
<file path=[Content_Types].xml><?xml version="1.0" encoding="utf-8"?>
<Types xmlns="http://schemas.openxmlformats.org/package/2006/content-types">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tags/tag4.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notesSlides/notesSlide8.xml" ContentType="application/vnd.openxmlformats-officedocument.presentationml.notesSlide+xml"/>
  <Override PartName="/ppt/charts/chart2.xml" ContentType="application/vnd.openxmlformats-officedocument.drawingml.chart+xml"/>
  <Override PartName="/ppt/drawings/drawing2.xml" ContentType="application/vnd.openxmlformats-officedocument.drawingml.chartshapes+xml"/>
  <Override PartName="/ppt/tags/tag6.xml" ContentType="application/vnd.openxmlformats-officedocument.presentationml.tags+xml"/>
  <Override PartName="/ppt/notesSlides/notesSlide9.xml" ContentType="application/vnd.openxmlformats-officedocument.presentationml.notesSlide+xml"/>
  <Override PartName="/ppt/charts/chart3.xml" ContentType="application/vnd.openxmlformats-officedocument.drawingml.chart+xml"/>
  <Override PartName="/ppt/drawings/drawing3.xml" ContentType="application/vnd.openxmlformats-officedocument.drawingml.chartshapes+xml"/>
  <Override PartName="/ppt/charts/chart4.xml" ContentType="application/vnd.openxmlformats-officedocument.drawingml.chart+xml"/>
  <Override PartName="/ppt/drawings/drawing4.xml" ContentType="application/vnd.openxmlformats-officedocument.drawingml.chartshapes+xml"/>
  <Override PartName="/ppt/charts/chart5.xml" ContentType="application/vnd.openxmlformats-officedocument.drawingml.chart+xml"/>
  <Override PartName="/ppt/drawings/drawing5.xml" ContentType="application/vnd.openxmlformats-officedocument.drawingml.chartshape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tags/tag8.xml" ContentType="application/vnd.openxmlformats-officedocument.presentationml.tags+xml"/>
  <Override PartName="/ppt/notesSlides/notesSlide12.xml" ContentType="application/vnd.openxmlformats-officedocument.presentationml.notesSlide+xml"/>
  <Override PartName="/ppt/tags/tag9.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7"/>
  </p:notesMasterIdLst>
  <p:handoutMasterIdLst>
    <p:handoutMasterId r:id="rId68"/>
  </p:handoutMasterIdLst>
  <p:sldIdLst>
    <p:sldId id="274" r:id="rId2"/>
    <p:sldId id="289" r:id="rId3"/>
    <p:sldId id="290" r:id="rId4"/>
    <p:sldId id="275" r:id="rId5"/>
    <p:sldId id="310" r:id="rId6"/>
    <p:sldId id="277" r:id="rId7"/>
    <p:sldId id="297" r:id="rId8"/>
    <p:sldId id="278" r:id="rId9"/>
    <p:sldId id="279" r:id="rId10"/>
    <p:sldId id="281" r:id="rId11"/>
    <p:sldId id="291" r:id="rId12"/>
    <p:sldId id="293" r:id="rId13"/>
    <p:sldId id="292" r:id="rId14"/>
    <p:sldId id="294" r:id="rId15"/>
    <p:sldId id="311" r:id="rId16"/>
    <p:sldId id="312" r:id="rId17"/>
    <p:sldId id="313" r:id="rId18"/>
    <p:sldId id="314" r:id="rId19"/>
    <p:sldId id="315" r:id="rId20"/>
    <p:sldId id="305" r:id="rId21"/>
    <p:sldId id="316" r:id="rId22"/>
    <p:sldId id="346" r:id="rId23"/>
    <p:sldId id="318" r:id="rId24"/>
    <p:sldId id="358" r:id="rId25"/>
    <p:sldId id="320" r:id="rId26"/>
    <p:sldId id="359" r:id="rId27"/>
    <p:sldId id="319" r:id="rId28"/>
    <p:sldId id="360" r:id="rId29"/>
    <p:sldId id="321" r:id="rId30"/>
    <p:sldId id="355" r:id="rId31"/>
    <p:sldId id="322" r:id="rId32"/>
    <p:sldId id="352" r:id="rId33"/>
    <p:sldId id="323" r:id="rId34"/>
    <p:sldId id="324" r:id="rId35"/>
    <p:sldId id="327" r:id="rId36"/>
    <p:sldId id="354" r:id="rId37"/>
    <p:sldId id="326" r:id="rId38"/>
    <p:sldId id="353" r:id="rId39"/>
    <p:sldId id="329" r:id="rId40"/>
    <p:sldId id="330" r:id="rId41"/>
    <p:sldId id="331" r:id="rId42"/>
    <p:sldId id="332" r:id="rId43"/>
    <p:sldId id="333" r:id="rId44"/>
    <p:sldId id="334" r:id="rId45"/>
    <p:sldId id="345" r:id="rId46"/>
    <p:sldId id="335" r:id="rId47"/>
    <p:sldId id="336" r:id="rId48"/>
    <p:sldId id="344" r:id="rId49"/>
    <p:sldId id="356" r:id="rId50"/>
    <p:sldId id="337" r:id="rId51"/>
    <p:sldId id="299" r:id="rId52"/>
    <p:sldId id="338" r:id="rId53"/>
    <p:sldId id="351" r:id="rId54"/>
    <p:sldId id="328" r:id="rId55"/>
    <p:sldId id="350" r:id="rId56"/>
    <p:sldId id="339" r:id="rId57"/>
    <p:sldId id="349" r:id="rId58"/>
    <p:sldId id="340" r:id="rId59"/>
    <p:sldId id="348" r:id="rId60"/>
    <p:sldId id="343" r:id="rId61"/>
    <p:sldId id="347" r:id="rId62"/>
    <p:sldId id="342" r:id="rId63"/>
    <p:sldId id="357" r:id="rId64"/>
    <p:sldId id="341" r:id="rId65"/>
    <p:sldId id="309" r:id="rId66"/>
  </p:sldIdLst>
  <p:sldSz cx="12192000" cy="6858000"/>
  <p:notesSz cx="7102475" cy="11209338"/>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阮 幸云" initials="阮"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CC"/>
    <a:srgbClr val="000000"/>
    <a:srgbClr val="32B89E"/>
    <a:srgbClr val="A66BD3"/>
    <a:srgbClr val="CE694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44" autoAdjust="0"/>
    <p:restoredTop sz="94025" autoAdjust="0"/>
  </p:normalViewPr>
  <p:slideViewPr>
    <p:cSldViewPr snapToGrid="0">
      <p:cViewPr varScale="1">
        <p:scale>
          <a:sx n="80" d="100"/>
          <a:sy n="80" d="100"/>
        </p:scale>
        <p:origin x="360" y="84"/>
      </p:cViewPr>
      <p:guideLst/>
    </p:cSldViewPr>
  </p:slideViewPr>
  <p:notesTextViewPr>
    <p:cViewPr>
      <p:scale>
        <a:sx n="1" d="1"/>
        <a:sy n="1" d="1"/>
      </p:scale>
      <p:origin x="0" y="0"/>
    </p:cViewPr>
  </p:notesTextViewPr>
  <p:notesViewPr>
    <p:cSldViewPr snapToGrid="0">
      <p:cViewPr varScale="1">
        <p:scale>
          <a:sx n="65" d="100"/>
          <a:sy n="65" d="100"/>
        </p:scale>
        <p:origin x="3154" y="6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ME RSJD Ska" userId="5cf91b3ea628cd44" providerId="LiveId" clId="{73645F62-4E10-41B7-9131-36F3B06D3419}"/>
    <pc:docChg chg="undo custSel modSld modNotesMaster modHandout">
      <pc:chgData name="PME RSJD Ska" userId="5cf91b3ea628cd44" providerId="LiveId" clId="{73645F62-4E10-41B7-9131-36F3B06D3419}" dt="2020-11-23T01:25:49.986" v="1349"/>
      <pc:docMkLst>
        <pc:docMk/>
      </pc:docMkLst>
      <pc:sldChg chg="modSp mod">
        <pc:chgData name="PME RSJD Ska" userId="5cf91b3ea628cd44" providerId="LiveId" clId="{73645F62-4E10-41B7-9131-36F3B06D3419}" dt="2020-11-09T01:11:36.431" v="636" actId="20577"/>
        <pc:sldMkLst>
          <pc:docMk/>
          <pc:sldMk cId="0" sldId="275"/>
        </pc:sldMkLst>
        <pc:graphicFrameChg chg="modGraphic">
          <ac:chgData name="PME RSJD Ska" userId="5cf91b3ea628cd44" providerId="LiveId" clId="{73645F62-4E10-41B7-9131-36F3B06D3419}" dt="2020-11-09T01:11:36.431" v="636" actId="20577"/>
          <ac:graphicFrameMkLst>
            <pc:docMk/>
            <pc:sldMk cId="0" sldId="275"/>
            <ac:graphicFrameMk id="15" creationId="{74043755-2FB8-4401-B207-DD4EEA763031}"/>
          </ac:graphicFrameMkLst>
        </pc:graphicFrameChg>
      </pc:sldChg>
      <pc:sldChg chg="modSp mod">
        <pc:chgData name="PME RSJD Ska" userId="5cf91b3ea628cd44" providerId="LiveId" clId="{73645F62-4E10-41B7-9131-36F3B06D3419}" dt="2020-11-09T01:17:42.422" v="717" actId="20577"/>
        <pc:sldMkLst>
          <pc:docMk/>
          <pc:sldMk cId="0" sldId="277"/>
        </pc:sldMkLst>
        <pc:graphicFrameChg chg="modGraphic">
          <ac:chgData name="PME RSJD Ska" userId="5cf91b3ea628cd44" providerId="LiveId" clId="{73645F62-4E10-41B7-9131-36F3B06D3419}" dt="2020-11-09T01:17:42.422" v="717" actId="20577"/>
          <ac:graphicFrameMkLst>
            <pc:docMk/>
            <pc:sldMk cId="0" sldId="277"/>
            <ac:graphicFrameMk id="21" creationId="{8752EDE6-F0DB-446B-9EB0-D1C377C44B88}"/>
          </ac:graphicFrameMkLst>
        </pc:graphicFrameChg>
      </pc:sldChg>
      <pc:sldChg chg="mod">
        <pc:chgData name="PME RSJD Ska" userId="5cf91b3ea628cd44" providerId="LiveId" clId="{73645F62-4E10-41B7-9131-36F3B06D3419}" dt="2020-11-18T01:55:55.910" v="944" actId="27918"/>
        <pc:sldMkLst>
          <pc:docMk/>
          <pc:sldMk cId="0" sldId="278"/>
        </pc:sldMkLst>
      </pc:sldChg>
      <pc:sldChg chg="modSp mod">
        <pc:chgData name="PME RSJD Ska" userId="5cf91b3ea628cd44" providerId="LiveId" clId="{73645F62-4E10-41B7-9131-36F3B06D3419}" dt="2020-11-18T02:01:39.583" v="1027" actId="1076"/>
        <pc:sldMkLst>
          <pc:docMk/>
          <pc:sldMk cId="0" sldId="279"/>
        </pc:sldMkLst>
        <pc:spChg chg="mod">
          <ac:chgData name="PME RSJD Ska" userId="5cf91b3ea628cd44" providerId="LiveId" clId="{73645F62-4E10-41B7-9131-36F3B06D3419}" dt="2020-11-18T02:01:39.583" v="1027" actId="1076"/>
          <ac:spMkLst>
            <pc:docMk/>
            <pc:sldMk cId="0" sldId="279"/>
            <ac:spMk id="2" creationId="{5B916B7D-A294-41D7-B12C-0C078ECE9506}"/>
          </ac:spMkLst>
        </pc:spChg>
        <pc:spChg chg="mod">
          <ac:chgData name="PME RSJD Ska" userId="5cf91b3ea628cd44" providerId="LiveId" clId="{73645F62-4E10-41B7-9131-36F3B06D3419}" dt="2020-11-18T01:58:38.848" v="1000" actId="20577"/>
          <ac:spMkLst>
            <pc:docMk/>
            <pc:sldMk cId="0" sldId="279"/>
            <ac:spMk id="41" creationId="{17384D9D-2224-4DCE-AA70-ECEBC4CFA165}"/>
          </ac:spMkLst>
        </pc:spChg>
        <pc:spChg chg="mod">
          <ac:chgData name="PME RSJD Ska" userId="5cf91b3ea628cd44" providerId="LiveId" clId="{73645F62-4E10-41B7-9131-36F3B06D3419}" dt="2020-11-18T01:59:39.865" v="1015" actId="20577"/>
          <ac:spMkLst>
            <pc:docMk/>
            <pc:sldMk cId="0" sldId="279"/>
            <ac:spMk id="53" creationId="{56608BF5-356B-49B8-B347-8A844ECEAEA6}"/>
          </ac:spMkLst>
        </pc:spChg>
        <pc:spChg chg="mod">
          <ac:chgData name="PME RSJD Ska" userId="5cf91b3ea628cd44" providerId="LiveId" clId="{73645F62-4E10-41B7-9131-36F3B06D3419}" dt="2020-11-18T02:01:15.424" v="1026" actId="20577"/>
          <ac:spMkLst>
            <pc:docMk/>
            <pc:sldMk cId="0" sldId="279"/>
            <ac:spMk id="54" creationId="{DF802944-1226-46C0-BC68-01F7AC32F354}"/>
          </ac:spMkLst>
        </pc:spChg>
        <pc:grpChg chg="mod">
          <ac:chgData name="PME RSJD Ska" userId="5cf91b3ea628cd44" providerId="LiveId" clId="{73645F62-4E10-41B7-9131-36F3B06D3419}" dt="2020-11-18T02:00:24.772" v="1017" actId="1036"/>
          <ac:grpSpMkLst>
            <pc:docMk/>
            <pc:sldMk cId="0" sldId="279"/>
            <ac:grpSpMk id="39" creationId="{F7F74AE1-36F5-4FE5-9D79-EED926904D80}"/>
          </ac:grpSpMkLst>
        </pc:grpChg>
        <pc:graphicFrameChg chg="mod">
          <ac:chgData name="PME RSJD Ska" userId="5cf91b3ea628cd44" providerId="LiveId" clId="{73645F62-4E10-41B7-9131-36F3B06D3419}" dt="2020-11-18T01:56:30.341" v="972" actId="20577"/>
          <ac:graphicFrameMkLst>
            <pc:docMk/>
            <pc:sldMk cId="0" sldId="279"/>
            <ac:graphicFrameMk id="58" creationId="{59D09F27-958B-47C1-B06E-F73D586815A7}"/>
          </ac:graphicFrameMkLst>
        </pc:graphicFrameChg>
        <pc:graphicFrameChg chg="mod">
          <ac:chgData name="PME RSJD Ska" userId="5cf91b3ea628cd44" providerId="LiveId" clId="{73645F62-4E10-41B7-9131-36F3B06D3419}" dt="2020-11-18T01:57:40.438" v="986" actId="20577"/>
          <ac:graphicFrameMkLst>
            <pc:docMk/>
            <pc:sldMk cId="0" sldId="279"/>
            <ac:graphicFrameMk id="59" creationId="{1762EC3B-7625-45BC-AD23-B9B1E839DF3F}"/>
          </ac:graphicFrameMkLst>
        </pc:graphicFrameChg>
        <pc:graphicFrameChg chg="mod">
          <ac:chgData name="PME RSJD Ska" userId="5cf91b3ea628cd44" providerId="LiveId" clId="{73645F62-4E10-41B7-9131-36F3B06D3419}" dt="2020-11-18T01:57:47.648" v="991" actId="20577"/>
          <ac:graphicFrameMkLst>
            <pc:docMk/>
            <pc:sldMk cId="0" sldId="279"/>
            <ac:graphicFrameMk id="60" creationId="{AC8ABB2A-DD80-4FD2-A3B0-1F0C4B2613BC}"/>
          </ac:graphicFrameMkLst>
        </pc:graphicFrameChg>
      </pc:sldChg>
      <pc:sldChg chg="modSp mod">
        <pc:chgData name="PME RSJD Ska" userId="5cf91b3ea628cd44" providerId="LiveId" clId="{73645F62-4E10-41B7-9131-36F3B06D3419}" dt="2020-11-20T03:34:42.263" v="1102" actId="1076"/>
        <pc:sldMkLst>
          <pc:docMk/>
          <pc:sldMk cId="0" sldId="290"/>
        </pc:sldMkLst>
        <pc:spChg chg="mod">
          <ac:chgData name="PME RSJD Ska" userId="5cf91b3ea628cd44" providerId="LiveId" clId="{73645F62-4E10-41B7-9131-36F3B06D3419}" dt="2020-11-20T03:34:42.263" v="1102" actId="1076"/>
          <ac:spMkLst>
            <pc:docMk/>
            <pc:sldMk cId="0" sldId="290"/>
            <ac:spMk id="26" creationId="{5F910A19-21FE-4EF6-99E5-A070156D2F7F}"/>
          </ac:spMkLst>
        </pc:spChg>
        <pc:graphicFrameChg chg="mod">
          <ac:chgData name="PME RSJD Ska" userId="5cf91b3ea628cd44" providerId="LiveId" clId="{73645F62-4E10-41B7-9131-36F3B06D3419}" dt="2020-11-20T03:33:04.061" v="1095" actId="20577"/>
          <ac:graphicFrameMkLst>
            <pc:docMk/>
            <pc:sldMk cId="0" sldId="290"/>
            <ac:graphicFrameMk id="33" creationId="{6CE58639-D0F2-4FBE-81CD-F9B1B06DF0FB}"/>
          </ac:graphicFrameMkLst>
        </pc:graphicFrameChg>
      </pc:sldChg>
      <pc:sldChg chg="modSp mod">
        <pc:chgData name="PME RSJD Ska" userId="5cf91b3ea628cd44" providerId="LiveId" clId="{73645F62-4E10-41B7-9131-36F3B06D3419}" dt="2020-11-23T01:04:10.038" v="1166" actId="20577"/>
        <pc:sldMkLst>
          <pc:docMk/>
          <pc:sldMk cId="0" sldId="291"/>
        </pc:sldMkLst>
        <pc:spChg chg="mod">
          <ac:chgData name="PME RSJD Ska" userId="5cf91b3ea628cd44" providerId="LiveId" clId="{73645F62-4E10-41B7-9131-36F3B06D3419}" dt="2020-11-04T03:57:05.207" v="9" actId="1076"/>
          <ac:spMkLst>
            <pc:docMk/>
            <pc:sldMk cId="0" sldId="291"/>
            <ac:spMk id="47" creationId="{F4BC599C-D206-47D5-AEA7-21F6BABA1967}"/>
          </ac:spMkLst>
        </pc:spChg>
        <pc:graphicFrameChg chg="mod modGraphic">
          <ac:chgData name="PME RSJD Ska" userId="5cf91b3ea628cd44" providerId="LiveId" clId="{73645F62-4E10-41B7-9131-36F3B06D3419}" dt="2020-11-23T01:04:10.038" v="1166" actId="20577"/>
          <ac:graphicFrameMkLst>
            <pc:docMk/>
            <pc:sldMk cId="0" sldId="291"/>
            <ac:graphicFrameMk id="48" creationId="{B255C18E-2EE6-4309-A8EC-A424771374B8}"/>
          </ac:graphicFrameMkLst>
        </pc:graphicFrameChg>
      </pc:sldChg>
      <pc:sldChg chg="modSp mod">
        <pc:chgData name="PME RSJD Ska" userId="5cf91b3ea628cd44" providerId="LiveId" clId="{73645F62-4E10-41B7-9131-36F3B06D3419}" dt="2020-11-23T01:01:47.370" v="1122" actId="1035"/>
        <pc:sldMkLst>
          <pc:docMk/>
          <pc:sldMk cId="0" sldId="292"/>
        </pc:sldMkLst>
        <pc:spChg chg="mod">
          <ac:chgData name="PME RSJD Ska" userId="5cf91b3ea628cd44" providerId="LiveId" clId="{73645F62-4E10-41B7-9131-36F3B06D3419}" dt="2020-11-04T03:58:14.847" v="22" actId="14100"/>
          <ac:spMkLst>
            <pc:docMk/>
            <pc:sldMk cId="0" sldId="292"/>
            <ac:spMk id="46" creationId="{78265F39-85C8-48A3-85B6-2EC43789A825}"/>
          </ac:spMkLst>
        </pc:spChg>
        <pc:graphicFrameChg chg="mod modGraphic">
          <ac:chgData name="PME RSJD Ska" userId="5cf91b3ea628cd44" providerId="LiveId" clId="{73645F62-4E10-41B7-9131-36F3B06D3419}" dt="2020-11-23T01:01:47.370" v="1122" actId="1035"/>
          <ac:graphicFrameMkLst>
            <pc:docMk/>
            <pc:sldMk cId="0" sldId="292"/>
            <ac:graphicFrameMk id="49" creationId="{41DE2BD6-85D3-4DA6-A5DB-5A3BA909BC1A}"/>
          </ac:graphicFrameMkLst>
        </pc:graphicFrameChg>
        <pc:graphicFrameChg chg="mod modGraphic">
          <ac:chgData name="PME RSJD Ska" userId="5cf91b3ea628cd44" providerId="LiveId" clId="{73645F62-4E10-41B7-9131-36F3B06D3419}" dt="2020-11-23T01:01:40.055" v="1114" actId="1035"/>
          <ac:graphicFrameMkLst>
            <pc:docMk/>
            <pc:sldMk cId="0" sldId="292"/>
            <ac:graphicFrameMk id="50" creationId="{E867FC32-A092-4621-B8D0-5C9E5A23A39F}"/>
          </ac:graphicFrameMkLst>
        </pc:graphicFrameChg>
      </pc:sldChg>
      <pc:sldChg chg="modSp mod">
        <pc:chgData name="PME RSJD Ska" userId="5cf91b3ea628cd44" providerId="LiveId" clId="{73645F62-4E10-41B7-9131-36F3B06D3419}" dt="2020-11-23T01:02:23.115" v="1126" actId="122"/>
        <pc:sldMkLst>
          <pc:docMk/>
          <pc:sldMk cId="0" sldId="293"/>
        </pc:sldMkLst>
        <pc:graphicFrameChg chg="mod modGraphic">
          <ac:chgData name="PME RSJD Ska" userId="5cf91b3ea628cd44" providerId="LiveId" clId="{73645F62-4E10-41B7-9131-36F3B06D3419}" dt="2020-11-23T01:02:16.551" v="1125" actId="122"/>
          <ac:graphicFrameMkLst>
            <pc:docMk/>
            <pc:sldMk cId="0" sldId="293"/>
            <ac:graphicFrameMk id="39" creationId="{3FE5D367-5584-4C08-BDD9-02F84BFFE7BE}"/>
          </ac:graphicFrameMkLst>
        </pc:graphicFrameChg>
        <pc:graphicFrameChg chg="mod modGraphic">
          <ac:chgData name="PME RSJD Ska" userId="5cf91b3ea628cd44" providerId="LiveId" clId="{73645F62-4E10-41B7-9131-36F3B06D3419}" dt="2020-11-23T01:02:23.115" v="1126" actId="122"/>
          <ac:graphicFrameMkLst>
            <pc:docMk/>
            <pc:sldMk cId="0" sldId="293"/>
            <ac:graphicFrameMk id="40" creationId="{DB6E2A8F-0576-43E3-85DC-A45BD932B15B}"/>
          </ac:graphicFrameMkLst>
        </pc:graphicFrameChg>
      </pc:sldChg>
      <pc:sldChg chg="modSp mod">
        <pc:chgData name="PME RSJD Ska" userId="5cf91b3ea628cd44" providerId="LiveId" clId="{73645F62-4E10-41B7-9131-36F3B06D3419}" dt="2020-11-23T01:05:51.428" v="1219" actId="20577"/>
        <pc:sldMkLst>
          <pc:docMk/>
          <pc:sldMk cId="0" sldId="294"/>
        </pc:sldMkLst>
        <pc:spChg chg="mod">
          <ac:chgData name="PME RSJD Ska" userId="5cf91b3ea628cd44" providerId="LiveId" clId="{73645F62-4E10-41B7-9131-36F3B06D3419}" dt="2020-11-23T01:04:53.914" v="1182" actId="20577"/>
          <ac:spMkLst>
            <pc:docMk/>
            <pc:sldMk cId="0" sldId="294"/>
            <ac:spMk id="56" creationId="{22175BE4-86AD-46CA-ACF5-A001D332459E}"/>
          </ac:spMkLst>
        </pc:spChg>
        <pc:spChg chg="mod">
          <ac:chgData name="PME RSJD Ska" userId="5cf91b3ea628cd44" providerId="LiveId" clId="{73645F62-4E10-41B7-9131-36F3B06D3419}" dt="2020-11-23T01:05:02.741" v="1192" actId="20577"/>
          <ac:spMkLst>
            <pc:docMk/>
            <pc:sldMk cId="0" sldId="294"/>
            <ac:spMk id="58" creationId="{E83E0621-47E3-429E-822B-9BE4C887BB06}"/>
          </ac:spMkLst>
        </pc:spChg>
        <pc:spChg chg="mod">
          <ac:chgData name="PME RSJD Ska" userId="5cf91b3ea628cd44" providerId="LiveId" clId="{73645F62-4E10-41B7-9131-36F3B06D3419}" dt="2020-11-23T01:05:09.053" v="1197" actId="20577"/>
          <ac:spMkLst>
            <pc:docMk/>
            <pc:sldMk cId="0" sldId="294"/>
            <ac:spMk id="60" creationId="{996A2468-E150-42D7-A2E3-8FCCADECE0DB}"/>
          </ac:spMkLst>
        </pc:spChg>
        <pc:spChg chg="mod">
          <ac:chgData name="PME RSJD Ska" userId="5cf91b3ea628cd44" providerId="LiveId" clId="{73645F62-4E10-41B7-9131-36F3B06D3419}" dt="2020-11-23T01:05:15.980" v="1202" actId="20577"/>
          <ac:spMkLst>
            <pc:docMk/>
            <pc:sldMk cId="0" sldId="294"/>
            <ac:spMk id="63" creationId="{54882CD4-4241-4860-AAA6-C5A82EFB0708}"/>
          </ac:spMkLst>
        </pc:spChg>
        <pc:spChg chg="mod">
          <ac:chgData name="PME RSJD Ska" userId="5cf91b3ea628cd44" providerId="LiveId" clId="{73645F62-4E10-41B7-9131-36F3B06D3419}" dt="2020-11-23T01:04:47.380" v="1172" actId="20577"/>
          <ac:spMkLst>
            <pc:docMk/>
            <pc:sldMk cId="0" sldId="294"/>
            <ac:spMk id="73" creationId="{40F02883-8981-4A5C-A6CF-072643273201}"/>
          </ac:spMkLst>
        </pc:spChg>
        <pc:spChg chg="mod">
          <ac:chgData name="PME RSJD Ska" userId="5cf91b3ea628cd44" providerId="LiveId" clId="{73645F62-4E10-41B7-9131-36F3B06D3419}" dt="2020-11-23T01:05:35.899" v="1211" actId="20577"/>
          <ac:spMkLst>
            <pc:docMk/>
            <pc:sldMk cId="0" sldId="294"/>
            <ac:spMk id="115" creationId="{D4F306E9-4C16-4FA5-BA30-C288127CBAAD}"/>
          </ac:spMkLst>
        </pc:spChg>
        <pc:spChg chg="mod">
          <ac:chgData name="PME RSJD Ska" userId="5cf91b3ea628cd44" providerId="LiveId" clId="{73645F62-4E10-41B7-9131-36F3B06D3419}" dt="2020-11-23T01:05:41.273" v="1214" actId="20577"/>
          <ac:spMkLst>
            <pc:docMk/>
            <pc:sldMk cId="0" sldId="294"/>
            <ac:spMk id="119" creationId="{86153A55-E112-4161-A75C-6FCAE3EE08DC}"/>
          </ac:spMkLst>
        </pc:spChg>
        <pc:spChg chg="mod">
          <ac:chgData name="PME RSJD Ska" userId="5cf91b3ea628cd44" providerId="LiveId" clId="{73645F62-4E10-41B7-9131-36F3B06D3419}" dt="2020-11-23T01:05:22.973" v="1205" actId="20577"/>
          <ac:spMkLst>
            <pc:docMk/>
            <pc:sldMk cId="0" sldId="294"/>
            <ac:spMk id="123" creationId="{D60BA654-21C4-4135-80C5-5E29634C7AE6}"/>
          </ac:spMkLst>
        </pc:spChg>
        <pc:spChg chg="mod">
          <ac:chgData name="PME RSJD Ska" userId="5cf91b3ea628cd44" providerId="LiveId" clId="{73645F62-4E10-41B7-9131-36F3B06D3419}" dt="2020-11-23T01:05:29.431" v="1208" actId="20577"/>
          <ac:spMkLst>
            <pc:docMk/>
            <pc:sldMk cId="0" sldId="294"/>
            <ac:spMk id="127" creationId="{08132598-BFE7-4529-BB45-91911DD77776}"/>
          </ac:spMkLst>
        </pc:spChg>
        <pc:spChg chg="mod">
          <ac:chgData name="PME RSJD Ska" userId="5cf91b3ea628cd44" providerId="LiveId" clId="{73645F62-4E10-41B7-9131-36F3B06D3419}" dt="2020-11-23T01:05:51.428" v="1219" actId="20577"/>
          <ac:spMkLst>
            <pc:docMk/>
            <pc:sldMk cId="0" sldId="294"/>
            <ac:spMk id="131" creationId="{B2B0984E-1B83-4CFC-B94E-0F435C1727A4}"/>
          </ac:spMkLst>
        </pc:spChg>
      </pc:sldChg>
      <pc:sldChg chg="modSp mod">
        <pc:chgData name="PME RSJD Ska" userId="5cf91b3ea628cd44" providerId="LiveId" clId="{73645F62-4E10-41B7-9131-36F3B06D3419}" dt="2020-11-09T01:10:29.423" v="540" actId="20577"/>
        <pc:sldMkLst>
          <pc:docMk/>
          <pc:sldMk cId="987867334" sldId="310"/>
        </pc:sldMkLst>
        <pc:graphicFrameChg chg="modGraphic">
          <ac:chgData name="PME RSJD Ska" userId="5cf91b3ea628cd44" providerId="LiveId" clId="{73645F62-4E10-41B7-9131-36F3B06D3419}" dt="2020-11-09T01:10:29.423" v="540" actId="20577"/>
          <ac:graphicFrameMkLst>
            <pc:docMk/>
            <pc:sldMk cId="987867334" sldId="310"/>
            <ac:graphicFrameMk id="5" creationId="{E39C22C6-9826-4A10-9A47-F57909771B02}"/>
          </ac:graphicFrameMkLst>
        </pc:graphicFrameChg>
      </pc:sldChg>
      <pc:sldChg chg="modSp mod">
        <pc:chgData name="PME RSJD Ska" userId="5cf91b3ea628cd44" providerId="LiveId" clId="{73645F62-4E10-41B7-9131-36F3B06D3419}" dt="2020-11-23T01:06:43.998" v="1248" actId="20577"/>
        <pc:sldMkLst>
          <pc:docMk/>
          <pc:sldMk cId="3486969172" sldId="311"/>
        </pc:sldMkLst>
        <pc:spChg chg="mod">
          <ac:chgData name="PME RSJD Ska" userId="5cf91b3ea628cd44" providerId="LiveId" clId="{73645F62-4E10-41B7-9131-36F3B06D3419}" dt="2020-11-23T01:05:59.412" v="1222" actId="20577"/>
          <ac:spMkLst>
            <pc:docMk/>
            <pc:sldMk cId="3486969172" sldId="311"/>
            <ac:spMk id="137" creationId="{02AEC114-8FC2-4CF8-8DA6-742E6A536D4F}"/>
          </ac:spMkLst>
        </pc:spChg>
        <pc:spChg chg="mod">
          <ac:chgData name="PME RSJD Ska" userId="5cf91b3ea628cd44" providerId="LiveId" clId="{73645F62-4E10-41B7-9131-36F3B06D3419}" dt="2020-11-23T01:06:05.482" v="1225" actId="20577"/>
          <ac:spMkLst>
            <pc:docMk/>
            <pc:sldMk cId="3486969172" sldId="311"/>
            <ac:spMk id="139" creationId="{5A1060D0-D522-4D22-8882-160A1AD1F737}"/>
          </ac:spMkLst>
        </pc:spChg>
        <pc:spChg chg="mod">
          <ac:chgData name="PME RSJD Ska" userId="5cf91b3ea628cd44" providerId="LiveId" clId="{73645F62-4E10-41B7-9131-36F3B06D3419}" dt="2020-11-23T01:06:13.047" v="1231" actId="20577"/>
          <ac:spMkLst>
            <pc:docMk/>
            <pc:sldMk cId="3486969172" sldId="311"/>
            <ac:spMk id="141" creationId="{3C64B48A-4CED-4C17-A295-4DF9606AFDA3}"/>
          </ac:spMkLst>
        </pc:spChg>
        <pc:spChg chg="mod">
          <ac:chgData name="PME RSJD Ska" userId="5cf91b3ea628cd44" providerId="LiveId" clId="{73645F62-4E10-41B7-9131-36F3B06D3419}" dt="2020-11-23T01:06:18.735" v="1234" actId="20577"/>
          <ac:spMkLst>
            <pc:docMk/>
            <pc:sldMk cId="3486969172" sldId="311"/>
            <ac:spMk id="143" creationId="{1D311946-DE9F-4F5A-AD3A-08BFF5EE0EE9}"/>
          </ac:spMkLst>
        </pc:spChg>
        <pc:spChg chg="mod">
          <ac:chgData name="PME RSJD Ska" userId="5cf91b3ea628cd44" providerId="LiveId" clId="{73645F62-4E10-41B7-9131-36F3B06D3419}" dt="2020-11-23T01:06:24.988" v="1237" actId="20577"/>
          <ac:spMkLst>
            <pc:docMk/>
            <pc:sldMk cId="3486969172" sldId="311"/>
            <ac:spMk id="145" creationId="{A08E0F28-3253-45FE-A27B-04FE8E4EFD75}"/>
          </ac:spMkLst>
        </pc:spChg>
        <pc:spChg chg="mod">
          <ac:chgData name="PME RSJD Ska" userId="5cf91b3ea628cd44" providerId="LiveId" clId="{73645F62-4E10-41B7-9131-36F3B06D3419}" dt="2020-11-23T01:06:30.453" v="1240" actId="20577"/>
          <ac:spMkLst>
            <pc:docMk/>
            <pc:sldMk cId="3486969172" sldId="311"/>
            <ac:spMk id="147" creationId="{8345E6B0-68EF-4291-AAF9-6986400FF06F}"/>
          </ac:spMkLst>
        </pc:spChg>
        <pc:spChg chg="mod">
          <ac:chgData name="PME RSJD Ska" userId="5cf91b3ea628cd44" providerId="LiveId" clId="{73645F62-4E10-41B7-9131-36F3B06D3419}" dt="2020-11-23T01:06:35.390" v="1242" actId="20577"/>
          <ac:spMkLst>
            <pc:docMk/>
            <pc:sldMk cId="3486969172" sldId="311"/>
            <ac:spMk id="149" creationId="{10AD55B8-430F-4856-B887-C7F46AFD79DC}"/>
          </ac:spMkLst>
        </pc:spChg>
        <pc:spChg chg="mod">
          <ac:chgData name="PME RSJD Ska" userId="5cf91b3ea628cd44" providerId="LiveId" clId="{73645F62-4E10-41B7-9131-36F3B06D3419}" dt="2020-11-23T01:06:43.998" v="1248" actId="20577"/>
          <ac:spMkLst>
            <pc:docMk/>
            <pc:sldMk cId="3486969172" sldId="311"/>
            <ac:spMk id="187" creationId="{611DA04B-A231-4D47-A4CF-8AE7BAAA848E}"/>
          </ac:spMkLst>
        </pc:spChg>
      </pc:sldChg>
      <pc:sldChg chg="modSp mod">
        <pc:chgData name="PME RSJD Ska" userId="5cf91b3ea628cd44" providerId="LiveId" clId="{73645F62-4E10-41B7-9131-36F3B06D3419}" dt="2020-11-23T01:08:09.299" v="1278" actId="20577"/>
        <pc:sldMkLst>
          <pc:docMk/>
          <pc:sldMk cId="3768999628" sldId="312"/>
        </pc:sldMkLst>
        <pc:spChg chg="mod">
          <ac:chgData name="PME RSJD Ska" userId="5cf91b3ea628cd44" providerId="LiveId" clId="{73645F62-4E10-41B7-9131-36F3B06D3419}" dt="2020-11-23T01:07:04.499" v="1257" actId="20577"/>
          <ac:spMkLst>
            <pc:docMk/>
            <pc:sldMk cId="3768999628" sldId="312"/>
            <ac:spMk id="138" creationId="{960FD6D4-A4A0-4F46-944C-FE35265D4F28}"/>
          </ac:spMkLst>
        </pc:spChg>
        <pc:spChg chg="mod">
          <ac:chgData name="PME RSJD Ska" userId="5cf91b3ea628cd44" providerId="LiveId" clId="{73645F62-4E10-41B7-9131-36F3B06D3419}" dt="2020-11-23T01:07:19.342" v="1263" actId="20577"/>
          <ac:spMkLst>
            <pc:docMk/>
            <pc:sldMk cId="3768999628" sldId="312"/>
            <ac:spMk id="143" creationId="{8CA49ED3-F903-4EBC-B119-C7D59EB9CB93}"/>
          </ac:spMkLst>
        </pc:spChg>
        <pc:spChg chg="mod">
          <ac:chgData name="PME RSJD Ska" userId="5cf91b3ea628cd44" providerId="LiveId" clId="{73645F62-4E10-41B7-9131-36F3B06D3419}" dt="2020-11-23T01:06:57.435" v="1251" actId="20577"/>
          <ac:spMkLst>
            <pc:docMk/>
            <pc:sldMk cId="3768999628" sldId="312"/>
            <ac:spMk id="148" creationId="{C122C535-FB69-4614-8ECA-331727155D63}"/>
          </ac:spMkLst>
        </pc:spChg>
        <pc:spChg chg="mod">
          <ac:chgData name="PME RSJD Ska" userId="5cf91b3ea628cd44" providerId="LiveId" clId="{73645F62-4E10-41B7-9131-36F3B06D3419}" dt="2020-11-23T01:07:12.911" v="1260" actId="20577"/>
          <ac:spMkLst>
            <pc:docMk/>
            <pc:sldMk cId="3768999628" sldId="312"/>
            <ac:spMk id="153" creationId="{74587891-304B-4DEB-9F86-7CE84B60986E}"/>
          </ac:spMkLst>
        </pc:spChg>
        <pc:spChg chg="mod">
          <ac:chgData name="PME RSJD Ska" userId="5cf91b3ea628cd44" providerId="LiveId" clId="{73645F62-4E10-41B7-9131-36F3B06D3419}" dt="2020-11-23T01:07:54.743" v="1275" actId="20577"/>
          <ac:spMkLst>
            <pc:docMk/>
            <pc:sldMk cId="3768999628" sldId="312"/>
            <ac:spMk id="158" creationId="{B89AA341-82E3-426E-B90F-D3C17BF7E4F1}"/>
          </ac:spMkLst>
        </pc:spChg>
        <pc:spChg chg="mod">
          <ac:chgData name="PME RSJD Ska" userId="5cf91b3ea628cd44" providerId="LiveId" clId="{73645F62-4E10-41B7-9131-36F3B06D3419}" dt="2020-11-23T01:07:40.026" v="1270" actId="20577"/>
          <ac:spMkLst>
            <pc:docMk/>
            <pc:sldMk cId="3768999628" sldId="312"/>
            <ac:spMk id="163" creationId="{F591437A-947B-415B-9CDC-5B76A7E0EF87}"/>
          </ac:spMkLst>
        </pc:spChg>
        <pc:spChg chg="mod">
          <ac:chgData name="PME RSJD Ska" userId="5cf91b3ea628cd44" providerId="LiveId" clId="{73645F62-4E10-41B7-9131-36F3B06D3419}" dt="2020-11-23T01:07:25.290" v="1265" actId="20577"/>
          <ac:spMkLst>
            <pc:docMk/>
            <pc:sldMk cId="3768999628" sldId="312"/>
            <ac:spMk id="168" creationId="{6331285E-E0DD-476D-B7E5-933AD0B35166}"/>
          </ac:spMkLst>
        </pc:spChg>
        <pc:spChg chg="mod">
          <ac:chgData name="PME RSJD Ska" userId="5cf91b3ea628cd44" providerId="LiveId" clId="{73645F62-4E10-41B7-9131-36F3B06D3419}" dt="2020-11-23T01:07:32.542" v="1267" actId="20577"/>
          <ac:spMkLst>
            <pc:docMk/>
            <pc:sldMk cId="3768999628" sldId="312"/>
            <ac:spMk id="173" creationId="{EF14EBA5-3294-4686-B738-76A34ADEBF37}"/>
          </ac:spMkLst>
        </pc:spChg>
        <pc:spChg chg="mod">
          <ac:chgData name="PME RSJD Ska" userId="5cf91b3ea628cd44" providerId="LiveId" clId="{73645F62-4E10-41B7-9131-36F3B06D3419}" dt="2020-11-23T01:07:45.853" v="1272" actId="20577"/>
          <ac:spMkLst>
            <pc:docMk/>
            <pc:sldMk cId="3768999628" sldId="312"/>
            <ac:spMk id="210" creationId="{A9E9315A-4DAE-4953-BA62-36E88B0E5699}"/>
          </ac:spMkLst>
        </pc:spChg>
        <pc:spChg chg="mod">
          <ac:chgData name="PME RSJD Ska" userId="5cf91b3ea628cd44" providerId="LiveId" clId="{73645F62-4E10-41B7-9131-36F3B06D3419}" dt="2020-11-23T01:08:09.299" v="1278" actId="20577"/>
          <ac:spMkLst>
            <pc:docMk/>
            <pc:sldMk cId="3768999628" sldId="312"/>
            <ac:spMk id="215" creationId="{B02F71F7-BAFD-4B08-8EE7-292963B5548D}"/>
          </ac:spMkLst>
        </pc:spChg>
      </pc:sldChg>
      <pc:sldChg chg="modSp mod">
        <pc:chgData name="PME RSJD Ska" userId="5cf91b3ea628cd44" providerId="LiveId" clId="{73645F62-4E10-41B7-9131-36F3B06D3419}" dt="2020-11-23T01:08:55.832" v="1295" actId="20577"/>
        <pc:sldMkLst>
          <pc:docMk/>
          <pc:sldMk cId="732377190" sldId="313"/>
        </pc:sldMkLst>
        <pc:spChg chg="mod">
          <ac:chgData name="PME RSJD Ska" userId="5cf91b3ea628cd44" providerId="LiveId" clId="{73645F62-4E10-41B7-9131-36F3B06D3419}" dt="2020-11-23T01:08:21.086" v="1282" actId="20577"/>
          <ac:spMkLst>
            <pc:docMk/>
            <pc:sldMk cId="732377190" sldId="313"/>
            <ac:spMk id="137" creationId="{45230C2A-9B8F-4741-B970-54609AE83820}"/>
          </ac:spMkLst>
        </pc:spChg>
        <pc:spChg chg="mod">
          <ac:chgData name="PME RSJD Ska" userId="5cf91b3ea628cd44" providerId="LiveId" clId="{73645F62-4E10-41B7-9131-36F3B06D3419}" dt="2020-11-23T01:08:27.028" v="1284" actId="20577"/>
          <ac:spMkLst>
            <pc:docMk/>
            <pc:sldMk cId="732377190" sldId="313"/>
            <ac:spMk id="142" creationId="{E0821311-E385-4388-9DDF-F6B86AA870D9}"/>
          </ac:spMkLst>
        </pc:spChg>
        <pc:spChg chg="mod">
          <ac:chgData name="PME RSJD Ska" userId="5cf91b3ea628cd44" providerId="LiveId" clId="{73645F62-4E10-41B7-9131-36F3B06D3419}" dt="2020-11-23T01:08:16.180" v="1280" actId="20577"/>
          <ac:spMkLst>
            <pc:docMk/>
            <pc:sldMk cId="732377190" sldId="313"/>
            <ac:spMk id="147" creationId="{D80F9A72-1006-42BA-8411-33C2F2AF247B}"/>
          </ac:spMkLst>
        </pc:spChg>
        <pc:spChg chg="mod">
          <ac:chgData name="PME RSJD Ska" userId="5cf91b3ea628cd44" providerId="LiveId" clId="{73645F62-4E10-41B7-9131-36F3B06D3419}" dt="2020-11-23T01:08:40.661" v="1287" actId="20577"/>
          <ac:spMkLst>
            <pc:docMk/>
            <pc:sldMk cId="732377190" sldId="313"/>
            <ac:spMk id="152" creationId="{EB8667C8-4A74-47DD-AC2F-3A868DA94C32}"/>
          </ac:spMkLst>
        </pc:spChg>
        <pc:spChg chg="mod">
          <ac:chgData name="PME RSJD Ska" userId="5cf91b3ea628cd44" providerId="LiveId" clId="{73645F62-4E10-41B7-9131-36F3B06D3419}" dt="2020-11-23T01:08:35.334" v="1285" actId="20577"/>
          <ac:spMkLst>
            <pc:docMk/>
            <pc:sldMk cId="732377190" sldId="313"/>
            <ac:spMk id="157" creationId="{B704B0C7-4EE7-4026-8630-A21F713BD68F}"/>
          </ac:spMkLst>
        </pc:spChg>
        <pc:spChg chg="mod">
          <ac:chgData name="PME RSJD Ska" userId="5cf91b3ea628cd44" providerId="LiveId" clId="{73645F62-4E10-41B7-9131-36F3B06D3419}" dt="2020-11-23T01:08:45.879" v="1289" actId="20577"/>
          <ac:spMkLst>
            <pc:docMk/>
            <pc:sldMk cId="732377190" sldId="313"/>
            <ac:spMk id="182" creationId="{CDC3D339-0640-4BB5-8EC3-B3F0F3D81894}"/>
          </ac:spMkLst>
        </pc:spChg>
        <pc:spChg chg="mod">
          <ac:chgData name="PME RSJD Ska" userId="5cf91b3ea628cd44" providerId="LiveId" clId="{73645F62-4E10-41B7-9131-36F3B06D3419}" dt="2020-11-23T01:08:51.145" v="1291" actId="20577"/>
          <ac:spMkLst>
            <pc:docMk/>
            <pc:sldMk cId="732377190" sldId="313"/>
            <ac:spMk id="185" creationId="{2999287E-413C-416D-B093-646C33C6676D}"/>
          </ac:spMkLst>
        </pc:spChg>
        <pc:spChg chg="mod">
          <ac:chgData name="PME RSJD Ska" userId="5cf91b3ea628cd44" providerId="LiveId" clId="{73645F62-4E10-41B7-9131-36F3B06D3419}" dt="2020-11-23T01:08:55.832" v="1295" actId="20577"/>
          <ac:spMkLst>
            <pc:docMk/>
            <pc:sldMk cId="732377190" sldId="313"/>
            <ac:spMk id="194" creationId="{9738B21B-E5A8-4EB4-80B3-64AC7214BC3C}"/>
          </ac:spMkLst>
        </pc:spChg>
      </pc:sldChg>
      <pc:sldChg chg="addSp delSp modSp mod">
        <pc:chgData name="PME RSJD Ska" userId="5cf91b3ea628cd44" providerId="LiveId" clId="{73645F62-4E10-41B7-9131-36F3B06D3419}" dt="2020-11-18T01:34:52.540" v="877" actId="207"/>
        <pc:sldMkLst>
          <pc:docMk/>
          <pc:sldMk cId="2219727366" sldId="314"/>
        </pc:sldMkLst>
        <pc:spChg chg="mod">
          <ac:chgData name="PME RSJD Ska" userId="5cf91b3ea628cd44" providerId="LiveId" clId="{73645F62-4E10-41B7-9131-36F3B06D3419}" dt="2020-11-09T01:36:13.036" v="741" actId="20577"/>
          <ac:spMkLst>
            <pc:docMk/>
            <pc:sldMk cId="2219727366" sldId="314"/>
            <ac:spMk id="7" creationId="{8321EE85-74FC-4848-94F0-5FA8FAA3EE81}"/>
          </ac:spMkLst>
        </pc:spChg>
        <pc:graphicFrameChg chg="del">
          <ac:chgData name="PME RSJD Ska" userId="5cf91b3ea628cd44" providerId="LiveId" clId="{73645F62-4E10-41B7-9131-36F3B06D3419}" dt="2020-11-09T01:36:00.115" v="733" actId="478"/>
          <ac:graphicFrameMkLst>
            <pc:docMk/>
            <pc:sldMk cId="2219727366" sldId="314"/>
            <ac:graphicFrameMk id="2" creationId="{687A738D-D18A-4DE7-961D-E53DABDBA2CA}"/>
          </ac:graphicFrameMkLst>
        </pc:graphicFrameChg>
        <pc:graphicFrameChg chg="add mod modGraphic">
          <ac:chgData name="PME RSJD Ska" userId="5cf91b3ea628cd44" providerId="LiveId" clId="{73645F62-4E10-41B7-9131-36F3B06D3419}" dt="2020-11-18T01:34:52.540" v="877" actId="207"/>
          <ac:graphicFrameMkLst>
            <pc:docMk/>
            <pc:sldMk cId="2219727366" sldId="314"/>
            <ac:graphicFrameMk id="2" creationId="{96B91B04-3D94-44C7-B6B0-F9CAF07EE820}"/>
          </ac:graphicFrameMkLst>
        </pc:graphicFrameChg>
      </pc:sldChg>
      <pc:sldChg chg="addSp delSp modSp mod">
        <pc:chgData name="PME RSJD Ska" userId="5cf91b3ea628cd44" providerId="LiveId" clId="{73645F62-4E10-41B7-9131-36F3B06D3419}" dt="2020-11-18T01:34:30.586" v="874" actId="13239"/>
        <pc:sldMkLst>
          <pc:docMk/>
          <pc:sldMk cId="1949558666" sldId="315"/>
        </pc:sldMkLst>
        <pc:spChg chg="mod">
          <ac:chgData name="PME RSJD Ska" userId="5cf91b3ea628cd44" providerId="LiveId" clId="{73645F62-4E10-41B7-9131-36F3B06D3419}" dt="2020-11-09T01:36:19.460" v="749" actId="20577"/>
          <ac:spMkLst>
            <pc:docMk/>
            <pc:sldMk cId="1949558666" sldId="315"/>
            <ac:spMk id="4" creationId="{7546205B-EDA9-4D5F-AE7D-03C349677D9A}"/>
          </ac:spMkLst>
        </pc:spChg>
        <pc:graphicFrameChg chg="add mod modGraphic">
          <ac:chgData name="PME RSJD Ska" userId="5cf91b3ea628cd44" providerId="LiveId" clId="{73645F62-4E10-41B7-9131-36F3B06D3419}" dt="2020-11-18T01:34:30.586" v="874" actId="13239"/>
          <ac:graphicFrameMkLst>
            <pc:docMk/>
            <pc:sldMk cId="1949558666" sldId="315"/>
            <ac:graphicFrameMk id="2" creationId="{67AB241B-DB4B-4249-AC87-78481395FADE}"/>
          </ac:graphicFrameMkLst>
        </pc:graphicFrameChg>
        <pc:graphicFrameChg chg="del">
          <ac:chgData name="PME RSJD Ska" userId="5cf91b3ea628cd44" providerId="LiveId" clId="{73645F62-4E10-41B7-9131-36F3B06D3419}" dt="2020-11-09T01:36:04.478" v="734" actId="478"/>
          <ac:graphicFrameMkLst>
            <pc:docMk/>
            <pc:sldMk cId="1949558666" sldId="315"/>
            <ac:graphicFrameMk id="2" creationId="{A4A825B1-FF3F-4CAC-AB4B-60AE3D97C8D6}"/>
          </ac:graphicFrameMkLst>
        </pc:graphicFrameChg>
      </pc:sldChg>
      <pc:sldChg chg="addSp delSp modSp mod">
        <pc:chgData name="PME RSJD Ska" userId="5cf91b3ea628cd44" providerId="LiveId" clId="{73645F62-4E10-41B7-9131-36F3B06D3419}" dt="2020-11-18T01:35:31.816" v="880" actId="14100"/>
        <pc:sldMkLst>
          <pc:docMk/>
          <pc:sldMk cId="813449840" sldId="316"/>
        </pc:sldMkLst>
        <pc:spChg chg="mod">
          <ac:chgData name="PME RSJD Ska" userId="5cf91b3ea628cd44" providerId="LiveId" clId="{73645F62-4E10-41B7-9131-36F3B06D3419}" dt="2020-11-04T04:00:22.814" v="46" actId="1076"/>
          <ac:spMkLst>
            <pc:docMk/>
            <pc:sldMk cId="813449840" sldId="316"/>
            <ac:spMk id="14" creationId="{10D70BAC-9318-48FD-BB0E-9EF7B285B269}"/>
          </ac:spMkLst>
        </pc:spChg>
        <pc:graphicFrameChg chg="mod modGraphic">
          <ac:chgData name="PME RSJD Ska" userId="5cf91b3ea628cd44" providerId="LiveId" clId="{73645F62-4E10-41B7-9131-36F3B06D3419}" dt="2020-11-18T01:35:31.816" v="880" actId="14100"/>
          <ac:graphicFrameMkLst>
            <pc:docMk/>
            <pc:sldMk cId="813449840" sldId="316"/>
            <ac:graphicFrameMk id="4" creationId="{2DBFF443-1667-4E09-8FE0-11D9846996C2}"/>
          </ac:graphicFrameMkLst>
        </pc:graphicFrameChg>
        <pc:graphicFrameChg chg="mod modGraphic">
          <ac:chgData name="PME RSJD Ska" userId="5cf91b3ea628cd44" providerId="LiveId" clId="{73645F62-4E10-41B7-9131-36F3B06D3419}" dt="2020-11-18T01:35:28.353" v="879" actId="14100"/>
          <ac:graphicFrameMkLst>
            <pc:docMk/>
            <pc:sldMk cId="813449840" sldId="316"/>
            <ac:graphicFrameMk id="10" creationId="{FF3A40EC-2DCF-4C63-8323-9DAB10DE1C67}"/>
          </ac:graphicFrameMkLst>
        </pc:graphicFrameChg>
        <pc:picChg chg="del">
          <ac:chgData name="PME RSJD Ska" userId="5cf91b3ea628cd44" providerId="LiveId" clId="{73645F62-4E10-41B7-9131-36F3B06D3419}" dt="2020-11-04T03:44:23.264" v="6" actId="478"/>
          <ac:picMkLst>
            <pc:docMk/>
            <pc:sldMk cId="813449840" sldId="316"/>
            <ac:picMk id="3" creationId="{A374150E-1E59-42C2-BA3A-CB88FF20CF6E}"/>
          </ac:picMkLst>
        </pc:picChg>
        <pc:picChg chg="add mod">
          <ac:chgData name="PME RSJD Ska" userId="5cf91b3ea628cd44" providerId="LiveId" clId="{73645F62-4E10-41B7-9131-36F3B06D3419}" dt="2020-11-04T04:05:43.775" v="70" actId="1076"/>
          <ac:picMkLst>
            <pc:docMk/>
            <pc:sldMk cId="813449840" sldId="316"/>
            <ac:picMk id="7" creationId="{110EE971-A639-472F-BC9F-99FE44A1479C}"/>
          </ac:picMkLst>
        </pc:picChg>
      </pc:sldChg>
      <pc:sldChg chg="addSp delSp modSp mod">
        <pc:chgData name="PME RSJD Ska" userId="5cf91b3ea628cd44" providerId="LiveId" clId="{73645F62-4E10-41B7-9131-36F3B06D3419}" dt="2020-11-04T04:08:59.927" v="82" actId="14100"/>
        <pc:sldMkLst>
          <pc:docMk/>
          <pc:sldMk cId="1341029541" sldId="318"/>
        </pc:sldMkLst>
        <pc:spChg chg="mod ord">
          <ac:chgData name="PME RSJD Ska" userId="5cf91b3ea628cd44" providerId="LiveId" clId="{73645F62-4E10-41B7-9131-36F3B06D3419}" dt="2020-11-04T04:05:11.103" v="66" actId="14100"/>
          <ac:spMkLst>
            <pc:docMk/>
            <pc:sldMk cId="1341029541" sldId="318"/>
            <ac:spMk id="14" creationId="{3A88E5AA-4302-4F1D-AB1D-497B53CB0548}"/>
          </ac:spMkLst>
        </pc:spChg>
        <pc:graphicFrameChg chg="mod modGraphic">
          <ac:chgData name="PME RSJD Ska" userId="5cf91b3ea628cd44" providerId="LiveId" clId="{73645F62-4E10-41B7-9131-36F3B06D3419}" dt="2020-11-04T04:08:59.927" v="82" actId="14100"/>
          <ac:graphicFrameMkLst>
            <pc:docMk/>
            <pc:sldMk cId="1341029541" sldId="318"/>
            <ac:graphicFrameMk id="9" creationId="{58C3A3C4-9901-4C88-917F-F0CD70E3DAC6}"/>
          </ac:graphicFrameMkLst>
        </pc:graphicFrameChg>
        <pc:picChg chg="add mod">
          <ac:chgData name="PME RSJD Ska" userId="5cf91b3ea628cd44" providerId="LiveId" clId="{73645F62-4E10-41B7-9131-36F3B06D3419}" dt="2020-11-04T04:05:18.535" v="68" actId="14100"/>
          <ac:picMkLst>
            <pc:docMk/>
            <pc:sldMk cId="1341029541" sldId="318"/>
            <ac:picMk id="4" creationId="{8A90E87B-20B6-45F3-9224-F1EA7C8D0CAB}"/>
          </ac:picMkLst>
        </pc:picChg>
        <pc:picChg chg="del">
          <ac:chgData name="PME RSJD Ska" userId="5cf91b3ea628cd44" providerId="LiveId" clId="{73645F62-4E10-41B7-9131-36F3B06D3419}" dt="2020-11-04T04:01:56.246" v="52" actId="478"/>
          <ac:picMkLst>
            <pc:docMk/>
            <pc:sldMk cId="1341029541" sldId="318"/>
            <ac:picMk id="8" creationId="{CCBD5607-2977-448F-A5FF-30D682B68276}"/>
          </ac:picMkLst>
        </pc:picChg>
      </pc:sldChg>
      <pc:sldChg chg="addSp delSp modSp mod">
        <pc:chgData name="PME RSJD Ska" userId="5cf91b3ea628cd44" providerId="LiveId" clId="{73645F62-4E10-41B7-9131-36F3B06D3419}" dt="2020-11-18T01:36:38.731" v="889" actId="14100"/>
        <pc:sldMkLst>
          <pc:docMk/>
          <pc:sldMk cId="3578033372" sldId="319"/>
        </pc:sldMkLst>
        <pc:spChg chg="mod ord">
          <ac:chgData name="PME RSJD Ska" userId="5cf91b3ea628cd44" providerId="LiveId" clId="{73645F62-4E10-41B7-9131-36F3B06D3419}" dt="2020-11-04T04:10:11.071" v="93" actId="1076"/>
          <ac:spMkLst>
            <pc:docMk/>
            <pc:sldMk cId="3578033372" sldId="319"/>
            <ac:spMk id="9" creationId="{19690FF5-DE82-426A-92A5-79E6973681FB}"/>
          </ac:spMkLst>
        </pc:spChg>
        <pc:graphicFrameChg chg="mod modGraphic">
          <ac:chgData name="PME RSJD Ska" userId="5cf91b3ea628cd44" providerId="LiveId" clId="{73645F62-4E10-41B7-9131-36F3B06D3419}" dt="2020-11-18T01:36:38.731" v="889" actId="14100"/>
          <ac:graphicFrameMkLst>
            <pc:docMk/>
            <pc:sldMk cId="3578033372" sldId="319"/>
            <ac:graphicFrameMk id="8" creationId="{2C58953F-6398-4608-93E9-A81ED2D413AA}"/>
          </ac:graphicFrameMkLst>
        </pc:graphicFrameChg>
        <pc:picChg chg="add mod">
          <ac:chgData name="PME RSJD Ska" userId="5cf91b3ea628cd44" providerId="LiveId" clId="{73645F62-4E10-41B7-9131-36F3B06D3419}" dt="2020-11-04T04:09:56.479" v="90" actId="14100"/>
          <ac:picMkLst>
            <pc:docMk/>
            <pc:sldMk cId="3578033372" sldId="319"/>
            <ac:picMk id="4" creationId="{C671D0A8-859B-4666-90EA-678012FD2C92}"/>
          </ac:picMkLst>
        </pc:picChg>
        <pc:picChg chg="del">
          <ac:chgData name="PME RSJD Ska" userId="5cf91b3ea628cd44" providerId="LiveId" clId="{73645F62-4E10-41B7-9131-36F3B06D3419}" dt="2020-11-04T04:09:34.262" v="86" actId="478"/>
          <ac:picMkLst>
            <pc:docMk/>
            <pc:sldMk cId="3578033372" sldId="319"/>
            <ac:picMk id="6" creationId="{023A4CBD-CDC4-4807-9C89-300A2A7B45E5}"/>
          </ac:picMkLst>
        </pc:picChg>
      </pc:sldChg>
      <pc:sldChg chg="addSp delSp modSp mod">
        <pc:chgData name="PME RSJD Ska" userId="5cf91b3ea628cd44" providerId="LiveId" clId="{73645F62-4E10-41B7-9131-36F3B06D3419}" dt="2020-11-04T04:07:28.303" v="73" actId="1076"/>
        <pc:sldMkLst>
          <pc:docMk/>
          <pc:sldMk cId="432816730" sldId="320"/>
        </pc:sldMkLst>
        <pc:picChg chg="del">
          <ac:chgData name="PME RSJD Ska" userId="5cf91b3ea628cd44" providerId="LiveId" clId="{73645F62-4E10-41B7-9131-36F3B06D3419}" dt="2020-11-04T04:07:11.719" v="71" actId="478"/>
          <ac:picMkLst>
            <pc:docMk/>
            <pc:sldMk cId="432816730" sldId="320"/>
            <ac:picMk id="4" creationId="{675F9AD3-9358-4B2E-B713-7A334A2CEA9D}"/>
          </ac:picMkLst>
        </pc:picChg>
        <pc:picChg chg="add mod">
          <ac:chgData name="PME RSJD Ska" userId="5cf91b3ea628cd44" providerId="LiveId" clId="{73645F62-4E10-41B7-9131-36F3B06D3419}" dt="2020-11-04T04:07:28.303" v="73" actId="1076"/>
          <ac:picMkLst>
            <pc:docMk/>
            <pc:sldMk cId="432816730" sldId="320"/>
            <ac:picMk id="7" creationId="{FE3D9026-5FDB-4B6D-A073-4BFD48568D9D}"/>
          </ac:picMkLst>
        </pc:picChg>
      </pc:sldChg>
      <pc:sldChg chg="addSp delSp modSp mod">
        <pc:chgData name="PME RSJD Ska" userId="5cf91b3ea628cd44" providerId="LiveId" clId="{73645F62-4E10-41B7-9131-36F3B06D3419}" dt="2020-11-04T04:12:36.647" v="113" actId="1076"/>
        <pc:sldMkLst>
          <pc:docMk/>
          <pc:sldMk cId="2987484316" sldId="321"/>
        </pc:sldMkLst>
        <pc:picChg chg="add mod">
          <ac:chgData name="PME RSJD Ska" userId="5cf91b3ea628cd44" providerId="LiveId" clId="{73645F62-4E10-41B7-9131-36F3B06D3419}" dt="2020-11-04T04:12:36.647" v="113" actId="1076"/>
          <ac:picMkLst>
            <pc:docMk/>
            <pc:sldMk cId="2987484316" sldId="321"/>
            <ac:picMk id="5" creationId="{A9B0F05F-3FF0-4D3C-963E-32B56CC50A9C}"/>
          </ac:picMkLst>
        </pc:picChg>
        <pc:picChg chg="del">
          <ac:chgData name="PME RSJD Ska" userId="5cf91b3ea628cd44" providerId="LiveId" clId="{73645F62-4E10-41B7-9131-36F3B06D3419}" dt="2020-11-04T04:12:16.727" v="111" actId="478"/>
          <ac:picMkLst>
            <pc:docMk/>
            <pc:sldMk cId="2987484316" sldId="321"/>
            <ac:picMk id="11" creationId="{3F7327A0-BA4F-4EFB-AD04-CFA5B2C74119}"/>
          </ac:picMkLst>
        </pc:picChg>
      </pc:sldChg>
      <pc:sldChg chg="addSp delSp modSp mod">
        <pc:chgData name="PME RSJD Ska" userId="5cf91b3ea628cd44" providerId="LiveId" clId="{73645F62-4E10-41B7-9131-36F3B06D3419}" dt="2020-11-04T04:13:30.551" v="119" actId="1076"/>
        <pc:sldMkLst>
          <pc:docMk/>
          <pc:sldMk cId="3000338659" sldId="322"/>
        </pc:sldMkLst>
        <pc:picChg chg="add mod">
          <ac:chgData name="PME RSJD Ska" userId="5cf91b3ea628cd44" providerId="LiveId" clId="{73645F62-4E10-41B7-9131-36F3B06D3419}" dt="2020-11-04T04:13:30.551" v="119" actId="1076"/>
          <ac:picMkLst>
            <pc:docMk/>
            <pc:sldMk cId="3000338659" sldId="322"/>
            <ac:picMk id="5" creationId="{A897F7FC-9667-4C01-8882-6F7EE29B07B5}"/>
          </ac:picMkLst>
        </pc:picChg>
        <pc:picChg chg="del">
          <ac:chgData name="PME RSJD Ska" userId="5cf91b3ea628cd44" providerId="LiveId" clId="{73645F62-4E10-41B7-9131-36F3B06D3419}" dt="2020-11-04T04:13:07.622" v="117" actId="478"/>
          <ac:picMkLst>
            <pc:docMk/>
            <pc:sldMk cId="3000338659" sldId="322"/>
            <ac:picMk id="11" creationId="{6BB3843E-B5C2-4D51-A25A-EEAB7642F336}"/>
          </ac:picMkLst>
        </pc:picChg>
      </pc:sldChg>
      <pc:sldChg chg="addSp delSp modSp mod">
        <pc:chgData name="PME RSJD Ska" userId="5cf91b3ea628cd44" providerId="LiveId" clId="{73645F62-4E10-41B7-9131-36F3B06D3419}" dt="2020-11-04T06:02:47.483" v="316" actId="14100"/>
        <pc:sldMkLst>
          <pc:docMk/>
          <pc:sldMk cId="2895048437" sldId="323"/>
        </pc:sldMkLst>
        <pc:graphicFrameChg chg="mod modGraphic">
          <ac:chgData name="PME RSJD Ska" userId="5cf91b3ea628cd44" providerId="LiveId" clId="{73645F62-4E10-41B7-9131-36F3B06D3419}" dt="2020-11-04T06:02:47.483" v="316" actId="14100"/>
          <ac:graphicFrameMkLst>
            <pc:docMk/>
            <pc:sldMk cId="2895048437" sldId="323"/>
            <ac:graphicFrameMk id="4" creationId="{8C26713A-40E9-4D49-A290-C0392C1E3821}"/>
          </ac:graphicFrameMkLst>
        </pc:graphicFrameChg>
        <pc:picChg chg="add mod">
          <ac:chgData name="PME RSJD Ska" userId="5cf91b3ea628cd44" providerId="LiveId" clId="{73645F62-4E10-41B7-9131-36F3B06D3419}" dt="2020-11-04T04:15:00.432" v="130" actId="14100"/>
          <ac:picMkLst>
            <pc:docMk/>
            <pc:sldMk cId="2895048437" sldId="323"/>
            <ac:picMk id="6" creationId="{5563A5F7-AD39-40A9-ABFB-44226C1EE47C}"/>
          </ac:picMkLst>
        </pc:picChg>
        <pc:picChg chg="del">
          <ac:chgData name="PME RSJD Ska" userId="5cf91b3ea628cd44" providerId="LiveId" clId="{73645F62-4E10-41B7-9131-36F3B06D3419}" dt="2020-11-04T04:14:39.015" v="127" actId="478"/>
          <ac:picMkLst>
            <pc:docMk/>
            <pc:sldMk cId="2895048437" sldId="323"/>
            <ac:picMk id="7" creationId="{B5EDC99F-19FB-4C34-A573-249DD5F2CB07}"/>
          </ac:picMkLst>
        </pc:picChg>
      </pc:sldChg>
      <pc:sldChg chg="addSp delSp modSp mod">
        <pc:chgData name="PME RSJD Ska" userId="5cf91b3ea628cd44" providerId="LiveId" clId="{73645F62-4E10-41B7-9131-36F3B06D3419}" dt="2020-11-04T06:03:00.024" v="317" actId="14100"/>
        <pc:sldMkLst>
          <pc:docMk/>
          <pc:sldMk cId="3068829259" sldId="324"/>
        </pc:sldMkLst>
        <pc:spChg chg="mod">
          <ac:chgData name="PME RSJD Ska" userId="5cf91b3ea628cd44" providerId="LiveId" clId="{73645F62-4E10-41B7-9131-36F3B06D3419}" dt="2020-11-04T06:03:00.024" v="317" actId="14100"/>
          <ac:spMkLst>
            <pc:docMk/>
            <pc:sldMk cId="3068829259" sldId="324"/>
            <ac:spMk id="5" creationId="{B765D9A2-ED1B-4F24-836F-C9A55FE6AC00}"/>
          </ac:spMkLst>
        </pc:spChg>
        <pc:graphicFrameChg chg="mod modGraphic">
          <ac:chgData name="PME RSJD Ska" userId="5cf91b3ea628cd44" providerId="LiveId" clId="{73645F62-4E10-41B7-9131-36F3B06D3419}" dt="2020-11-04T04:19:26.066" v="156" actId="14100"/>
          <ac:graphicFrameMkLst>
            <pc:docMk/>
            <pc:sldMk cId="3068829259" sldId="324"/>
            <ac:graphicFrameMk id="2" creationId="{8263502F-E394-4E86-AABF-13674409AE44}"/>
          </ac:graphicFrameMkLst>
        </pc:graphicFrameChg>
        <pc:picChg chg="add mod">
          <ac:chgData name="PME RSJD Ska" userId="5cf91b3ea628cd44" providerId="LiveId" clId="{73645F62-4E10-41B7-9131-36F3B06D3419}" dt="2020-11-04T04:16:18.383" v="137" actId="14100"/>
          <ac:picMkLst>
            <pc:docMk/>
            <pc:sldMk cId="3068829259" sldId="324"/>
            <ac:picMk id="6" creationId="{B8F5FDD2-03A2-4A42-98BC-06C99A006778}"/>
          </ac:picMkLst>
        </pc:picChg>
        <pc:picChg chg="del">
          <ac:chgData name="PME RSJD Ska" userId="5cf91b3ea628cd44" providerId="LiveId" clId="{73645F62-4E10-41B7-9131-36F3B06D3419}" dt="2020-11-04T04:15:51.919" v="134" actId="478"/>
          <ac:picMkLst>
            <pc:docMk/>
            <pc:sldMk cId="3068829259" sldId="324"/>
            <ac:picMk id="8" creationId="{D61EA44E-68E5-4F5D-8387-58831F60A8B6}"/>
          </ac:picMkLst>
        </pc:picChg>
      </pc:sldChg>
      <pc:sldChg chg="addSp delSp modSp mod">
        <pc:chgData name="PME RSJD Ska" userId="5cf91b3ea628cd44" providerId="LiveId" clId="{73645F62-4E10-41B7-9131-36F3B06D3419}" dt="2020-11-04T04:48:48.977" v="176" actId="14100"/>
        <pc:sldMkLst>
          <pc:docMk/>
          <pc:sldMk cId="1739840318" sldId="326"/>
        </pc:sldMkLst>
        <pc:graphicFrameChg chg="modGraphic">
          <ac:chgData name="PME RSJD Ska" userId="5cf91b3ea628cd44" providerId="LiveId" clId="{73645F62-4E10-41B7-9131-36F3B06D3419}" dt="2020-11-04T04:48:48.977" v="176" actId="14100"/>
          <ac:graphicFrameMkLst>
            <pc:docMk/>
            <pc:sldMk cId="1739840318" sldId="326"/>
            <ac:graphicFrameMk id="4" creationId="{443A8222-6CC6-4A71-928B-3736633C9C39}"/>
          </ac:graphicFrameMkLst>
        </pc:graphicFrameChg>
        <pc:picChg chg="add mod">
          <ac:chgData name="PME RSJD Ska" userId="5cf91b3ea628cd44" providerId="LiveId" clId="{73645F62-4E10-41B7-9131-36F3B06D3419}" dt="2020-11-04T04:48:16.863" v="171" actId="1076"/>
          <ac:picMkLst>
            <pc:docMk/>
            <pc:sldMk cId="1739840318" sldId="326"/>
            <ac:picMk id="5" creationId="{E336D650-FC5D-45D2-AC59-CF8186C68E4F}"/>
          </ac:picMkLst>
        </pc:picChg>
        <pc:picChg chg="del">
          <ac:chgData name="PME RSJD Ska" userId="5cf91b3ea628cd44" providerId="LiveId" clId="{73645F62-4E10-41B7-9131-36F3B06D3419}" dt="2020-11-04T04:47:50.423" v="165" actId="478"/>
          <ac:picMkLst>
            <pc:docMk/>
            <pc:sldMk cId="1739840318" sldId="326"/>
            <ac:picMk id="11" creationId="{407669E7-0898-4FD5-A83A-84CBEFC72FF3}"/>
          </ac:picMkLst>
        </pc:picChg>
      </pc:sldChg>
      <pc:sldChg chg="addSp delSp modSp mod">
        <pc:chgData name="PME RSJD Ska" userId="5cf91b3ea628cd44" providerId="LiveId" clId="{73645F62-4E10-41B7-9131-36F3B06D3419}" dt="2020-11-18T01:37:59.752" v="893" actId="14100"/>
        <pc:sldMkLst>
          <pc:docMk/>
          <pc:sldMk cId="929935775" sldId="327"/>
        </pc:sldMkLst>
        <pc:graphicFrameChg chg="mod modGraphic">
          <ac:chgData name="PME RSJD Ska" userId="5cf91b3ea628cd44" providerId="LiveId" clId="{73645F62-4E10-41B7-9131-36F3B06D3419}" dt="2020-11-18T01:37:59.752" v="893" actId="14100"/>
          <ac:graphicFrameMkLst>
            <pc:docMk/>
            <pc:sldMk cId="929935775" sldId="327"/>
            <ac:graphicFrameMk id="2" creationId="{9E61D657-FA72-4590-942B-9C51D1874337}"/>
          </ac:graphicFrameMkLst>
        </pc:graphicFrameChg>
        <pc:picChg chg="del">
          <ac:chgData name="PME RSJD Ska" userId="5cf91b3ea628cd44" providerId="LiveId" clId="{73645F62-4E10-41B7-9131-36F3B06D3419}" dt="2020-11-04T04:19:33.670" v="157" actId="478"/>
          <ac:picMkLst>
            <pc:docMk/>
            <pc:sldMk cId="929935775" sldId="327"/>
            <ac:picMk id="4" creationId="{D67298F1-0745-412F-8F38-043F2F995E3A}"/>
          </ac:picMkLst>
        </pc:picChg>
        <pc:picChg chg="add mod">
          <ac:chgData name="PME RSJD Ska" userId="5cf91b3ea628cd44" providerId="LiveId" clId="{73645F62-4E10-41B7-9131-36F3B06D3419}" dt="2020-11-04T04:19:57.847" v="161" actId="14100"/>
          <ac:picMkLst>
            <pc:docMk/>
            <pc:sldMk cId="929935775" sldId="327"/>
            <ac:picMk id="6" creationId="{04DD3B6A-9E2A-4479-8F92-6D889F9B1A27}"/>
          </ac:picMkLst>
        </pc:picChg>
      </pc:sldChg>
      <pc:sldChg chg="addSp delSp modSp mod">
        <pc:chgData name="PME RSJD Ska" userId="5cf91b3ea628cd44" providerId="LiveId" clId="{73645F62-4E10-41B7-9131-36F3B06D3419}" dt="2020-11-13T01:33:07.562" v="801" actId="22"/>
        <pc:sldMkLst>
          <pc:docMk/>
          <pc:sldMk cId="1423295440" sldId="328"/>
        </pc:sldMkLst>
        <pc:graphicFrameChg chg="mod modGraphic">
          <ac:chgData name="PME RSJD Ska" userId="5cf91b3ea628cd44" providerId="LiveId" clId="{73645F62-4E10-41B7-9131-36F3B06D3419}" dt="2020-11-06T04:48:40.802" v="376" actId="20577"/>
          <ac:graphicFrameMkLst>
            <pc:docMk/>
            <pc:sldMk cId="1423295440" sldId="328"/>
            <ac:graphicFrameMk id="3" creationId="{5C9ADB83-5CED-47F3-AA81-2A06DE63E3BE}"/>
          </ac:graphicFrameMkLst>
        </pc:graphicFrameChg>
        <pc:picChg chg="add">
          <ac:chgData name="PME RSJD Ska" userId="5cf91b3ea628cd44" providerId="LiveId" clId="{73645F62-4E10-41B7-9131-36F3B06D3419}" dt="2020-11-13T01:33:07.562" v="801" actId="22"/>
          <ac:picMkLst>
            <pc:docMk/>
            <pc:sldMk cId="1423295440" sldId="328"/>
            <ac:picMk id="4" creationId="{40CBC6DA-1B68-4A6A-AF6B-D3A0DF273D85}"/>
          </ac:picMkLst>
        </pc:picChg>
        <pc:picChg chg="del">
          <ac:chgData name="PME RSJD Ska" userId="5cf91b3ea628cd44" providerId="LiveId" clId="{73645F62-4E10-41B7-9131-36F3B06D3419}" dt="2020-11-13T01:33:06.858" v="800" actId="478"/>
          <ac:picMkLst>
            <pc:docMk/>
            <pc:sldMk cId="1423295440" sldId="328"/>
            <ac:picMk id="5" creationId="{6A84CEEE-52DF-4D58-BD14-4E8F998B21EF}"/>
          </ac:picMkLst>
        </pc:picChg>
      </pc:sldChg>
      <pc:sldChg chg="addSp delSp modSp mod">
        <pc:chgData name="PME RSJD Ska" userId="5cf91b3ea628cd44" providerId="LiveId" clId="{73645F62-4E10-41B7-9131-36F3B06D3419}" dt="2020-11-04T04:50:23.702" v="188" actId="1076"/>
        <pc:sldMkLst>
          <pc:docMk/>
          <pc:sldMk cId="3280868631" sldId="329"/>
        </pc:sldMkLst>
        <pc:graphicFrameChg chg="mod modGraphic">
          <ac:chgData name="PME RSJD Ska" userId="5cf91b3ea628cd44" providerId="LiveId" clId="{73645F62-4E10-41B7-9131-36F3B06D3419}" dt="2020-11-04T04:49:53.488" v="183" actId="14100"/>
          <ac:graphicFrameMkLst>
            <pc:docMk/>
            <pc:sldMk cId="3280868631" sldId="329"/>
            <ac:graphicFrameMk id="2" creationId="{8BF2BBF4-33C3-43AA-B44E-D85352D943C6}"/>
          </ac:graphicFrameMkLst>
        </pc:graphicFrameChg>
        <pc:picChg chg="add mod">
          <ac:chgData name="PME RSJD Ska" userId="5cf91b3ea628cd44" providerId="LiveId" clId="{73645F62-4E10-41B7-9131-36F3B06D3419}" dt="2020-11-04T04:50:23.702" v="188" actId="1076"/>
          <ac:picMkLst>
            <pc:docMk/>
            <pc:sldMk cId="3280868631" sldId="329"/>
            <ac:picMk id="5" creationId="{C1075AA3-D173-449D-87EB-C5418E9A86CA}"/>
          </ac:picMkLst>
        </pc:picChg>
        <pc:picChg chg="del">
          <ac:chgData name="PME RSJD Ska" userId="5cf91b3ea628cd44" providerId="LiveId" clId="{73645F62-4E10-41B7-9131-36F3B06D3419}" dt="2020-11-04T04:49:21.126" v="177" actId="478"/>
          <ac:picMkLst>
            <pc:docMk/>
            <pc:sldMk cId="3280868631" sldId="329"/>
            <ac:picMk id="9" creationId="{256EF082-E3D3-4882-B198-7C588F68F3E7}"/>
          </ac:picMkLst>
        </pc:picChg>
      </pc:sldChg>
      <pc:sldChg chg="modSp mod">
        <pc:chgData name="PME RSJD Ska" userId="5cf91b3ea628cd44" providerId="LiveId" clId="{73645F62-4E10-41B7-9131-36F3B06D3419}" dt="2020-11-04T04:53:31.911" v="209" actId="1076"/>
        <pc:sldMkLst>
          <pc:docMk/>
          <pc:sldMk cId="3995416473" sldId="330"/>
        </pc:sldMkLst>
        <pc:spChg chg="mod">
          <ac:chgData name="PME RSJD Ska" userId="5cf91b3ea628cd44" providerId="LiveId" clId="{73645F62-4E10-41B7-9131-36F3B06D3419}" dt="2020-11-04T04:53:27.879" v="208" actId="1076"/>
          <ac:spMkLst>
            <pc:docMk/>
            <pc:sldMk cId="3995416473" sldId="330"/>
            <ac:spMk id="2" creationId="{7CD2E900-CC53-44BD-B94F-51AE6B6973C3}"/>
          </ac:spMkLst>
        </pc:spChg>
        <pc:graphicFrameChg chg="mod">
          <ac:chgData name="PME RSJD Ska" userId="5cf91b3ea628cd44" providerId="LiveId" clId="{73645F62-4E10-41B7-9131-36F3B06D3419}" dt="2020-11-04T04:53:31.911" v="209" actId="1076"/>
          <ac:graphicFrameMkLst>
            <pc:docMk/>
            <pc:sldMk cId="3995416473" sldId="330"/>
            <ac:graphicFrameMk id="5" creationId="{FB488881-5C92-483C-BFAA-997D76170DB6}"/>
          </ac:graphicFrameMkLst>
        </pc:graphicFrameChg>
      </pc:sldChg>
      <pc:sldChg chg="modSp mod">
        <pc:chgData name="PME RSJD Ska" userId="5cf91b3ea628cd44" providerId="LiveId" clId="{73645F62-4E10-41B7-9131-36F3B06D3419}" dt="2020-11-04T04:53:51.590" v="210" actId="1076"/>
        <pc:sldMkLst>
          <pc:docMk/>
          <pc:sldMk cId="685494389" sldId="331"/>
        </pc:sldMkLst>
        <pc:graphicFrameChg chg="mod modGraphic">
          <ac:chgData name="PME RSJD Ska" userId="5cf91b3ea628cd44" providerId="LiveId" clId="{73645F62-4E10-41B7-9131-36F3B06D3419}" dt="2020-11-04T04:53:51.590" v="210" actId="1076"/>
          <ac:graphicFrameMkLst>
            <pc:docMk/>
            <pc:sldMk cId="685494389" sldId="331"/>
            <ac:graphicFrameMk id="6" creationId="{0051977E-2EBB-447D-8BAD-04EFF016F2BF}"/>
          </ac:graphicFrameMkLst>
        </pc:graphicFrameChg>
      </pc:sldChg>
      <pc:sldChg chg="modSp mod">
        <pc:chgData name="PME RSJD Ska" userId="5cf91b3ea628cd44" providerId="LiveId" clId="{73645F62-4E10-41B7-9131-36F3B06D3419}" dt="2020-11-04T04:54:20.792" v="215" actId="20577"/>
        <pc:sldMkLst>
          <pc:docMk/>
          <pc:sldMk cId="3562875944" sldId="332"/>
        </pc:sldMkLst>
        <pc:graphicFrameChg chg="mod modGraphic">
          <ac:chgData name="PME RSJD Ska" userId="5cf91b3ea628cd44" providerId="LiveId" clId="{73645F62-4E10-41B7-9131-36F3B06D3419}" dt="2020-11-04T04:54:20.792" v="215" actId="20577"/>
          <ac:graphicFrameMkLst>
            <pc:docMk/>
            <pc:sldMk cId="3562875944" sldId="332"/>
            <ac:graphicFrameMk id="4" creationId="{3C53B416-E845-4784-9745-898ACD4EAB74}"/>
          </ac:graphicFrameMkLst>
        </pc:graphicFrameChg>
      </pc:sldChg>
      <pc:sldChg chg="modSp mod">
        <pc:chgData name="PME RSJD Ska" userId="5cf91b3ea628cd44" providerId="LiveId" clId="{73645F62-4E10-41B7-9131-36F3B06D3419}" dt="2020-11-04T04:54:56.304" v="217" actId="14100"/>
        <pc:sldMkLst>
          <pc:docMk/>
          <pc:sldMk cId="442991601" sldId="333"/>
        </pc:sldMkLst>
        <pc:graphicFrameChg chg="mod modGraphic">
          <ac:chgData name="PME RSJD Ska" userId="5cf91b3ea628cd44" providerId="LiveId" clId="{73645F62-4E10-41B7-9131-36F3B06D3419}" dt="2020-11-04T04:54:56.304" v="217" actId="14100"/>
          <ac:graphicFrameMkLst>
            <pc:docMk/>
            <pc:sldMk cId="442991601" sldId="333"/>
            <ac:graphicFrameMk id="4" creationId="{A32567D2-6B24-422D-B5B4-7F69D5337C9F}"/>
          </ac:graphicFrameMkLst>
        </pc:graphicFrameChg>
      </pc:sldChg>
      <pc:sldChg chg="modSp mod">
        <pc:chgData name="PME RSJD Ska" userId="5cf91b3ea628cd44" providerId="LiveId" clId="{73645F62-4E10-41B7-9131-36F3B06D3419}" dt="2020-11-04T04:55:48.779" v="223" actId="122"/>
        <pc:sldMkLst>
          <pc:docMk/>
          <pc:sldMk cId="3290242205" sldId="334"/>
        </pc:sldMkLst>
        <pc:graphicFrameChg chg="mod modGraphic">
          <ac:chgData name="PME RSJD Ska" userId="5cf91b3ea628cd44" providerId="LiveId" clId="{73645F62-4E10-41B7-9131-36F3B06D3419}" dt="2020-11-04T04:55:48.779" v="223" actId="122"/>
          <ac:graphicFrameMkLst>
            <pc:docMk/>
            <pc:sldMk cId="3290242205" sldId="334"/>
            <ac:graphicFrameMk id="4" creationId="{8E4CA493-6153-4028-8BCE-0F2DEEBF8814}"/>
          </ac:graphicFrameMkLst>
        </pc:graphicFrameChg>
      </pc:sldChg>
      <pc:sldChg chg="addSp delSp modSp mod">
        <pc:chgData name="PME RSJD Ska" userId="5cf91b3ea628cd44" providerId="LiveId" clId="{73645F62-4E10-41B7-9131-36F3B06D3419}" dt="2020-11-23T01:10:33.490" v="1306" actId="242"/>
        <pc:sldMkLst>
          <pc:docMk/>
          <pc:sldMk cId="523957324" sldId="335"/>
        </pc:sldMkLst>
        <pc:spChg chg="mod">
          <ac:chgData name="PME RSJD Ska" userId="5cf91b3ea628cd44" providerId="LiveId" clId="{73645F62-4E10-41B7-9131-36F3B06D3419}" dt="2020-11-04T04:57:02.854" v="233" actId="1076"/>
          <ac:spMkLst>
            <pc:docMk/>
            <pc:sldMk cId="523957324" sldId="335"/>
            <ac:spMk id="12" creationId="{635B9EBE-02F1-4C95-8B16-9D11D3C7EF4A}"/>
          </ac:spMkLst>
        </pc:spChg>
        <pc:grpChg chg="mod">
          <ac:chgData name="PME RSJD Ska" userId="5cf91b3ea628cd44" providerId="LiveId" clId="{73645F62-4E10-41B7-9131-36F3B06D3419}" dt="2020-11-04T04:57:07.535" v="234" actId="1076"/>
          <ac:grpSpMkLst>
            <pc:docMk/>
            <pc:sldMk cId="523957324" sldId="335"/>
            <ac:grpSpMk id="5" creationId="{CA7059E4-204D-4499-B4D2-F2FF303F9D93}"/>
          </ac:grpSpMkLst>
        </pc:grpChg>
        <pc:graphicFrameChg chg="mod modGraphic">
          <ac:chgData name="PME RSJD Ska" userId="5cf91b3ea628cd44" providerId="LiveId" clId="{73645F62-4E10-41B7-9131-36F3B06D3419}" dt="2020-11-23T01:10:33.490" v="1306" actId="242"/>
          <ac:graphicFrameMkLst>
            <pc:docMk/>
            <pc:sldMk cId="523957324" sldId="335"/>
            <ac:graphicFrameMk id="2" creationId="{5E446848-3513-4462-9102-A534BB49F219}"/>
          </ac:graphicFrameMkLst>
        </pc:graphicFrameChg>
        <pc:graphicFrameChg chg="mod modGraphic">
          <ac:chgData name="PME RSJD Ska" userId="5cf91b3ea628cd44" providerId="LiveId" clId="{73645F62-4E10-41B7-9131-36F3B06D3419}" dt="2020-11-23T01:09:36.218" v="1304" actId="20577"/>
          <ac:graphicFrameMkLst>
            <pc:docMk/>
            <pc:sldMk cId="523957324" sldId="335"/>
            <ac:graphicFrameMk id="4" creationId="{8D19E686-7D64-46A8-ABE5-546F34D8058C}"/>
          </ac:graphicFrameMkLst>
        </pc:graphicFrameChg>
        <pc:picChg chg="del">
          <ac:chgData name="PME RSJD Ska" userId="5cf91b3ea628cd44" providerId="LiveId" clId="{73645F62-4E10-41B7-9131-36F3B06D3419}" dt="2020-11-04T04:56:11.679" v="225" actId="478"/>
          <ac:picMkLst>
            <pc:docMk/>
            <pc:sldMk cId="523957324" sldId="335"/>
            <ac:picMk id="11" creationId="{251B12E1-9532-4A39-ABD0-F33ECC64671F}"/>
          </ac:picMkLst>
        </pc:picChg>
        <pc:picChg chg="add mod">
          <ac:chgData name="PME RSJD Ska" userId="5cf91b3ea628cd44" providerId="LiveId" clId="{73645F62-4E10-41B7-9131-36F3B06D3419}" dt="2020-11-04T04:56:41.815" v="231" actId="1076"/>
          <ac:picMkLst>
            <pc:docMk/>
            <pc:sldMk cId="523957324" sldId="335"/>
            <ac:picMk id="14" creationId="{02D1D2AF-89DE-46DF-8E5E-921EADB58ADE}"/>
          </ac:picMkLst>
        </pc:picChg>
      </pc:sldChg>
      <pc:sldChg chg="addSp delSp modSp mod">
        <pc:chgData name="PME RSJD Ska" userId="5cf91b3ea628cd44" providerId="LiveId" clId="{73645F62-4E10-41B7-9131-36F3B06D3419}" dt="2020-11-04T05:36:45.904" v="241" actId="1076"/>
        <pc:sldMkLst>
          <pc:docMk/>
          <pc:sldMk cId="3102947785" sldId="336"/>
        </pc:sldMkLst>
        <pc:picChg chg="del">
          <ac:chgData name="PME RSJD Ska" userId="5cf91b3ea628cd44" providerId="LiveId" clId="{73645F62-4E10-41B7-9131-36F3B06D3419}" dt="2020-11-04T05:36:29.207" v="239" actId="478"/>
          <ac:picMkLst>
            <pc:docMk/>
            <pc:sldMk cId="3102947785" sldId="336"/>
            <ac:picMk id="5" creationId="{4C208DE8-31BB-4EA6-8335-624E3CA6D6F3}"/>
          </ac:picMkLst>
        </pc:picChg>
        <pc:picChg chg="add mod">
          <ac:chgData name="PME RSJD Ska" userId="5cf91b3ea628cd44" providerId="LiveId" clId="{73645F62-4E10-41B7-9131-36F3B06D3419}" dt="2020-11-04T05:36:45.904" v="241" actId="1076"/>
          <ac:picMkLst>
            <pc:docMk/>
            <pc:sldMk cId="3102947785" sldId="336"/>
            <ac:picMk id="6" creationId="{A4076357-4244-4465-AE14-4975AD4D7A65}"/>
          </ac:picMkLst>
        </pc:picChg>
      </pc:sldChg>
      <pc:sldChg chg="addSp delSp modSp mod">
        <pc:chgData name="PME RSJD Ska" userId="5cf91b3ea628cd44" providerId="LiveId" clId="{73645F62-4E10-41B7-9131-36F3B06D3419}" dt="2020-11-09T01:41:39.955" v="768" actId="14100"/>
        <pc:sldMkLst>
          <pc:docMk/>
          <pc:sldMk cId="1473697016" sldId="337"/>
        </pc:sldMkLst>
        <pc:graphicFrameChg chg="mod modGraphic">
          <ac:chgData name="PME RSJD Ska" userId="5cf91b3ea628cd44" providerId="LiveId" clId="{73645F62-4E10-41B7-9131-36F3B06D3419}" dt="2020-11-09T01:41:39.955" v="768" actId="14100"/>
          <ac:graphicFrameMkLst>
            <pc:docMk/>
            <pc:sldMk cId="1473697016" sldId="337"/>
            <ac:graphicFrameMk id="6" creationId="{3EF375C1-D33A-45A2-A259-5C6A186B47C5}"/>
          </ac:graphicFrameMkLst>
        </pc:graphicFrameChg>
        <pc:picChg chg="add mod">
          <ac:chgData name="PME RSJD Ska" userId="5cf91b3ea628cd44" providerId="LiveId" clId="{73645F62-4E10-41B7-9131-36F3B06D3419}" dt="2020-11-04T05:38:36.841" v="258" actId="1076"/>
          <ac:picMkLst>
            <pc:docMk/>
            <pc:sldMk cId="1473697016" sldId="337"/>
            <ac:picMk id="4" creationId="{DB4EDD90-6FAA-4D3D-ACF2-AD87BE184393}"/>
          </ac:picMkLst>
        </pc:picChg>
        <pc:picChg chg="del">
          <ac:chgData name="PME RSJD Ska" userId="5cf91b3ea628cd44" providerId="LiveId" clId="{73645F62-4E10-41B7-9131-36F3B06D3419}" dt="2020-11-04T05:38:11.839" v="256" actId="478"/>
          <ac:picMkLst>
            <pc:docMk/>
            <pc:sldMk cId="1473697016" sldId="337"/>
            <ac:picMk id="7" creationId="{B1F66360-C112-4E66-80BE-126289C7AA5C}"/>
          </ac:picMkLst>
        </pc:picChg>
      </pc:sldChg>
      <pc:sldChg chg="addSp delSp modSp mod">
        <pc:chgData name="PME RSJD Ska" userId="5cf91b3ea628cd44" providerId="LiveId" clId="{73645F62-4E10-41B7-9131-36F3B06D3419}" dt="2020-11-13T01:33:38.983" v="804" actId="1076"/>
        <pc:sldMkLst>
          <pc:docMk/>
          <pc:sldMk cId="2217208449" sldId="338"/>
        </pc:sldMkLst>
        <pc:spChg chg="mod">
          <ac:chgData name="PME RSJD Ska" userId="5cf91b3ea628cd44" providerId="LiveId" clId="{73645F62-4E10-41B7-9131-36F3B06D3419}" dt="2020-11-13T01:33:38.983" v="804" actId="1076"/>
          <ac:spMkLst>
            <pc:docMk/>
            <pc:sldMk cId="2217208449" sldId="338"/>
            <ac:spMk id="15" creationId="{6935A6A8-3E23-4CC6-8184-B67D5706A287}"/>
          </ac:spMkLst>
        </pc:spChg>
        <pc:picChg chg="add">
          <ac:chgData name="PME RSJD Ska" userId="5cf91b3ea628cd44" providerId="LiveId" clId="{73645F62-4E10-41B7-9131-36F3B06D3419}" dt="2020-11-13T01:33:11.640" v="803" actId="22"/>
          <ac:picMkLst>
            <pc:docMk/>
            <pc:sldMk cId="2217208449" sldId="338"/>
            <ac:picMk id="3" creationId="{12F75D09-8511-425D-ADF1-78FB83C250E6}"/>
          </ac:picMkLst>
        </pc:picChg>
        <pc:picChg chg="add mod">
          <ac:chgData name="PME RSJD Ska" userId="5cf91b3ea628cd44" providerId="LiveId" clId="{73645F62-4E10-41B7-9131-36F3B06D3419}" dt="2020-11-04T05:39:35.448" v="262" actId="1076"/>
          <ac:picMkLst>
            <pc:docMk/>
            <pc:sldMk cId="2217208449" sldId="338"/>
            <ac:picMk id="4" creationId="{FED73C63-C3DB-407D-A6DC-DC7D8CA13FFF}"/>
          </ac:picMkLst>
        </pc:picChg>
        <pc:picChg chg="del">
          <ac:chgData name="PME RSJD Ska" userId="5cf91b3ea628cd44" providerId="LiveId" clId="{73645F62-4E10-41B7-9131-36F3B06D3419}" dt="2020-11-04T05:38:45.551" v="259" actId="478"/>
          <ac:picMkLst>
            <pc:docMk/>
            <pc:sldMk cId="2217208449" sldId="338"/>
            <ac:picMk id="13" creationId="{14A900F7-78D3-4C56-B970-51C8CDB7DE59}"/>
          </ac:picMkLst>
        </pc:picChg>
      </pc:sldChg>
      <pc:sldChg chg="addSp delSp modSp mod">
        <pc:chgData name="PME RSJD Ska" userId="5cf91b3ea628cd44" providerId="LiveId" clId="{73645F62-4E10-41B7-9131-36F3B06D3419}" dt="2020-11-13T03:15:00.256" v="852" actId="14734"/>
        <pc:sldMkLst>
          <pc:docMk/>
          <pc:sldMk cId="1788794418" sldId="339"/>
        </pc:sldMkLst>
        <pc:graphicFrameChg chg="mod modGraphic">
          <ac:chgData name="PME RSJD Ska" userId="5cf91b3ea628cd44" providerId="LiveId" clId="{73645F62-4E10-41B7-9131-36F3B06D3419}" dt="2020-11-13T03:15:00.256" v="852" actId="14734"/>
          <ac:graphicFrameMkLst>
            <pc:docMk/>
            <pc:sldMk cId="1788794418" sldId="339"/>
            <ac:graphicFrameMk id="3" creationId="{64930AB0-CC51-4F46-A17F-161DF1E0F204}"/>
          </ac:graphicFrameMkLst>
        </pc:graphicFrameChg>
        <pc:picChg chg="add">
          <ac:chgData name="PME RSJD Ska" userId="5cf91b3ea628cd44" providerId="LiveId" clId="{73645F62-4E10-41B7-9131-36F3B06D3419}" dt="2020-11-13T01:32:56.218" v="798" actId="22"/>
          <ac:picMkLst>
            <pc:docMk/>
            <pc:sldMk cId="1788794418" sldId="339"/>
            <ac:picMk id="4" creationId="{8B4BA6E5-E172-4932-BF4F-4A8D5D0D4304}"/>
          </ac:picMkLst>
        </pc:picChg>
        <pc:picChg chg="del">
          <ac:chgData name="PME RSJD Ska" userId="5cf91b3ea628cd44" providerId="LiveId" clId="{73645F62-4E10-41B7-9131-36F3B06D3419}" dt="2020-11-13T01:32:54.812" v="797" actId="478"/>
          <ac:picMkLst>
            <pc:docMk/>
            <pc:sldMk cId="1788794418" sldId="339"/>
            <ac:picMk id="8" creationId="{CEE0B18E-F28B-4C04-9CA2-E3378C8AFD1E}"/>
          </ac:picMkLst>
        </pc:picChg>
      </pc:sldChg>
      <pc:sldChg chg="addSp delSp modSp mod">
        <pc:chgData name="PME RSJD Ska" userId="5cf91b3ea628cd44" providerId="LiveId" clId="{73645F62-4E10-41B7-9131-36F3B06D3419}" dt="2020-11-13T01:32:46.045" v="795" actId="22"/>
        <pc:sldMkLst>
          <pc:docMk/>
          <pc:sldMk cId="3420405874" sldId="340"/>
        </pc:sldMkLst>
        <pc:spChg chg="mod">
          <ac:chgData name="PME RSJD Ska" userId="5cf91b3ea628cd44" providerId="LiveId" clId="{73645F62-4E10-41B7-9131-36F3B06D3419}" dt="2020-11-04T05:49:44.568" v="270" actId="1076"/>
          <ac:spMkLst>
            <pc:docMk/>
            <pc:sldMk cId="3420405874" sldId="340"/>
            <ac:spMk id="10" creationId="{8568ED37-ACC2-467B-A3DB-0EF6984126C9}"/>
          </ac:spMkLst>
        </pc:spChg>
        <pc:spChg chg="mod">
          <ac:chgData name="PME RSJD Ska" userId="5cf91b3ea628cd44" providerId="LiveId" clId="{73645F62-4E10-41B7-9131-36F3B06D3419}" dt="2020-11-04T05:50:41.007" v="272" actId="1076"/>
          <ac:spMkLst>
            <pc:docMk/>
            <pc:sldMk cId="3420405874" sldId="340"/>
            <ac:spMk id="12" creationId="{B39630F0-5365-4382-BEBA-F1F0EF1745DE}"/>
          </ac:spMkLst>
        </pc:spChg>
        <pc:graphicFrameChg chg="mod modGraphic">
          <ac:chgData name="PME RSJD Ska" userId="5cf91b3ea628cd44" providerId="LiveId" clId="{73645F62-4E10-41B7-9131-36F3B06D3419}" dt="2020-11-06T04:32:49.355" v="352" actId="20577"/>
          <ac:graphicFrameMkLst>
            <pc:docMk/>
            <pc:sldMk cId="3420405874" sldId="340"/>
            <ac:graphicFrameMk id="3" creationId="{61E87447-1D1F-4AAA-ADD1-B1E3625374DC}"/>
          </ac:graphicFrameMkLst>
        </pc:graphicFrameChg>
        <pc:graphicFrameChg chg="mod modGraphic">
          <ac:chgData name="PME RSJD Ska" userId="5cf91b3ea628cd44" providerId="LiveId" clId="{73645F62-4E10-41B7-9131-36F3B06D3419}" dt="2020-11-06T02:34:44.146" v="341" actId="20577"/>
          <ac:graphicFrameMkLst>
            <pc:docMk/>
            <pc:sldMk cId="3420405874" sldId="340"/>
            <ac:graphicFrameMk id="4" creationId="{E45ACD32-5DAC-4494-AAB2-CA1A4A264BB1}"/>
          </ac:graphicFrameMkLst>
        </pc:graphicFrameChg>
        <pc:picChg chg="add">
          <ac:chgData name="PME RSJD Ska" userId="5cf91b3ea628cd44" providerId="LiveId" clId="{73645F62-4E10-41B7-9131-36F3B06D3419}" dt="2020-11-13T01:32:46.045" v="795" actId="22"/>
          <ac:picMkLst>
            <pc:docMk/>
            <pc:sldMk cId="3420405874" sldId="340"/>
            <ac:picMk id="5" creationId="{4B6D3328-CCF5-4C48-8CEC-124659D5B409}"/>
          </ac:picMkLst>
        </pc:picChg>
        <pc:picChg chg="del">
          <ac:chgData name="PME RSJD Ska" userId="5cf91b3ea628cd44" providerId="LiveId" clId="{73645F62-4E10-41B7-9131-36F3B06D3419}" dt="2020-11-06T02:34:46.646" v="342" actId="478"/>
          <ac:picMkLst>
            <pc:docMk/>
            <pc:sldMk cId="3420405874" sldId="340"/>
            <ac:picMk id="14" creationId="{9B056161-0789-41C2-AA3D-56125E90FB8C}"/>
          </ac:picMkLst>
        </pc:picChg>
      </pc:sldChg>
      <pc:sldChg chg="addSp delSp modSp mod">
        <pc:chgData name="PME RSJD Ska" userId="5cf91b3ea628cd44" providerId="LiveId" clId="{73645F62-4E10-41B7-9131-36F3B06D3419}" dt="2020-11-23T01:16:57.305" v="1348"/>
        <pc:sldMkLst>
          <pc:docMk/>
          <pc:sldMk cId="2790553151" sldId="341"/>
        </pc:sldMkLst>
        <pc:graphicFrameChg chg="mod">
          <ac:chgData name="PME RSJD Ska" userId="5cf91b3ea628cd44" providerId="LiveId" clId="{73645F62-4E10-41B7-9131-36F3B06D3419}" dt="2020-11-23T01:16:57.305" v="1348"/>
          <ac:graphicFrameMkLst>
            <pc:docMk/>
            <pc:sldMk cId="2790553151" sldId="341"/>
            <ac:graphicFrameMk id="3" creationId="{D96A5BDC-3277-4D60-8CF6-298455297E54}"/>
          </ac:graphicFrameMkLst>
        </pc:graphicFrameChg>
        <pc:picChg chg="del">
          <ac:chgData name="PME RSJD Ska" userId="5cf91b3ea628cd44" providerId="LiveId" clId="{73645F62-4E10-41B7-9131-36F3B06D3419}" dt="2020-11-13T01:31:47.904" v="783" actId="478"/>
          <ac:picMkLst>
            <pc:docMk/>
            <pc:sldMk cId="2790553151" sldId="341"/>
            <ac:picMk id="5" creationId="{7AE1C38A-BFC5-4A60-9AD0-5C93A653FAA3}"/>
          </ac:picMkLst>
        </pc:picChg>
        <pc:picChg chg="add mod">
          <ac:chgData name="PME RSJD Ska" userId="5cf91b3ea628cd44" providerId="LiveId" clId="{73645F62-4E10-41B7-9131-36F3B06D3419}" dt="2020-11-13T01:32:17.514" v="788" actId="1076"/>
          <ac:picMkLst>
            <pc:docMk/>
            <pc:sldMk cId="2790553151" sldId="341"/>
            <ac:picMk id="8" creationId="{E20B5850-F7FD-4A3B-9CD1-F4EFCB400960}"/>
          </ac:picMkLst>
        </pc:picChg>
      </pc:sldChg>
      <pc:sldChg chg="addSp delSp modSp mod">
        <pc:chgData name="PME RSJD Ska" userId="5cf91b3ea628cd44" providerId="LiveId" clId="{73645F62-4E10-41B7-9131-36F3B06D3419}" dt="2020-11-13T01:32:24.686" v="790" actId="22"/>
        <pc:sldMkLst>
          <pc:docMk/>
          <pc:sldMk cId="2202508425" sldId="342"/>
        </pc:sldMkLst>
        <pc:spChg chg="mod">
          <ac:chgData name="PME RSJD Ska" userId="5cf91b3ea628cd44" providerId="LiveId" clId="{73645F62-4E10-41B7-9131-36F3B06D3419}" dt="2020-11-04T05:51:08.439" v="277" actId="1076"/>
          <ac:spMkLst>
            <pc:docMk/>
            <pc:sldMk cId="2202508425" sldId="342"/>
            <ac:spMk id="12" creationId="{EC19A802-745B-4AA7-B72E-B61F384CF6A4}"/>
          </ac:spMkLst>
        </pc:spChg>
        <pc:graphicFrameChg chg="mod">
          <ac:chgData name="PME RSJD Ska" userId="5cf91b3ea628cd44" providerId="LiveId" clId="{73645F62-4E10-41B7-9131-36F3B06D3419}" dt="2020-11-04T05:51:05.751" v="276" actId="1076"/>
          <ac:graphicFrameMkLst>
            <pc:docMk/>
            <pc:sldMk cId="2202508425" sldId="342"/>
            <ac:graphicFrameMk id="5" creationId="{2FDDC16A-BBEC-4F4A-A7CE-D173E011B777}"/>
          </ac:graphicFrameMkLst>
        </pc:graphicFrameChg>
        <pc:picChg chg="add">
          <ac:chgData name="PME RSJD Ska" userId="5cf91b3ea628cd44" providerId="LiveId" clId="{73645F62-4E10-41B7-9131-36F3B06D3419}" dt="2020-11-13T01:32:24.686" v="790" actId="22"/>
          <ac:picMkLst>
            <pc:docMk/>
            <pc:sldMk cId="2202508425" sldId="342"/>
            <ac:picMk id="4" creationId="{CF93F099-2A53-435C-98FC-8D74D5BFBD25}"/>
          </ac:picMkLst>
        </pc:picChg>
        <pc:picChg chg="del">
          <ac:chgData name="PME RSJD Ska" userId="5cf91b3ea628cd44" providerId="LiveId" clId="{73645F62-4E10-41B7-9131-36F3B06D3419}" dt="2020-11-13T01:32:22.983" v="789" actId="478"/>
          <ac:picMkLst>
            <pc:docMk/>
            <pc:sldMk cId="2202508425" sldId="342"/>
            <ac:picMk id="14" creationId="{6FA90334-ACDB-44BB-96B7-0CDF17B720E3}"/>
          </ac:picMkLst>
        </pc:picChg>
      </pc:sldChg>
      <pc:sldChg chg="addSp delSp modSp mod">
        <pc:chgData name="PME RSJD Ska" userId="5cf91b3ea628cd44" providerId="LiveId" clId="{73645F62-4E10-41B7-9131-36F3B06D3419}" dt="2020-11-23T01:15:57.087" v="1338" actId="798"/>
        <pc:sldMkLst>
          <pc:docMk/>
          <pc:sldMk cId="3858784956" sldId="343"/>
        </pc:sldMkLst>
        <pc:spChg chg="mod">
          <ac:chgData name="PME RSJD Ska" userId="5cf91b3ea628cd44" providerId="LiveId" clId="{73645F62-4E10-41B7-9131-36F3B06D3419}" dt="2020-11-04T05:50:58.655" v="275" actId="1076"/>
          <ac:spMkLst>
            <pc:docMk/>
            <pc:sldMk cId="3858784956" sldId="343"/>
            <ac:spMk id="9" creationId="{61A251D2-249F-4831-B9DF-C87BB5C327FF}"/>
          </ac:spMkLst>
        </pc:spChg>
        <pc:graphicFrameChg chg="mod modGraphic">
          <ac:chgData name="PME RSJD Ska" userId="5cf91b3ea628cd44" providerId="LiveId" clId="{73645F62-4E10-41B7-9131-36F3B06D3419}" dt="2020-11-23T01:15:45.025" v="1336" actId="20577"/>
          <ac:graphicFrameMkLst>
            <pc:docMk/>
            <pc:sldMk cId="3858784956" sldId="343"/>
            <ac:graphicFrameMk id="3" creationId="{7FC95D06-521A-4F06-976C-D8B1B44F1336}"/>
          </ac:graphicFrameMkLst>
        </pc:graphicFrameChg>
        <pc:graphicFrameChg chg="mod modGraphic">
          <ac:chgData name="PME RSJD Ska" userId="5cf91b3ea628cd44" providerId="LiveId" clId="{73645F62-4E10-41B7-9131-36F3B06D3419}" dt="2020-11-23T01:15:57.087" v="1338" actId="798"/>
          <ac:graphicFrameMkLst>
            <pc:docMk/>
            <pc:sldMk cId="3858784956" sldId="343"/>
            <ac:graphicFrameMk id="4" creationId="{6EAEE364-339E-4C3B-AAC3-D7BECD0B54C7}"/>
          </ac:graphicFrameMkLst>
        </pc:graphicFrameChg>
        <pc:picChg chg="add">
          <ac:chgData name="PME RSJD Ska" userId="5cf91b3ea628cd44" providerId="LiveId" clId="{73645F62-4E10-41B7-9131-36F3B06D3419}" dt="2020-11-13T01:32:35.998" v="793" actId="22"/>
          <ac:picMkLst>
            <pc:docMk/>
            <pc:sldMk cId="3858784956" sldId="343"/>
            <ac:picMk id="5" creationId="{A3918B57-AF26-4E64-BCBA-DE9D054B99B3}"/>
          </ac:picMkLst>
        </pc:picChg>
        <pc:picChg chg="del">
          <ac:chgData name="PME RSJD Ska" userId="5cf91b3ea628cd44" providerId="LiveId" clId="{73645F62-4E10-41B7-9131-36F3B06D3419}" dt="2020-11-13T01:32:34.014" v="792" actId="478"/>
          <ac:picMkLst>
            <pc:docMk/>
            <pc:sldMk cId="3858784956" sldId="343"/>
            <ac:picMk id="11" creationId="{18E58FB9-47BD-4D24-9E5F-1AC15E518799}"/>
          </ac:picMkLst>
        </pc:picChg>
      </pc:sldChg>
      <pc:sldChg chg="addSp delSp modSp mod">
        <pc:chgData name="PME RSJD Ska" userId="5cf91b3ea628cd44" providerId="LiveId" clId="{73645F62-4E10-41B7-9131-36F3B06D3419}" dt="2020-11-09T01:45:22.107" v="775" actId="20577"/>
        <pc:sldMkLst>
          <pc:docMk/>
          <pc:sldMk cId="3113836606" sldId="344"/>
        </pc:sldMkLst>
        <pc:graphicFrameChg chg="mod modGraphic">
          <ac:chgData name="PME RSJD Ska" userId="5cf91b3ea628cd44" providerId="LiveId" clId="{73645F62-4E10-41B7-9131-36F3B06D3419}" dt="2020-11-09T01:45:22.107" v="775" actId="20577"/>
          <ac:graphicFrameMkLst>
            <pc:docMk/>
            <pc:sldMk cId="3113836606" sldId="344"/>
            <ac:graphicFrameMk id="6" creationId="{B02C5C14-C0CE-47F3-89E1-FC0B8E6EEEA2}"/>
          </ac:graphicFrameMkLst>
        </pc:graphicFrameChg>
        <pc:picChg chg="add mod">
          <ac:chgData name="PME RSJD Ska" userId="5cf91b3ea628cd44" providerId="LiveId" clId="{73645F62-4E10-41B7-9131-36F3B06D3419}" dt="2020-11-04T05:37:15.152" v="246" actId="14100"/>
          <ac:picMkLst>
            <pc:docMk/>
            <pc:sldMk cId="3113836606" sldId="344"/>
            <ac:picMk id="4" creationId="{DE1DF3DD-60D1-44F3-A4B2-A98789872A3A}"/>
          </ac:picMkLst>
        </pc:picChg>
        <pc:picChg chg="del">
          <ac:chgData name="PME RSJD Ska" userId="5cf91b3ea628cd44" providerId="LiveId" clId="{73645F62-4E10-41B7-9131-36F3B06D3419}" dt="2020-11-04T05:37:05.663" v="242" actId="478"/>
          <ac:picMkLst>
            <pc:docMk/>
            <pc:sldMk cId="3113836606" sldId="344"/>
            <ac:picMk id="5" creationId="{4C208DE8-31BB-4EA6-8335-624E3CA6D6F3}"/>
          </ac:picMkLst>
        </pc:picChg>
      </pc:sldChg>
      <pc:sldChg chg="modSp mod">
        <pc:chgData name="PME RSJD Ska" userId="5cf91b3ea628cd44" providerId="LiveId" clId="{73645F62-4E10-41B7-9131-36F3B06D3419}" dt="2020-11-04T04:56:08.014" v="224" actId="1076"/>
        <pc:sldMkLst>
          <pc:docMk/>
          <pc:sldMk cId="301858827" sldId="345"/>
        </pc:sldMkLst>
        <pc:graphicFrameChg chg="mod">
          <ac:chgData name="PME RSJD Ska" userId="5cf91b3ea628cd44" providerId="LiveId" clId="{73645F62-4E10-41B7-9131-36F3B06D3419}" dt="2020-11-04T04:56:08.014" v="224" actId="1076"/>
          <ac:graphicFrameMkLst>
            <pc:docMk/>
            <pc:sldMk cId="301858827" sldId="345"/>
            <ac:graphicFrameMk id="3" creationId="{FB376035-3C7B-442C-8A01-A8237AA78729}"/>
          </ac:graphicFrameMkLst>
        </pc:graphicFrameChg>
      </pc:sldChg>
      <pc:sldChg chg="modSp mod">
        <pc:chgData name="PME RSJD Ska" userId="5cf91b3ea628cd44" providerId="LiveId" clId="{73645F62-4E10-41B7-9131-36F3B06D3419}" dt="2020-11-18T01:35:36.299" v="881" actId="14100"/>
        <pc:sldMkLst>
          <pc:docMk/>
          <pc:sldMk cId="2146032810" sldId="346"/>
        </pc:sldMkLst>
        <pc:graphicFrameChg chg="mod modGraphic">
          <ac:chgData name="PME RSJD Ska" userId="5cf91b3ea628cd44" providerId="LiveId" clId="{73645F62-4E10-41B7-9131-36F3B06D3419}" dt="2020-11-18T01:35:36.299" v="881" actId="14100"/>
          <ac:graphicFrameMkLst>
            <pc:docMk/>
            <pc:sldMk cId="2146032810" sldId="346"/>
            <ac:graphicFrameMk id="3" creationId="{9477CE2B-7C3B-4715-A5AB-D12A444CB2C5}"/>
          </ac:graphicFrameMkLst>
        </pc:graphicFrameChg>
      </pc:sldChg>
      <pc:sldChg chg="addSp modSp mod">
        <pc:chgData name="PME RSJD Ska" userId="5cf91b3ea628cd44" providerId="LiveId" clId="{73645F62-4E10-41B7-9131-36F3B06D3419}" dt="2020-11-23T01:16:30.549" v="1347" actId="20577"/>
        <pc:sldMkLst>
          <pc:docMk/>
          <pc:sldMk cId="4171758976" sldId="347"/>
        </pc:sldMkLst>
        <pc:spChg chg="add">
          <ac:chgData name="PME RSJD Ska" userId="5cf91b3ea628cd44" providerId="LiveId" clId="{73645F62-4E10-41B7-9131-36F3B06D3419}" dt="2020-11-13T01:34:11.499" v="809" actId="22"/>
          <ac:spMkLst>
            <pc:docMk/>
            <pc:sldMk cId="4171758976" sldId="347"/>
            <ac:spMk id="8" creationId="{804C3364-B650-4C75-8157-155CFEB0D081}"/>
          </ac:spMkLst>
        </pc:spChg>
        <pc:graphicFrameChg chg="mod modGraphic">
          <ac:chgData name="PME RSJD Ska" userId="5cf91b3ea628cd44" providerId="LiveId" clId="{73645F62-4E10-41B7-9131-36F3B06D3419}" dt="2020-11-23T01:16:30.549" v="1347" actId="20577"/>
          <ac:graphicFrameMkLst>
            <pc:docMk/>
            <pc:sldMk cId="4171758976" sldId="347"/>
            <ac:graphicFrameMk id="3" creationId="{5859E9B2-7A64-4321-B800-D0E8E287873F}"/>
          </ac:graphicFrameMkLst>
        </pc:graphicFrameChg>
        <pc:picChg chg="add">
          <ac:chgData name="PME RSJD Ska" userId="5cf91b3ea628cd44" providerId="LiveId" clId="{73645F62-4E10-41B7-9131-36F3B06D3419}" dt="2020-11-13T01:32:29.967" v="791" actId="22"/>
          <ac:picMkLst>
            <pc:docMk/>
            <pc:sldMk cId="4171758976" sldId="347"/>
            <ac:picMk id="4" creationId="{8EBC0B61-A0C6-47B2-A28D-D603876F082C}"/>
          </ac:picMkLst>
        </pc:picChg>
      </pc:sldChg>
      <pc:sldChg chg="addSp modSp mod">
        <pc:chgData name="PME RSJD Ska" userId="5cf91b3ea628cd44" providerId="LiveId" clId="{73645F62-4E10-41B7-9131-36F3B06D3419}" dt="2020-11-23T01:11:49.283" v="1322"/>
        <pc:sldMkLst>
          <pc:docMk/>
          <pc:sldMk cId="98625111" sldId="348"/>
        </pc:sldMkLst>
        <pc:spChg chg="add">
          <ac:chgData name="PME RSJD Ska" userId="5cf91b3ea628cd44" providerId="LiveId" clId="{73645F62-4E10-41B7-9131-36F3B06D3419}" dt="2020-11-13T01:34:04.968" v="808" actId="22"/>
          <ac:spMkLst>
            <pc:docMk/>
            <pc:sldMk cId="98625111" sldId="348"/>
            <ac:spMk id="6" creationId="{4EA1338C-85F6-4EF2-9F0C-C42B1788B8A9}"/>
          </ac:spMkLst>
        </pc:spChg>
        <pc:graphicFrameChg chg="mod">
          <ac:chgData name="PME RSJD Ska" userId="5cf91b3ea628cd44" providerId="LiveId" clId="{73645F62-4E10-41B7-9131-36F3B06D3419}" dt="2020-11-23T01:11:49.283" v="1322"/>
          <ac:graphicFrameMkLst>
            <pc:docMk/>
            <pc:sldMk cId="98625111" sldId="348"/>
            <ac:graphicFrameMk id="5" creationId="{D475F56A-8EBD-4950-9EFF-84B2795A7006}"/>
          </ac:graphicFrameMkLst>
        </pc:graphicFrameChg>
        <pc:picChg chg="add">
          <ac:chgData name="PME RSJD Ska" userId="5cf91b3ea628cd44" providerId="LiveId" clId="{73645F62-4E10-41B7-9131-36F3B06D3419}" dt="2020-11-13T01:32:43.061" v="794" actId="22"/>
          <ac:picMkLst>
            <pc:docMk/>
            <pc:sldMk cId="98625111" sldId="348"/>
            <ac:picMk id="4" creationId="{93CA3152-1583-426D-8631-51E83D7867AB}"/>
          </ac:picMkLst>
        </pc:picChg>
      </pc:sldChg>
      <pc:sldChg chg="addSp modSp mod">
        <pc:chgData name="PME RSJD Ska" userId="5cf91b3ea628cd44" providerId="LiveId" clId="{73645F62-4E10-41B7-9131-36F3B06D3419}" dt="2020-11-23T01:11:36.706" v="1321"/>
        <pc:sldMkLst>
          <pc:docMk/>
          <pc:sldMk cId="2337263860" sldId="349"/>
        </pc:sldMkLst>
        <pc:spChg chg="add">
          <ac:chgData name="PME RSJD Ska" userId="5cf91b3ea628cd44" providerId="LiveId" clId="{73645F62-4E10-41B7-9131-36F3B06D3419}" dt="2020-11-13T01:34:01.077" v="807" actId="22"/>
          <ac:spMkLst>
            <pc:docMk/>
            <pc:sldMk cId="2337263860" sldId="349"/>
            <ac:spMk id="8" creationId="{BACA626A-05C7-4F3B-885D-481967326863}"/>
          </ac:spMkLst>
        </pc:spChg>
        <pc:graphicFrameChg chg="mod modGraphic">
          <ac:chgData name="PME RSJD Ska" userId="5cf91b3ea628cd44" providerId="LiveId" clId="{73645F62-4E10-41B7-9131-36F3B06D3419}" dt="2020-11-23T01:11:36.706" v="1321"/>
          <ac:graphicFrameMkLst>
            <pc:docMk/>
            <pc:sldMk cId="2337263860" sldId="349"/>
            <ac:graphicFrameMk id="3" creationId="{0FAD1EFC-27ED-4944-9C8E-FC2F2823AC36}"/>
          </ac:graphicFrameMkLst>
        </pc:graphicFrameChg>
        <pc:picChg chg="add">
          <ac:chgData name="PME RSJD Ska" userId="5cf91b3ea628cd44" providerId="LiveId" clId="{73645F62-4E10-41B7-9131-36F3B06D3419}" dt="2020-11-13T01:32:50.733" v="796" actId="22"/>
          <ac:picMkLst>
            <pc:docMk/>
            <pc:sldMk cId="2337263860" sldId="349"/>
            <ac:picMk id="4" creationId="{47148DC1-C01F-49A2-BD67-ECA46D1ACAEC}"/>
          </ac:picMkLst>
        </pc:picChg>
      </pc:sldChg>
      <pc:sldChg chg="addSp modSp mod">
        <pc:chgData name="PME RSJD Ska" userId="5cf91b3ea628cd44" providerId="LiveId" clId="{73645F62-4E10-41B7-9131-36F3B06D3419}" dt="2020-11-13T01:33:54.843" v="806" actId="22"/>
        <pc:sldMkLst>
          <pc:docMk/>
          <pc:sldMk cId="2451172552" sldId="350"/>
        </pc:sldMkLst>
        <pc:spChg chg="add">
          <ac:chgData name="PME RSJD Ska" userId="5cf91b3ea628cd44" providerId="LiveId" clId="{73645F62-4E10-41B7-9131-36F3B06D3419}" dt="2020-11-13T01:33:54.843" v="806" actId="22"/>
          <ac:spMkLst>
            <pc:docMk/>
            <pc:sldMk cId="2451172552" sldId="350"/>
            <ac:spMk id="7" creationId="{E666531E-B70E-46DD-8C44-AF7882523574}"/>
          </ac:spMkLst>
        </pc:spChg>
        <pc:graphicFrameChg chg="mod modGraphic">
          <ac:chgData name="PME RSJD Ska" userId="5cf91b3ea628cd44" providerId="LiveId" clId="{73645F62-4E10-41B7-9131-36F3B06D3419}" dt="2020-11-06T04:51:14.008" v="425" actId="20577"/>
          <ac:graphicFrameMkLst>
            <pc:docMk/>
            <pc:sldMk cId="2451172552" sldId="350"/>
            <ac:graphicFrameMk id="3" creationId="{E2F6673C-22AF-45DD-AF92-BF611D2D2831}"/>
          </ac:graphicFrameMkLst>
        </pc:graphicFrameChg>
        <pc:picChg chg="add">
          <ac:chgData name="PME RSJD Ska" userId="5cf91b3ea628cd44" providerId="LiveId" clId="{73645F62-4E10-41B7-9131-36F3B06D3419}" dt="2020-11-13T01:33:02.671" v="799" actId="22"/>
          <ac:picMkLst>
            <pc:docMk/>
            <pc:sldMk cId="2451172552" sldId="350"/>
            <ac:picMk id="5" creationId="{082AF49F-D7CB-4200-AF1B-6A988A8CE609}"/>
          </ac:picMkLst>
        </pc:picChg>
      </pc:sldChg>
      <pc:sldChg chg="addSp mod">
        <pc:chgData name="PME RSJD Ska" userId="5cf91b3ea628cd44" providerId="LiveId" clId="{73645F62-4E10-41B7-9131-36F3B06D3419}" dt="2020-11-13T01:33:51.265" v="805" actId="22"/>
        <pc:sldMkLst>
          <pc:docMk/>
          <pc:sldMk cId="3021585108" sldId="351"/>
        </pc:sldMkLst>
        <pc:spChg chg="add">
          <ac:chgData name="PME RSJD Ska" userId="5cf91b3ea628cd44" providerId="LiveId" clId="{73645F62-4E10-41B7-9131-36F3B06D3419}" dt="2020-11-13T01:33:51.265" v="805" actId="22"/>
          <ac:spMkLst>
            <pc:docMk/>
            <pc:sldMk cId="3021585108" sldId="351"/>
            <ac:spMk id="8" creationId="{BF89060B-F7C5-4EE5-8CCC-6E8A2245B192}"/>
          </ac:spMkLst>
        </pc:spChg>
        <pc:picChg chg="add">
          <ac:chgData name="PME RSJD Ska" userId="5cf91b3ea628cd44" providerId="LiveId" clId="{73645F62-4E10-41B7-9131-36F3B06D3419}" dt="2020-11-13T01:33:09.999" v="802" actId="22"/>
          <ac:picMkLst>
            <pc:docMk/>
            <pc:sldMk cId="3021585108" sldId="351"/>
            <ac:picMk id="4" creationId="{587C8859-540D-471E-9BCD-8B423C81BAE4}"/>
          </ac:picMkLst>
        </pc:picChg>
      </pc:sldChg>
      <pc:sldChg chg="addSp delSp modSp mod">
        <pc:chgData name="PME RSJD Ska" userId="5cf91b3ea628cd44" providerId="LiveId" clId="{73645F62-4E10-41B7-9131-36F3B06D3419}" dt="2020-11-04T04:14:31.078" v="126" actId="1076"/>
        <pc:sldMkLst>
          <pc:docMk/>
          <pc:sldMk cId="1564236466" sldId="352"/>
        </pc:sldMkLst>
        <pc:spChg chg="mod">
          <ac:chgData name="PME RSJD Ska" userId="5cf91b3ea628cd44" providerId="LiveId" clId="{73645F62-4E10-41B7-9131-36F3B06D3419}" dt="2020-11-04T04:14:20.366" v="125" actId="1076"/>
          <ac:spMkLst>
            <pc:docMk/>
            <pc:sldMk cId="1564236466" sldId="352"/>
            <ac:spMk id="5" creationId="{61967120-E41C-4E90-BC29-CEFA1C422BB4}"/>
          </ac:spMkLst>
        </pc:spChg>
        <pc:graphicFrameChg chg="mod modGraphic">
          <ac:chgData name="PME RSJD Ska" userId="5cf91b3ea628cd44" providerId="LiveId" clId="{73645F62-4E10-41B7-9131-36F3B06D3419}" dt="2020-11-03T07:30:05.383" v="5" actId="14100"/>
          <ac:graphicFrameMkLst>
            <pc:docMk/>
            <pc:sldMk cId="1564236466" sldId="352"/>
            <ac:graphicFrameMk id="3" creationId="{8516AD44-0C86-4C8F-9BC4-77AB1743B091}"/>
          </ac:graphicFrameMkLst>
        </pc:graphicFrameChg>
        <pc:graphicFrameChg chg="mod">
          <ac:chgData name="PME RSJD Ska" userId="5cf91b3ea628cd44" providerId="LiveId" clId="{73645F62-4E10-41B7-9131-36F3B06D3419}" dt="2020-11-04T04:13:53.278" v="122" actId="1076"/>
          <ac:graphicFrameMkLst>
            <pc:docMk/>
            <pc:sldMk cId="1564236466" sldId="352"/>
            <ac:graphicFrameMk id="7" creationId="{07A5713F-ABF4-417B-AA24-F82A296263B2}"/>
          </ac:graphicFrameMkLst>
        </pc:graphicFrameChg>
        <pc:picChg chg="del">
          <ac:chgData name="PME RSJD Ska" userId="5cf91b3ea628cd44" providerId="LiveId" clId="{73645F62-4E10-41B7-9131-36F3B06D3419}" dt="2020-11-04T04:13:39.998" v="120" actId="478"/>
          <ac:picMkLst>
            <pc:docMk/>
            <pc:sldMk cId="1564236466" sldId="352"/>
            <ac:picMk id="4" creationId="{7981CE87-8F39-4D52-8AA0-6DC938E5E30D}"/>
          </ac:picMkLst>
        </pc:picChg>
        <pc:picChg chg="add mod">
          <ac:chgData name="PME RSJD Ska" userId="5cf91b3ea628cd44" providerId="LiveId" clId="{73645F62-4E10-41B7-9131-36F3B06D3419}" dt="2020-11-04T04:14:31.078" v="126" actId="1076"/>
          <ac:picMkLst>
            <pc:docMk/>
            <pc:sldMk cId="1564236466" sldId="352"/>
            <ac:picMk id="8" creationId="{20D45B83-AF0C-408B-A1D8-784DFC417FE3}"/>
          </ac:picMkLst>
        </pc:picChg>
      </pc:sldChg>
      <pc:sldChg chg="addSp delSp modSp mod">
        <pc:chgData name="PME RSJD Ska" userId="5cf91b3ea628cd44" providerId="LiveId" clId="{73645F62-4E10-41B7-9131-36F3B06D3419}" dt="2020-11-04T04:48:35.711" v="174" actId="1076"/>
        <pc:sldMkLst>
          <pc:docMk/>
          <pc:sldMk cId="2559380205" sldId="353"/>
        </pc:sldMkLst>
        <pc:picChg chg="add mod">
          <ac:chgData name="PME RSJD Ska" userId="5cf91b3ea628cd44" providerId="LiveId" clId="{73645F62-4E10-41B7-9131-36F3B06D3419}" dt="2020-11-04T04:48:35.711" v="174" actId="1076"/>
          <ac:picMkLst>
            <pc:docMk/>
            <pc:sldMk cId="2559380205" sldId="353"/>
            <ac:picMk id="6" creationId="{1EC5099C-A57A-4288-B24C-98D878BF3207}"/>
          </ac:picMkLst>
        </pc:picChg>
        <pc:picChg chg="del">
          <ac:chgData name="PME RSJD Ska" userId="5cf91b3ea628cd44" providerId="LiveId" clId="{73645F62-4E10-41B7-9131-36F3B06D3419}" dt="2020-11-04T04:48:21.750" v="172" actId="478"/>
          <ac:picMkLst>
            <pc:docMk/>
            <pc:sldMk cId="2559380205" sldId="353"/>
            <ac:picMk id="7" creationId="{FBF4C2E7-7EAF-4480-B2F4-5AAFF3E92FC2}"/>
          </ac:picMkLst>
        </pc:picChg>
      </pc:sldChg>
      <pc:sldChg chg="addSp delSp modSp mod">
        <pc:chgData name="PME RSJD Ska" userId="5cf91b3ea628cd44" providerId="LiveId" clId="{73645F62-4E10-41B7-9131-36F3B06D3419}" dt="2020-11-19T02:50:51.912" v="1035" actId="403"/>
        <pc:sldMkLst>
          <pc:docMk/>
          <pc:sldMk cId="3739452612" sldId="354"/>
        </pc:sldMkLst>
        <pc:graphicFrameChg chg="mod modGraphic">
          <ac:chgData name="PME RSJD Ska" userId="5cf91b3ea628cd44" providerId="LiveId" clId="{73645F62-4E10-41B7-9131-36F3B06D3419}" dt="2020-11-19T02:50:51.912" v="1035" actId="403"/>
          <ac:graphicFrameMkLst>
            <pc:docMk/>
            <pc:sldMk cId="3739452612" sldId="354"/>
            <ac:graphicFrameMk id="5" creationId="{FFF86EE2-C979-415A-A79C-0BD5FDCFC59D}"/>
          </ac:graphicFrameMkLst>
        </pc:graphicFrameChg>
        <pc:picChg chg="del">
          <ac:chgData name="PME RSJD Ska" userId="5cf91b3ea628cd44" providerId="LiveId" clId="{73645F62-4E10-41B7-9131-36F3B06D3419}" dt="2020-11-04T04:20:12.670" v="162" actId="478"/>
          <ac:picMkLst>
            <pc:docMk/>
            <pc:sldMk cId="3739452612" sldId="354"/>
            <ac:picMk id="3" creationId="{6319F03D-9D20-4F9A-9D86-70F120069B0A}"/>
          </ac:picMkLst>
        </pc:picChg>
        <pc:picChg chg="add mod">
          <ac:chgData name="PME RSJD Ska" userId="5cf91b3ea628cd44" providerId="LiveId" clId="{73645F62-4E10-41B7-9131-36F3B06D3419}" dt="2020-11-04T04:20:26.311" v="164" actId="1076"/>
          <ac:picMkLst>
            <pc:docMk/>
            <pc:sldMk cId="3739452612" sldId="354"/>
            <ac:picMk id="6" creationId="{B3630F40-A429-414C-924B-F922B34B6FC4}"/>
          </ac:picMkLst>
        </pc:picChg>
      </pc:sldChg>
      <pc:sldChg chg="addSp delSp modSp mod">
        <pc:chgData name="PME RSJD Ska" userId="5cf91b3ea628cd44" providerId="LiveId" clId="{73645F62-4E10-41B7-9131-36F3B06D3419}" dt="2020-11-18T01:37:43.051" v="892" actId="14100"/>
        <pc:sldMkLst>
          <pc:docMk/>
          <pc:sldMk cId="1126874050" sldId="355"/>
        </pc:sldMkLst>
        <pc:graphicFrameChg chg="mod modGraphic">
          <ac:chgData name="PME RSJD Ska" userId="5cf91b3ea628cd44" providerId="LiveId" clId="{73645F62-4E10-41B7-9131-36F3B06D3419}" dt="2020-11-18T01:37:43.051" v="892" actId="14100"/>
          <ac:graphicFrameMkLst>
            <pc:docMk/>
            <pc:sldMk cId="1126874050" sldId="355"/>
            <ac:graphicFrameMk id="5" creationId="{E3844609-46DC-4E4F-B7E5-80169B7F4619}"/>
          </ac:graphicFrameMkLst>
        </pc:graphicFrameChg>
        <pc:picChg chg="add mod">
          <ac:chgData name="PME RSJD Ska" userId="5cf91b3ea628cd44" providerId="LiveId" clId="{73645F62-4E10-41B7-9131-36F3B06D3419}" dt="2020-11-04T04:13:02.271" v="116" actId="1076"/>
          <ac:picMkLst>
            <pc:docMk/>
            <pc:sldMk cId="1126874050" sldId="355"/>
            <ac:picMk id="4" creationId="{E05FD3C9-DEA5-4BD6-8876-6988AFD34B5D}"/>
          </ac:picMkLst>
        </pc:picChg>
        <pc:picChg chg="del">
          <ac:chgData name="PME RSJD Ska" userId="5cf91b3ea628cd44" providerId="LiveId" clId="{73645F62-4E10-41B7-9131-36F3B06D3419}" dt="2020-11-04T04:12:43.758" v="114" actId="478"/>
          <ac:picMkLst>
            <pc:docMk/>
            <pc:sldMk cId="1126874050" sldId="355"/>
            <ac:picMk id="7" creationId="{B0F34E30-E6FB-497C-87CF-A8821822D7BD}"/>
          </ac:picMkLst>
        </pc:picChg>
      </pc:sldChg>
      <pc:sldChg chg="addSp modSp mod">
        <pc:chgData name="PME RSJD Ska" userId="5cf91b3ea628cd44" providerId="LiveId" clId="{73645F62-4E10-41B7-9131-36F3B06D3419}" dt="2020-11-04T05:38:06.951" v="255" actId="1076"/>
        <pc:sldMkLst>
          <pc:docMk/>
          <pc:sldMk cId="2839093070" sldId="356"/>
        </pc:sldMkLst>
        <pc:spChg chg="mod">
          <ac:chgData name="PME RSJD Ska" userId="5cf91b3ea628cd44" providerId="LiveId" clId="{73645F62-4E10-41B7-9131-36F3B06D3419}" dt="2020-11-04T05:38:04.903" v="254" actId="1076"/>
          <ac:spMkLst>
            <pc:docMk/>
            <pc:sldMk cId="2839093070" sldId="356"/>
            <ac:spMk id="5" creationId="{61D2E709-DF4C-44C1-9A39-917B54FBB673}"/>
          </ac:spMkLst>
        </pc:spChg>
        <pc:picChg chg="add mod">
          <ac:chgData name="PME RSJD Ska" userId="5cf91b3ea628cd44" providerId="LiveId" clId="{73645F62-4E10-41B7-9131-36F3B06D3419}" dt="2020-11-04T05:38:06.951" v="255" actId="1076"/>
          <ac:picMkLst>
            <pc:docMk/>
            <pc:sldMk cId="2839093070" sldId="356"/>
            <ac:picMk id="4" creationId="{92E0A5CF-FAD2-454A-B764-A8AABDAA7A8B}"/>
          </ac:picMkLst>
        </pc:picChg>
      </pc:sldChg>
      <pc:sldChg chg="addSp modSp mod">
        <pc:chgData name="PME RSJD Ska" userId="5cf91b3ea628cd44" providerId="LiveId" clId="{73645F62-4E10-41B7-9131-36F3B06D3419}" dt="2020-11-19T02:53:15.703" v="1044" actId="403"/>
        <pc:sldMkLst>
          <pc:docMk/>
          <pc:sldMk cId="4219209167" sldId="357"/>
        </pc:sldMkLst>
        <pc:spChg chg="add">
          <ac:chgData name="PME RSJD Ska" userId="5cf91b3ea628cd44" providerId="LiveId" clId="{73645F62-4E10-41B7-9131-36F3B06D3419}" dt="2020-11-13T01:34:14.468" v="810" actId="22"/>
          <ac:spMkLst>
            <pc:docMk/>
            <pc:sldMk cId="4219209167" sldId="357"/>
            <ac:spMk id="4" creationId="{0C7EFF46-2C22-41C1-8A8B-54EA1AF1F151}"/>
          </ac:spMkLst>
        </pc:spChg>
        <pc:graphicFrameChg chg="mod modGraphic">
          <ac:chgData name="PME RSJD Ska" userId="5cf91b3ea628cd44" providerId="LiveId" clId="{73645F62-4E10-41B7-9131-36F3B06D3419}" dt="2020-11-19T02:53:15.703" v="1044" actId="403"/>
          <ac:graphicFrameMkLst>
            <pc:docMk/>
            <pc:sldMk cId="4219209167" sldId="357"/>
            <ac:graphicFrameMk id="3" creationId="{1AAB34C9-7162-4DC2-838E-FD1504808EA9}"/>
          </ac:graphicFrameMkLst>
        </pc:graphicFrameChg>
        <pc:graphicFrameChg chg="mod">
          <ac:chgData name="PME RSJD Ska" userId="5cf91b3ea628cd44" providerId="LiveId" clId="{73645F62-4E10-41B7-9131-36F3B06D3419}" dt="2020-11-13T01:27:16.527" v="782"/>
          <ac:graphicFrameMkLst>
            <pc:docMk/>
            <pc:sldMk cId="4219209167" sldId="357"/>
            <ac:graphicFrameMk id="5" creationId="{18397A8B-FA7D-4A74-8202-02DCBC4DF650}"/>
          </ac:graphicFrameMkLst>
        </pc:graphicFrameChg>
        <pc:picChg chg="add mod">
          <ac:chgData name="PME RSJD Ska" userId="5cf91b3ea628cd44" providerId="LiveId" clId="{73645F62-4E10-41B7-9131-36F3B06D3419}" dt="2020-11-13T01:32:11.186" v="787" actId="1076"/>
          <ac:picMkLst>
            <pc:docMk/>
            <pc:sldMk cId="4219209167" sldId="357"/>
            <ac:picMk id="2" creationId="{B822688E-E2C8-4740-A9BC-B332073AAADB}"/>
          </ac:picMkLst>
        </pc:picChg>
      </pc:sldChg>
      <pc:sldChg chg="addSp delSp modSp mod">
        <pc:chgData name="PME RSJD Ska" userId="5cf91b3ea628cd44" providerId="LiveId" clId="{73645F62-4E10-41B7-9131-36F3B06D3419}" dt="2020-11-04T04:05:04.579" v="65" actId="166"/>
        <pc:sldMkLst>
          <pc:docMk/>
          <pc:sldMk cId="4185724361" sldId="358"/>
        </pc:sldMkLst>
        <pc:spChg chg="ord">
          <ac:chgData name="PME RSJD Ska" userId="5cf91b3ea628cd44" providerId="LiveId" clId="{73645F62-4E10-41B7-9131-36F3B06D3419}" dt="2020-11-04T04:05:04.579" v="65" actId="166"/>
          <ac:spMkLst>
            <pc:docMk/>
            <pc:sldMk cId="4185724361" sldId="358"/>
            <ac:spMk id="6" creationId="{31FCE62F-CE8F-4234-B3FC-193B65249F8B}"/>
          </ac:spMkLst>
        </pc:spChg>
        <pc:picChg chg="add mod">
          <ac:chgData name="PME RSJD Ska" userId="5cf91b3ea628cd44" providerId="LiveId" clId="{73645F62-4E10-41B7-9131-36F3B06D3419}" dt="2020-11-04T04:04:58.463" v="64" actId="1076"/>
          <ac:picMkLst>
            <pc:docMk/>
            <pc:sldMk cId="4185724361" sldId="358"/>
            <ac:picMk id="5" creationId="{24B1B368-5BB1-4006-92B2-1AD2E9526123}"/>
          </ac:picMkLst>
        </pc:picChg>
        <pc:picChg chg="del">
          <ac:chgData name="PME RSJD Ska" userId="5cf91b3ea628cd44" providerId="LiveId" clId="{73645F62-4E10-41B7-9131-36F3B06D3419}" dt="2020-11-04T04:04:49.094" v="62" actId="478"/>
          <ac:picMkLst>
            <pc:docMk/>
            <pc:sldMk cId="4185724361" sldId="358"/>
            <ac:picMk id="10" creationId="{916B7A0E-53F6-4A61-B01A-B0C5F7ACEC56}"/>
          </ac:picMkLst>
        </pc:picChg>
      </pc:sldChg>
      <pc:sldChg chg="addSp delSp modSp mod">
        <pc:chgData name="PME RSJD Ska" userId="5cf91b3ea628cd44" providerId="LiveId" clId="{73645F62-4E10-41B7-9131-36F3B06D3419}" dt="2020-11-18T01:35:48.129" v="882" actId="14100"/>
        <pc:sldMkLst>
          <pc:docMk/>
          <pc:sldMk cId="921811061" sldId="359"/>
        </pc:sldMkLst>
        <pc:graphicFrameChg chg="mod modGraphic">
          <ac:chgData name="PME RSJD Ska" userId="5cf91b3ea628cd44" providerId="LiveId" clId="{73645F62-4E10-41B7-9131-36F3B06D3419}" dt="2020-11-18T01:35:48.129" v="882" actId="14100"/>
          <ac:graphicFrameMkLst>
            <pc:docMk/>
            <pc:sldMk cId="921811061" sldId="359"/>
            <ac:graphicFrameMk id="4" creationId="{2477EF41-954D-4742-B499-2752D13D1DD8}"/>
          </ac:graphicFrameMkLst>
        </pc:graphicFrameChg>
        <pc:picChg chg="add mod">
          <ac:chgData name="PME RSJD Ska" userId="5cf91b3ea628cd44" providerId="LiveId" clId="{73645F62-4E10-41B7-9131-36F3B06D3419}" dt="2020-11-04T04:09:26.711" v="84" actId="14100"/>
          <ac:picMkLst>
            <pc:docMk/>
            <pc:sldMk cId="921811061" sldId="359"/>
            <ac:picMk id="5" creationId="{65FBF1F9-76F3-4F58-830E-637EF5E68EC8}"/>
          </ac:picMkLst>
        </pc:picChg>
        <pc:picChg chg="del">
          <ac:chgData name="PME RSJD Ska" userId="5cf91b3ea628cd44" providerId="LiveId" clId="{73645F62-4E10-41B7-9131-36F3B06D3419}" dt="2020-11-04T04:07:40.310" v="74" actId="478"/>
          <ac:picMkLst>
            <pc:docMk/>
            <pc:sldMk cId="921811061" sldId="359"/>
            <ac:picMk id="6" creationId="{4DF6238F-E713-429F-A004-BDCF33DBB90E}"/>
          </ac:picMkLst>
        </pc:picChg>
      </pc:sldChg>
      <pc:sldChg chg="modSp mod">
        <pc:chgData name="PME RSJD Ska" userId="5cf91b3ea628cd44" providerId="LiveId" clId="{73645F62-4E10-41B7-9131-36F3B06D3419}" dt="2020-11-18T01:36:44.419" v="890" actId="14100"/>
        <pc:sldMkLst>
          <pc:docMk/>
          <pc:sldMk cId="3498718087" sldId="360"/>
        </pc:sldMkLst>
        <pc:graphicFrameChg chg="modGraphic">
          <ac:chgData name="PME RSJD Ska" userId="5cf91b3ea628cd44" providerId="LiveId" clId="{73645F62-4E10-41B7-9131-36F3B06D3419}" dt="2020-11-18T01:36:44.419" v="890" actId="14100"/>
          <ac:graphicFrameMkLst>
            <pc:docMk/>
            <pc:sldMk cId="3498718087" sldId="360"/>
            <ac:graphicFrameMk id="4" creationId="{F8B8CE7D-8B6C-407D-B474-BD440604063E}"/>
          </ac:graphicFrameMkLst>
        </pc:graphicFrameChg>
      </pc:sldChg>
    </pc:docChg>
  </pc:docChgLst>
  <pc:docChgLst>
    <pc:chgData name="PME RSJD Ska" userId="5cf91b3ea628cd44" providerId="LiveId" clId="{FC64CE44-7314-4609-BFB1-4372897A4624}"/>
    <pc:docChg chg="undo custSel modSld sldOrd">
      <pc:chgData name="PME RSJD Ska" userId="5cf91b3ea628cd44" providerId="LiveId" clId="{FC64CE44-7314-4609-BFB1-4372897A4624}" dt="2020-11-10T06:07:47.902" v="256" actId="20578"/>
      <pc:docMkLst>
        <pc:docMk/>
      </pc:docMkLst>
      <pc:sldChg chg="modSp mod">
        <pc:chgData name="PME RSJD Ska" userId="5cf91b3ea628cd44" providerId="LiveId" clId="{FC64CE44-7314-4609-BFB1-4372897A4624}" dt="2020-11-10T02:55:10.906" v="125" actId="20577"/>
        <pc:sldMkLst>
          <pc:docMk/>
          <pc:sldMk cId="3578033372" sldId="319"/>
        </pc:sldMkLst>
        <pc:graphicFrameChg chg="mod modGraphic">
          <ac:chgData name="PME RSJD Ska" userId="5cf91b3ea628cd44" providerId="LiveId" clId="{FC64CE44-7314-4609-BFB1-4372897A4624}" dt="2020-11-10T02:55:10.906" v="125" actId="20577"/>
          <ac:graphicFrameMkLst>
            <pc:docMk/>
            <pc:sldMk cId="3578033372" sldId="319"/>
            <ac:graphicFrameMk id="8" creationId="{2C58953F-6398-4608-93E9-A81ED2D413AA}"/>
          </ac:graphicFrameMkLst>
        </pc:graphicFrameChg>
      </pc:sldChg>
      <pc:sldChg chg="modSp mod">
        <pc:chgData name="PME RSJD Ska" userId="5cf91b3ea628cd44" providerId="LiveId" clId="{FC64CE44-7314-4609-BFB1-4372897A4624}" dt="2020-11-10T03:58:05.315" v="161" actId="20577"/>
        <pc:sldMkLst>
          <pc:docMk/>
          <pc:sldMk cId="3000338659" sldId="322"/>
        </pc:sldMkLst>
        <pc:graphicFrameChg chg="modGraphic">
          <ac:chgData name="PME RSJD Ska" userId="5cf91b3ea628cd44" providerId="LiveId" clId="{FC64CE44-7314-4609-BFB1-4372897A4624}" dt="2020-11-10T03:58:05.315" v="161" actId="20577"/>
          <ac:graphicFrameMkLst>
            <pc:docMk/>
            <pc:sldMk cId="3000338659" sldId="322"/>
            <ac:graphicFrameMk id="3" creationId="{646A3B5F-EFEB-4E0D-8DC7-9BF8CF67573D}"/>
          </ac:graphicFrameMkLst>
        </pc:graphicFrameChg>
      </pc:sldChg>
      <pc:sldChg chg="modSp mod">
        <pc:chgData name="PME RSJD Ska" userId="5cf91b3ea628cd44" providerId="LiveId" clId="{FC64CE44-7314-4609-BFB1-4372897A4624}" dt="2020-11-10T04:21:10.665" v="253" actId="20577"/>
        <pc:sldMkLst>
          <pc:docMk/>
          <pc:sldMk cId="3068829259" sldId="324"/>
        </pc:sldMkLst>
        <pc:graphicFrameChg chg="mod modGraphic">
          <ac:chgData name="PME RSJD Ska" userId="5cf91b3ea628cd44" providerId="LiveId" clId="{FC64CE44-7314-4609-BFB1-4372897A4624}" dt="2020-11-10T04:21:10.665" v="253" actId="20577"/>
          <ac:graphicFrameMkLst>
            <pc:docMk/>
            <pc:sldMk cId="3068829259" sldId="324"/>
            <ac:graphicFrameMk id="2" creationId="{8263502F-E394-4E86-AABF-13674409AE44}"/>
          </ac:graphicFrameMkLst>
        </pc:graphicFrameChg>
      </pc:sldChg>
      <pc:sldChg chg="ord">
        <pc:chgData name="PME RSJD Ska" userId="5cf91b3ea628cd44" providerId="LiveId" clId="{FC64CE44-7314-4609-BFB1-4372897A4624}" dt="2020-11-10T06:07:47.902" v="256" actId="20578"/>
        <pc:sldMkLst>
          <pc:docMk/>
          <pc:sldMk cId="3290242205" sldId="334"/>
        </pc:sldMkLst>
      </pc:sldChg>
      <pc:sldChg chg="modSp mod">
        <pc:chgData name="PME RSJD Ska" userId="5cf91b3ea628cd44" providerId="LiveId" clId="{FC64CE44-7314-4609-BFB1-4372897A4624}" dt="2020-11-09T07:06:38.327" v="33" actId="20577"/>
        <pc:sldMkLst>
          <pc:docMk/>
          <pc:sldMk cId="2217208449" sldId="338"/>
        </pc:sldMkLst>
        <pc:graphicFrameChg chg="modGraphic">
          <ac:chgData name="PME RSJD Ska" userId="5cf91b3ea628cd44" providerId="LiveId" clId="{FC64CE44-7314-4609-BFB1-4372897A4624}" dt="2020-11-09T07:06:38.327" v="33" actId="20577"/>
          <ac:graphicFrameMkLst>
            <pc:docMk/>
            <pc:sldMk cId="2217208449" sldId="338"/>
            <ac:graphicFrameMk id="8" creationId="{081A0C3E-7A5E-41F6-A06A-CE303648FE75}"/>
          </ac:graphicFrameMkLst>
        </pc:graphicFrameChg>
      </pc:sldChg>
      <pc:sldChg chg="modSp mod">
        <pc:chgData name="PME RSJD Ska" userId="5cf91b3ea628cd44" providerId="LiveId" clId="{FC64CE44-7314-4609-BFB1-4372897A4624}" dt="2020-11-10T02:45:14.260" v="99" actId="20577"/>
        <pc:sldMkLst>
          <pc:docMk/>
          <pc:sldMk cId="98625111" sldId="348"/>
        </pc:sldMkLst>
        <pc:graphicFrameChg chg="modGraphic">
          <ac:chgData name="PME RSJD Ska" userId="5cf91b3ea628cd44" providerId="LiveId" clId="{FC64CE44-7314-4609-BFB1-4372897A4624}" dt="2020-11-10T02:45:14.260" v="99" actId="20577"/>
          <ac:graphicFrameMkLst>
            <pc:docMk/>
            <pc:sldMk cId="98625111" sldId="348"/>
            <ac:graphicFrameMk id="3" creationId="{250280CA-8451-4524-B7CE-7B81E3428D7A}"/>
          </ac:graphicFrameMkLst>
        </pc:graphicFrameChg>
      </pc:sldChg>
      <pc:sldChg chg="modSp mod">
        <pc:chgData name="PME RSJD Ska" userId="5cf91b3ea628cd44" providerId="LiveId" clId="{FC64CE44-7314-4609-BFB1-4372897A4624}" dt="2020-11-10T04:04:30.784" v="217" actId="20577"/>
        <pc:sldMkLst>
          <pc:docMk/>
          <pc:sldMk cId="1564236466" sldId="352"/>
        </pc:sldMkLst>
        <pc:spChg chg="mod">
          <ac:chgData name="PME RSJD Ska" userId="5cf91b3ea628cd44" providerId="LiveId" clId="{FC64CE44-7314-4609-BFB1-4372897A4624}" dt="2020-11-10T04:02:00.758" v="189" actId="1076"/>
          <ac:spMkLst>
            <pc:docMk/>
            <pc:sldMk cId="1564236466" sldId="352"/>
            <ac:spMk id="5" creationId="{61967120-E41C-4E90-BC29-CEFA1C422BB4}"/>
          </ac:spMkLst>
        </pc:spChg>
        <pc:graphicFrameChg chg="mod modGraphic">
          <ac:chgData name="PME RSJD Ska" userId="5cf91b3ea628cd44" providerId="LiveId" clId="{FC64CE44-7314-4609-BFB1-4372897A4624}" dt="2020-11-10T04:04:30.784" v="217" actId="20577"/>
          <ac:graphicFrameMkLst>
            <pc:docMk/>
            <pc:sldMk cId="1564236466" sldId="352"/>
            <ac:graphicFrameMk id="7" creationId="{07A5713F-ABF4-417B-AA24-F82A296263B2}"/>
          </ac:graphicFrameMkLst>
        </pc:graphicFrameChg>
        <pc:picChg chg="mod">
          <ac:chgData name="PME RSJD Ska" userId="5cf91b3ea628cd44" providerId="LiveId" clId="{FC64CE44-7314-4609-BFB1-4372897A4624}" dt="2020-11-10T04:03:04.582" v="193" actId="1076"/>
          <ac:picMkLst>
            <pc:docMk/>
            <pc:sldMk cId="1564236466" sldId="352"/>
            <ac:picMk id="8" creationId="{20D45B83-AF0C-408B-A1D8-784DFC417FE3}"/>
          </ac:picMkLst>
        </pc:picChg>
      </pc:sldChg>
      <pc:sldChg chg="modSp mod">
        <pc:chgData name="PME RSJD Ska" userId="5cf91b3ea628cd44" providerId="LiveId" clId="{FC64CE44-7314-4609-BFB1-4372897A4624}" dt="2020-11-10T02:42:37.399" v="86" actId="20577"/>
        <pc:sldMkLst>
          <pc:docMk/>
          <pc:sldMk cId="2559380205" sldId="353"/>
        </pc:sldMkLst>
        <pc:graphicFrameChg chg="modGraphic">
          <ac:chgData name="PME RSJD Ska" userId="5cf91b3ea628cd44" providerId="LiveId" clId="{FC64CE44-7314-4609-BFB1-4372897A4624}" dt="2020-11-10T02:42:37.399" v="86" actId="20577"/>
          <ac:graphicFrameMkLst>
            <pc:docMk/>
            <pc:sldMk cId="2559380205" sldId="353"/>
            <ac:graphicFrameMk id="3" creationId="{EA4E7363-BD5A-4582-83CA-CC464363862B}"/>
          </ac:graphicFrameMkLst>
        </pc:graphicFrameChg>
      </pc:sldChg>
      <pc:sldChg chg="modSp mod">
        <pc:chgData name="PME RSJD Ska" userId="5cf91b3ea628cd44" providerId="LiveId" clId="{FC64CE44-7314-4609-BFB1-4372897A4624}" dt="2020-11-10T02:56:13.706" v="140" actId="20577"/>
        <pc:sldMkLst>
          <pc:docMk/>
          <pc:sldMk cId="3498718087" sldId="360"/>
        </pc:sldMkLst>
        <pc:graphicFrameChg chg="modGraphic">
          <ac:chgData name="PME RSJD Ska" userId="5cf91b3ea628cd44" providerId="LiveId" clId="{FC64CE44-7314-4609-BFB1-4372897A4624}" dt="2020-11-10T02:56:13.706" v="140" actId="20577"/>
          <ac:graphicFrameMkLst>
            <pc:docMk/>
            <pc:sldMk cId="3498718087" sldId="360"/>
            <ac:graphicFrameMk id="4" creationId="{F8B8CE7D-8B6C-407D-B474-BD440604063E}"/>
          </ac:graphicFrameMkLst>
        </pc:graphicFrameChg>
      </pc:sldChg>
    </pc:docChg>
  </pc:docChgLst>
  <pc:docChgLst>
    <pc:chgData name="PME RSJD Ska" userId="5cf91b3ea628cd44" providerId="LiveId" clId="{D5AC0558-4917-4B8C-B49E-44518C28A2FF}"/>
    <pc:docChg chg="undo custSel addSld delSld modSld">
      <pc:chgData name="PME RSJD Ska" userId="5cf91b3ea628cd44" providerId="LiveId" clId="{D5AC0558-4917-4B8C-B49E-44518C28A2FF}" dt="2020-10-19T01:09:18.628" v="583" actId="14734"/>
      <pc:docMkLst>
        <pc:docMk/>
      </pc:docMkLst>
      <pc:sldChg chg="modSp mod">
        <pc:chgData name="PME RSJD Ska" userId="5cf91b3ea628cd44" providerId="LiveId" clId="{D5AC0558-4917-4B8C-B49E-44518C28A2FF}" dt="2020-10-19T01:09:18.628" v="583" actId="14734"/>
        <pc:sldMkLst>
          <pc:docMk/>
          <pc:sldMk cId="0" sldId="291"/>
        </pc:sldMkLst>
        <pc:graphicFrameChg chg="mod modGraphic">
          <ac:chgData name="PME RSJD Ska" userId="5cf91b3ea628cd44" providerId="LiveId" clId="{D5AC0558-4917-4B8C-B49E-44518C28A2FF}" dt="2020-10-19T01:09:18.628" v="583" actId="14734"/>
          <ac:graphicFrameMkLst>
            <pc:docMk/>
            <pc:sldMk cId="0" sldId="291"/>
            <ac:graphicFrameMk id="48" creationId="{B255C18E-2EE6-4309-A8EC-A424771374B8}"/>
          </ac:graphicFrameMkLst>
        </pc:graphicFrameChg>
      </pc:sldChg>
      <pc:sldChg chg="addSp modSp mod">
        <pc:chgData name="PME RSJD Ska" userId="5cf91b3ea628cd44" providerId="LiveId" clId="{D5AC0558-4917-4B8C-B49E-44518C28A2FF}" dt="2020-10-12T00:33:53.126" v="320" actId="255"/>
        <pc:sldMkLst>
          <pc:docMk/>
          <pc:sldMk cId="2219727366" sldId="314"/>
        </pc:sldMkLst>
        <pc:graphicFrameChg chg="add mod modGraphic">
          <ac:chgData name="PME RSJD Ska" userId="5cf91b3ea628cd44" providerId="LiveId" clId="{D5AC0558-4917-4B8C-B49E-44518C28A2FF}" dt="2020-10-12T00:33:53.126" v="320" actId="255"/>
          <ac:graphicFrameMkLst>
            <pc:docMk/>
            <pc:sldMk cId="2219727366" sldId="314"/>
            <ac:graphicFrameMk id="2" creationId="{687A738D-D18A-4DE7-961D-E53DABDBA2CA}"/>
          </ac:graphicFrameMkLst>
        </pc:graphicFrameChg>
      </pc:sldChg>
      <pc:sldChg chg="addSp modSp mod">
        <pc:chgData name="PME RSJD Ska" userId="5cf91b3ea628cd44" providerId="LiveId" clId="{D5AC0558-4917-4B8C-B49E-44518C28A2FF}" dt="2020-10-12T00:41:32.540" v="327" actId="255"/>
        <pc:sldMkLst>
          <pc:docMk/>
          <pc:sldMk cId="1949558666" sldId="315"/>
        </pc:sldMkLst>
        <pc:graphicFrameChg chg="add mod modGraphic">
          <ac:chgData name="PME RSJD Ska" userId="5cf91b3ea628cd44" providerId="LiveId" clId="{D5AC0558-4917-4B8C-B49E-44518C28A2FF}" dt="2020-10-12T00:41:32.540" v="327" actId="255"/>
          <ac:graphicFrameMkLst>
            <pc:docMk/>
            <pc:sldMk cId="1949558666" sldId="315"/>
            <ac:graphicFrameMk id="2" creationId="{A4A825B1-FF3F-4CAC-AB4B-60AE3D97C8D6}"/>
          </ac:graphicFrameMkLst>
        </pc:graphicFrameChg>
      </pc:sldChg>
      <pc:sldChg chg="modSp mod">
        <pc:chgData name="PME RSJD Ska" userId="5cf91b3ea628cd44" providerId="LiveId" clId="{D5AC0558-4917-4B8C-B49E-44518C28A2FF}" dt="2020-10-05T03:30:25.494" v="103" actId="242"/>
        <pc:sldMkLst>
          <pc:docMk/>
          <pc:sldMk cId="813449840" sldId="316"/>
        </pc:sldMkLst>
        <pc:spChg chg="mod">
          <ac:chgData name="PME RSJD Ska" userId="5cf91b3ea628cd44" providerId="LiveId" clId="{D5AC0558-4917-4B8C-B49E-44518C28A2FF}" dt="2020-10-05T03:29:46.847" v="99" actId="1037"/>
          <ac:spMkLst>
            <pc:docMk/>
            <pc:sldMk cId="813449840" sldId="316"/>
            <ac:spMk id="14" creationId="{10D70BAC-9318-48FD-BB0E-9EF7B285B269}"/>
          </ac:spMkLst>
        </pc:spChg>
        <pc:graphicFrameChg chg="mod modGraphic">
          <ac:chgData name="PME RSJD Ska" userId="5cf91b3ea628cd44" providerId="LiveId" clId="{D5AC0558-4917-4B8C-B49E-44518C28A2FF}" dt="2020-10-05T03:30:25.494" v="103" actId="242"/>
          <ac:graphicFrameMkLst>
            <pc:docMk/>
            <pc:sldMk cId="813449840" sldId="316"/>
            <ac:graphicFrameMk id="10" creationId="{FF3A40EC-2DCF-4C63-8323-9DAB10DE1C67}"/>
          </ac:graphicFrameMkLst>
        </pc:graphicFrameChg>
      </pc:sldChg>
      <pc:sldChg chg="modSp">
        <pc:chgData name="PME RSJD Ska" userId="5cf91b3ea628cd44" providerId="LiveId" clId="{D5AC0558-4917-4B8C-B49E-44518C28A2FF}" dt="2020-10-12T00:45:19" v="329"/>
        <pc:sldMkLst>
          <pc:docMk/>
          <pc:sldMk cId="432816730" sldId="320"/>
        </pc:sldMkLst>
        <pc:graphicFrameChg chg="mod">
          <ac:chgData name="PME RSJD Ska" userId="5cf91b3ea628cd44" providerId="LiveId" clId="{D5AC0558-4917-4B8C-B49E-44518C28A2FF}" dt="2020-10-12T00:45:19" v="329"/>
          <ac:graphicFrameMkLst>
            <pc:docMk/>
            <pc:sldMk cId="432816730" sldId="320"/>
            <ac:graphicFrameMk id="2" creationId="{57AFBB6F-B37E-46BD-B2C1-420BCC01FB45}"/>
          </ac:graphicFrameMkLst>
        </pc:graphicFrameChg>
      </pc:sldChg>
      <pc:sldChg chg="modSp mod">
        <pc:chgData name="PME RSJD Ska" userId="5cf91b3ea628cd44" providerId="LiveId" clId="{D5AC0558-4917-4B8C-B49E-44518C28A2FF}" dt="2020-10-05T07:18:07.343" v="132"/>
        <pc:sldMkLst>
          <pc:docMk/>
          <pc:sldMk cId="2987484316" sldId="321"/>
        </pc:sldMkLst>
        <pc:graphicFrameChg chg="mod modGraphic">
          <ac:chgData name="PME RSJD Ska" userId="5cf91b3ea628cd44" providerId="LiveId" clId="{D5AC0558-4917-4B8C-B49E-44518C28A2FF}" dt="2020-10-05T07:18:07.343" v="132"/>
          <ac:graphicFrameMkLst>
            <pc:docMk/>
            <pc:sldMk cId="2987484316" sldId="321"/>
            <ac:graphicFrameMk id="3" creationId="{109BD025-8D54-4A19-B717-FE3A5F952A4B}"/>
          </ac:graphicFrameMkLst>
        </pc:graphicFrameChg>
      </pc:sldChg>
      <pc:sldChg chg="modSp mod">
        <pc:chgData name="PME RSJD Ska" userId="5cf91b3ea628cd44" providerId="LiveId" clId="{D5AC0558-4917-4B8C-B49E-44518C28A2FF}" dt="2020-10-05T03:28:41.645" v="41" actId="1035"/>
        <pc:sldMkLst>
          <pc:docMk/>
          <pc:sldMk cId="3000338659" sldId="322"/>
        </pc:sldMkLst>
        <pc:graphicFrameChg chg="mod">
          <ac:chgData name="PME RSJD Ska" userId="5cf91b3ea628cd44" providerId="LiveId" clId="{D5AC0558-4917-4B8C-B49E-44518C28A2FF}" dt="2020-10-05T03:28:41.645" v="41" actId="1035"/>
          <ac:graphicFrameMkLst>
            <pc:docMk/>
            <pc:sldMk cId="3000338659" sldId="322"/>
            <ac:graphicFrameMk id="3" creationId="{646A3B5F-EFEB-4E0D-8DC7-9BF8CF67573D}"/>
          </ac:graphicFrameMkLst>
        </pc:graphicFrameChg>
      </pc:sldChg>
      <pc:sldChg chg="modSp mod">
        <pc:chgData name="PME RSJD Ska" userId="5cf91b3ea628cd44" providerId="LiveId" clId="{D5AC0558-4917-4B8C-B49E-44518C28A2FF}" dt="2020-10-09T06:36:49.385" v="294" actId="14734"/>
        <pc:sldMkLst>
          <pc:docMk/>
          <pc:sldMk cId="2895048437" sldId="323"/>
        </pc:sldMkLst>
        <pc:spChg chg="mod">
          <ac:chgData name="PME RSJD Ska" userId="5cf91b3ea628cd44" providerId="LiveId" clId="{D5AC0558-4917-4B8C-B49E-44518C28A2FF}" dt="2020-10-05T03:29:07.426" v="49" actId="1035"/>
          <ac:spMkLst>
            <pc:docMk/>
            <pc:sldMk cId="2895048437" sldId="323"/>
            <ac:spMk id="5" creationId="{5224E84E-BD38-402A-A2B3-698A2B59054D}"/>
          </ac:spMkLst>
        </pc:spChg>
        <pc:graphicFrameChg chg="mod modGraphic">
          <ac:chgData name="PME RSJD Ska" userId="5cf91b3ea628cd44" providerId="LiveId" clId="{D5AC0558-4917-4B8C-B49E-44518C28A2FF}" dt="2020-10-09T06:36:49.385" v="294" actId="14734"/>
          <ac:graphicFrameMkLst>
            <pc:docMk/>
            <pc:sldMk cId="2895048437" sldId="323"/>
            <ac:graphicFrameMk id="4" creationId="{8C26713A-40E9-4D49-A290-C0392C1E3821}"/>
          </ac:graphicFrameMkLst>
        </pc:graphicFrameChg>
      </pc:sldChg>
      <pc:sldChg chg="modSp mod">
        <pc:chgData name="PME RSJD Ska" userId="5cf91b3ea628cd44" providerId="LiveId" clId="{D5AC0558-4917-4B8C-B49E-44518C28A2FF}" dt="2020-10-12T00:53:54.372" v="485" actId="21"/>
        <pc:sldMkLst>
          <pc:docMk/>
          <pc:sldMk cId="3068829259" sldId="324"/>
        </pc:sldMkLst>
        <pc:graphicFrameChg chg="mod modGraphic">
          <ac:chgData name="PME RSJD Ska" userId="5cf91b3ea628cd44" providerId="LiveId" clId="{D5AC0558-4917-4B8C-B49E-44518C28A2FF}" dt="2020-10-12T00:53:54.372" v="485" actId="21"/>
          <ac:graphicFrameMkLst>
            <pc:docMk/>
            <pc:sldMk cId="3068829259" sldId="324"/>
            <ac:graphicFrameMk id="2" creationId="{8263502F-E394-4E86-AABF-13674409AE44}"/>
          </ac:graphicFrameMkLst>
        </pc:graphicFrameChg>
      </pc:sldChg>
      <pc:sldChg chg="modSp mod">
        <pc:chgData name="PME RSJD Ska" userId="5cf91b3ea628cd44" providerId="LiveId" clId="{D5AC0558-4917-4B8C-B49E-44518C28A2FF}" dt="2020-10-05T03:17:23.869" v="27" actId="255"/>
        <pc:sldMkLst>
          <pc:docMk/>
          <pc:sldMk cId="1739840318" sldId="326"/>
        </pc:sldMkLst>
        <pc:spChg chg="mod">
          <ac:chgData name="PME RSJD Ska" userId="5cf91b3ea628cd44" providerId="LiveId" clId="{D5AC0558-4917-4B8C-B49E-44518C28A2FF}" dt="2020-10-05T03:16:46.006" v="23" actId="1035"/>
          <ac:spMkLst>
            <pc:docMk/>
            <pc:sldMk cId="1739840318" sldId="326"/>
            <ac:spMk id="8" creationId="{71B82799-111B-4128-A077-A1AC45A3A166}"/>
          </ac:spMkLst>
        </pc:spChg>
        <pc:graphicFrameChg chg="mod modGraphic">
          <ac:chgData name="PME RSJD Ska" userId="5cf91b3ea628cd44" providerId="LiveId" clId="{D5AC0558-4917-4B8C-B49E-44518C28A2FF}" dt="2020-10-05T03:17:23.869" v="27" actId="255"/>
          <ac:graphicFrameMkLst>
            <pc:docMk/>
            <pc:sldMk cId="1739840318" sldId="326"/>
            <ac:graphicFrameMk id="4" creationId="{443A8222-6CC6-4A71-928B-3736633C9C39}"/>
          </ac:graphicFrameMkLst>
        </pc:graphicFrameChg>
      </pc:sldChg>
      <pc:sldChg chg="modSp mod">
        <pc:chgData name="PME RSJD Ska" userId="5cf91b3ea628cd44" providerId="LiveId" clId="{D5AC0558-4917-4B8C-B49E-44518C28A2FF}" dt="2020-10-14T03:26:42.073" v="492" actId="242"/>
        <pc:sldMkLst>
          <pc:docMk/>
          <pc:sldMk cId="929935775" sldId="327"/>
        </pc:sldMkLst>
        <pc:graphicFrameChg chg="mod modGraphic">
          <ac:chgData name="PME RSJD Ska" userId="5cf91b3ea628cd44" providerId="LiveId" clId="{D5AC0558-4917-4B8C-B49E-44518C28A2FF}" dt="2020-10-14T03:26:42.073" v="492" actId="242"/>
          <ac:graphicFrameMkLst>
            <pc:docMk/>
            <pc:sldMk cId="929935775" sldId="327"/>
            <ac:graphicFrameMk id="2" creationId="{9E61D657-FA72-4590-942B-9C51D1874337}"/>
          </ac:graphicFrameMkLst>
        </pc:graphicFrameChg>
      </pc:sldChg>
      <pc:sldChg chg="addSp delSp modSp mod">
        <pc:chgData name="PME RSJD Ska" userId="5cf91b3ea628cd44" providerId="LiveId" clId="{D5AC0558-4917-4B8C-B49E-44518C28A2FF}" dt="2020-10-09T04:56:35.991" v="198" actId="478"/>
        <pc:sldMkLst>
          <pc:docMk/>
          <pc:sldMk cId="1423295440" sldId="328"/>
        </pc:sldMkLst>
        <pc:spChg chg="add del mod">
          <ac:chgData name="PME RSJD Ska" userId="5cf91b3ea628cd44" providerId="LiveId" clId="{D5AC0558-4917-4B8C-B49E-44518C28A2FF}" dt="2020-10-09T04:56:35.991" v="198" actId="478"/>
          <ac:spMkLst>
            <pc:docMk/>
            <pc:sldMk cId="1423295440" sldId="328"/>
            <ac:spMk id="8" creationId="{777F6257-1F71-43AE-90F0-B6372C4B6B14}"/>
          </ac:spMkLst>
        </pc:spChg>
        <pc:graphicFrameChg chg="mod modGraphic">
          <ac:chgData name="PME RSJD Ska" userId="5cf91b3ea628cd44" providerId="LiveId" clId="{D5AC0558-4917-4B8C-B49E-44518C28A2FF}" dt="2020-10-09T04:54:16.782" v="164" actId="20577"/>
          <ac:graphicFrameMkLst>
            <pc:docMk/>
            <pc:sldMk cId="1423295440" sldId="328"/>
            <ac:graphicFrameMk id="3" creationId="{5C9ADB83-5CED-47F3-AA81-2A06DE63E3BE}"/>
          </ac:graphicFrameMkLst>
        </pc:graphicFrameChg>
      </pc:sldChg>
      <pc:sldChg chg="modSp mod">
        <pc:chgData name="PME RSJD Ska" userId="5cf91b3ea628cd44" providerId="LiveId" clId="{D5AC0558-4917-4B8C-B49E-44518C28A2FF}" dt="2020-10-14T03:33:47.167" v="510" actId="14100"/>
        <pc:sldMkLst>
          <pc:docMk/>
          <pc:sldMk cId="523957324" sldId="335"/>
        </pc:sldMkLst>
        <pc:graphicFrameChg chg="mod modGraphic">
          <ac:chgData name="PME RSJD Ska" userId="5cf91b3ea628cd44" providerId="LiveId" clId="{D5AC0558-4917-4B8C-B49E-44518C28A2FF}" dt="2020-10-14T03:33:26.556" v="500" actId="20577"/>
          <ac:graphicFrameMkLst>
            <pc:docMk/>
            <pc:sldMk cId="523957324" sldId="335"/>
            <ac:graphicFrameMk id="2" creationId="{5E446848-3513-4462-9102-A534BB49F219}"/>
          </ac:graphicFrameMkLst>
        </pc:graphicFrameChg>
        <pc:graphicFrameChg chg="modGraphic">
          <ac:chgData name="PME RSJD Ska" userId="5cf91b3ea628cd44" providerId="LiveId" clId="{D5AC0558-4917-4B8C-B49E-44518C28A2FF}" dt="2020-10-14T03:33:47.167" v="510" actId="14100"/>
          <ac:graphicFrameMkLst>
            <pc:docMk/>
            <pc:sldMk cId="523957324" sldId="335"/>
            <ac:graphicFrameMk id="4" creationId="{8D19E686-7D64-46A8-ABE5-546F34D8058C}"/>
          </ac:graphicFrameMkLst>
        </pc:graphicFrameChg>
      </pc:sldChg>
      <pc:sldChg chg="modSp mod">
        <pc:chgData name="PME RSJD Ska" userId="5cf91b3ea628cd44" providerId="LiveId" clId="{D5AC0558-4917-4B8C-B49E-44518C28A2FF}" dt="2020-10-05T03:44:35.480" v="122" actId="255"/>
        <pc:sldMkLst>
          <pc:docMk/>
          <pc:sldMk cId="3102947785" sldId="336"/>
        </pc:sldMkLst>
        <pc:graphicFrameChg chg="mod modGraphic">
          <ac:chgData name="PME RSJD Ska" userId="5cf91b3ea628cd44" providerId="LiveId" clId="{D5AC0558-4917-4B8C-B49E-44518C28A2FF}" dt="2020-10-05T03:44:35.480" v="122" actId="255"/>
          <ac:graphicFrameMkLst>
            <pc:docMk/>
            <pc:sldMk cId="3102947785" sldId="336"/>
            <ac:graphicFrameMk id="2" creationId="{80441A0E-4F54-4A04-9574-67F741EE09FB}"/>
          </ac:graphicFrameMkLst>
        </pc:graphicFrameChg>
      </pc:sldChg>
      <pc:sldChg chg="modSp mod">
        <pc:chgData name="PME RSJD Ska" userId="5cf91b3ea628cd44" providerId="LiveId" clId="{D5AC0558-4917-4B8C-B49E-44518C28A2FF}" dt="2020-10-14T03:34:17.258" v="517" actId="20577"/>
        <pc:sldMkLst>
          <pc:docMk/>
          <pc:sldMk cId="1788794418" sldId="339"/>
        </pc:sldMkLst>
        <pc:graphicFrameChg chg="mod modGraphic">
          <ac:chgData name="PME RSJD Ska" userId="5cf91b3ea628cd44" providerId="LiveId" clId="{D5AC0558-4917-4B8C-B49E-44518C28A2FF}" dt="2020-10-14T03:34:17.258" v="517" actId="20577"/>
          <ac:graphicFrameMkLst>
            <pc:docMk/>
            <pc:sldMk cId="1788794418" sldId="339"/>
            <ac:graphicFrameMk id="3" creationId="{64930AB0-CC51-4F46-A17F-161DF1E0F204}"/>
          </ac:graphicFrameMkLst>
        </pc:graphicFrameChg>
      </pc:sldChg>
      <pc:sldChg chg="modSp mod">
        <pc:chgData name="PME RSJD Ska" userId="5cf91b3ea628cd44" providerId="LiveId" clId="{D5AC0558-4917-4B8C-B49E-44518C28A2FF}" dt="2020-10-14T03:35:58.227" v="555" actId="20577"/>
        <pc:sldMkLst>
          <pc:docMk/>
          <pc:sldMk cId="3420405874" sldId="340"/>
        </pc:sldMkLst>
        <pc:graphicFrameChg chg="modGraphic">
          <ac:chgData name="PME RSJD Ska" userId="5cf91b3ea628cd44" providerId="LiveId" clId="{D5AC0558-4917-4B8C-B49E-44518C28A2FF}" dt="2020-10-14T03:35:39.778" v="545" actId="20577"/>
          <ac:graphicFrameMkLst>
            <pc:docMk/>
            <pc:sldMk cId="3420405874" sldId="340"/>
            <ac:graphicFrameMk id="3" creationId="{61E87447-1D1F-4AAA-ADD1-B1E3625374DC}"/>
          </ac:graphicFrameMkLst>
        </pc:graphicFrameChg>
        <pc:graphicFrameChg chg="mod modGraphic">
          <ac:chgData name="PME RSJD Ska" userId="5cf91b3ea628cd44" providerId="LiveId" clId="{D5AC0558-4917-4B8C-B49E-44518C28A2FF}" dt="2020-10-14T03:35:58.227" v="555" actId="20577"/>
          <ac:graphicFrameMkLst>
            <pc:docMk/>
            <pc:sldMk cId="3420405874" sldId="340"/>
            <ac:graphicFrameMk id="4" creationId="{E45ACD32-5DAC-4494-AAB2-CA1A4A264BB1}"/>
          </ac:graphicFrameMkLst>
        </pc:graphicFrameChg>
      </pc:sldChg>
      <pc:sldChg chg="modSp">
        <pc:chgData name="PME RSJD Ska" userId="5cf91b3ea628cd44" providerId="LiveId" clId="{D5AC0558-4917-4B8C-B49E-44518C28A2FF}" dt="2020-10-14T03:37:49.338" v="582"/>
        <pc:sldMkLst>
          <pc:docMk/>
          <pc:sldMk cId="2790553151" sldId="341"/>
        </pc:sldMkLst>
        <pc:graphicFrameChg chg="mod">
          <ac:chgData name="PME RSJD Ska" userId="5cf91b3ea628cd44" providerId="LiveId" clId="{D5AC0558-4917-4B8C-B49E-44518C28A2FF}" dt="2020-10-14T03:37:49.338" v="582"/>
          <ac:graphicFrameMkLst>
            <pc:docMk/>
            <pc:sldMk cId="2790553151" sldId="341"/>
            <ac:graphicFrameMk id="3" creationId="{D96A5BDC-3277-4D60-8CF6-298455297E54}"/>
          </ac:graphicFrameMkLst>
        </pc:graphicFrameChg>
      </pc:sldChg>
      <pc:sldChg chg="modSp mod">
        <pc:chgData name="PME RSJD Ska" userId="5cf91b3ea628cd44" providerId="LiveId" clId="{D5AC0558-4917-4B8C-B49E-44518C28A2FF}" dt="2020-10-14T03:37:16.508" v="573" actId="20577"/>
        <pc:sldMkLst>
          <pc:docMk/>
          <pc:sldMk cId="2202508425" sldId="342"/>
        </pc:sldMkLst>
        <pc:graphicFrameChg chg="mod">
          <ac:chgData name="PME RSJD Ska" userId="5cf91b3ea628cd44" providerId="LiveId" clId="{D5AC0558-4917-4B8C-B49E-44518C28A2FF}" dt="2020-10-14T03:37:10.847" v="571"/>
          <ac:graphicFrameMkLst>
            <pc:docMk/>
            <pc:sldMk cId="2202508425" sldId="342"/>
            <ac:graphicFrameMk id="3" creationId="{36BEC19D-09C0-4A51-8081-134F4EF0F6B5}"/>
          </ac:graphicFrameMkLst>
        </pc:graphicFrameChg>
        <pc:graphicFrameChg chg="mod modGraphic">
          <ac:chgData name="PME RSJD Ska" userId="5cf91b3ea628cd44" providerId="LiveId" clId="{D5AC0558-4917-4B8C-B49E-44518C28A2FF}" dt="2020-10-14T03:37:16.508" v="573" actId="20577"/>
          <ac:graphicFrameMkLst>
            <pc:docMk/>
            <pc:sldMk cId="2202508425" sldId="342"/>
            <ac:graphicFrameMk id="5" creationId="{2FDDC16A-BBEC-4F4A-A7CE-D173E011B777}"/>
          </ac:graphicFrameMkLst>
        </pc:graphicFrameChg>
      </pc:sldChg>
      <pc:sldChg chg="modSp">
        <pc:chgData name="PME RSJD Ska" userId="5cf91b3ea628cd44" providerId="LiveId" clId="{D5AC0558-4917-4B8C-B49E-44518C28A2FF}" dt="2020-10-14T03:36:24.731" v="557" actId="798"/>
        <pc:sldMkLst>
          <pc:docMk/>
          <pc:sldMk cId="3858784956" sldId="343"/>
        </pc:sldMkLst>
        <pc:graphicFrameChg chg="mod">
          <ac:chgData name="PME RSJD Ska" userId="5cf91b3ea628cd44" providerId="LiveId" clId="{D5AC0558-4917-4B8C-B49E-44518C28A2FF}" dt="2020-10-14T03:36:24.731" v="557" actId="798"/>
          <ac:graphicFrameMkLst>
            <pc:docMk/>
            <pc:sldMk cId="3858784956" sldId="343"/>
            <ac:graphicFrameMk id="4" creationId="{6EAEE364-339E-4C3B-AAC3-D7BECD0B54C7}"/>
          </ac:graphicFrameMkLst>
        </pc:graphicFrameChg>
      </pc:sldChg>
      <pc:sldChg chg="modSp mod">
        <pc:chgData name="PME RSJD Ska" userId="5cf91b3ea628cd44" providerId="LiveId" clId="{D5AC0558-4917-4B8C-B49E-44518C28A2FF}" dt="2020-10-05T03:45:25.541" v="125" actId="255"/>
        <pc:sldMkLst>
          <pc:docMk/>
          <pc:sldMk cId="3113836606" sldId="344"/>
        </pc:sldMkLst>
        <pc:graphicFrameChg chg="mod modGraphic">
          <ac:chgData name="PME RSJD Ska" userId="5cf91b3ea628cd44" providerId="LiveId" clId="{D5AC0558-4917-4B8C-B49E-44518C28A2FF}" dt="2020-10-05T03:45:25.541" v="125" actId="255"/>
          <ac:graphicFrameMkLst>
            <pc:docMk/>
            <pc:sldMk cId="3113836606" sldId="344"/>
            <ac:graphicFrameMk id="6" creationId="{B02C5C14-C0CE-47F3-89E1-FC0B8E6EEEA2}"/>
          </ac:graphicFrameMkLst>
        </pc:graphicFrameChg>
      </pc:sldChg>
      <pc:sldChg chg="modSp mod">
        <pc:chgData name="PME RSJD Ska" userId="5cf91b3ea628cd44" providerId="LiveId" clId="{D5AC0558-4917-4B8C-B49E-44518C28A2FF}" dt="2020-10-12T00:55:00.422" v="486" actId="1076"/>
        <pc:sldMkLst>
          <pc:docMk/>
          <pc:sldMk cId="301858827" sldId="345"/>
        </pc:sldMkLst>
        <pc:graphicFrameChg chg="mod">
          <ac:chgData name="PME RSJD Ska" userId="5cf91b3ea628cd44" providerId="LiveId" clId="{D5AC0558-4917-4B8C-B49E-44518C28A2FF}" dt="2020-10-12T00:55:00.422" v="486" actId="1076"/>
          <ac:graphicFrameMkLst>
            <pc:docMk/>
            <pc:sldMk cId="301858827" sldId="345"/>
            <ac:graphicFrameMk id="3" creationId="{FB376035-3C7B-442C-8A01-A8237AA78729}"/>
          </ac:graphicFrameMkLst>
        </pc:graphicFrameChg>
      </pc:sldChg>
      <pc:sldChg chg="modSp mod">
        <pc:chgData name="PME RSJD Ska" userId="5cf91b3ea628cd44" providerId="LiveId" clId="{D5AC0558-4917-4B8C-B49E-44518C28A2FF}" dt="2020-10-14T03:37:04.162" v="570" actId="20577"/>
        <pc:sldMkLst>
          <pc:docMk/>
          <pc:sldMk cId="4171758976" sldId="347"/>
        </pc:sldMkLst>
        <pc:graphicFrameChg chg="mod modGraphic">
          <ac:chgData name="PME RSJD Ska" userId="5cf91b3ea628cd44" providerId="LiveId" clId="{D5AC0558-4917-4B8C-B49E-44518C28A2FF}" dt="2020-10-14T03:37:04.162" v="570" actId="20577"/>
          <ac:graphicFrameMkLst>
            <pc:docMk/>
            <pc:sldMk cId="4171758976" sldId="347"/>
            <ac:graphicFrameMk id="3" creationId="{5859E9B2-7A64-4321-B800-D0E8E287873F}"/>
          </ac:graphicFrameMkLst>
        </pc:graphicFrameChg>
      </pc:sldChg>
      <pc:sldChg chg="modSp mod">
        <pc:chgData name="PME RSJD Ska" userId="5cf91b3ea628cd44" providerId="LiveId" clId="{D5AC0558-4917-4B8C-B49E-44518C28A2FF}" dt="2020-10-14T03:35:27.618" v="538" actId="20577"/>
        <pc:sldMkLst>
          <pc:docMk/>
          <pc:sldMk cId="2337263860" sldId="349"/>
        </pc:sldMkLst>
        <pc:graphicFrameChg chg="mod modGraphic">
          <ac:chgData name="PME RSJD Ska" userId="5cf91b3ea628cd44" providerId="LiveId" clId="{D5AC0558-4917-4B8C-B49E-44518C28A2FF}" dt="2020-10-14T03:35:27.618" v="538" actId="20577"/>
          <ac:graphicFrameMkLst>
            <pc:docMk/>
            <pc:sldMk cId="2337263860" sldId="349"/>
            <ac:graphicFrameMk id="3" creationId="{0FAD1EFC-27ED-4944-9C8E-FC2F2823AC36}"/>
          </ac:graphicFrameMkLst>
        </pc:graphicFrameChg>
      </pc:sldChg>
      <pc:sldChg chg="modSp mod">
        <pc:chgData name="PME RSJD Ska" userId="5cf91b3ea628cd44" providerId="LiveId" clId="{D5AC0558-4917-4B8C-B49E-44518C28A2FF}" dt="2020-10-14T03:35:14.010" v="531" actId="20577"/>
        <pc:sldMkLst>
          <pc:docMk/>
          <pc:sldMk cId="2451172552" sldId="350"/>
        </pc:sldMkLst>
        <pc:graphicFrameChg chg="modGraphic">
          <ac:chgData name="PME RSJD Ska" userId="5cf91b3ea628cd44" providerId="LiveId" clId="{D5AC0558-4917-4B8C-B49E-44518C28A2FF}" dt="2020-10-14T03:35:14.010" v="531" actId="20577"/>
          <ac:graphicFrameMkLst>
            <pc:docMk/>
            <pc:sldMk cId="2451172552" sldId="350"/>
            <ac:graphicFrameMk id="3" creationId="{E2F6673C-22AF-45DD-AF92-BF611D2D2831}"/>
          </ac:graphicFrameMkLst>
        </pc:graphicFrameChg>
      </pc:sldChg>
      <pc:sldChg chg="modSp mod">
        <pc:chgData name="PME RSJD Ska" userId="5cf91b3ea628cd44" providerId="LiveId" clId="{D5AC0558-4917-4B8C-B49E-44518C28A2FF}" dt="2020-10-14T03:34:37.299" v="524" actId="20577"/>
        <pc:sldMkLst>
          <pc:docMk/>
          <pc:sldMk cId="3021585108" sldId="351"/>
        </pc:sldMkLst>
        <pc:graphicFrameChg chg="modGraphic">
          <ac:chgData name="PME RSJD Ska" userId="5cf91b3ea628cd44" providerId="LiveId" clId="{D5AC0558-4917-4B8C-B49E-44518C28A2FF}" dt="2020-10-14T03:34:37.299" v="524" actId="20577"/>
          <ac:graphicFrameMkLst>
            <pc:docMk/>
            <pc:sldMk cId="3021585108" sldId="351"/>
            <ac:graphicFrameMk id="3" creationId="{ABC737AC-39BC-42D8-862E-E708E74A8376}"/>
          </ac:graphicFrameMkLst>
        </pc:graphicFrameChg>
      </pc:sldChg>
      <pc:sldChg chg="modSp mod">
        <pc:chgData name="PME RSJD Ska" userId="5cf91b3ea628cd44" providerId="LiveId" clId="{D5AC0558-4917-4B8C-B49E-44518C28A2FF}" dt="2020-10-05T03:28:47.477" v="42" actId="1076"/>
        <pc:sldMkLst>
          <pc:docMk/>
          <pc:sldMk cId="1564236466" sldId="352"/>
        </pc:sldMkLst>
        <pc:graphicFrameChg chg="mod">
          <ac:chgData name="PME RSJD Ska" userId="5cf91b3ea628cd44" providerId="LiveId" clId="{D5AC0558-4917-4B8C-B49E-44518C28A2FF}" dt="2020-10-05T03:28:47.477" v="42" actId="1076"/>
          <ac:graphicFrameMkLst>
            <pc:docMk/>
            <pc:sldMk cId="1564236466" sldId="352"/>
            <ac:graphicFrameMk id="3" creationId="{8516AD44-0C86-4C8F-9BC4-77AB1743B091}"/>
          </ac:graphicFrameMkLst>
        </pc:graphicFrameChg>
      </pc:sldChg>
      <pc:sldChg chg="modSp mod">
        <pc:chgData name="PME RSJD Ska" userId="5cf91b3ea628cd44" providerId="LiveId" clId="{D5AC0558-4917-4B8C-B49E-44518C28A2FF}" dt="2020-10-05T03:19:07.924" v="30" actId="242"/>
        <pc:sldMkLst>
          <pc:docMk/>
          <pc:sldMk cId="2559380205" sldId="353"/>
        </pc:sldMkLst>
        <pc:graphicFrameChg chg="modGraphic">
          <ac:chgData name="PME RSJD Ska" userId="5cf91b3ea628cd44" providerId="LiveId" clId="{D5AC0558-4917-4B8C-B49E-44518C28A2FF}" dt="2020-10-05T03:19:07.924" v="30" actId="242"/>
          <ac:graphicFrameMkLst>
            <pc:docMk/>
            <pc:sldMk cId="2559380205" sldId="353"/>
            <ac:graphicFrameMk id="3" creationId="{EA4E7363-BD5A-4582-83CA-CC464363862B}"/>
          </ac:graphicFrameMkLst>
        </pc:graphicFrameChg>
      </pc:sldChg>
      <pc:sldChg chg="modSp mod">
        <pc:chgData name="PME RSJD Ska" userId="5cf91b3ea628cd44" providerId="LiveId" clId="{D5AC0558-4917-4B8C-B49E-44518C28A2FF}" dt="2020-10-14T03:27:08.628" v="494" actId="255"/>
        <pc:sldMkLst>
          <pc:docMk/>
          <pc:sldMk cId="3739452612" sldId="354"/>
        </pc:sldMkLst>
        <pc:spChg chg="mod">
          <ac:chgData name="PME RSJD Ska" userId="5cf91b3ea628cd44" providerId="LiveId" clId="{D5AC0558-4917-4B8C-B49E-44518C28A2FF}" dt="2020-10-05T03:18:10.590" v="28" actId="1076"/>
          <ac:spMkLst>
            <pc:docMk/>
            <pc:sldMk cId="3739452612" sldId="354"/>
            <ac:spMk id="7" creationId="{54497701-5D90-4546-A2E8-CB41227B9A25}"/>
          </ac:spMkLst>
        </pc:spChg>
        <pc:graphicFrameChg chg="mod modGraphic">
          <ac:chgData name="PME RSJD Ska" userId="5cf91b3ea628cd44" providerId="LiveId" clId="{D5AC0558-4917-4B8C-B49E-44518C28A2FF}" dt="2020-10-14T03:27:08.628" v="494" actId="255"/>
          <ac:graphicFrameMkLst>
            <pc:docMk/>
            <pc:sldMk cId="3739452612" sldId="354"/>
            <ac:graphicFrameMk id="5" creationId="{FFF86EE2-C979-415A-A79C-0BD5FDCFC59D}"/>
          </ac:graphicFrameMkLst>
        </pc:graphicFrameChg>
      </pc:sldChg>
      <pc:sldChg chg="modSp mod">
        <pc:chgData name="PME RSJD Ska" userId="5cf91b3ea628cd44" providerId="LiveId" clId="{D5AC0558-4917-4B8C-B49E-44518C28A2FF}" dt="2020-10-05T03:28:31.426" v="38" actId="1035"/>
        <pc:sldMkLst>
          <pc:docMk/>
          <pc:sldMk cId="1126874050" sldId="355"/>
        </pc:sldMkLst>
        <pc:graphicFrameChg chg="mod">
          <ac:chgData name="PME RSJD Ska" userId="5cf91b3ea628cd44" providerId="LiveId" clId="{D5AC0558-4917-4B8C-B49E-44518C28A2FF}" dt="2020-10-05T03:28:31.426" v="38" actId="1035"/>
          <ac:graphicFrameMkLst>
            <pc:docMk/>
            <pc:sldMk cId="1126874050" sldId="355"/>
            <ac:graphicFrameMk id="5" creationId="{E3844609-46DC-4E4F-B7E5-80169B7F4619}"/>
          </ac:graphicFrameMkLst>
        </pc:graphicFrameChg>
      </pc:sldChg>
      <pc:sldChg chg="modSp mod">
        <pc:chgData name="PME RSJD Ska" userId="5cf91b3ea628cd44" providerId="LiveId" clId="{D5AC0558-4917-4B8C-B49E-44518C28A2FF}" dt="2020-10-05T03:45:39.309" v="127" actId="255"/>
        <pc:sldMkLst>
          <pc:docMk/>
          <pc:sldMk cId="2839093070" sldId="356"/>
        </pc:sldMkLst>
        <pc:graphicFrameChg chg="mod modGraphic">
          <ac:chgData name="PME RSJD Ska" userId="5cf91b3ea628cd44" providerId="LiveId" clId="{D5AC0558-4917-4B8C-B49E-44518C28A2FF}" dt="2020-10-05T03:45:39.309" v="127" actId="255"/>
          <ac:graphicFrameMkLst>
            <pc:docMk/>
            <pc:sldMk cId="2839093070" sldId="356"/>
            <ac:graphicFrameMk id="3" creationId="{FFE13B08-1E38-4D87-8326-BFF759AB55F4}"/>
          </ac:graphicFrameMkLst>
        </pc:graphicFrameChg>
      </pc:sldChg>
      <pc:sldChg chg="modSp mod">
        <pc:chgData name="PME RSJD Ska" userId="5cf91b3ea628cd44" providerId="LiveId" clId="{D5AC0558-4917-4B8C-B49E-44518C28A2FF}" dt="2020-10-14T03:37:42.817" v="581"/>
        <pc:sldMkLst>
          <pc:docMk/>
          <pc:sldMk cId="4219209167" sldId="357"/>
        </pc:sldMkLst>
        <pc:graphicFrameChg chg="mod modGraphic">
          <ac:chgData name="PME RSJD Ska" userId="5cf91b3ea628cd44" providerId="LiveId" clId="{D5AC0558-4917-4B8C-B49E-44518C28A2FF}" dt="2020-10-14T03:37:39.447" v="580"/>
          <ac:graphicFrameMkLst>
            <pc:docMk/>
            <pc:sldMk cId="4219209167" sldId="357"/>
            <ac:graphicFrameMk id="3" creationId="{1AAB34C9-7162-4DC2-838E-FD1504808EA9}"/>
          </ac:graphicFrameMkLst>
        </pc:graphicFrameChg>
        <pc:graphicFrameChg chg="mod">
          <ac:chgData name="PME RSJD Ska" userId="5cf91b3ea628cd44" providerId="LiveId" clId="{D5AC0558-4917-4B8C-B49E-44518C28A2FF}" dt="2020-10-14T03:37:42.817" v="581"/>
          <ac:graphicFrameMkLst>
            <pc:docMk/>
            <pc:sldMk cId="4219209167" sldId="357"/>
            <ac:graphicFrameMk id="5" creationId="{18397A8B-FA7D-4A74-8202-02DCBC4DF650}"/>
          </ac:graphicFrameMkLst>
        </pc:graphicFrameChg>
      </pc:sldChg>
      <pc:sldChg chg="modSp">
        <pc:chgData name="PME RSJD Ska" userId="5cf91b3ea628cd44" providerId="LiveId" clId="{D5AC0558-4917-4B8C-B49E-44518C28A2FF}" dt="2020-10-12T00:45:08.515" v="328"/>
        <pc:sldMkLst>
          <pc:docMk/>
          <pc:sldMk cId="4185724361" sldId="358"/>
        </pc:sldMkLst>
        <pc:graphicFrameChg chg="mod">
          <ac:chgData name="PME RSJD Ska" userId="5cf91b3ea628cd44" providerId="LiveId" clId="{D5AC0558-4917-4B8C-B49E-44518C28A2FF}" dt="2020-10-12T00:45:08.515" v="328"/>
          <ac:graphicFrameMkLst>
            <pc:docMk/>
            <pc:sldMk cId="4185724361" sldId="358"/>
            <ac:graphicFrameMk id="4" creationId="{996E4BED-2D7A-4460-B88F-905CE5B92D41}"/>
          </ac:graphicFrameMkLst>
        </pc:graphicFrameChg>
      </pc:sldChg>
      <pc:sldChg chg="modSp mod">
        <pc:chgData name="PME RSJD Ska" userId="5cf91b3ea628cd44" providerId="LiveId" clId="{D5AC0558-4917-4B8C-B49E-44518C28A2FF}" dt="2020-10-12T00:45:33.131" v="331" actId="14734"/>
        <pc:sldMkLst>
          <pc:docMk/>
          <pc:sldMk cId="921811061" sldId="359"/>
        </pc:sldMkLst>
        <pc:graphicFrameChg chg="modGraphic">
          <ac:chgData name="PME RSJD Ska" userId="5cf91b3ea628cd44" providerId="LiveId" clId="{D5AC0558-4917-4B8C-B49E-44518C28A2FF}" dt="2020-10-12T00:45:33.131" v="331" actId="14734"/>
          <ac:graphicFrameMkLst>
            <pc:docMk/>
            <pc:sldMk cId="921811061" sldId="359"/>
            <ac:graphicFrameMk id="4" creationId="{2477EF41-954D-4742-B499-2752D13D1DD8}"/>
          </ac:graphicFrameMkLst>
        </pc:graphicFrameChg>
      </pc:sldChg>
      <pc:sldChg chg="new del">
        <pc:chgData name="PME RSJD Ska" userId="5cf91b3ea628cd44" providerId="LiveId" clId="{D5AC0558-4917-4B8C-B49E-44518C28A2FF}" dt="2020-10-12T01:26:49.687" v="488" actId="680"/>
        <pc:sldMkLst>
          <pc:docMk/>
          <pc:sldMk cId="3984552499" sldId="361"/>
        </pc:sldMkLst>
      </pc:sldChg>
    </pc:docChg>
  </pc:docChgLst>
  <pc:docChgLst>
    <pc:chgData name="PME RSJD Ska" userId="5cf91b3ea628cd44" providerId="LiveId" clId="{2499A87B-1F7D-4A69-8A0C-12BBB2228E8B}"/>
    <pc:docChg chg="undo redo custSel addSld delSld modSld">
      <pc:chgData name="PME RSJD Ska" userId="5cf91b3ea628cd44" providerId="LiveId" clId="{2499A87B-1F7D-4A69-8A0C-12BBB2228E8B}" dt="2020-12-18T03:09:04.583" v="2161" actId="20577"/>
      <pc:docMkLst>
        <pc:docMk/>
      </pc:docMkLst>
      <pc:sldChg chg="modSp mod">
        <pc:chgData name="PME RSJD Ska" userId="5cf91b3ea628cd44" providerId="LiveId" clId="{2499A87B-1F7D-4A69-8A0C-12BBB2228E8B}" dt="2020-12-18T02:36:46.829" v="2047" actId="14100"/>
        <pc:sldMkLst>
          <pc:docMk/>
          <pc:sldMk cId="0" sldId="274"/>
        </pc:sldMkLst>
        <pc:spChg chg="mod">
          <ac:chgData name="PME RSJD Ska" userId="5cf91b3ea628cd44" providerId="LiveId" clId="{2499A87B-1F7D-4A69-8A0C-12BBB2228E8B}" dt="2020-12-18T02:36:46.829" v="2047" actId="14100"/>
          <ac:spMkLst>
            <pc:docMk/>
            <pc:sldMk cId="0" sldId="274"/>
            <ac:spMk id="6" creationId="{00000000-0000-0000-0000-000000000000}"/>
          </ac:spMkLst>
        </pc:spChg>
      </pc:sldChg>
      <pc:sldChg chg="modSp">
        <pc:chgData name="PME RSJD Ska" userId="5cf91b3ea628cd44" providerId="LiveId" clId="{2499A87B-1F7D-4A69-8A0C-12BBB2228E8B}" dt="2020-12-14T07:57:41.794" v="1494" actId="1957"/>
        <pc:sldMkLst>
          <pc:docMk/>
          <pc:sldMk cId="0" sldId="278"/>
        </pc:sldMkLst>
        <pc:graphicFrameChg chg="mod">
          <ac:chgData name="PME RSJD Ska" userId="5cf91b3ea628cd44" providerId="LiveId" clId="{2499A87B-1F7D-4A69-8A0C-12BBB2228E8B}" dt="2020-12-14T07:57:41.794" v="1494" actId="1957"/>
          <ac:graphicFrameMkLst>
            <pc:docMk/>
            <pc:sldMk cId="0" sldId="278"/>
            <ac:graphicFrameMk id="42" creationId="{F9C10BF0-7F99-48A1-94CF-D99EE3B7BF66}"/>
          </ac:graphicFrameMkLst>
        </pc:graphicFrameChg>
      </pc:sldChg>
      <pc:sldChg chg="modSp mod">
        <pc:chgData name="PME RSJD Ska" userId="5cf91b3ea628cd44" providerId="LiveId" clId="{2499A87B-1F7D-4A69-8A0C-12BBB2228E8B}" dt="2020-12-14T03:46:44.478" v="1366"/>
        <pc:sldMkLst>
          <pc:docMk/>
          <pc:sldMk cId="0" sldId="279"/>
        </pc:sldMkLst>
        <pc:graphicFrameChg chg="mod">
          <ac:chgData name="PME RSJD Ska" userId="5cf91b3ea628cd44" providerId="LiveId" clId="{2499A87B-1F7D-4A69-8A0C-12BBB2228E8B}" dt="2020-12-14T03:46:44.478" v="1366"/>
          <ac:graphicFrameMkLst>
            <pc:docMk/>
            <pc:sldMk cId="0" sldId="279"/>
            <ac:graphicFrameMk id="59" creationId="{1762EC3B-7625-45BC-AD23-B9B1E839DF3F}"/>
          </ac:graphicFrameMkLst>
        </pc:graphicFrameChg>
        <pc:graphicFrameChg chg="mod">
          <ac:chgData name="PME RSJD Ska" userId="5cf91b3ea628cd44" providerId="LiveId" clId="{2499A87B-1F7D-4A69-8A0C-12BBB2228E8B}" dt="2020-12-14T03:46:29.188" v="1361" actId="14100"/>
          <ac:graphicFrameMkLst>
            <pc:docMk/>
            <pc:sldMk cId="0" sldId="279"/>
            <ac:graphicFrameMk id="60" creationId="{AC8ABB2A-DD80-4FD2-A3B0-1F0C4B2613BC}"/>
          </ac:graphicFrameMkLst>
        </pc:graphicFrameChg>
      </pc:sldChg>
      <pc:sldChg chg="mod">
        <pc:chgData name="PME RSJD Ska" userId="5cf91b3ea628cd44" providerId="LiveId" clId="{2499A87B-1F7D-4A69-8A0C-12BBB2228E8B}" dt="2020-12-16T04:27:17.604" v="1514" actId="27918"/>
        <pc:sldMkLst>
          <pc:docMk/>
          <pc:sldMk cId="0" sldId="290"/>
        </pc:sldMkLst>
      </pc:sldChg>
      <pc:sldChg chg="modSp mod">
        <pc:chgData name="PME RSJD Ska" userId="5cf91b3ea628cd44" providerId="LiveId" clId="{2499A87B-1F7D-4A69-8A0C-12BBB2228E8B}" dt="2020-12-18T02:52:15.167" v="2108" actId="20577"/>
        <pc:sldMkLst>
          <pc:docMk/>
          <pc:sldMk cId="0" sldId="291"/>
        </pc:sldMkLst>
        <pc:spChg chg="mod">
          <ac:chgData name="PME RSJD Ska" userId="5cf91b3ea628cd44" providerId="LiveId" clId="{2499A87B-1F7D-4A69-8A0C-12BBB2228E8B}" dt="2020-12-10T06:44:04.047" v="749" actId="1076"/>
          <ac:spMkLst>
            <pc:docMk/>
            <pc:sldMk cId="0" sldId="291"/>
            <ac:spMk id="47" creationId="{F4BC599C-D206-47D5-AEA7-21F6BABA1967}"/>
          </ac:spMkLst>
        </pc:spChg>
        <pc:graphicFrameChg chg="mod modGraphic">
          <ac:chgData name="PME RSJD Ska" userId="5cf91b3ea628cd44" providerId="LiveId" clId="{2499A87B-1F7D-4A69-8A0C-12BBB2228E8B}" dt="2020-12-18T02:52:15.167" v="2108" actId="20577"/>
          <ac:graphicFrameMkLst>
            <pc:docMk/>
            <pc:sldMk cId="0" sldId="291"/>
            <ac:graphicFrameMk id="48" creationId="{B255C18E-2EE6-4309-A8EC-A424771374B8}"/>
          </ac:graphicFrameMkLst>
        </pc:graphicFrameChg>
      </pc:sldChg>
      <pc:sldChg chg="modSp mod">
        <pc:chgData name="PME RSJD Ska" userId="5cf91b3ea628cd44" providerId="LiveId" clId="{2499A87B-1F7D-4A69-8A0C-12BBB2228E8B}" dt="2020-12-16T07:59:23.109" v="1665" actId="20577"/>
        <pc:sldMkLst>
          <pc:docMk/>
          <pc:sldMk cId="0" sldId="292"/>
        </pc:sldMkLst>
        <pc:spChg chg="mod">
          <ac:chgData name="PME RSJD Ska" userId="5cf91b3ea628cd44" providerId="LiveId" clId="{2499A87B-1F7D-4A69-8A0C-12BBB2228E8B}" dt="2020-12-10T06:47:37.975" v="787" actId="14100"/>
          <ac:spMkLst>
            <pc:docMk/>
            <pc:sldMk cId="0" sldId="292"/>
            <ac:spMk id="46" creationId="{78265F39-85C8-48A3-85B6-2EC43789A825}"/>
          </ac:spMkLst>
        </pc:spChg>
        <pc:graphicFrameChg chg="mod modGraphic">
          <ac:chgData name="PME RSJD Ska" userId="5cf91b3ea628cd44" providerId="LiveId" clId="{2499A87B-1F7D-4A69-8A0C-12BBB2228E8B}" dt="2020-12-16T07:56:38.623" v="1640" actId="20577"/>
          <ac:graphicFrameMkLst>
            <pc:docMk/>
            <pc:sldMk cId="0" sldId="292"/>
            <ac:graphicFrameMk id="49" creationId="{41DE2BD6-85D3-4DA6-A5DB-5A3BA909BC1A}"/>
          </ac:graphicFrameMkLst>
        </pc:graphicFrameChg>
        <pc:graphicFrameChg chg="mod modGraphic">
          <ac:chgData name="PME RSJD Ska" userId="5cf91b3ea628cd44" providerId="LiveId" clId="{2499A87B-1F7D-4A69-8A0C-12BBB2228E8B}" dt="2020-12-16T07:59:23.109" v="1665" actId="20577"/>
          <ac:graphicFrameMkLst>
            <pc:docMk/>
            <pc:sldMk cId="0" sldId="292"/>
            <ac:graphicFrameMk id="50" creationId="{E867FC32-A092-4621-B8D0-5C9E5A23A39F}"/>
          </ac:graphicFrameMkLst>
        </pc:graphicFrameChg>
      </pc:sldChg>
      <pc:sldChg chg="modSp mod">
        <pc:chgData name="PME RSJD Ska" userId="5cf91b3ea628cd44" providerId="LiveId" clId="{2499A87B-1F7D-4A69-8A0C-12BBB2228E8B}" dt="2020-12-18T02:52:28.451" v="2111" actId="14100"/>
        <pc:sldMkLst>
          <pc:docMk/>
          <pc:sldMk cId="0" sldId="293"/>
        </pc:sldMkLst>
        <pc:graphicFrameChg chg="modGraphic">
          <ac:chgData name="PME RSJD Ska" userId="5cf91b3ea628cd44" providerId="LiveId" clId="{2499A87B-1F7D-4A69-8A0C-12BBB2228E8B}" dt="2020-12-18T02:52:28.451" v="2111" actId="14100"/>
          <ac:graphicFrameMkLst>
            <pc:docMk/>
            <pc:sldMk cId="0" sldId="293"/>
            <ac:graphicFrameMk id="39" creationId="{3FE5D367-5584-4C08-BDD9-02F84BFFE7BE}"/>
          </ac:graphicFrameMkLst>
        </pc:graphicFrameChg>
        <pc:graphicFrameChg chg="modGraphic">
          <ac:chgData name="PME RSJD Ska" userId="5cf91b3ea628cd44" providerId="LiveId" clId="{2499A87B-1F7D-4A69-8A0C-12BBB2228E8B}" dt="2020-12-18T02:52:25.123" v="2110" actId="14100"/>
          <ac:graphicFrameMkLst>
            <pc:docMk/>
            <pc:sldMk cId="0" sldId="293"/>
            <ac:graphicFrameMk id="40" creationId="{DB6E2A8F-0576-43E3-85DC-A45BD932B15B}"/>
          </ac:graphicFrameMkLst>
        </pc:graphicFrameChg>
      </pc:sldChg>
      <pc:sldChg chg="addSp delSp modSp mod">
        <pc:chgData name="PME RSJD Ska" userId="5cf91b3ea628cd44" providerId="LiveId" clId="{2499A87B-1F7D-4A69-8A0C-12BBB2228E8B}" dt="2020-12-18T01:20:20.361" v="1740" actId="404"/>
        <pc:sldMkLst>
          <pc:docMk/>
          <pc:sldMk cId="0" sldId="294"/>
        </pc:sldMkLst>
        <pc:spChg chg="mod">
          <ac:chgData name="PME RSJD Ska" userId="5cf91b3ea628cd44" providerId="LiveId" clId="{2499A87B-1F7D-4A69-8A0C-12BBB2228E8B}" dt="2020-12-18T01:16:11.161" v="1715" actId="1076"/>
          <ac:spMkLst>
            <pc:docMk/>
            <pc:sldMk cId="0" sldId="294"/>
            <ac:spMk id="5" creationId="{00000000-0000-0000-0000-000000000000}"/>
          </ac:spMkLst>
        </pc:spChg>
        <pc:spChg chg="mod">
          <ac:chgData name="PME RSJD Ska" userId="5cf91b3ea628cd44" providerId="LiveId" clId="{2499A87B-1F7D-4A69-8A0C-12BBB2228E8B}" dt="2020-12-18T01:16:11.161" v="1715" actId="1076"/>
          <ac:spMkLst>
            <pc:docMk/>
            <pc:sldMk cId="0" sldId="294"/>
            <ac:spMk id="52" creationId="{2DA26CF0-F22D-4390-AA04-AF23C4DEDE27}"/>
          </ac:spMkLst>
        </pc:spChg>
        <pc:spChg chg="mod">
          <ac:chgData name="PME RSJD Ska" userId="5cf91b3ea628cd44" providerId="LiveId" clId="{2499A87B-1F7D-4A69-8A0C-12BBB2228E8B}" dt="2020-12-18T01:13:55.554" v="1693" actId="207"/>
          <ac:spMkLst>
            <pc:docMk/>
            <pc:sldMk cId="0" sldId="294"/>
            <ac:spMk id="56" creationId="{22175BE4-86AD-46CA-ACF5-A001D332459E}"/>
          </ac:spMkLst>
        </pc:spChg>
        <pc:spChg chg="mod">
          <ac:chgData name="PME RSJD Ska" userId="5cf91b3ea628cd44" providerId="LiveId" clId="{2499A87B-1F7D-4A69-8A0C-12BBB2228E8B}" dt="2020-12-18T01:16:34.430" v="1716"/>
          <ac:spMkLst>
            <pc:docMk/>
            <pc:sldMk cId="0" sldId="294"/>
            <ac:spMk id="58" creationId="{E83E0621-47E3-429E-822B-9BE4C887BB06}"/>
          </ac:spMkLst>
        </pc:spChg>
        <pc:spChg chg="mod">
          <ac:chgData name="PME RSJD Ska" userId="5cf91b3ea628cd44" providerId="LiveId" clId="{2499A87B-1F7D-4A69-8A0C-12BBB2228E8B}" dt="2020-12-18T01:13:50.207" v="1692" actId="207"/>
          <ac:spMkLst>
            <pc:docMk/>
            <pc:sldMk cId="0" sldId="294"/>
            <ac:spMk id="60" creationId="{996A2468-E150-42D7-A2E3-8FCCADECE0DB}"/>
          </ac:spMkLst>
        </pc:spChg>
        <pc:spChg chg="mod">
          <ac:chgData name="PME RSJD Ska" userId="5cf91b3ea628cd44" providerId="LiveId" clId="{2499A87B-1F7D-4A69-8A0C-12BBB2228E8B}" dt="2020-12-18T01:18:04.427" v="1726" actId="404"/>
          <ac:spMkLst>
            <pc:docMk/>
            <pc:sldMk cId="0" sldId="294"/>
            <ac:spMk id="63" creationId="{54882CD4-4241-4860-AAA6-C5A82EFB0708}"/>
          </ac:spMkLst>
        </pc:spChg>
        <pc:spChg chg="mod">
          <ac:chgData name="PME RSJD Ska" userId="5cf91b3ea628cd44" providerId="LiveId" clId="{2499A87B-1F7D-4A69-8A0C-12BBB2228E8B}" dt="2020-12-10T06:48:27.352" v="790" actId="20577"/>
          <ac:spMkLst>
            <pc:docMk/>
            <pc:sldMk cId="0" sldId="294"/>
            <ac:spMk id="73" creationId="{40F02883-8981-4A5C-A6CF-072643273201}"/>
          </ac:spMkLst>
        </pc:spChg>
        <pc:spChg chg="add del">
          <ac:chgData name="PME RSJD Ska" userId="5cf91b3ea628cd44" providerId="LiveId" clId="{2499A87B-1F7D-4A69-8A0C-12BBB2228E8B}" dt="2020-12-18T01:11:33.248" v="1672" actId="22"/>
          <ac:spMkLst>
            <pc:docMk/>
            <pc:sldMk cId="0" sldId="294"/>
            <ac:spMk id="76" creationId="{C4131910-0851-4F31-8A27-5F677477043D}"/>
          </ac:spMkLst>
        </pc:spChg>
        <pc:spChg chg="add mod">
          <ac:chgData name="PME RSJD Ska" userId="5cf91b3ea628cd44" providerId="LiveId" clId="{2499A87B-1F7D-4A69-8A0C-12BBB2228E8B}" dt="2020-12-18T01:16:11.161" v="1715" actId="1076"/>
          <ac:spMkLst>
            <pc:docMk/>
            <pc:sldMk cId="0" sldId="294"/>
            <ac:spMk id="77" creationId="{D1779FFA-8CCC-4525-B951-55B46AF51CEE}"/>
          </ac:spMkLst>
        </pc:spChg>
        <pc:spChg chg="add del mod">
          <ac:chgData name="PME RSJD Ska" userId="5cf91b3ea628cd44" providerId="LiveId" clId="{2499A87B-1F7D-4A69-8A0C-12BBB2228E8B}" dt="2020-12-18T01:14:49.049" v="1700" actId="22"/>
          <ac:spMkLst>
            <pc:docMk/>
            <pc:sldMk cId="0" sldId="294"/>
            <ac:spMk id="78" creationId="{CCD3BCA6-6D33-431F-820D-B711CF840701}"/>
          </ac:spMkLst>
        </pc:spChg>
        <pc:spChg chg="add mod">
          <ac:chgData name="PME RSJD Ska" userId="5cf91b3ea628cd44" providerId="LiveId" clId="{2499A87B-1F7D-4A69-8A0C-12BBB2228E8B}" dt="2020-12-18T01:16:11.161" v="1715" actId="1076"/>
          <ac:spMkLst>
            <pc:docMk/>
            <pc:sldMk cId="0" sldId="294"/>
            <ac:spMk id="79" creationId="{C1EBF270-F928-41CF-A91A-B5AA901ACD8B}"/>
          </ac:spMkLst>
        </pc:spChg>
        <pc:spChg chg="add mod">
          <ac:chgData name="PME RSJD Ska" userId="5cf91b3ea628cd44" providerId="LiveId" clId="{2499A87B-1F7D-4A69-8A0C-12BBB2228E8B}" dt="2020-12-18T01:16:11.161" v="1715" actId="1076"/>
          <ac:spMkLst>
            <pc:docMk/>
            <pc:sldMk cId="0" sldId="294"/>
            <ac:spMk id="80" creationId="{B4053690-AA6A-40F6-BE7E-72A32EB8A056}"/>
          </ac:spMkLst>
        </pc:spChg>
        <pc:spChg chg="add del mod">
          <ac:chgData name="PME RSJD Ska" userId="5cf91b3ea628cd44" providerId="LiveId" clId="{2499A87B-1F7D-4A69-8A0C-12BBB2228E8B}" dt="2020-12-18T01:17:56.890" v="1725" actId="478"/>
          <ac:spMkLst>
            <pc:docMk/>
            <pc:sldMk cId="0" sldId="294"/>
            <ac:spMk id="81" creationId="{563D49C0-F720-49C9-8A74-A155FFDAB8D3}"/>
          </ac:spMkLst>
        </pc:spChg>
        <pc:spChg chg="add del mod">
          <ac:chgData name="PME RSJD Ska" userId="5cf91b3ea628cd44" providerId="LiveId" clId="{2499A87B-1F7D-4A69-8A0C-12BBB2228E8B}" dt="2020-12-18T01:19:55.532" v="1736" actId="404"/>
          <ac:spMkLst>
            <pc:docMk/>
            <pc:sldMk cId="0" sldId="294"/>
            <ac:spMk id="115" creationId="{D4F306E9-4C16-4FA5-BA30-C288127CBAAD}"/>
          </ac:spMkLst>
        </pc:spChg>
        <pc:spChg chg="mod">
          <ac:chgData name="PME RSJD Ska" userId="5cf91b3ea628cd44" providerId="LiveId" clId="{2499A87B-1F7D-4A69-8A0C-12BBB2228E8B}" dt="2020-12-18T01:20:20.361" v="1740" actId="404"/>
          <ac:spMkLst>
            <pc:docMk/>
            <pc:sldMk cId="0" sldId="294"/>
            <ac:spMk id="119" creationId="{86153A55-E112-4161-A75C-6FCAE3EE08DC}"/>
          </ac:spMkLst>
        </pc:spChg>
        <pc:spChg chg="mod">
          <ac:chgData name="PME RSJD Ska" userId="5cf91b3ea628cd44" providerId="LiveId" clId="{2499A87B-1F7D-4A69-8A0C-12BBB2228E8B}" dt="2020-12-18T01:19:49.183" v="1735" actId="404"/>
          <ac:spMkLst>
            <pc:docMk/>
            <pc:sldMk cId="0" sldId="294"/>
            <ac:spMk id="123" creationId="{D60BA654-21C4-4135-80C5-5E29634C7AE6}"/>
          </ac:spMkLst>
        </pc:spChg>
        <pc:spChg chg="mod">
          <ac:chgData name="PME RSJD Ska" userId="5cf91b3ea628cd44" providerId="LiveId" clId="{2499A87B-1F7D-4A69-8A0C-12BBB2228E8B}" dt="2020-12-18T01:19:13.907" v="1730" actId="207"/>
          <ac:spMkLst>
            <pc:docMk/>
            <pc:sldMk cId="0" sldId="294"/>
            <ac:spMk id="127" creationId="{08132598-BFE7-4529-BB45-91911DD77776}"/>
          </ac:spMkLst>
        </pc:spChg>
        <pc:spChg chg="mod">
          <ac:chgData name="PME RSJD Ska" userId="5cf91b3ea628cd44" providerId="LiveId" clId="{2499A87B-1F7D-4A69-8A0C-12BBB2228E8B}" dt="2020-12-18T01:14:27.084" v="1696" actId="207"/>
          <ac:spMkLst>
            <pc:docMk/>
            <pc:sldMk cId="0" sldId="294"/>
            <ac:spMk id="131" creationId="{B2B0984E-1B83-4CFC-B94E-0F435C1727A4}"/>
          </ac:spMkLst>
        </pc:spChg>
        <pc:spChg chg="mod">
          <ac:chgData name="PME RSJD Ska" userId="5cf91b3ea628cd44" providerId="LiveId" clId="{2499A87B-1F7D-4A69-8A0C-12BBB2228E8B}" dt="2020-12-18T01:16:11.161" v="1715" actId="1076"/>
          <ac:spMkLst>
            <pc:docMk/>
            <pc:sldMk cId="0" sldId="294"/>
            <ac:spMk id="134" creationId="{CCC94D05-6F94-44C9-A11C-282A9A5DE173}"/>
          </ac:spMkLst>
        </pc:spChg>
        <pc:grpChg chg="mod">
          <ac:chgData name="PME RSJD Ska" userId="5cf91b3ea628cd44" providerId="LiveId" clId="{2499A87B-1F7D-4A69-8A0C-12BBB2228E8B}" dt="2020-12-18T01:16:11.161" v="1715" actId="1076"/>
          <ac:grpSpMkLst>
            <pc:docMk/>
            <pc:sldMk cId="0" sldId="294"/>
            <ac:grpSpMk id="53" creationId="{87C731D9-1124-4AD4-9ACF-DA5422E43DF0}"/>
          </ac:grpSpMkLst>
        </pc:grpChg>
        <pc:grpChg chg="mod">
          <ac:chgData name="PME RSJD Ska" userId="5cf91b3ea628cd44" providerId="LiveId" clId="{2499A87B-1F7D-4A69-8A0C-12BBB2228E8B}" dt="2020-12-18T01:16:11.161" v="1715" actId="1076"/>
          <ac:grpSpMkLst>
            <pc:docMk/>
            <pc:sldMk cId="0" sldId="294"/>
            <ac:grpSpMk id="108" creationId="{FA65196A-49AD-47B0-B44D-0828A5367C62}"/>
          </ac:grpSpMkLst>
        </pc:grpChg>
        <pc:grpChg chg="add del">
          <ac:chgData name="PME RSJD Ska" userId="5cf91b3ea628cd44" providerId="LiveId" clId="{2499A87B-1F7D-4A69-8A0C-12BBB2228E8B}" dt="2020-12-10T06:49:03.680" v="817" actId="478"/>
          <ac:grpSpMkLst>
            <pc:docMk/>
            <pc:sldMk cId="0" sldId="294"/>
            <ac:grpSpMk id="113" creationId="{15CDAE99-D416-4104-B55E-30E864939783}"/>
          </ac:grpSpMkLst>
        </pc:grpChg>
        <pc:grpChg chg="mod">
          <ac:chgData name="PME RSJD Ska" userId="5cf91b3ea628cd44" providerId="LiveId" clId="{2499A87B-1F7D-4A69-8A0C-12BBB2228E8B}" dt="2020-12-10T06:49:03.680" v="817" actId="478"/>
          <ac:grpSpMkLst>
            <pc:docMk/>
            <pc:sldMk cId="0" sldId="294"/>
            <ac:grpSpMk id="114" creationId="{87A94599-B55C-41FA-8F44-4B7129727F8A}"/>
          </ac:grpSpMkLst>
        </pc:grpChg>
        <pc:picChg chg="mod">
          <ac:chgData name="PME RSJD Ska" userId="5cf91b3ea628cd44" providerId="LiveId" clId="{2499A87B-1F7D-4A69-8A0C-12BBB2228E8B}" dt="2020-12-18T01:16:11.161" v="1715" actId="1076"/>
          <ac:picMkLst>
            <pc:docMk/>
            <pc:sldMk cId="0" sldId="294"/>
            <ac:picMk id="2" creationId="{00000000-0000-0000-0000-000000000000}"/>
          </ac:picMkLst>
        </pc:picChg>
      </pc:sldChg>
      <pc:sldChg chg="modSp mod">
        <pc:chgData name="PME RSJD Ska" userId="5cf91b3ea628cd44" providerId="LiveId" clId="{2499A87B-1F7D-4A69-8A0C-12BBB2228E8B}" dt="2020-12-18T01:23:48.700" v="1762" actId="404"/>
        <pc:sldMkLst>
          <pc:docMk/>
          <pc:sldMk cId="3486969172" sldId="311"/>
        </pc:sldMkLst>
        <pc:spChg chg="mod">
          <ac:chgData name="PME RSJD Ska" userId="5cf91b3ea628cd44" providerId="LiveId" clId="{2499A87B-1F7D-4A69-8A0C-12BBB2228E8B}" dt="2020-12-18T01:23:09.849" v="1757"/>
          <ac:spMkLst>
            <pc:docMk/>
            <pc:sldMk cId="3486969172" sldId="311"/>
            <ac:spMk id="137" creationId="{02AEC114-8FC2-4CF8-8DA6-742E6A536D4F}"/>
          </ac:spMkLst>
        </pc:spChg>
        <pc:spChg chg="mod">
          <ac:chgData name="PME RSJD Ska" userId="5cf91b3ea628cd44" providerId="LiveId" clId="{2499A87B-1F7D-4A69-8A0C-12BBB2228E8B}" dt="2020-12-18T01:23:28.996" v="1760" actId="113"/>
          <ac:spMkLst>
            <pc:docMk/>
            <pc:sldMk cId="3486969172" sldId="311"/>
            <ac:spMk id="139" creationId="{5A1060D0-D522-4D22-8882-160A1AD1F737}"/>
          </ac:spMkLst>
        </pc:spChg>
        <pc:spChg chg="mod">
          <ac:chgData name="PME RSJD Ska" userId="5cf91b3ea628cd44" providerId="LiveId" clId="{2499A87B-1F7D-4A69-8A0C-12BBB2228E8B}" dt="2020-12-18T01:21:03.754" v="1744" actId="404"/>
          <ac:spMkLst>
            <pc:docMk/>
            <pc:sldMk cId="3486969172" sldId="311"/>
            <ac:spMk id="141" creationId="{3C64B48A-4CED-4C17-A295-4DF9606AFDA3}"/>
          </ac:spMkLst>
        </pc:spChg>
        <pc:spChg chg="mod">
          <ac:chgData name="PME RSJD Ska" userId="5cf91b3ea628cd44" providerId="LiveId" clId="{2499A87B-1F7D-4A69-8A0C-12BBB2228E8B}" dt="2020-12-18T01:21:45.733" v="1748" actId="404"/>
          <ac:spMkLst>
            <pc:docMk/>
            <pc:sldMk cId="3486969172" sldId="311"/>
            <ac:spMk id="143" creationId="{1D311946-DE9F-4F5A-AD3A-08BFF5EE0EE9}"/>
          </ac:spMkLst>
        </pc:spChg>
        <pc:spChg chg="mod">
          <ac:chgData name="PME RSJD Ska" userId="5cf91b3ea628cd44" providerId="LiveId" clId="{2499A87B-1F7D-4A69-8A0C-12BBB2228E8B}" dt="2020-12-18T01:21:25.345" v="1746" actId="404"/>
          <ac:spMkLst>
            <pc:docMk/>
            <pc:sldMk cId="3486969172" sldId="311"/>
            <ac:spMk id="145" creationId="{A08E0F28-3253-45FE-A27B-04FE8E4EFD75}"/>
          </ac:spMkLst>
        </pc:spChg>
        <pc:spChg chg="mod">
          <ac:chgData name="PME RSJD Ska" userId="5cf91b3ea628cd44" providerId="LiveId" clId="{2499A87B-1F7D-4A69-8A0C-12BBB2228E8B}" dt="2020-12-18T01:21:58.564" v="1749"/>
          <ac:spMkLst>
            <pc:docMk/>
            <pc:sldMk cId="3486969172" sldId="311"/>
            <ac:spMk id="147" creationId="{8345E6B0-68EF-4291-AAF9-6986400FF06F}"/>
          </ac:spMkLst>
        </pc:spChg>
        <pc:spChg chg="mod">
          <ac:chgData name="PME RSJD Ska" userId="5cf91b3ea628cd44" providerId="LiveId" clId="{2499A87B-1F7D-4A69-8A0C-12BBB2228E8B}" dt="2020-12-18T01:22:27.249" v="1751" actId="404"/>
          <ac:spMkLst>
            <pc:docMk/>
            <pc:sldMk cId="3486969172" sldId="311"/>
            <ac:spMk id="149" creationId="{10AD55B8-430F-4856-B887-C7F46AFD79DC}"/>
          </ac:spMkLst>
        </pc:spChg>
        <pc:spChg chg="mod">
          <ac:chgData name="PME RSJD Ska" userId="5cf91b3ea628cd44" providerId="LiveId" clId="{2499A87B-1F7D-4A69-8A0C-12BBB2228E8B}" dt="2020-12-18T01:23:48.700" v="1762" actId="404"/>
          <ac:spMkLst>
            <pc:docMk/>
            <pc:sldMk cId="3486969172" sldId="311"/>
            <ac:spMk id="187" creationId="{611DA04B-A231-4D47-A4CF-8AE7BAAA848E}"/>
          </ac:spMkLst>
        </pc:spChg>
      </pc:sldChg>
      <pc:sldChg chg="modSp mod">
        <pc:chgData name="PME RSJD Ska" userId="5cf91b3ea628cd44" providerId="LiveId" clId="{2499A87B-1F7D-4A69-8A0C-12BBB2228E8B}" dt="2020-12-18T01:31:51.171" v="1780"/>
        <pc:sldMkLst>
          <pc:docMk/>
          <pc:sldMk cId="3768999628" sldId="312"/>
        </pc:sldMkLst>
        <pc:spChg chg="mod">
          <ac:chgData name="PME RSJD Ska" userId="5cf91b3ea628cd44" providerId="LiveId" clId="{2499A87B-1F7D-4A69-8A0C-12BBB2228E8B}" dt="2020-12-18T01:28:30.606" v="1774"/>
          <ac:spMkLst>
            <pc:docMk/>
            <pc:sldMk cId="3768999628" sldId="312"/>
            <ac:spMk id="138" creationId="{960FD6D4-A4A0-4F46-944C-FE35265D4F28}"/>
          </ac:spMkLst>
        </pc:spChg>
        <pc:spChg chg="mod">
          <ac:chgData name="PME RSJD Ska" userId="5cf91b3ea628cd44" providerId="LiveId" clId="{2499A87B-1F7D-4A69-8A0C-12BBB2228E8B}" dt="2020-12-18T01:24:24.455" v="1766" actId="113"/>
          <ac:spMkLst>
            <pc:docMk/>
            <pc:sldMk cId="3768999628" sldId="312"/>
            <ac:spMk id="143" creationId="{8CA49ED3-F903-4EBC-B119-C7D59EB9CB93}"/>
          </ac:spMkLst>
        </pc:spChg>
        <pc:spChg chg="mod">
          <ac:chgData name="PME RSJD Ska" userId="5cf91b3ea628cd44" providerId="LiveId" clId="{2499A87B-1F7D-4A69-8A0C-12BBB2228E8B}" dt="2020-12-18T01:28:45.329" v="1775"/>
          <ac:spMkLst>
            <pc:docMk/>
            <pc:sldMk cId="3768999628" sldId="312"/>
            <ac:spMk id="148" creationId="{C122C535-FB69-4614-8ECA-331727155D63}"/>
          </ac:spMkLst>
        </pc:spChg>
        <pc:spChg chg="mod">
          <ac:chgData name="PME RSJD Ska" userId="5cf91b3ea628cd44" providerId="LiveId" clId="{2499A87B-1F7D-4A69-8A0C-12BBB2228E8B}" dt="2020-12-18T01:28:18.960" v="1773"/>
          <ac:spMkLst>
            <pc:docMk/>
            <pc:sldMk cId="3768999628" sldId="312"/>
            <ac:spMk id="153" creationId="{74587891-304B-4DEB-9F86-7CE84B60986E}"/>
          </ac:spMkLst>
        </pc:spChg>
        <pc:spChg chg="mod">
          <ac:chgData name="PME RSJD Ska" userId="5cf91b3ea628cd44" providerId="LiveId" clId="{2499A87B-1F7D-4A69-8A0C-12BBB2228E8B}" dt="2020-12-18T01:29:01.115" v="1776"/>
          <ac:spMkLst>
            <pc:docMk/>
            <pc:sldMk cId="3768999628" sldId="312"/>
            <ac:spMk id="158" creationId="{B89AA341-82E3-426E-B90F-D3C17BF7E4F1}"/>
          </ac:spMkLst>
        </pc:spChg>
        <pc:spChg chg="mod">
          <ac:chgData name="PME RSJD Ska" userId="5cf91b3ea628cd44" providerId="LiveId" clId="{2499A87B-1F7D-4A69-8A0C-12BBB2228E8B}" dt="2020-12-18T01:24:53.488" v="1772" actId="404"/>
          <ac:spMkLst>
            <pc:docMk/>
            <pc:sldMk cId="3768999628" sldId="312"/>
            <ac:spMk id="163" creationId="{F591437A-947B-415B-9CDC-5B76A7E0EF87}"/>
          </ac:spMkLst>
        </pc:spChg>
        <pc:spChg chg="mod">
          <ac:chgData name="PME RSJD Ska" userId="5cf91b3ea628cd44" providerId="LiveId" clId="{2499A87B-1F7D-4A69-8A0C-12BBB2228E8B}" dt="2020-12-18T01:30:34.040" v="1777"/>
          <ac:spMkLst>
            <pc:docMk/>
            <pc:sldMk cId="3768999628" sldId="312"/>
            <ac:spMk id="168" creationId="{6331285E-E0DD-476D-B7E5-933AD0B35166}"/>
          </ac:spMkLst>
        </pc:spChg>
        <pc:spChg chg="mod">
          <ac:chgData name="PME RSJD Ska" userId="5cf91b3ea628cd44" providerId="LiveId" clId="{2499A87B-1F7D-4A69-8A0C-12BBB2228E8B}" dt="2020-12-18T01:31:32.513" v="1779"/>
          <ac:spMkLst>
            <pc:docMk/>
            <pc:sldMk cId="3768999628" sldId="312"/>
            <ac:spMk id="173" creationId="{EF14EBA5-3294-4686-B738-76A34ADEBF37}"/>
          </ac:spMkLst>
        </pc:spChg>
        <pc:spChg chg="mod">
          <ac:chgData name="PME RSJD Ska" userId="5cf91b3ea628cd44" providerId="LiveId" clId="{2499A87B-1F7D-4A69-8A0C-12BBB2228E8B}" dt="2020-12-18T01:31:20.387" v="1778"/>
          <ac:spMkLst>
            <pc:docMk/>
            <pc:sldMk cId="3768999628" sldId="312"/>
            <ac:spMk id="210" creationId="{A9E9315A-4DAE-4953-BA62-36E88B0E5699}"/>
          </ac:spMkLst>
        </pc:spChg>
        <pc:spChg chg="mod">
          <ac:chgData name="PME RSJD Ska" userId="5cf91b3ea628cd44" providerId="LiveId" clId="{2499A87B-1F7D-4A69-8A0C-12BBB2228E8B}" dt="2020-12-18T01:31:51.171" v="1780"/>
          <ac:spMkLst>
            <pc:docMk/>
            <pc:sldMk cId="3768999628" sldId="312"/>
            <ac:spMk id="215" creationId="{B02F71F7-BAFD-4B08-8EE7-292963B5548D}"/>
          </ac:spMkLst>
        </pc:spChg>
      </pc:sldChg>
      <pc:sldChg chg="modSp mod">
        <pc:chgData name="PME RSJD Ska" userId="5cf91b3ea628cd44" providerId="LiveId" clId="{2499A87B-1F7D-4A69-8A0C-12BBB2228E8B}" dt="2020-12-18T01:34:48.935" v="1795" actId="404"/>
        <pc:sldMkLst>
          <pc:docMk/>
          <pc:sldMk cId="732377190" sldId="313"/>
        </pc:sldMkLst>
        <pc:spChg chg="mod">
          <ac:chgData name="PME RSJD Ska" userId="5cf91b3ea628cd44" providerId="LiveId" clId="{2499A87B-1F7D-4A69-8A0C-12BBB2228E8B}" dt="2020-12-18T01:32:10.675" v="1781"/>
          <ac:spMkLst>
            <pc:docMk/>
            <pc:sldMk cId="732377190" sldId="313"/>
            <ac:spMk id="137" creationId="{45230C2A-9B8F-4741-B970-54609AE83820}"/>
          </ac:spMkLst>
        </pc:spChg>
        <pc:spChg chg="mod">
          <ac:chgData name="PME RSJD Ska" userId="5cf91b3ea628cd44" providerId="LiveId" clId="{2499A87B-1F7D-4A69-8A0C-12BBB2228E8B}" dt="2020-12-18T01:32:20.827" v="1782"/>
          <ac:spMkLst>
            <pc:docMk/>
            <pc:sldMk cId="732377190" sldId="313"/>
            <ac:spMk id="142" creationId="{E0821311-E385-4388-9DDF-F6B86AA870D9}"/>
          </ac:spMkLst>
        </pc:spChg>
        <pc:spChg chg="mod">
          <ac:chgData name="PME RSJD Ska" userId="5cf91b3ea628cd44" providerId="LiveId" clId="{2499A87B-1F7D-4A69-8A0C-12BBB2228E8B}" dt="2020-12-18T01:33:50.113" v="1786" actId="113"/>
          <ac:spMkLst>
            <pc:docMk/>
            <pc:sldMk cId="732377190" sldId="313"/>
            <ac:spMk id="147" creationId="{D80F9A72-1006-42BA-8411-33C2F2AF247B}"/>
          </ac:spMkLst>
        </pc:spChg>
        <pc:spChg chg="mod">
          <ac:chgData name="PME RSJD Ska" userId="5cf91b3ea628cd44" providerId="LiveId" clId="{2499A87B-1F7D-4A69-8A0C-12BBB2228E8B}" dt="2020-12-18T01:33:08.811" v="1783"/>
          <ac:spMkLst>
            <pc:docMk/>
            <pc:sldMk cId="732377190" sldId="313"/>
            <ac:spMk id="152" creationId="{EB8667C8-4A74-47DD-AC2F-3A868DA94C32}"/>
          </ac:spMkLst>
        </pc:spChg>
        <pc:spChg chg="mod">
          <ac:chgData name="PME RSJD Ska" userId="5cf91b3ea628cd44" providerId="LiveId" clId="{2499A87B-1F7D-4A69-8A0C-12BBB2228E8B}" dt="2020-12-18T01:34:08.134" v="1788" actId="404"/>
          <ac:spMkLst>
            <pc:docMk/>
            <pc:sldMk cId="732377190" sldId="313"/>
            <ac:spMk id="157" creationId="{B704B0C7-4EE7-4026-8630-A21F713BD68F}"/>
          </ac:spMkLst>
        </pc:spChg>
        <pc:spChg chg="mod">
          <ac:chgData name="PME RSJD Ska" userId="5cf91b3ea628cd44" providerId="LiveId" clId="{2499A87B-1F7D-4A69-8A0C-12BBB2228E8B}" dt="2020-12-18T01:34:20.944" v="1790" actId="113"/>
          <ac:spMkLst>
            <pc:docMk/>
            <pc:sldMk cId="732377190" sldId="313"/>
            <ac:spMk id="182" creationId="{CDC3D339-0640-4BB5-8EC3-B3F0F3D81894}"/>
          </ac:spMkLst>
        </pc:spChg>
        <pc:spChg chg="mod">
          <ac:chgData name="PME RSJD Ska" userId="5cf91b3ea628cd44" providerId="LiveId" clId="{2499A87B-1F7D-4A69-8A0C-12BBB2228E8B}" dt="2020-12-18T01:34:32.641" v="1792" actId="113"/>
          <ac:spMkLst>
            <pc:docMk/>
            <pc:sldMk cId="732377190" sldId="313"/>
            <ac:spMk id="185" creationId="{2999287E-413C-416D-B093-646C33C6676D}"/>
          </ac:spMkLst>
        </pc:spChg>
        <pc:spChg chg="mod">
          <ac:chgData name="PME RSJD Ska" userId="5cf91b3ea628cd44" providerId="LiveId" clId="{2499A87B-1F7D-4A69-8A0C-12BBB2228E8B}" dt="2020-12-18T01:34:48.935" v="1795" actId="404"/>
          <ac:spMkLst>
            <pc:docMk/>
            <pc:sldMk cId="732377190" sldId="313"/>
            <ac:spMk id="194" creationId="{9738B21B-E5A8-4EB4-80B3-64AC7214BC3C}"/>
          </ac:spMkLst>
        </pc:spChg>
      </pc:sldChg>
      <pc:sldChg chg="modSp mod">
        <pc:chgData name="PME RSJD Ska" userId="5cf91b3ea628cd44" providerId="LiveId" clId="{2499A87B-1F7D-4A69-8A0C-12BBB2228E8B}" dt="2020-12-18T02:10:18.973" v="1944" actId="404"/>
        <pc:sldMkLst>
          <pc:docMk/>
          <pc:sldMk cId="2219727366" sldId="314"/>
        </pc:sldMkLst>
        <pc:spChg chg="mod">
          <ac:chgData name="PME RSJD Ska" userId="5cf91b3ea628cd44" providerId="LiveId" clId="{2499A87B-1F7D-4A69-8A0C-12BBB2228E8B}" dt="2020-12-18T01:35:56.619" v="1824" actId="20577"/>
          <ac:spMkLst>
            <pc:docMk/>
            <pc:sldMk cId="2219727366" sldId="314"/>
            <ac:spMk id="7" creationId="{8321EE85-74FC-4848-94F0-5FA8FAA3EE81}"/>
          </ac:spMkLst>
        </pc:spChg>
        <pc:graphicFrameChg chg="mod modGraphic">
          <ac:chgData name="PME RSJD Ska" userId="5cf91b3ea628cd44" providerId="LiveId" clId="{2499A87B-1F7D-4A69-8A0C-12BBB2228E8B}" dt="2020-12-18T02:10:18.973" v="1944" actId="404"/>
          <ac:graphicFrameMkLst>
            <pc:docMk/>
            <pc:sldMk cId="2219727366" sldId="314"/>
            <ac:graphicFrameMk id="2" creationId="{96B91B04-3D94-44C7-B6B0-F9CAF07EE820}"/>
          </ac:graphicFrameMkLst>
        </pc:graphicFrameChg>
      </pc:sldChg>
      <pc:sldChg chg="modSp mod">
        <pc:chgData name="PME RSJD Ska" userId="5cf91b3ea628cd44" providerId="LiveId" clId="{2499A87B-1F7D-4A69-8A0C-12BBB2228E8B}" dt="2020-12-18T02:10:52.908" v="1949" actId="403"/>
        <pc:sldMkLst>
          <pc:docMk/>
          <pc:sldMk cId="1949558666" sldId="315"/>
        </pc:sldMkLst>
        <pc:spChg chg="mod">
          <ac:chgData name="PME RSJD Ska" userId="5cf91b3ea628cd44" providerId="LiveId" clId="{2499A87B-1F7D-4A69-8A0C-12BBB2228E8B}" dt="2020-12-18T01:36:43.222" v="1839" actId="20577"/>
          <ac:spMkLst>
            <pc:docMk/>
            <pc:sldMk cId="1949558666" sldId="315"/>
            <ac:spMk id="4" creationId="{7546205B-EDA9-4D5F-AE7D-03C349677D9A}"/>
          </ac:spMkLst>
        </pc:spChg>
        <pc:graphicFrameChg chg="mod modGraphic">
          <ac:chgData name="PME RSJD Ska" userId="5cf91b3ea628cd44" providerId="LiveId" clId="{2499A87B-1F7D-4A69-8A0C-12BBB2228E8B}" dt="2020-12-18T02:10:52.908" v="1949" actId="403"/>
          <ac:graphicFrameMkLst>
            <pc:docMk/>
            <pc:sldMk cId="1949558666" sldId="315"/>
            <ac:graphicFrameMk id="2" creationId="{67AB241B-DB4B-4249-AC87-78481395FADE}"/>
          </ac:graphicFrameMkLst>
        </pc:graphicFrameChg>
      </pc:sldChg>
      <pc:sldChg chg="modSp mod">
        <pc:chgData name="PME RSJD Ska" userId="5cf91b3ea628cd44" providerId="LiveId" clId="{2499A87B-1F7D-4A69-8A0C-12BBB2228E8B}" dt="2020-12-18T02:54:11.062" v="2118" actId="14100"/>
        <pc:sldMkLst>
          <pc:docMk/>
          <pc:sldMk cId="813449840" sldId="316"/>
        </pc:sldMkLst>
        <pc:spChg chg="mod">
          <ac:chgData name="PME RSJD Ska" userId="5cf91b3ea628cd44" providerId="LiveId" clId="{2499A87B-1F7D-4A69-8A0C-12BBB2228E8B}" dt="2020-12-18T02:54:08.596" v="2117" actId="14100"/>
          <ac:spMkLst>
            <pc:docMk/>
            <pc:sldMk cId="813449840" sldId="316"/>
            <ac:spMk id="2" creationId="{F30CCF83-C468-411B-8AA2-858EDD4CA2DA}"/>
          </ac:spMkLst>
        </pc:spChg>
        <pc:graphicFrameChg chg="modGraphic">
          <ac:chgData name="PME RSJD Ska" userId="5cf91b3ea628cd44" providerId="LiveId" clId="{2499A87B-1F7D-4A69-8A0C-12BBB2228E8B}" dt="2020-12-18T02:53:47.311" v="2112" actId="14100"/>
          <ac:graphicFrameMkLst>
            <pc:docMk/>
            <pc:sldMk cId="813449840" sldId="316"/>
            <ac:graphicFrameMk id="4" creationId="{2DBFF443-1667-4E09-8FE0-11D9846996C2}"/>
          </ac:graphicFrameMkLst>
        </pc:graphicFrameChg>
        <pc:graphicFrameChg chg="modGraphic">
          <ac:chgData name="PME RSJD Ska" userId="5cf91b3ea628cd44" providerId="LiveId" clId="{2499A87B-1F7D-4A69-8A0C-12BBB2228E8B}" dt="2020-12-18T02:54:11.062" v="2118" actId="14100"/>
          <ac:graphicFrameMkLst>
            <pc:docMk/>
            <pc:sldMk cId="813449840" sldId="316"/>
            <ac:graphicFrameMk id="10" creationId="{FF3A40EC-2DCF-4C63-8323-9DAB10DE1C67}"/>
          </ac:graphicFrameMkLst>
        </pc:graphicFrameChg>
      </pc:sldChg>
      <pc:sldChg chg="modSp mod">
        <pc:chgData name="PME RSJD Ska" userId="5cf91b3ea628cd44" providerId="LiveId" clId="{2499A87B-1F7D-4A69-8A0C-12BBB2228E8B}" dt="2020-12-18T02:54:23.335" v="2120" actId="14100"/>
        <pc:sldMkLst>
          <pc:docMk/>
          <pc:sldMk cId="1341029541" sldId="318"/>
        </pc:sldMkLst>
        <pc:graphicFrameChg chg="modGraphic">
          <ac:chgData name="PME RSJD Ska" userId="5cf91b3ea628cd44" providerId="LiveId" clId="{2499A87B-1F7D-4A69-8A0C-12BBB2228E8B}" dt="2020-12-18T02:54:23.335" v="2120" actId="14100"/>
          <ac:graphicFrameMkLst>
            <pc:docMk/>
            <pc:sldMk cId="1341029541" sldId="318"/>
            <ac:graphicFrameMk id="9" creationId="{58C3A3C4-9901-4C88-917F-F0CD70E3DAC6}"/>
          </ac:graphicFrameMkLst>
        </pc:graphicFrameChg>
      </pc:sldChg>
      <pc:sldChg chg="modSp mod">
        <pc:chgData name="PME RSJD Ska" userId="5cf91b3ea628cd44" providerId="LiveId" clId="{2499A87B-1F7D-4A69-8A0C-12BBB2228E8B}" dt="2020-12-18T02:56:28.822" v="2126" actId="14100"/>
        <pc:sldMkLst>
          <pc:docMk/>
          <pc:sldMk cId="3578033372" sldId="319"/>
        </pc:sldMkLst>
        <pc:graphicFrameChg chg="mod modGraphic">
          <ac:chgData name="PME RSJD Ska" userId="5cf91b3ea628cd44" providerId="LiveId" clId="{2499A87B-1F7D-4A69-8A0C-12BBB2228E8B}" dt="2020-12-18T02:56:28.822" v="2126" actId="14100"/>
          <ac:graphicFrameMkLst>
            <pc:docMk/>
            <pc:sldMk cId="3578033372" sldId="319"/>
            <ac:graphicFrameMk id="8" creationId="{2C58953F-6398-4608-93E9-A81ED2D413AA}"/>
          </ac:graphicFrameMkLst>
        </pc:graphicFrameChg>
      </pc:sldChg>
      <pc:sldChg chg="modSp mod">
        <pc:chgData name="PME RSJD Ska" userId="5cf91b3ea628cd44" providerId="LiveId" clId="{2499A87B-1F7D-4A69-8A0C-12BBB2228E8B}" dt="2020-12-18T02:54:47.089" v="2124" actId="1076"/>
        <pc:sldMkLst>
          <pc:docMk/>
          <pc:sldMk cId="432816730" sldId="320"/>
        </pc:sldMkLst>
        <pc:spChg chg="mod">
          <ac:chgData name="PME RSJD Ska" userId="5cf91b3ea628cd44" providerId="LiveId" clId="{2499A87B-1F7D-4A69-8A0C-12BBB2228E8B}" dt="2020-12-18T02:54:47.089" v="2124" actId="1076"/>
          <ac:spMkLst>
            <pc:docMk/>
            <pc:sldMk cId="432816730" sldId="320"/>
            <ac:spMk id="3" creationId="{60FFDAD0-5B20-4B80-87D6-C79412C234EF}"/>
          </ac:spMkLst>
        </pc:spChg>
        <pc:graphicFrameChg chg="mod modGraphic">
          <ac:chgData name="PME RSJD Ska" userId="5cf91b3ea628cd44" providerId="LiveId" clId="{2499A87B-1F7D-4A69-8A0C-12BBB2228E8B}" dt="2020-12-18T02:54:36.074" v="2122" actId="14100"/>
          <ac:graphicFrameMkLst>
            <pc:docMk/>
            <pc:sldMk cId="432816730" sldId="320"/>
            <ac:graphicFrameMk id="2" creationId="{57AFBB6F-B37E-46BD-B2C1-420BCC01FB45}"/>
          </ac:graphicFrameMkLst>
        </pc:graphicFrameChg>
      </pc:sldChg>
      <pc:sldChg chg="modSp mod">
        <pc:chgData name="PME RSJD Ska" userId="5cf91b3ea628cd44" providerId="LiveId" clId="{2499A87B-1F7D-4A69-8A0C-12BBB2228E8B}" dt="2020-12-18T02:56:39.226" v="2129" actId="14100"/>
        <pc:sldMkLst>
          <pc:docMk/>
          <pc:sldMk cId="2987484316" sldId="321"/>
        </pc:sldMkLst>
        <pc:graphicFrameChg chg="mod modGraphic">
          <ac:chgData name="PME RSJD Ska" userId="5cf91b3ea628cd44" providerId="LiveId" clId="{2499A87B-1F7D-4A69-8A0C-12BBB2228E8B}" dt="2020-12-18T02:56:39.226" v="2129" actId="14100"/>
          <ac:graphicFrameMkLst>
            <pc:docMk/>
            <pc:sldMk cId="2987484316" sldId="321"/>
            <ac:graphicFrameMk id="3" creationId="{109BD025-8D54-4A19-B717-FE3A5F952A4B}"/>
          </ac:graphicFrameMkLst>
        </pc:graphicFrameChg>
      </pc:sldChg>
      <pc:sldChg chg="modSp mod">
        <pc:chgData name="PME RSJD Ska" userId="5cf91b3ea628cd44" providerId="LiveId" clId="{2499A87B-1F7D-4A69-8A0C-12BBB2228E8B}" dt="2020-12-10T06:51:47.713" v="902" actId="14734"/>
        <pc:sldMkLst>
          <pc:docMk/>
          <pc:sldMk cId="3000338659" sldId="322"/>
        </pc:sldMkLst>
        <pc:graphicFrameChg chg="modGraphic">
          <ac:chgData name="PME RSJD Ska" userId="5cf91b3ea628cd44" providerId="LiveId" clId="{2499A87B-1F7D-4A69-8A0C-12BBB2228E8B}" dt="2020-12-10T06:51:47.713" v="902" actId="14734"/>
          <ac:graphicFrameMkLst>
            <pc:docMk/>
            <pc:sldMk cId="3000338659" sldId="322"/>
            <ac:graphicFrameMk id="3" creationId="{646A3B5F-EFEB-4E0D-8DC7-9BF8CF67573D}"/>
          </ac:graphicFrameMkLst>
        </pc:graphicFrameChg>
      </pc:sldChg>
      <pc:sldChg chg="modSp mod">
        <pc:chgData name="PME RSJD Ska" userId="5cf91b3ea628cd44" providerId="LiveId" clId="{2499A87B-1F7D-4A69-8A0C-12BBB2228E8B}" dt="2020-12-18T02:58:01.756" v="2141" actId="1076"/>
        <pc:sldMkLst>
          <pc:docMk/>
          <pc:sldMk cId="2895048437" sldId="323"/>
        </pc:sldMkLst>
        <pc:spChg chg="mod">
          <ac:chgData name="PME RSJD Ska" userId="5cf91b3ea628cd44" providerId="LiveId" clId="{2499A87B-1F7D-4A69-8A0C-12BBB2228E8B}" dt="2020-12-18T01:47:37.307" v="1855" actId="1076"/>
          <ac:spMkLst>
            <pc:docMk/>
            <pc:sldMk cId="2895048437" sldId="323"/>
            <ac:spMk id="5" creationId="{5224E84E-BD38-402A-A2B3-698A2B59054D}"/>
          </ac:spMkLst>
        </pc:spChg>
        <pc:graphicFrameChg chg="mod modGraphic">
          <ac:chgData name="PME RSJD Ska" userId="5cf91b3ea628cd44" providerId="LiveId" clId="{2499A87B-1F7D-4A69-8A0C-12BBB2228E8B}" dt="2020-12-18T02:58:01.756" v="2141" actId="1076"/>
          <ac:graphicFrameMkLst>
            <pc:docMk/>
            <pc:sldMk cId="2895048437" sldId="323"/>
            <ac:graphicFrameMk id="4" creationId="{8C26713A-40E9-4D49-A290-C0392C1E3821}"/>
          </ac:graphicFrameMkLst>
        </pc:graphicFrameChg>
      </pc:sldChg>
      <pc:sldChg chg="addSp delSp modSp mod">
        <pc:chgData name="PME RSJD Ska" userId="5cf91b3ea628cd44" providerId="LiveId" clId="{2499A87B-1F7D-4A69-8A0C-12BBB2228E8B}" dt="2020-12-18T02:58:11.920" v="2142" actId="14100"/>
        <pc:sldMkLst>
          <pc:docMk/>
          <pc:sldMk cId="3068829259" sldId="324"/>
        </pc:sldMkLst>
        <pc:spChg chg="mod">
          <ac:chgData name="PME RSJD Ska" userId="5cf91b3ea628cd44" providerId="LiveId" clId="{2499A87B-1F7D-4A69-8A0C-12BBB2228E8B}" dt="2020-12-10T06:52:16.828" v="906" actId="404"/>
          <ac:spMkLst>
            <pc:docMk/>
            <pc:sldMk cId="3068829259" sldId="324"/>
            <ac:spMk id="3" creationId="{CF690FF3-88CF-49D3-8548-5C4561263448}"/>
          </ac:spMkLst>
        </pc:spChg>
        <pc:spChg chg="mod">
          <ac:chgData name="PME RSJD Ska" userId="5cf91b3ea628cd44" providerId="LiveId" clId="{2499A87B-1F7D-4A69-8A0C-12BBB2228E8B}" dt="2020-12-10T06:52:16.828" v="906" actId="404"/>
          <ac:spMkLst>
            <pc:docMk/>
            <pc:sldMk cId="3068829259" sldId="324"/>
            <ac:spMk id="5" creationId="{B765D9A2-ED1B-4F24-836F-C9A55FE6AC00}"/>
          </ac:spMkLst>
        </pc:spChg>
        <pc:graphicFrameChg chg="add del mod modGraphic">
          <ac:chgData name="PME RSJD Ska" userId="5cf91b3ea628cd44" providerId="LiveId" clId="{2499A87B-1F7D-4A69-8A0C-12BBB2228E8B}" dt="2020-12-18T02:58:11.920" v="2142" actId="14100"/>
          <ac:graphicFrameMkLst>
            <pc:docMk/>
            <pc:sldMk cId="3068829259" sldId="324"/>
            <ac:graphicFrameMk id="2" creationId="{8263502F-E394-4E86-AABF-13674409AE44}"/>
          </ac:graphicFrameMkLst>
        </pc:graphicFrameChg>
      </pc:sldChg>
      <pc:sldChg chg="modSp mod">
        <pc:chgData name="PME RSJD Ska" userId="5cf91b3ea628cd44" providerId="LiveId" clId="{2499A87B-1F7D-4A69-8A0C-12BBB2228E8B}" dt="2020-12-18T02:58:31.709" v="2146" actId="14100"/>
        <pc:sldMkLst>
          <pc:docMk/>
          <pc:sldMk cId="1739840318" sldId="326"/>
        </pc:sldMkLst>
        <pc:spChg chg="mod">
          <ac:chgData name="PME RSJD Ska" userId="5cf91b3ea628cd44" providerId="LiveId" clId="{2499A87B-1F7D-4A69-8A0C-12BBB2228E8B}" dt="2020-12-18T01:48:32.913" v="1868" actId="1076"/>
          <ac:spMkLst>
            <pc:docMk/>
            <pc:sldMk cId="1739840318" sldId="326"/>
            <ac:spMk id="8" creationId="{71B82799-111B-4128-A077-A1AC45A3A166}"/>
          </ac:spMkLst>
        </pc:spChg>
        <pc:graphicFrameChg chg="mod modGraphic">
          <ac:chgData name="PME RSJD Ska" userId="5cf91b3ea628cd44" providerId="LiveId" clId="{2499A87B-1F7D-4A69-8A0C-12BBB2228E8B}" dt="2020-12-18T02:58:31.709" v="2146" actId="14100"/>
          <ac:graphicFrameMkLst>
            <pc:docMk/>
            <pc:sldMk cId="1739840318" sldId="326"/>
            <ac:graphicFrameMk id="4" creationId="{443A8222-6CC6-4A71-928B-3736633C9C39}"/>
          </ac:graphicFrameMkLst>
        </pc:graphicFrameChg>
      </pc:sldChg>
      <pc:sldChg chg="modSp mod">
        <pc:chgData name="PME RSJD Ska" userId="5cf91b3ea628cd44" providerId="LiveId" clId="{2499A87B-1F7D-4A69-8A0C-12BBB2228E8B}" dt="2020-12-18T02:58:19.932" v="2144" actId="14734"/>
        <pc:sldMkLst>
          <pc:docMk/>
          <pc:sldMk cId="929935775" sldId="327"/>
        </pc:sldMkLst>
        <pc:graphicFrameChg chg="mod modGraphic">
          <ac:chgData name="PME RSJD Ska" userId="5cf91b3ea628cd44" providerId="LiveId" clId="{2499A87B-1F7D-4A69-8A0C-12BBB2228E8B}" dt="2020-12-18T02:58:19.932" v="2144" actId="14734"/>
          <ac:graphicFrameMkLst>
            <pc:docMk/>
            <pc:sldMk cId="929935775" sldId="327"/>
            <ac:graphicFrameMk id="2" creationId="{9E61D657-FA72-4590-942B-9C51D1874337}"/>
          </ac:graphicFrameMkLst>
        </pc:graphicFrameChg>
      </pc:sldChg>
      <pc:sldChg chg="modSp mod">
        <pc:chgData name="PME RSJD Ska" userId="5cf91b3ea628cd44" providerId="LiveId" clId="{2499A87B-1F7D-4A69-8A0C-12BBB2228E8B}" dt="2020-12-18T02:30:05.726" v="2011" actId="20577"/>
        <pc:sldMkLst>
          <pc:docMk/>
          <pc:sldMk cId="1423295440" sldId="328"/>
        </pc:sldMkLst>
        <pc:spChg chg="mod">
          <ac:chgData name="PME RSJD Ska" userId="5cf91b3ea628cd44" providerId="LiveId" clId="{2499A87B-1F7D-4A69-8A0C-12BBB2228E8B}" dt="2020-12-18T02:30:01.283" v="2007" actId="1076"/>
          <ac:spMkLst>
            <pc:docMk/>
            <pc:sldMk cId="1423295440" sldId="328"/>
            <ac:spMk id="6" creationId="{A96F43CC-01B1-4BBA-87DA-CC22DA8114AD}"/>
          </ac:spMkLst>
        </pc:spChg>
        <pc:graphicFrameChg chg="mod modGraphic">
          <ac:chgData name="PME RSJD Ska" userId="5cf91b3ea628cd44" providerId="LiveId" clId="{2499A87B-1F7D-4A69-8A0C-12BBB2228E8B}" dt="2020-12-18T02:30:05.726" v="2011" actId="20577"/>
          <ac:graphicFrameMkLst>
            <pc:docMk/>
            <pc:sldMk cId="1423295440" sldId="328"/>
            <ac:graphicFrameMk id="3" creationId="{5C9ADB83-5CED-47F3-AA81-2A06DE63E3BE}"/>
          </ac:graphicFrameMkLst>
        </pc:graphicFrameChg>
      </pc:sldChg>
      <pc:sldChg chg="modSp mod">
        <pc:chgData name="PME RSJD Ska" userId="5cf91b3ea628cd44" providerId="LiveId" clId="{2499A87B-1F7D-4A69-8A0C-12BBB2228E8B}" dt="2020-12-11T06:02:33.550" v="1209" actId="20577"/>
        <pc:sldMkLst>
          <pc:docMk/>
          <pc:sldMk cId="3280868631" sldId="329"/>
        </pc:sldMkLst>
        <pc:graphicFrameChg chg="modGraphic">
          <ac:chgData name="PME RSJD Ska" userId="5cf91b3ea628cd44" providerId="LiveId" clId="{2499A87B-1F7D-4A69-8A0C-12BBB2228E8B}" dt="2020-12-11T06:02:33.550" v="1209" actId="20577"/>
          <ac:graphicFrameMkLst>
            <pc:docMk/>
            <pc:sldMk cId="3280868631" sldId="329"/>
            <ac:graphicFrameMk id="2" creationId="{8BF2BBF4-33C3-43AA-B44E-D85352D943C6}"/>
          </ac:graphicFrameMkLst>
        </pc:graphicFrameChg>
      </pc:sldChg>
      <pc:sldChg chg="modSp mod">
        <pc:chgData name="PME RSJD Ska" userId="5cf91b3ea628cd44" providerId="LiveId" clId="{2499A87B-1F7D-4A69-8A0C-12BBB2228E8B}" dt="2020-12-18T02:35:28.166" v="2035" actId="14100"/>
        <pc:sldMkLst>
          <pc:docMk/>
          <pc:sldMk cId="3995416473" sldId="330"/>
        </pc:sldMkLst>
        <pc:graphicFrameChg chg="modGraphic">
          <ac:chgData name="PME RSJD Ska" userId="5cf91b3ea628cd44" providerId="LiveId" clId="{2499A87B-1F7D-4A69-8A0C-12BBB2228E8B}" dt="2020-12-18T02:35:28.166" v="2035" actId="14100"/>
          <ac:graphicFrameMkLst>
            <pc:docMk/>
            <pc:sldMk cId="3995416473" sldId="330"/>
            <ac:graphicFrameMk id="5" creationId="{FB488881-5C92-483C-BFAA-997D76170DB6}"/>
          </ac:graphicFrameMkLst>
        </pc:graphicFrameChg>
      </pc:sldChg>
      <pc:sldChg chg="modSp mod">
        <pc:chgData name="PME RSJD Ska" userId="5cf91b3ea628cd44" providerId="LiveId" clId="{2499A87B-1F7D-4A69-8A0C-12BBB2228E8B}" dt="2020-12-18T02:58:46.373" v="2148" actId="14100"/>
        <pc:sldMkLst>
          <pc:docMk/>
          <pc:sldMk cId="685494389" sldId="331"/>
        </pc:sldMkLst>
        <pc:graphicFrameChg chg="mod modGraphic">
          <ac:chgData name="PME RSJD Ska" userId="5cf91b3ea628cd44" providerId="LiveId" clId="{2499A87B-1F7D-4A69-8A0C-12BBB2228E8B}" dt="2020-12-18T02:58:46.373" v="2148" actId="14100"/>
          <ac:graphicFrameMkLst>
            <pc:docMk/>
            <pc:sldMk cId="685494389" sldId="331"/>
            <ac:graphicFrameMk id="6" creationId="{0051977E-2EBB-447D-8BAD-04EFF016F2BF}"/>
          </ac:graphicFrameMkLst>
        </pc:graphicFrameChg>
      </pc:sldChg>
      <pc:sldChg chg="modSp mod">
        <pc:chgData name="PME RSJD Ska" userId="5cf91b3ea628cd44" providerId="LiveId" clId="{2499A87B-1F7D-4A69-8A0C-12BBB2228E8B}" dt="2020-12-18T02:35:38.392" v="2038" actId="14100"/>
        <pc:sldMkLst>
          <pc:docMk/>
          <pc:sldMk cId="3562875944" sldId="332"/>
        </pc:sldMkLst>
        <pc:graphicFrameChg chg="mod modGraphic">
          <ac:chgData name="PME RSJD Ska" userId="5cf91b3ea628cd44" providerId="LiveId" clId="{2499A87B-1F7D-4A69-8A0C-12BBB2228E8B}" dt="2020-12-18T02:35:38.392" v="2038" actId="14100"/>
          <ac:graphicFrameMkLst>
            <pc:docMk/>
            <pc:sldMk cId="3562875944" sldId="332"/>
            <ac:graphicFrameMk id="4" creationId="{3C53B416-E845-4784-9745-898ACD4EAB74}"/>
          </ac:graphicFrameMkLst>
        </pc:graphicFrameChg>
      </pc:sldChg>
      <pc:sldChg chg="modSp mod">
        <pc:chgData name="PME RSJD Ska" userId="5cf91b3ea628cd44" providerId="LiveId" clId="{2499A87B-1F7D-4A69-8A0C-12BBB2228E8B}" dt="2020-12-18T03:09:04.583" v="2161" actId="20577"/>
        <pc:sldMkLst>
          <pc:docMk/>
          <pc:sldMk cId="442991601" sldId="333"/>
        </pc:sldMkLst>
        <pc:graphicFrameChg chg="mod modGraphic">
          <ac:chgData name="PME RSJD Ska" userId="5cf91b3ea628cd44" providerId="LiveId" clId="{2499A87B-1F7D-4A69-8A0C-12BBB2228E8B}" dt="2020-12-18T03:09:04.583" v="2161" actId="20577"/>
          <ac:graphicFrameMkLst>
            <pc:docMk/>
            <pc:sldMk cId="442991601" sldId="333"/>
            <ac:graphicFrameMk id="4" creationId="{A32567D2-6B24-422D-B5B4-7F69D5337C9F}"/>
          </ac:graphicFrameMkLst>
        </pc:graphicFrameChg>
      </pc:sldChg>
      <pc:sldChg chg="modSp mod">
        <pc:chgData name="PME RSJD Ska" userId="5cf91b3ea628cd44" providerId="LiveId" clId="{2499A87B-1F7D-4A69-8A0C-12BBB2228E8B}" dt="2020-12-18T02:35:47.004" v="2041" actId="14100"/>
        <pc:sldMkLst>
          <pc:docMk/>
          <pc:sldMk cId="3290242205" sldId="334"/>
        </pc:sldMkLst>
        <pc:graphicFrameChg chg="mod modGraphic">
          <ac:chgData name="PME RSJD Ska" userId="5cf91b3ea628cd44" providerId="LiveId" clId="{2499A87B-1F7D-4A69-8A0C-12BBB2228E8B}" dt="2020-12-18T02:35:47.004" v="2041" actId="14100"/>
          <ac:graphicFrameMkLst>
            <pc:docMk/>
            <pc:sldMk cId="3290242205" sldId="334"/>
            <ac:graphicFrameMk id="4" creationId="{8E4CA493-6153-4028-8BCE-0F2DEEBF8814}"/>
          </ac:graphicFrameMkLst>
        </pc:graphicFrameChg>
      </pc:sldChg>
      <pc:sldChg chg="addSp delSp modSp mod">
        <pc:chgData name="PME RSJD Ska" userId="5cf91b3ea628cd44" providerId="LiveId" clId="{2499A87B-1F7D-4A69-8A0C-12BBB2228E8B}" dt="2020-12-18T02:36:32.531" v="2046" actId="14100"/>
        <pc:sldMkLst>
          <pc:docMk/>
          <pc:sldMk cId="523957324" sldId="335"/>
        </pc:sldMkLst>
        <pc:spChg chg="mod topLvl">
          <ac:chgData name="PME RSJD Ska" userId="5cf91b3ea628cd44" providerId="LiveId" clId="{2499A87B-1F7D-4A69-8A0C-12BBB2228E8B}" dt="2020-12-18T01:49:58.487" v="1882" actId="21"/>
          <ac:spMkLst>
            <pc:docMk/>
            <pc:sldMk cId="523957324" sldId="335"/>
            <ac:spMk id="9" creationId="{FBA94941-CDE3-43B8-B3E7-4CADE624C3FF}"/>
          </ac:spMkLst>
        </pc:spChg>
        <pc:spChg chg="add del mod topLvl">
          <ac:chgData name="PME RSJD Ska" userId="5cf91b3ea628cd44" providerId="LiveId" clId="{2499A87B-1F7D-4A69-8A0C-12BBB2228E8B}" dt="2020-12-18T01:49:58.487" v="1882" actId="21"/>
          <ac:spMkLst>
            <pc:docMk/>
            <pc:sldMk cId="523957324" sldId="335"/>
            <ac:spMk id="10" creationId="{2F221B31-8C44-4027-9761-27C857C7F976}"/>
          </ac:spMkLst>
        </pc:spChg>
        <pc:grpChg chg="add del">
          <ac:chgData name="PME RSJD Ska" userId="5cf91b3ea628cd44" providerId="LiveId" clId="{2499A87B-1F7D-4A69-8A0C-12BBB2228E8B}" dt="2020-12-18T01:49:58.487" v="1882" actId="21"/>
          <ac:grpSpMkLst>
            <pc:docMk/>
            <pc:sldMk cId="523957324" sldId="335"/>
            <ac:grpSpMk id="8" creationId="{FC639CA5-F366-4849-98DC-E525A73D69F1}"/>
          </ac:grpSpMkLst>
        </pc:grpChg>
        <pc:graphicFrameChg chg="modGraphic">
          <ac:chgData name="PME RSJD Ska" userId="5cf91b3ea628cd44" providerId="LiveId" clId="{2499A87B-1F7D-4A69-8A0C-12BBB2228E8B}" dt="2020-12-18T02:36:29.573" v="2045" actId="14100"/>
          <ac:graphicFrameMkLst>
            <pc:docMk/>
            <pc:sldMk cId="523957324" sldId="335"/>
            <ac:graphicFrameMk id="2" creationId="{5E446848-3513-4462-9102-A534BB49F219}"/>
          </ac:graphicFrameMkLst>
        </pc:graphicFrameChg>
        <pc:graphicFrameChg chg="add del modGraphic">
          <ac:chgData name="PME RSJD Ska" userId="5cf91b3ea628cd44" providerId="LiveId" clId="{2499A87B-1F7D-4A69-8A0C-12BBB2228E8B}" dt="2020-12-18T02:36:32.531" v="2046" actId="14100"/>
          <ac:graphicFrameMkLst>
            <pc:docMk/>
            <pc:sldMk cId="523957324" sldId="335"/>
            <ac:graphicFrameMk id="4" creationId="{8D19E686-7D64-46A8-ABE5-546F34D8058C}"/>
          </ac:graphicFrameMkLst>
        </pc:graphicFrameChg>
      </pc:sldChg>
      <pc:sldChg chg="modSp mod">
        <pc:chgData name="PME RSJD Ska" userId="5cf91b3ea628cd44" providerId="LiveId" clId="{2499A87B-1F7D-4A69-8A0C-12BBB2228E8B}" dt="2020-12-18T02:36:24.947" v="2044" actId="14100"/>
        <pc:sldMkLst>
          <pc:docMk/>
          <pc:sldMk cId="3102947785" sldId="336"/>
        </pc:sldMkLst>
        <pc:graphicFrameChg chg="mod modGraphic">
          <ac:chgData name="PME RSJD Ska" userId="5cf91b3ea628cd44" providerId="LiveId" clId="{2499A87B-1F7D-4A69-8A0C-12BBB2228E8B}" dt="2020-12-18T02:36:24.947" v="2044" actId="14100"/>
          <ac:graphicFrameMkLst>
            <pc:docMk/>
            <pc:sldMk cId="3102947785" sldId="336"/>
            <ac:graphicFrameMk id="2" creationId="{80441A0E-4F54-4A04-9574-67F741EE09FB}"/>
          </ac:graphicFrameMkLst>
        </pc:graphicFrameChg>
      </pc:sldChg>
      <pc:sldChg chg="modSp mod">
        <pc:chgData name="PME RSJD Ska" userId="5cf91b3ea628cd44" providerId="LiveId" clId="{2499A87B-1F7D-4A69-8A0C-12BBB2228E8B}" dt="2020-12-10T07:16:56.429" v="1005" actId="14100"/>
        <pc:sldMkLst>
          <pc:docMk/>
          <pc:sldMk cId="1473697016" sldId="337"/>
        </pc:sldMkLst>
        <pc:graphicFrameChg chg="modGraphic">
          <ac:chgData name="PME RSJD Ska" userId="5cf91b3ea628cd44" providerId="LiveId" clId="{2499A87B-1F7D-4A69-8A0C-12BBB2228E8B}" dt="2020-12-10T07:16:56.429" v="1005" actId="14100"/>
          <ac:graphicFrameMkLst>
            <pc:docMk/>
            <pc:sldMk cId="1473697016" sldId="337"/>
            <ac:graphicFrameMk id="6" creationId="{3EF375C1-D33A-45A2-A259-5C6A186B47C5}"/>
          </ac:graphicFrameMkLst>
        </pc:graphicFrameChg>
      </pc:sldChg>
      <pc:sldChg chg="delSp modSp mod">
        <pc:chgData name="PME RSJD Ska" userId="5cf91b3ea628cd44" providerId="LiveId" clId="{2499A87B-1F7D-4A69-8A0C-12BBB2228E8B}" dt="2020-12-18T02:34:08.504" v="2034" actId="1036"/>
        <pc:sldMkLst>
          <pc:docMk/>
          <pc:sldMk cId="2217208449" sldId="338"/>
        </pc:sldMkLst>
        <pc:graphicFrameChg chg="mod modGraphic">
          <ac:chgData name="PME RSJD Ska" userId="5cf91b3ea628cd44" providerId="LiveId" clId="{2499A87B-1F7D-4A69-8A0C-12BBB2228E8B}" dt="2020-12-18T02:34:08.504" v="2034" actId="1036"/>
          <ac:graphicFrameMkLst>
            <pc:docMk/>
            <pc:sldMk cId="2217208449" sldId="338"/>
            <ac:graphicFrameMk id="8" creationId="{081A0C3E-7A5E-41F6-A06A-CE303648FE75}"/>
          </ac:graphicFrameMkLst>
        </pc:graphicFrameChg>
        <pc:picChg chg="del mod">
          <ac:chgData name="PME RSJD Ska" userId="5cf91b3ea628cd44" providerId="LiveId" clId="{2499A87B-1F7D-4A69-8A0C-12BBB2228E8B}" dt="2020-12-18T01:50:53.035" v="1895" actId="478"/>
          <ac:picMkLst>
            <pc:docMk/>
            <pc:sldMk cId="2217208449" sldId="338"/>
            <ac:picMk id="4" creationId="{FED73C63-C3DB-407D-A6DC-DC7D8CA13FFF}"/>
          </ac:picMkLst>
        </pc:picChg>
      </pc:sldChg>
      <pc:sldChg chg="modSp mod">
        <pc:chgData name="PME RSJD Ska" userId="5cf91b3ea628cd44" providerId="LiveId" clId="{2499A87B-1F7D-4A69-8A0C-12BBB2228E8B}" dt="2020-12-18T02:33:36.325" v="2030" actId="1036"/>
        <pc:sldMkLst>
          <pc:docMk/>
          <pc:sldMk cId="1788794418" sldId="339"/>
        </pc:sldMkLst>
        <pc:graphicFrameChg chg="mod modGraphic">
          <ac:chgData name="PME RSJD Ska" userId="5cf91b3ea628cd44" providerId="LiveId" clId="{2499A87B-1F7D-4A69-8A0C-12BBB2228E8B}" dt="2020-12-18T02:33:36.325" v="2030" actId="1036"/>
          <ac:graphicFrameMkLst>
            <pc:docMk/>
            <pc:sldMk cId="1788794418" sldId="339"/>
            <ac:graphicFrameMk id="3" creationId="{64930AB0-CC51-4F46-A17F-161DF1E0F204}"/>
          </ac:graphicFrameMkLst>
        </pc:graphicFrameChg>
      </pc:sldChg>
      <pc:sldChg chg="modSp mod">
        <pc:chgData name="PME RSJD Ska" userId="5cf91b3ea628cd44" providerId="LiveId" clId="{2499A87B-1F7D-4A69-8A0C-12BBB2228E8B}" dt="2020-12-18T02:14:40.924" v="1959" actId="20577"/>
        <pc:sldMkLst>
          <pc:docMk/>
          <pc:sldMk cId="3420405874" sldId="340"/>
        </pc:sldMkLst>
        <pc:spChg chg="mod">
          <ac:chgData name="PME RSJD Ska" userId="5cf91b3ea628cd44" providerId="LiveId" clId="{2499A87B-1F7D-4A69-8A0C-12BBB2228E8B}" dt="2020-12-18T01:52:53.458" v="1917" actId="1076"/>
          <ac:spMkLst>
            <pc:docMk/>
            <pc:sldMk cId="3420405874" sldId="340"/>
            <ac:spMk id="12" creationId="{B39630F0-5365-4382-BEBA-F1F0EF1745DE}"/>
          </ac:spMkLst>
        </pc:spChg>
        <pc:graphicFrameChg chg="mod modGraphic">
          <ac:chgData name="PME RSJD Ska" userId="5cf91b3ea628cd44" providerId="LiveId" clId="{2499A87B-1F7D-4A69-8A0C-12BBB2228E8B}" dt="2020-12-18T02:14:40.924" v="1959" actId="20577"/>
          <ac:graphicFrameMkLst>
            <pc:docMk/>
            <pc:sldMk cId="3420405874" sldId="340"/>
            <ac:graphicFrameMk id="3" creationId="{61E87447-1D1F-4AAA-ADD1-B1E3625374DC}"/>
          </ac:graphicFrameMkLst>
        </pc:graphicFrameChg>
        <pc:graphicFrameChg chg="mod modGraphic">
          <ac:chgData name="PME RSJD Ska" userId="5cf91b3ea628cd44" providerId="LiveId" clId="{2499A87B-1F7D-4A69-8A0C-12BBB2228E8B}" dt="2020-12-18T01:52:49.961" v="1916" actId="14100"/>
          <ac:graphicFrameMkLst>
            <pc:docMk/>
            <pc:sldMk cId="3420405874" sldId="340"/>
            <ac:graphicFrameMk id="4" creationId="{E45ACD32-5DAC-4494-AAB2-CA1A4A264BB1}"/>
          </ac:graphicFrameMkLst>
        </pc:graphicFrameChg>
      </pc:sldChg>
      <pc:sldChg chg="modSp mod">
        <pc:chgData name="PME RSJD Ska" userId="5cf91b3ea628cd44" providerId="LiveId" clId="{2499A87B-1F7D-4A69-8A0C-12BBB2228E8B}" dt="2020-12-18T01:56:15.921" v="1932" actId="14100"/>
        <pc:sldMkLst>
          <pc:docMk/>
          <pc:sldMk cId="2790553151" sldId="341"/>
        </pc:sldMkLst>
        <pc:graphicFrameChg chg="modGraphic">
          <ac:chgData name="PME RSJD Ska" userId="5cf91b3ea628cd44" providerId="LiveId" clId="{2499A87B-1F7D-4A69-8A0C-12BBB2228E8B}" dt="2020-12-18T01:56:15.921" v="1932" actId="14100"/>
          <ac:graphicFrameMkLst>
            <pc:docMk/>
            <pc:sldMk cId="2790553151" sldId="341"/>
            <ac:graphicFrameMk id="3" creationId="{D96A5BDC-3277-4D60-8CF6-298455297E54}"/>
          </ac:graphicFrameMkLst>
        </pc:graphicFrameChg>
      </pc:sldChg>
      <pc:sldChg chg="modSp mod">
        <pc:chgData name="PME RSJD Ska" userId="5cf91b3ea628cd44" providerId="LiveId" clId="{2499A87B-1F7D-4A69-8A0C-12BBB2228E8B}" dt="2020-12-18T01:55:53.948" v="1928" actId="14100"/>
        <pc:sldMkLst>
          <pc:docMk/>
          <pc:sldMk cId="2202508425" sldId="342"/>
        </pc:sldMkLst>
        <pc:spChg chg="mod">
          <ac:chgData name="PME RSJD Ska" userId="5cf91b3ea628cd44" providerId="LiveId" clId="{2499A87B-1F7D-4A69-8A0C-12BBB2228E8B}" dt="2020-12-10T07:19:30.364" v="1041" actId="1076"/>
          <ac:spMkLst>
            <pc:docMk/>
            <pc:sldMk cId="2202508425" sldId="342"/>
            <ac:spMk id="12" creationId="{EC19A802-745B-4AA7-B72E-B61F384CF6A4}"/>
          </ac:spMkLst>
        </pc:spChg>
        <pc:graphicFrameChg chg="mod modGraphic">
          <ac:chgData name="PME RSJD Ska" userId="5cf91b3ea628cd44" providerId="LiveId" clId="{2499A87B-1F7D-4A69-8A0C-12BBB2228E8B}" dt="2020-12-18T01:55:53.948" v="1928" actId="14100"/>
          <ac:graphicFrameMkLst>
            <pc:docMk/>
            <pc:sldMk cId="2202508425" sldId="342"/>
            <ac:graphicFrameMk id="3" creationId="{36BEC19D-09C0-4A51-8081-134F4EF0F6B5}"/>
          </ac:graphicFrameMkLst>
        </pc:graphicFrameChg>
        <pc:graphicFrameChg chg="mod modGraphic">
          <ac:chgData name="PME RSJD Ska" userId="5cf91b3ea628cd44" providerId="LiveId" clId="{2499A87B-1F7D-4A69-8A0C-12BBB2228E8B}" dt="2020-12-18T01:55:49.637" v="1927" actId="14100"/>
          <ac:graphicFrameMkLst>
            <pc:docMk/>
            <pc:sldMk cId="2202508425" sldId="342"/>
            <ac:graphicFrameMk id="5" creationId="{2FDDC16A-BBEC-4F4A-A7CE-D173E011B777}"/>
          </ac:graphicFrameMkLst>
        </pc:graphicFrameChg>
      </pc:sldChg>
      <pc:sldChg chg="modSp mod">
        <pc:chgData name="PME RSJD Ska" userId="5cf91b3ea628cd44" providerId="LiveId" clId="{2499A87B-1F7D-4A69-8A0C-12BBB2228E8B}" dt="2020-12-18T01:53:14.248" v="1924" actId="14100"/>
        <pc:sldMkLst>
          <pc:docMk/>
          <pc:sldMk cId="3858784956" sldId="343"/>
        </pc:sldMkLst>
        <pc:spChg chg="mod">
          <ac:chgData name="PME RSJD Ska" userId="5cf91b3ea628cd44" providerId="LiveId" clId="{2499A87B-1F7D-4A69-8A0C-12BBB2228E8B}" dt="2020-12-10T07:18:48.723" v="1032" actId="1076"/>
          <ac:spMkLst>
            <pc:docMk/>
            <pc:sldMk cId="3858784956" sldId="343"/>
            <ac:spMk id="8" creationId="{8F350D81-2830-41AD-8056-B16826D82BD7}"/>
          </ac:spMkLst>
        </pc:spChg>
        <pc:spChg chg="mod">
          <ac:chgData name="PME RSJD Ska" userId="5cf91b3ea628cd44" providerId="LiveId" clId="{2499A87B-1F7D-4A69-8A0C-12BBB2228E8B}" dt="2020-12-10T07:18:55.227" v="1034" actId="1076"/>
          <ac:spMkLst>
            <pc:docMk/>
            <pc:sldMk cId="3858784956" sldId="343"/>
            <ac:spMk id="9" creationId="{61A251D2-249F-4831-B9DF-C87BB5C327FF}"/>
          </ac:spMkLst>
        </pc:spChg>
        <pc:graphicFrameChg chg="mod modGraphic">
          <ac:chgData name="PME RSJD Ska" userId="5cf91b3ea628cd44" providerId="LiveId" clId="{2499A87B-1F7D-4A69-8A0C-12BBB2228E8B}" dt="2020-12-18T01:53:08.026" v="1921" actId="14100"/>
          <ac:graphicFrameMkLst>
            <pc:docMk/>
            <pc:sldMk cId="3858784956" sldId="343"/>
            <ac:graphicFrameMk id="3" creationId="{7FC95D06-521A-4F06-976C-D8B1B44F1336}"/>
          </ac:graphicFrameMkLst>
        </pc:graphicFrameChg>
        <pc:graphicFrameChg chg="mod modGraphic">
          <ac:chgData name="PME RSJD Ska" userId="5cf91b3ea628cd44" providerId="LiveId" clId="{2499A87B-1F7D-4A69-8A0C-12BBB2228E8B}" dt="2020-12-18T01:53:14.248" v="1924" actId="14100"/>
          <ac:graphicFrameMkLst>
            <pc:docMk/>
            <pc:sldMk cId="3858784956" sldId="343"/>
            <ac:graphicFrameMk id="4" creationId="{6EAEE364-339E-4C3B-AAC3-D7BECD0B54C7}"/>
          </ac:graphicFrameMkLst>
        </pc:graphicFrameChg>
      </pc:sldChg>
      <pc:sldChg chg="modSp mod">
        <pc:chgData name="PME RSJD Ska" userId="5cf91b3ea628cd44" providerId="LiveId" clId="{2499A87B-1F7D-4A69-8A0C-12BBB2228E8B}" dt="2020-12-18T01:50:24.717" v="1889" actId="1076"/>
        <pc:sldMkLst>
          <pc:docMk/>
          <pc:sldMk cId="3113836606" sldId="344"/>
        </pc:sldMkLst>
        <pc:graphicFrameChg chg="mod modGraphic">
          <ac:chgData name="PME RSJD Ska" userId="5cf91b3ea628cd44" providerId="LiveId" clId="{2499A87B-1F7D-4A69-8A0C-12BBB2228E8B}" dt="2020-12-18T01:50:24.717" v="1889" actId="1076"/>
          <ac:graphicFrameMkLst>
            <pc:docMk/>
            <pc:sldMk cId="3113836606" sldId="344"/>
            <ac:graphicFrameMk id="6" creationId="{B02C5C14-C0CE-47F3-89E1-FC0B8E6EEEA2}"/>
          </ac:graphicFrameMkLst>
        </pc:graphicFrameChg>
      </pc:sldChg>
      <pc:sldChg chg="modSp mod">
        <pc:chgData name="PME RSJD Ska" userId="5cf91b3ea628cd44" providerId="LiveId" clId="{2499A87B-1F7D-4A69-8A0C-12BBB2228E8B}" dt="2020-12-18T02:36:17.697" v="2043" actId="14100"/>
        <pc:sldMkLst>
          <pc:docMk/>
          <pc:sldMk cId="301858827" sldId="345"/>
        </pc:sldMkLst>
        <pc:graphicFrameChg chg="modGraphic">
          <ac:chgData name="PME RSJD Ska" userId="5cf91b3ea628cd44" providerId="LiveId" clId="{2499A87B-1F7D-4A69-8A0C-12BBB2228E8B}" dt="2020-12-18T02:36:17.697" v="2043" actId="14100"/>
          <ac:graphicFrameMkLst>
            <pc:docMk/>
            <pc:sldMk cId="301858827" sldId="345"/>
            <ac:graphicFrameMk id="3" creationId="{FB376035-3C7B-442C-8A01-A8237AA78729}"/>
          </ac:graphicFrameMkLst>
        </pc:graphicFrameChg>
      </pc:sldChg>
      <pc:sldChg chg="modSp mod">
        <pc:chgData name="PME RSJD Ska" userId="5cf91b3ea628cd44" providerId="LiveId" clId="{2499A87B-1F7D-4A69-8A0C-12BBB2228E8B}" dt="2020-12-18T02:54:19.008" v="2119" actId="14100"/>
        <pc:sldMkLst>
          <pc:docMk/>
          <pc:sldMk cId="2146032810" sldId="346"/>
        </pc:sldMkLst>
        <pc:graphicFrameChg chg="mod modGraphic">
          <ac:chgData name="PME RSJD Ska" userId="5cf91b3ea628cd44" providerId="LiveId" clId="{2499A87B-1F7D-4A69-8A0C-12BBB2228E8B}" dt="2020-12-18T02:54:19.008" v="2119" actId="14100"/>
          <ac:graphicFrameMkLst>
            <pc:docMk/>
            <pc:sldMk cId="2146032810" sldId="346"/>
            <ac:graphicFrameMk id="3" creationId="{9477CE2B-7C3B-4715-A5AB-D12A444CB2C5}"/>
          </ac:graphicFrameMkLst>
        </pc:graphicFrameChg>
      </pc:sldChg>
      <pc:sldChg chg="modSp mod">
        <pc:chgData name="PME RSJD Ska" userId="5cf91b3ea628cd44" providerId="LiveId" clId="{2499A87B-1F7D-4A69-8A0C-12BBB2228E8B}" dt="2020-12-18T02:15:57.672" v="1966" actId="20577"/>
        <pc:sldMkLst>
          <pc:docMk/>
          <pc:sldMk cId="4171758976" sldId="347"/>
        </pc:sldMkLst>
        <pc:graphicFrameChg chg="mod modGraphic">
          <ac:chgData name="PME RSJD Ska" userId="5cf91b3ea628cd44" providerId="LiveId" clId="{2499A87B-1F7D-4A69-8A0C-12BBB2228E8B}" dt="2020-12-18T02:15:57.672" v="1966" actId="20577"/>
          <ac:graphicFrameMkLst>
            <pc:docMk/>
            <pc:sldMk cId="4171758976" sldId="347"/>
            <ac:graphicFrameMk id="3" creationId="{5859E9B2-7A64-4321-B800-D0E8E287873F}"/>
          </ac:graphicFrameMkLst>
        </pc:graphicFrameChg>
      </pc:sldChg>
      <pc:sldChg chg="modSp mod">
        <pc:chgData name="PME RSJD Ska" userId="5cf91b3ea628cd44" providerId="LiveId" clId="{2499A87B-1F7D-4A69-8A0C-12BBB2228E8B}" dt="2020-12-18T01:53:02.361" v="1920" actId="14100"/>
        <pc:sldMkLst>
          <pc:docMk/>
          <pc:sldMk cId="98625111" sldId="348"/>
        </pc:sldMkLst>
        <pc:spChg chg="mod">
          <ac:chgData name="PME RSJD Ska" userId="5cf91b3ea628cd44" providerId="LiveId" clId="{2499A87B-1F7D-4A69-8A0C-12BBB2228E8B}" dt="2020-12-10T07:18:22.598" v="1026" actId="1076"/>
          <ac:spMkLst>
            <pc:docMk/>
            <pc:sldMk cId="98625111" sldId="348"/>
            <ac:spMk id="7" creationId="{06271A66-02D1-4C1D-8037-97F532FB2729}"/>
          </ac:spMkLst>
        </pc:spChg>
        <pc:graphicFrameChg chg="modGraphic">
          <ac:chgData name="PME RSJD Ska" userId="5cf91b3ea628cd44" providerId="LiveId" clId="{2499A87B-1F7D-4A69-8A0C-12BBB2228E8B}" dt="2020-12-18T01:52:57.786" v="1918" actId="14100"/>
          <ac:graphicFrameMkLst>
            <pc:docMk/>
            <pc:sldMk cId="98625111" sldId="348"/>
            <ac:graphicFrameMk id="3" creationId="{250280CA-8451-4524-B7CE-7B81E3428D7A}"/>
          </ac:graphicFrameMkLst>
        </pc:graphicFrameChg>
        <pc:graphicFrameChg chg="mod modGraphic">
          <ac:chgData name="PME RSJD Ska" userId="5cf91b3ea628cd44" providerId="LiveId" clId="{2499A87B-1F7D-4A69-8A0C-12BBB2228E8B}" dt="2020-12-18T01:53:02.361" v="1920" actId="14100"/>
          <ac:graphicFrameMkLst>
            <pc:docMk/>
            <pc:sldMk cId="98625111" sldId="348"/>
            <ac:graphicFrameMk id="5" creationId="{D475F56A-8EBD-4950-9EFF-84B2795A7006}"/>
          </ac:graphicFrameMkLst>
        </pc:graphicFrameChg>
      </pc:sldChg>
      <pc:sldChg chg="modSp mod">
        <pc:chgData name="PME RSJD Ska" userId="5cf91b3ea628cd44" providerId="LiveId" clId="{2499A87B-1F7D-4A69-8A0C-12BBB2228E8B}" dt="2020-12-18T01:52:38.041" v="1912" actId="14100"/>
        <pc:sldMkLst>
          <pc:docMk/>
          <pc:sldMk cId="2337263860" sldId="349"/>
        </pc:sldMkLst>
        <pc:graphicFrameChg chg="mod modGraphic">
          <ac:chgData name="PME RSJD Ska" userId="5cf91b3ea628cd44" providerId="LiveId" clId="{2499A87B-1F7D-4A69-8A0C-12BBB2228E8B}" dt="2020-12-18T01:52:38.041" v="1912" actId="14100"/>
          <ac:graphicFrameMkLst>
            <pc:docMk/>
            <pc:sldMk cId="2337263860" sldId="349"/>
            <ac:graphicFrameMk id="3" creationId="{0FAD1EFC-27ED-4944-9C8E-FC2F2823AC36}"/>
          </ac:graphicFrameMkLst>
        </pc:graphicFrameChg>
      </pc:sldChg>
      <pc:sldChg chg="modSp mod">
        <pc:chgData name="PME RSJD Ska" userId="5cf91b3ea628cd44" providerId="LiveId" clId="{2499A87B-1F7D-4A69-8A0C-12BBB2228E8B}" dt="2020-12-18T02:32:23.753" v="2026" actId="20577"/>
        <pc:sldMkLst>
          <pc:docMk/>
          <pc:sldMk cId="2451172552" sldId="350"/>
        </pc:sldMkLst>
        <pc:graphicFrameChg chg="mod modGraphic">
          <ac:chgData name="PME RSJD Ska" userId="5cf91b3ea628cd44" providerId="LiveId" clId="{2499A87B-1F7D-4A69-8A0C-12BBB2228E8B}" dt="2020-12-18T02:32:23.753" v="2026" actId="20577"/>
          <ac:graphicFrameMkLst>
            <pc:docMk/>
            <pc:sldMk cId="2451172552" sldId="350"/>
            <ac:graphicFrameMk id="3" creationId="{E2F6673C-22AF-45DD-AF92-BF611D2D2831}"/>
          </ac:graphicFrameMkLst>
        </pc:graphicFrameChg>
      </pc:sldChg>
      <pc:sldChg chg="modSp mod">
        <pc:chgData name="PME RSJD Ska" userId="5cf91b3ea628cd44" providerId="LiveId" clId="{2499A87B-1F7D-4A69-8A0C-12BBB2228E8B}" dt="2020-12-18T02:33:58.543" v="2031" actId="14100"/>
        <pc:sldMkLst>
          <pc:docMk/>
          <pc:sldMk cId="3021585108" sldId="351"/>
        </pc:sldMkLst>
        <pc:graphicFrameChg chg="mod modGraphic">
          <ac:chgData name="PME RSJD Ska" userId="5cf91b3ea628cd44" providerId="LiveId" clId="{2499A87B-1F7D-4A69-8A0C-12BBB2228E8B}" dt="2020-12-18T02:33:58.543" v="2031" actId="14100"/>
          <ac:graphicFrameMkLst>
            <pc:docMk/>
            <pc:sldMk cId="3021585108" sldId="351"/>
            <ac:graphicFrameMk id="3" creationId="{ABC737AC-39BC-42D8-862E-E708E74A8376}"/>
          </ac:graphicFrameMkLst>
        </pc:graphicFrameChg>
      </pc:sldChg>
      <pc:sldChg chg="modSp mod">
        <pc:chgData name="PME RSJD Ska" userId="5cf91b3ea628cd44" providerId="LiveId" clId="{2499A87B-1F7D-4A69-8A0C-12BBB2228E8B}" dt="2020-12-18T01:47:25.856" v="1854" actId="1076"/>
        <pc:sldMkLst>
          <pc:docMk/>
          <pc:sldMk cId="1564236466" sldId="352"/>
        </pc:sldMkLst>
        <pc:spChg chg="mod">
          <ac:chgData name="PME RSJD Ska" userId="5cf91b3ea628cd44" providerId="LiveId" clId="{2499A87B-1F7D-4A69-8A0C-12BBB2228E8B}" dt="2020-12-18T01:47:25.856" v="1854" actId="1076"/>
          <ac:spMkLst>
            <pc:docMk/>
            <pc:sldMk cId="1564236466" sldId="352"/>
            <ac:spMk id="5" creationId="{61967120-E41C-4E90-BC29-CEFA1C422BB4}"/>
          </ac:spMkLst>
        </pc:spChg>
        <pc:graphicFrameChg chg="mod modGraphic">
          <ac:chgData name="PME RSJD Ska" userId="5cf91b3ea628cd44" providerId="LiveId" clId="{2499A87B-1F7D-4A69-8A0C-12BBB2228E8B}" dt="2020-12-18T01:47:21.138" v="1853" actId="1076"/>
          <ac:graphicFrameMkLst>
            <pc:docMk/>
            <pc:sldMk cId="1564236466" sldId="352"/>
            <ac:graphicFrameMk id="3" creationId="{8516AD44-0C86-4C8F-9BC4-77AB1743B091}"/>
          </ac:graphicFrameMkLst>
        </pc:graphicFrameChg>
        <pc:graphicFrameChg chg="mod modGraphic">
          <ac:chgData name="PME RSJD Ska" userId="5cf91b3ea628cd44" providerId="LiveId" clId="{2499A87B-1F7D-4A69-8A0C-12BBB2228E8B}" dt="2020-12-18T01:46:54.988" v="1846" actId="14100"/>
          <ac:graphicFrameMkLst>
            <pc:docMk/>
            <pc:sldMk cId="1564236466" sldId="352"/>
            <ac:graphicFrameMk id="7" creationId="{07A5713F-ABF4-417B-AA24-F82A296263B2}"/>
          </ac:graphicFrameMkLst>
        </pc:graphicFrameChg>
      </pc:sldChg>
      <pc:sldChg chg="modSp mod">
        <pc:chgData name="PME RSJD Ska" userId="5cf91b3ea628cd44" providerId="LiveId" clId="{2499A87B-1F7D-4A69-8A0C-12BBB2228E8B}" dt="2020-12-18T02:58:37.023" v="2147" actId="14100"/>
        <pc:sldMkLst>
          <pc:docMk/>
          <pc:sldMk cId="2559380205" sldId="353"/>
        </pc:sldMkLst>
        <pc:graphicFrameChg chg="modGraphic">
          <ac:chgData name="PME RSJD Ska" userId="5cf91b3ea628cd44" providerId="LiveId" clId="{2499A87B-1F7D-4A69-8A0C-12BBB2228E8B}" dt="2020-12-18T02:58:37.023" v="2147" actId="14100"/>
          <ac:graphicFrameMkLst>
            <pc:docMk/>
            <pc:sldMk cId="2559380205" sldId="353"/>
            <ac:graphicFrameMk id="3" creationId="{EA4E7363-BD5A-4582-83CA-CC464363862B}"/>
          </ac:graphicFrameMkLst>
        </pc:graphicFrameChg>
      </pc:sldChg>
      <pc:sldChg chg="modSp mod">
        <pc:chgData name="PME RSJD Ska" userId="5cf91b3ea628cd44" providerId="LiveId" clId="{2499A87B-1F7D-4A69-8A0C-12BBB2228E8B}" dt="2020-12-18T02:58:25.801" v="2145" actId="14100"/>
        <pc:sldMkLst>
          <pc:docMk/>
          <pc:sldMk cId="3739452612" sldId="354"/>
        </pc:sldMkLst>
        <pc:graphicFrameChg chg="mod modGraphic">
          <ac:chgData name="PME RSJD Ska" userId="5cf91b3ea628cd44" providerId="LiveId" clId="{2499A87B-1F7D-4A69-8A0C-12BBB2228E8B}" dt="2020-12-18T02:58:25.801" v="2145" actId="14100"/>
          <ac:graphicFrameMkLst>
            <pc:docMk/>
            <pc:sldMk cId="3739452612" sldId="354"/>
            <ac:graphicFrameMk id="5" creationId="{FFF86EE2-C979-415A-A79C-0BD5FDCFC59D}"/>
          </ac:graphicFrameMkLst>
        </pc:graphicFrameChg>
      </pc:sldChg>
      <pc:sldChg chg="modSp mod">
        <pc:chgData name="PME RSJD Ska" userId="5cf91b3ea628cd44" providerId="LiveId" clId="{2499A87B-1F7D-4A69-8A0C-12BBB2228E8B}" dt="2020-12-18T02:57:15.505" v="2133" actId="14100"/>
        <pc:sldMkLst>
          <pc:docMk/>
          <pc:sldMk cId="1126874050" sldId="355"/>
        </pc:sldMkLst>
        <pc:spChg chg="mod">
          <ac:chgData name="PME RSJD Ska" userId="5cf91b3ea628cd44" providerId="LiveId" clId="{2499A87B-1F7D-4A69-8A0C-12BBB2228E8B}" dt="2020-12-18T02:57:15.505" v="2133" actId="14100"/>
          <ac:spMkLst>
            <pc:docMk/>
            <pc:sldMk cId="1126874050" sldId="355"/>
            <ac:spMk id="3" creationId="{57A7E48C-FFEF-40AC-BE5A-D46E808AED80}"/>
          </ac:spMkLst>
        </pc:spChg>
        <pc:graphicFrameChg chg="mod modGraphic">
          <ac:chgData name="PME RSJD Ska" userId="5cf91b3ea628cd44" providerId="LiveId" clId="{2499A87B-1F7D-4A69-8A0C-12BBB2228E8B}" dt="2020-12-18T02:57:10.348" v="2132" actId="1076"/>
          <ac:graphicFrameMkLst>
            <pc:docMk/>
            <pc:sldMk cId="1126874050" sldId="355"/>
            <ac:graphicFrameMk id="5" creationId="{E3844609-46DC-4E4F-B7E5-80169B7F4619}"/>
          </ac:graphicFrameMkLst>
        </pc:graphicFrameChg>
      </pc:sldChg>
      <pc:sldChg chg="modSp mod">
        <pc:chgData name="PME RSJD Ska" userId="5cf91b3ea628cd44" providerId="LiveId" clId="{2499A87B-1F7D-4A69-8A0C-12BBB2228E8B}" dt="2020-12-18T01:50:38.821" v="1893" actId="14100"/>
        <pc:sldMkLst>
          <pc:docMk/>
          <pc:sldMk cId="2839093070" sldId="356"/>
        </pc:sldMkLst>
        <pc:spChg chg="mod">
          <ac:chgData name="PME RSJD Ska" userId="5cf91b3ea628cd44" providerId="LiveId" clId="{2499A87B-1F7D-4A69-8A0C-12BBB2228E8B}" dt="2020-12-18T01:50:36.407" v="1892" actId="1076"/>
          <ac:spMkLst>
            <pc:docMk/>
            <pc:sldMk cId="2839093070" sldId="356"/>
            <ac:spMk id="5" creationId="{61D2E709-DF4C-44C1-9A39-917B54FBB673}"/>
          </ac:spMkLst>
        </pc:spChg>
        <pc:graphicFrameChg chg="mod modGraphic">
          <ac:chgData name="PME RSJD Ska" userId="5cf91b3ea628cd44" providerId="LiveId" clId="{2499A87B-1F7D-4A69-8A0C-12BBB2228E8B}" dt="2020-12-18T01:50:38.821" v="1893" actId="14100"/>
          <ac:graphicFrameMkLst>
            <pc:docMk/>
            <pc:sldMk cId="2839093070" sldId="356"/>
            <ac:graphicFrameMk id="3" creationId="{FFE13B08-1E38-4D87-8326-BFF759AB55F4}"/>
          </ac:graphicFrameMkLst>
        </pc:graphicFrameChg>
        <pc:picChg chg="mod">
          <ac:chgData name="PME RSJD Ska" userId="5cf91b3ea628cd44" providerId="LiveId" clId="{2499A87B-1F7D-4A69-8A0C-12BBB2228E8B}" dt="2020-12-18T01:50:34.735" v="1891" actId="1076"/>
          <ac:picMkLst>
            <pc:docMk/>
            <pc:sldMk cId="2839093070" sldId="356"/>
            <ac:picMk id="4" creationId="{92E0A5CF-FAD2-454A-B764-A8AABDAA7A8B}"/>
          </ac:picMkLst>
        </pc:picChg>
      </pc:sldChg>
      <pc:sldChg chg="modSp mod">
        <pc:chgData name="PME RSJD Ska" userId="5cf91b3ea628cd44" providerId="LiveId" clId="{2499A87B-1F7D-4A69-8A0C-12BBB2228E8B}" dt="2020-12-18T02:17:42.191" v="1983" actId="20577"/>
        <pc:sldMkLst>
          <pc:docMk/>
          <pc:sldMk cId="4219209167" sldId="357"/>
        </pc:sldMkLst>
        <pc:graphicFrameChg chg="mod modGraphic">
          <ac:chgData name="PME RSJD Ska" userId="5cf91b3ea628cd44" providerId="LiveId" clId="{2499A87B-1F7D-4A69-8A0C-12BBB2228E8B}" dt="2020-12-18T02:17:42.191" v="1983" actId="20577"/>
          <ac:graphicFrameMkLst>
            <pc:docMk/>
            <pc:sldMk cId="4219209167" sldId="357"/>
            <ac:graphicFrameMk id="3" creationId="{1AAB34C9-7162-4DC2-838E-FD1504808EA9}"/>
          </ac:graphicFrameMkLst>
        </pc:graphicFrameChg>
        <pc:graphicFrameChg chg="mod modGraphic">
          <ac:chgData name="PME RSJD Ska" userId="5cf91b3ea628cd44" providerId="LiveId" clId="{2499A87B-1F7D-4A69-8A0C-12BBB2228E8B}" dt="2020-12-18T01:56:07.715" v="1930" actId="14100"/>
          <ac:graphicFrameMkLst>
            <pc:docMk/>
            <pc:sldMk cId="4219209167" sldId="357"/>
            <ac:graphicFrameMk id="5" creationId="{18397A8B-FA7D-4A74-8202-02DCBC4DF650}"/>
          </ac:graphicFrameMkLst>
        </pc:graphicFrameChg>
      </pc:sldChg>
      <pc:sldChg chg="modSp mod">
        <pc:chgData name="PME RSJD Ska" userId="5cf91b3ea628cd44" providerId="LiveId" clId="{2499A87B-1F7D-4A69-8A0C-12BBB2228E8B}" dt="2020-12-18T02:54:31.065" v="2121" actId="14100"/>
        <pc:sldMkLst>
          <pc:docMk/>
          <pc:sldMk cId="4185724361" sldId="358"/>
        </pc:sldMkLst>
        <pc:graphicFrameChg chg="modGraphic">
          <ac:chgData name="PME RSJD Ska" userId="5cf91b3ea628cd44" providerId="LiveId" clId="{2499A87B-1F7D-4A69-8A0C-12BBB2228E8B}" dt="2020-12-18T02:54:31.065" v="2121" actId="14100"/>
          <ac:graphicFrameMkLst>
            <pc:docMk/>
            <pc:sldMk cId="4185724361" sldId="358"/>
            <ac:graphicFrameMk id="4" creationId="{996E4BED-2D7A-4460-B88F-905CE5B92D41}"/>
          </ac:graphicFrameMkLst>
        </pc:graphicFrameChg>
      </pc:sldChg>
      <pc:sldChg chg="modSp mod">
        <pc:chgData name="PME RSJD Ska" userId="5cf91b3ea628cd44" providerId="LiveId" clId="{2499A87B-1F7D-4A69-8A0C-12BBB2228E8B}" dt="2020-12-18T02:56:23.958" v="2125" actId="14100"/>
        <pc:sldMkLst>
          <pc:docMk/>
          <pc:sldMk cId="921811061" sldId="359"/>
        </pc:sldMkLst>
        <pc:graphicFrameChg chg="modGraphic">
          <ac:chgData name="PME RSJD Ska" userId="5cf91b3ea628cd44" providerId="LiveId" clId="{2499A87B-1F7D-4A69-8A0C-12BBB2228E8B}" dt="2020-12-18T02:56:23.958" v="2125" actId="14100"/>
          <ac:graphicFrameMkLst>
            <pc:docMk/>
            <pc:sldMk cId="921811061" sldId="359"/>
            <ac:graphicFrameMk id="4" creationId="{2477EF41-954D-4742-B499-2752D13D1DD8}"/>
          </ac:graphicFrameMkLst>
        </pc:graphicFrameChg>
      </pc:sldChg>
      <pc:sldChg chg="modSp mod">
        <pc:chgData name="PME RSJD Ska" userId="5cf91b3ea628cd44" providerId="LiveId" clId="{2499A87B-1F7D-4A69-8A0C-12BBB2228E8B}" dt="2020-12-18T02:56:35.020" v="2128" actId="14100"/>
        <pc:sldMkLst>
          <pc:docMk/>
          <pc:sldMk cId="3498718087" sldId="360"/>
        </pc:sldMkLst>
        <pc:graphicFrameChg chg="mod modGraphic">
          <ac:chgData name="PME RSJD Ska" userId="5cf91b3ea628cd44" providerId="LiveId" clId="{2499A87B-1F7D-4A69-8A0C-12BBB2228E8B}" dt="2020-12-18T02:56:35.020" v="2128" actId="14100"/>
          <ac:graphicFrameMkLst>
            <pc:docMk/>
            <pc:sldMk cId="3498718087" sldId="360"/>
            <ac:graphicFrameMk id="4" creationId="{F8B8CE7D-8B6C-407D-B474-BD440604063E}"/>
          </ac:graphicFrameMkLst>
        </pc:graphicFrameChg>
      </pc:sldChg>
      <pc:sldChg chg="addSp delSp modSp new del mod">
        <pc:chgData name="PME RSJD Ska" userId="5cf91b3ea628cd44" providerId="LiveId" clId="{2499A87B-1F7D-4A69-8A0C-12BBB2228E8B}" dt="2020-12-18T01:49:59.987" v="1884" actId="680"/>
        <pc:sldMkLst>
          <pc:docMk/>
          <pc:sldMk cId="2282979319" sldId="361"/>
        </pc:sldMkLst>
        <pc:spChg chg="add del mod">
          <ac:chgData name="PME RSJD Ska" userId="5cf91b3ea628cd44" providerId="LiveId" clId="{2499A87B-1F7D-4A69-8A0C-12BBB2228E8B}" dt="2020-12-18T01:49:57.565" v="1881"/>
          <ac:spMkLst>
            <pc:docMk/>
            <pc:sldMk cId="2282979319" sldId="361"/>
            <ac:spMk id="4" creationId="{0ECEFEE9-30D9-4A5D-A2E0-2589FC8786F2}"/>
          </ac:spMkLst>
        </pc:spChg>
        <pc:graphicFrameChg chg="add del mod">
          <ac:chgData name="PME RSJD Ska" userId="5cf91b3ea628cd44" providerId="LiveId" clId="{2499A87B-1F7D-4A69-8A0C-12BBB2228E8B}" dt="2020-12-18T01:49:55.530" v="1878"/>
          <ac:graphicFrameMkLst>
            <pc:docMk/>
            <pc:sldMk cId="2282979319" sldId="361"/>
            <ac:graphicFrameMk id="5" creationId="{34AC8DDF-D2E5-47AE-94CE-D5C1451A5C48}"/>
          </ac:graphicFrameMkLst>
        </pc:graphicFrameChg>
        <pc:picChg chg="add del mod">
          <ac:chgData name="PME RSJD Ska" userId="5cf91b3ea628cd44" providerId="LiveId" clId="{2499A87B-1F7D-4A69-8A0C-12BBB2228E8B}" dt="2020-12-18T01:49:59.315" v="1883"/>
          <ac:picMkLst>
            <pc:docMk/>
            <pc:sldMk cId="2282979319" sldId="361"/>
            <ac:picMk id="3" creationId="{C6814C23-7C6F-4C67-822D-9EA5D64F13EA}"/>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w="6350" cap="flat" cmpd="sng" algn="ctr">
          <a:solidFill>
            <a:schemeClr val="tx1">
              <a:tint val="75000"/>
            </a:schemeClr>
          </a:solidFill>
          <a:prstDash val="solid"/>
          <a:round/>
        </a:ln>
        <a:effectLst/>
        <a:sp3d contourW="6350">
          <a:contourClr>
            <a:schemeClr val="tx1">
              <a:tint val="75000"/>
            </a:schemeClr>
          </a:contourClr>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6.4399396429160441E-2"/>
          <c:w val="0.94272229710325683"/>
          <c:h val="0.690611987701233"/>
        </c:manualLayout>
      </c:layout>
      <c:bar3DChart>
        <c:barDir val="col"/>
        <c:grouping val="clustered"/>
        <c:varyColors val="0"/>
        <c:ser>
          <c:idx val="0"/>
          <c:order val="0"/>
          <c:tx>
            <c:strRef>
              <c:f>Sheet1!$B$1</c:f>
              <c:strCache>
                <c:ptCount val="1"/>
                <c:pt idx="0">
                  <c:v>       Anggaran</c:v>
                </c:pt>
              </c:strCache>
            </c:strRef>
          </c:tx>
          <c:spPr>
            <a:solidFill>
              <a:schemeClr val="accent1"/>
            </a:solidFill>
            <a:ln>
              <a:noFill/>
            </a:ln>
            <a:effectLst/>
            <a:sp3d/>
          </c:spPr>
          <c:invertIfNegative val="0"/>
          <c:dLbls>
            <c:dLbl>
              <c:idx val="0"/>
              <c:layout>
                <c:manualLayout>
                  <c:x val="0"/>
                  <c:y val="-4.177167449230788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498-448B-A077-FB494E9CB9F7}"/>
                </c:ext>
              </c:extLst>
            </c:dLbl>
            <c:dLbl>
              <c:idx val="1"/>
              <c:layout>
                <c:manualLayout>
                  <c:x val="1.6783939335500105E-2"/>
                  <c:y val="-4.873357051055739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498-448B-A077-FB494E9CB9F7}"/>
                </c:ext>
              </c:extLst>
            </c:dLbl>
            <c:spPr>
              <a:noFill/>
              <a:ln>
                <a:noFill/>
              </a:ln>
              <a:effectLst/>
            </c:spPr>
            <c:txPr>
              <a:bodyPr rot="0" spcFirstLastPara="1" vertOverflow="ellipsis" vert="horz" wrap="square" anchor="ctr" anchorCtr="1"/>
              <a:lstStyle/>
              <a:p>
                <a:pPr>
                  <a:defRPr sz="1800" b="1" i="0" u="none" strike="noStrike" kern="1200" baseline="0">
                    <a:solidFill>
                      <a:srgbClr val="0C0C0C"/>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2">
                          <a:lumMod val="35000"/>
                          <a:lumOff val="65000"/>
                        </a:schemeClr>
                      </a:solidFill>
                      <a:prstDash val="solid"/>
                      <a:round/>
                    </a:ln>
                    <a:effectLst/>
                  </c:spPr>
                </c15:leaderLines>
              </c:ext>
            </c:extLst>
          </c:dLbls>
          <c:cat>
            <c:strRef>
              <c:f>Sheet1!$A$2:$A$3</c:f>
              <c:strCache>
                <c:ptCount val="2"/>
                <c:pt idx="0">
                  <c:v>Belanja Tidak Langsung</c:v>
                </c:pt>
                <c:pt idx="1">
                  <c:v>Belanja  Langsung</c:v>
                </c:pt>
              </c:strCache>
            </c:strRef>
          </c:cat>
          <c:val>
            <c:numRef>
              <c:f>Sheet1!$B$2:$B$3</c:f>
              <c:numCache>
                <c:formatCode>_(* #,##0_);_(* \(#,##0\);_(* "-"_);_(@_)</c:formatCode>
                <c:ptCount val="2"/>
                <c:pt idx="0">
                  <c:v>59350113000</c:v>
                </c:pt>
                <c:pt idx="1">
                  <c:v>41720682000</c:v>
                </c:pt>
              </c:numCache>
            </c:numRef>
          </c:val>
          <c:extLst>
            <c:ext xmlns:c16="http://schemas.microsoft.com/office/drawing/2014/chart" uri="{C3380CC4-5D6E-409C-BE32-E72D297353CC}">
              <c16:uniqueId val="{00000002-1498-448B-A077-FB494E9CB9F7}"/>
            </c:ext>
          </c:extLst>
        </c:ser>
        <c:ser>
          <c:idx val="1"/>
          <c:order val="1"/>
          <c:tx>
            <c:strRef>
              <c:f>Sheet1!$C$1</c:f>
              <c:strCache>
                <c:ptCount val="1"/>
                <c:pt idx="0">
                  <c:v>Realisasi</c:v>
                </c:pt>
              </c:strCache>
            </c:strRef>
          </c:tx>
          <c:spPr>
            <a:solidFill>
              <a:schemeClr val="accent6">
                <a:lumMod val="75000"/>
              </a:schemeClr>
            </a:solidFill>
            <a:ln>
              <a:noFill/>
            </a:ln>
            <a:effectLst>
              <a:outerShdw blurRad="57150" dist="19050" dir="5400000" algn="ctr" rotWithShape="0">
                <a:srgbClr val="000000">
                  <a:alpha val="63000"/>
                </a:srgbClr>
              </a:outerShdw>
            </a:effectLst>
            <a:scene3d>
              <a:camera prst="orthographicFront"/>
              <a:lightRig rig="threePt" dir="t"/>
            </a:scene3d>
            <a:sp3d>
              <a:bevelT w="165100" prst="coolSlant"/>
            </a:sp3d>
          </c:spPr>
          <c:invertIfNegative val="0"/>
          <c:dLbls>
            <c:dLbl>
              <c:idx val="0"/>
              <c:layout>
                <c:manualLayout>
                  <c:x val="8.1555114565814532E-2"/>
                  <c:y val="-0.1333321543769374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98-448B-A077-FB494E9CB9F7}"/>
                </c:ext>
              </c:extLst>
            </c:dLbl>
            <c:dLbl>
              <c:idx val="1"/>
              <c:layout>
                <c:manualLayout>
                  <c:x val="9.7919436154603509E-2"/>
                  <c:y val="-8.848835444693442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98-448B-A077-FB494E9CB9F7}"/>
                </c:ext>
              </c:extLst>
            </c:dLbl>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2">
                          <a:lumMod val="35000"/>
                          <a:lumOff val="65000"/>
                        </a:schemeClr>
                      </a:solidFill>
                      <a:prstDash val="solid"/>
                      <a:round/>
                    </a:ln>
                    <a:effectLst/>
                  </c:spPr>
                </c15:leaderLines>
              </c:ext>
            </c:extLst>
          </c:dLbls>
          <c:cat>
            <c:strRef>
              <c:f>Sheet1!$A$2:$A$3</c:f>
              <c:strCache>
                <c:ptCount val="2"/>
                <c:pt idx="0">
                  <c:v>Belanja Tidak Langsung</c:v>
                </c:pt>
                <c:pt idx="1">
                  <c:v>Belanja  Langsung</c:v>
                </c:pt>
              </c:strCache>
            </c:strRef>
          </c:cat>
          <c:val>
            <c:numRef>
              <c:f>Sheet1!$C$2:$C$3</c:f>
              <c:numCache>
                <c:formatCode>_(* #,##0_);_(* \(#,##0\);_(* "-"_);_(@_)</c:formatCode>
                <c:ptCount val="2"/>
                <c:pt idx="0">
                  <c:v>53769964261</c:v>
                </c:pt>
                <c:pt idx="1">
                  <c:v>29909206227</c:v>
                </c:pt>
              </c:numCache>
            </c:numRef>
          </c:val>
          <c:extLst>
            <c:ext xmlns:c16="http://schemas.microsoft.com/office/drawing/2014/chart" uri="{C3380CC4-5D6E-409C-BE32-E72D297353CC}">
              <c16:uniqueId val="{00000005-1498-448B-A077-FB494E9CB9F7}"/>
            </c:ext>
          </c:extLst>
        </c:ser>
        <c:dLbls>
          <c:showLegendKey val="0"/>
          <c:showVal val="0"/>
          <c:showCatName val="0"/>
          <c:showSerName val="0"/>
          <c:showPercent val="0"/>
          <c:showBubbleSize val="0"/>
        </c:dLbls>
        <c:gapWidth val="150"/>
        <c:shape val="box"/>
        <c:axId val="373963840"/>
        <c:axId val="373964232"/>
        <c:axId val="0"/>
      </c:bar3DChart>
      <c:catAx>
        <c:axId val="373963840"/>
        <c:scaling>
          <c:orientation val="minMax"/>
        </c:scaling>
        <c:delete val="0"/>
        <c:axPos val="b"/>
        <c:numFmt formatCode="General" sourceLinked="1"/>
        <c:majorTickMark val="none"/>
        <c:minorTickMark val="none"/>
        <c:tickLblPos val="nextTo"/>
        <c:spPr>
          <a:noFill/>
          <a:ln w="6350" cap="flat" cmpd="sng" algn="ctr">
            <a:solidFill>
              <a:schemeClr val="tx1">
                <a:tint val="75000"/>
              </a:schemeClr>
            </a:solidFill>
            <a:prstDash val="solid"/>
            <a:round/>
          </a:ln>
          <a:effectLst>
            <a:outerShdw blurRad="50800" dist="38100" dir="5400000" algn="t" rotWithShape="0">
              <a:prstClr val="black">
                <a:alpha val="40000"/>
              </a:prstClr>
            </a:outerShdw>
          </a:effectLst>
        </c:spPr>
        <c:txPr>
          <a:bodyPr rot="-6000000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crossAx val="373964232"/>
        <c:crosses val="autoZero"/>
        <c:auto val="1"/>
        <c:lblAlgn val="ctr"/>
        <c:lblOffset val="100"/>
        <c:noMultiLvlLbl val="0"/>
      </c:catAx>
      <c:valAx>
        <c:axId val="373964232"/>
        <c:scaling>
          <c:orientation val="minMax"/>
        </c:scaling>
        <c:delete val="1"/>
        <c:axPos val="l"/>
        <c:numFmt formatCode="_(* #,##0_);_(* \(#,##0\);_(* &quot;-&quot;_);_(@_)" sourceLinked="1"/>
        <c:majorTickMark val="none"/>
        <c:minorTickMark val="none"/>
        <c:tickLblPos val="nextTo"/>
        <c:crossAx val="37396384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1" i="0" u="none" strike="noStrike" kern="1200" baseline="0">
              <a:solidFill>
                <a:schemeClr val="tx2"/>
              </a:solidFill>
              <a:latin typeface="+mn-lt"/>
              <a:ea typeface="+mn-ea"/>
              <a:cs typeface="+mn-cs"/>
            </a:defRPr>
          </a:pPr>
          <a:endParaRPr lang="en-US"/>
        </a:p>
      </c:txPr>
    </c:legend>
    <c:plotVisOnly val="1"/>
    <c:dispBlanksAs val="gap"/>
    <c:showDLblsOverMax val="0"/>
  </c:chart>
  <c:spPr>
    <a:noFill/>
    <a:ln w="6350" cap="flat" cmpd="sng" algn="ctr">
      <a:noFill/>
      <a:prstDash val="solid"/>
      <a:miter lim="800000"/>
    </a:ln>
    <a:effectLst>
      <a:innerShdw blurRad="63500" dist="50800" dir="18900000">
        <a:prstClr val="black">
          <a:alpha val="50000"/>
        </a:prstClr>
      </a:innerShdw>
    </a:effectLst>
  </c:spPr>
  <c:txPr>
    <a:bodyPr/>
    <a:lstStyle/>
    <a:p>
      <a:pPr>
        <a:defRPr sz="18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4.1642749571035316E-2"/>
          <c:w val="0.9521953935317734"/>
          <c:h val="0.59180863961975261"/>
        </c:manualLayout>
      </c:layout>
      <c:bar3DChart>
        <c:barDir val="col"/>
        <c:grouping val="clustered"/>
        <c:varyColors val="0"/>
        <c:ser>
          <c:idx val="0"/>
          <c:order val="0"/>
          <c:tx>
            <c:strRef>
              <c:f>Sheet1!$B$1</c:f>
              <c:strCache>
                <c:ptCount val="1"/>
                <c:pt idx="0">
                  <c:v>PENDAPATAN</c:v>
                </c:pt>
              </c:strCache>
            </c:strRef>
          </c:tx>
          <c:spPr>
            <a:gradFill rotWithShape="1">
              <a:gsLst>
                <a:gs pos="0">
                  <a:schemeClr val="accent1">
                    <a:tint val="96000"/>
                    <a:lumMod val="100000"/>
                  </a:schemeClr>
                </a:gs>
                <a:gs pos="78000">
                  <a:schemeClr val="accent1">
                    <a:shade val="94000"/>
                    <a:lumMod val="94000"/>
                  </a:schemeClr>
                </a:gs>
              </a:gsLst>
              <a:lin ang="5400000" scaled="0"/>
            </a:gradFill>
            <a:ln>
              <a:noFill/>
            </a:ln>
            <a:effectLst>
              <a:outerShdw blurRad="38100" dist="25400" dir="5400000" rotWithShape="0">
                <a:srgbClr val="000000">
                  <a:alpha val="35000"/>
                </a:srgbClr>
              </a:outerShdw>
            </a:effectLst>
            <a:sp3d/>
          </c:spPr>
          <c:invertIfNegative val="0"/>
          <c:dPt>
            <c:idx val="0"/>
            <c:invertIfNegative val="0"/>
            <c:bubble3D val="0"/>
            <c:spPr>
              <a:solidFill>
                <a:srgbClr val="00B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1-B636-4152-AF9D-7B4C69B64466}"/>
              </c:ext>
            </c:extLst>
          </c:dPt>
          <c:dPt>
            <c:idx val="1"/>
            <c:invertIfNegative val="0"/>
            <c:bubble3D val="0"/>
            <c:spPr>
              <a:solidFill>
                <a:srgbClr val="E28B0A"/>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3-B636-4152-AF9D-7B4C69B64466}"/>
              </c:ext>
            </c:extLst>
          </c:dPt>
          <c:dPt>
            <c:idx val="3"/>
            <c:invertIfNegative val="0"/>
            <c:bubble3D val="0"/>
            <c:spPr>
              <a:solidFill>
                <a:srgbClr val="C000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5-B636-4152-AF9D-7B4C69B64466}"/>
              </c:ext>
            </c:extLst>
          </c:dPt>
          <c:dPt>
            <c:idx val="4"/>
            <c:invertIfNegative val="0"/>
            <c:bubble3D val="0"/>
            <c:spPr>
              <a:solidFill>
                <a:srgbClr val="FF66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7-B636-4152-AF9D-7B4C69B64466}"/>
              </c:ext>
            </c:extLst>
          </c:dPt>
          <c:dPt>
            <c:idx val="5"/>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9-B636-4152-AF9D-7B4C69B64466}"/>
              </c:ext>
            </c:extLst>
          </c:dPt>
          <c:dPt>
            <c:idx val="6"/>
            <c:invertIfNegative val="0"/>
            <c:bubble3D val="0"/>
            <c:spPr>
              <a:solidFill>
                <a:srgbClr val="7030A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B-B636-4152-AF9D-7B4C69B64466}"/>
              </c:ext>
            </c:extLst>
          </c:dPt>
          <c:dPt>
            <c:idx val="7"/>
            <c:invertIfNegative val="0"/>
            <c:bubble3D val="0"/>
            <c:spPr>
              <a:solidFill>
                <a:srgbClr val="0000FF"/>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D-B636-4152-AF9D-7B4C69B64466}"/>
              </c:ext>
            </c:extLst>
          </c:dPt>
          <c:dPt>
            <c:idx val="8"/>
            <c:invertIfNegative val="0"/>
            <c:bubble3D val="0"/>
            <c:spPr>
              <a:solidFill>
                <a:srgbClr val="92D05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0F-B636-4152-AF9D-7B4C69B64466}"/>
              </c:ext>
            </c:extLst>
          </c:dPt>
          <c:dPt>
            <c:idx val="9"/>
            <c:invertIfNegative val="0"/>
            <c:bubble3D val="0"/>
            <c:spPr>
              <a:solidFill>
                <a:srgbClr val="FF99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1-B636-4152-AF9D-7B4C69B64466}"/>
              </c:ext>
            </c:extLst>
          </c:dPt>
          <c:dPt>
            <c:idx val="10"/>
            <c:invertIfNegative val="0"/>
            <c:bubble3D val="0"/>
            <c:spPr>
              <a:solidFill>
                <a:srgbClr val="FFFF00"/>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3-B636-4152-AF9D-7B4C69B64466}"/>
              </c:ext>
            </c:extLst>
          </c:dPt>
          <c:dPt>
            <c:idx val="11"/>
            <c:invertIfNegative val="0"/>
            <c:bubble3D val="0"/>
            <c:spPr>
              <a:solidFill>
                <a:srgbClr val="990099"/>
              </a:solidFill>
              <a:ln>
                <a:noFill/>
              </a:ln>
              <a:effectLst>
                <a:outerShdw blurRad="38100" dist="25400" dir="5400000" rotWithShape="0">
                  <a:srgbClr val="000000">
                    <a:alpha val="35000"/>
                  </a:srgbClr>
                </a:outerShdw>
              </a:effectLst>
              <a:sp3d/>
            </c:spPr>
            <c:extLst>
              <c:ext xmlns:c16="http://schemas.microsoft.com/office/drawing/2014/chart" uri="{C3380CC4-5D6E-409C-BE32-E72D297353CC}">
                <c16:uniqueId val="{00000015-B636-4152-AF9D-7B4C69B64466}"/>
              </c:ext>
            </c:extLst>
          </c:dPt>
          <c:dLbls>
            <c:dLbl>
              <c:idx val="0"/>
              <c:layout>
                <c:manualLayout>
                  <c:x val="-2.261144773087882E-3"/>
                  <c:y val="-4.3543672281179606E-2"/>
                </c:manualLayout>
              </c:layout>
              <c:spPr>
                <a:solidFill>
                  <a:schemeClr val="accent2"/>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636-4152-AF9D-7B4C69B64466}"/>
                </c:ext>
              </c:extLst>
            </c:dLbl>
            <c:dLbl>
              <c:idx val="1"/>
              <c:layout>
                <c:manualLayout>
                  <c:x val="-1.359686886642225E-2"/>
                  <c:y val="-2.0500422792529224E-2"/>
                </c:manualLayout>
              </c:layout>
              <c:spPr>
                <a:solidFill>
                  <a:srgbClr val="FFC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B636-4152-AF9D-7B4C69B64466}"/>
                </c:ext>
              </c:extLst>
            </c:dLbl>
            <c:dLbl>
              <c:idx val="2"/>
              <c:layout>
                <c:manualLayout>
                  <c:x val="-7.2194613703890449E-3"/>
                  <c:y val="-7.1498228591884899E-2"/>
                </c:manualLayout>
              </c:layout>
              <c:spPr>
                <a:solidFill>
                  <a:schemeClr val="accent3">
                    <a:lumMod val="75000"/>
                  </a:schemeClr>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0E46-4489-8008-4BE0ABC3D8D4}"/>
                </c:ext>
              </c:extLst>
            </c:dLbl>
            <c:dLbl>
              <c:idx val="3"/>
              <c:layout>
                <c:manualLayout>
                  <c:x val="-4.0404520580334384E-2"/>
                  <c:y val="-3.171233288893828E-2"/>
                </c:manualLayout>
              </c:layout>
              <c:spPr>
                <a:solidFill>
                  <a:srgbClr val="C000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36-4152-AF9D-7B4C69B64466}"/>
                </c:ext>
              </c:extLst>
            </c:dLbl>
            <c:dLbl>
              <c:idx val="4"/>
              <c:layout>
                <c:manualLayout>
                  <c:x val="-2.1243989271847289E-2"/>
                  <c:y val="-3.3110132824747868E-2"/>
                </c:manualLayout>
              </c:layout>
              <c:spPr>
                <a:solidFill>
                  <a:srgbClr val="FF66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36-4152-AF9D-7B4C69B64466}"/>
                </c:ext>
              </c:extLst>
            </c:dLbl>
            <c:dLbl>
              <c:idx val="5"/>
              <c:layout>
                <c:manualLayout>
                  <c:x val="-3.766105039807946E-2"/>
                  <c:y val="-3.9338227252843395E-2"/>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636-4152-AF9D-7B4C69B64466}"/>
                </c:ext>
              </c:extLst>
            </c:dLbl>
            <c:dLbl>
              <c:idx val="6"/>
              <c:layout>
                <c:manualLayout>
                  <c:x val="-2.500247479624771E-2"/>
                  <c:y val="-2.5239286684195582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94785FD4-482F-49D1-96B2-85C6F136137E}"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7030A0"/>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B-B636-4152-AF9D-7B4C69B64466}"/>
                </c:ext>
              </c:extLst>
            </c:dLbl>
            <c:dLbl>
              <c:idx val="7"/>
              <c:layout>
                <c:manualLayout>
                  <c:x val="-2.2360852355436209E-2"/>
                  <c:y val="-6.845419953338516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E88A92B7-2D41-4A9A-93EB-7D824A14C84F}"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0000FF"/>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B636-4152-AF9D-7B4C69B64466}"/>
                </c:ext>
              </c:extLst>
            </c:dLbl>
            <c:dLbl>
              <c:idx val="8"/>
              <c:layout>
                <c:manualLayout>
                  <c:x val="-8.6805703924635151E-3"/>
                  <c:y val="-8.26623044970312E-2"/>
                </c:manualLayout>
              </c:layout>
              <c:spPr>
                <a:solidFill>
                  <a:srgbClr val="92D05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636-4152-AF9D-7B4C69B64466}"/>
                </c:ext>
              </c:extLst>
            </c:dLbl>
            <c:dLbl>
              <c:idx val="9"/>
              <c:layout>
                <c:manualLayout>
                  <c:x val="8.4706578186468477E-3"/>
                  <c:y val="-1.1587254193978446E-2"/>
                </c:manualLayout>
              </c:layout>
              <c:spPr>
                <a:solidFill>
                  <a:srgbClr val="FF99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636-4152-AF9D-7B4C69B64466}"/>
                </c:ext>
              </c:extLst>
            </c:dLbl>
            <c:dLbl>
              <c:idx val="10"/>
              <c:layout>
                <c:manualLayout>
                  <c:x val="4.9090877366901424E-3"/>
                  <c:y val="0.15635319069486103"/>
                </c:manualLayout>
              </c:layout>
              <c:spPr>
                <a:solidFill>
                  <a:srgbClr val="FFFF00"/>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B636-4152-AF9D-7B4C69B64466}"/>
                </c:ext>
              </c:extLst>
            </c:dLbl>
            <c:dLbl>
              <c:idx val="11"/>
              <c:layout>
                <c:manualLayout>
                  <c:x val="4.1879873034050184E-2"/>
                  <c:y val="3.0687176733449088E-3"/>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fld id="{A85B2208-13E8-4B13-9295-E86F393C8D03}" type="VALUE">
                      <a:rPr lang="en-US">
                        <a:solidFill>
                          <a:schemeClr val="bg1"/>
                        </a:solidFill>
                      </a:rPr>
                      <a:pPr>
                        <a:defRPr sz="1200" b="1" i="0" u="none" strike="noStrike" kern="1200" baseline="0">
                          <a:solidFill>
                            <a:schemeClr val="tx2"/>
                          </a:solidFill>
                          <a:latin typeface="Verdana" pitchFamily="34" charset="0"/>
                          <a:ea typeface="Verdana" pitchFamily="34" charset="0"/>
                          <a:cs typeface="Verdana" pitchFamily="34" charset="0"/>
                        </a:defRPr>
                      </a:pPr>
                      <a:t>[VALUE]</a:t>
                    </a:fld>
                    <a:endParaRPr lang="en-US"/>
                  </a:p>
                </c:rich>
              </c:tx>
              <c:spPr>
                <a:solidFill>
                  <a:srgbClr val="990099"/>
                </a:solidFill>
                <a:effectLst>
                  <a:outerShdw blurRad="50800" dist="38100" dir="16200000" rotWithShape="0">
                    <a:prstClr val="black">
                      <a:alpha val="40000"/>
                    </a:prstClr>
                  </a:outerShdw>
                </a:effectLst>
              </c:sp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B636-4152-AF9D-7B4C69B64466}"/>
                </c:ext>
              </c:extLst>
            </c:dLbl>
            <c:spPr>
              <a:solidFill>
                <a:schemeClr val="bg1"/>
              </a:solidFill>
              <a:effectLst>
                <a:outerShdw blurRad="50800" dist="38100" dir="16200000" rotWithShape="0">
                  <a:prstClr val="black">
                    <a:alpha val="40000"/>
                  </a:prstClr>
                </a:outerShdw>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2"/>
                    </a:solidFill>
                    <a:latin typeface="Verdana" pitchFamily="34" charset="0"/>
                    <a:ea typeface="Verdana" pitchFamily="34" charset="0"/>
                    <a:cs typeface="Verdana"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2">
                          <a:lumMod val="35000"/>
                          <a:lumOff val="65000"/>
                        </a:schemeClr>
                      </a:solidFill>
                    </a:ln>
                    <a:effectLst/>
                  </c:spPr>
                </c15:leaderLines>
              </c:ext>
            </c:extLst>
          </c:dLbls>
          <c:cat>
            <c:strRef>
              <c:f>Sheet1!$A$2:$A$13</c:f>
              <c:strCache>
                <c:ptCount val="11"/>
                <c:pt idx="0">
                  <c:v>JAN</c:v>
                </c:pt>
                <c:pt idx="1">
                  <c:v>FEB</c:v>
                </c:pt>
                <c:pt idx="2">
                  <c:v>MAR</c:v>
                </c:pt>
                <c:pt idx="3">
                  <c:v>APR</c:v>
                </c:pt>
                <c:pt idx="4">
                  <c:v>MEI</c:v>
                </c:pt>
                <c:pt idx="5">
                  <c:v>JUNI</c:v>
                </c:pt>
                <c:pt idx="6">
                  <c:v>JULI</c:v>
                </c:pt>
                <c:pt idx="7">
                  <c:v>AGS</c:v>
                </c:pt>
                <c:pt idx="8">
                  <c:v>SEP</c:v>
                </c:pt>
                <c:pt idx="9">
                  <c:v>OKT</c:v>
                </c:pt>
                <c:pt idx="10">
                  <c:v>NOV</c:v>
                </c:pt>
              </c:strCache>
            </c:strRef>
          </c:cat>
          <c:val>
            <c:numRef>
              <c:f>Sheet1!$B$2:$B$13</c:f>
              <c:numCache>
                <c:formatCode>_(* #,##0_);_(* \(#,##0\);_(* "-"_);_(@_)</c:formatCode>
                <c:ptCount val="12"/>
                <c:pt idx="0">
                  <c:v>2875904004</c:v>
                </c:pt>
                <c:pt idx="1">
                  <c:v>4839114595</c:v>
                </c:pt>
                <c:pt idx="2">
                  <c:v>2448615168</c:v>
                </c:pt>
                <c:pt idx="3">
                  <c:v>4896424419</c:v>
                </c:pt>
                <c:pt idx="4">
                  <c:v>281944967</c:v>
                </c:pt>
                <c:pt idx="5">
                  <c:v>2638246642</c:v>
                </c:pt>
                <c:pt idx="6">
                  <c:v>3434794081</c:v>
                </c:pt>
                <c:pt idx="7">
                  <c:v>2083643391</c:v>
                </c:pt>
                <c:pt idx="8">
                  <c:v>2547111073</c:v>
                </c:pt>
                <c:pt idx="9">
                  <c:v>2649209721</c:v>
                </c:pt>
                <c:pt idx="10">
                  <c:v>3489504465</c:v>
                </c:pt>
              </c:numCache>
            </c:numRef>
          </c:val>
          <c:extLst>
            <c:ext xmlns:c16="http://schemas.microsoft.com/office/drawing/2014/chart" uri="{C3380CC4-5D6E-409C-BE32-E72D297353CC}">
              <c16:uniqueId val="{00000017-B636-4152-AF9D-7B4C69B64466}"/>
            </c:ext>
          </c:extLst>
        </c:ser>
        <c:dLbls>
          <c:showLegendKey val="0"/>
          <c:showVal val="0"/>
          <c:showCatName val="0"/>
          <c:showSerName val="0"/>
          <c:showPercent val="0"/>
          <c:showBubbleSize val="0"/>
        </c:dLbls>
        <c:gapWidth val="150"/>
        <c:shape val="cylinder"/>
        <c:axId val="322732224"/>
        <c:axId val="376148272"/>
        <c:axId val="0"/>
      </c:bar3DChart>
      <c:catAx>
        <c:axId val="322732224"/>
        <c:scaling>
          <c:orientation val="minMax"/>
        </c:scaling>
        <c:delete val="0"/>
        <c:axPos val="b"/>
        <c:numFmt formatCode="General" sourceLinked="1"/>
        <c:majorTickMark val="none"/>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rgbClr val="002060"/>
                </a:solidFill>
                <a:latin typeface="Verdana" pitchFamily="34" charset="0"/>
                <a:ea typeface="Verdana" pitchFamily="34" charset="0"/>
                <a:cs typeface="Verdana" pitchFamily="34" charset="0"/>
              </a:defRPr>
            </a:pPr>
            <a:endParaRPr lang="en-US"/>
          </a:p>
        </c:txPr>
        <c:crossAx val="376148272"/>
        <c:crosses val="autoZero"/>
        <c:auto val="1"/>
        <c:lblAlgn val="ctr"/>
        <c:lblOffset val="100"/>
        <c:noMultiLvlLbl val="0"/>
      </c:catAx>
      <c:valAx>
        <c:axId val="376148272"/>
        <c:scaling>
          <c:orientation val="minMax"/>
        </c:scaling>
        <c:delete val="1"/>
        <c:axPos val="l"/>
        <c:numFmt formatCode="_(* #,##0_);_(* \(#,##0\);_(* &quot;-&quot;_);_(@_)" sourceLinked="1"/>
        <c:majorTickMark val="none"/>
        <c:minorTickMark val="none"/>
        <c:tickLblPos val="nextTo"/>
        <c:crossAx val="322732224"/>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Pelayanan</a:t>
            </a:r>
            <a:r>
              <a:rPr lang="en-US" sz="2400" b="1" baseline="0" dirty="0">
                <a:solidFill>
                  <a:schemeClr val="accent1"/>
                </a:solidFill>
                <a:latin typeface="Tw Cen MT Condensed" panose="020B0606020104020203" pitchFamily="34" charset="0"/>
                <a:ea typeface="Verdana" pitchFamily="34" charset="0"/>
              </a:rPr>
              <a:t> </a:t>
            </a:r>
            <a:r>
              <a:rPr lang="en-US" sz="2400" b="1" baseline="0" dirty="0" err="1">
                <a:solidFill>
                  <a:schemeClr val="accent1"/>
                </a:solidFill>
                <a:latin typeface="Tw Cen MT Condensed" panose="020B0606020104020203" pitchFamily="34" charset="0"/>
                <a:ea typeface="Verdana" pitchFamily="34" charset="0"/>
              </a:rPr>
              <a:t>Kesehatan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0.12094975260157204"/>
          <c:y val="3.9568896354936114E-2"/>
        </c:manualLayout>
      </c:layout>
      <c:overlay val="1"/>
      <c:spPr>
        <a:noFill/>
        <a:ln>
          <a:noFill/>
        </a:ln>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50000"/>
              </a:schemeClr>
            </a:solidFill>
            <a:scene3d>
              <a:camera prst="orthographicFront"/>
              <a:lightRig rig="threePt" dir="t"/>
            </a:scene3d>
            <a:sp3d>
              <a:bevelT/>
            </a:sp3d>
          </c:spPr>
          <c:invertIfNegative val="0"/>
          <c:dLbls>
            <c:delete val="1"/>
          </c:dLbls>
          <c:cat>
            <c:strRef>
              <c:f>Sheet1!$A$2</c:f>
              <c:strCache>
                <c:ptCount val="1"/>
                <c:pt idx="0">
                  <c:v>Pelayanan Kesehatan</c:v>
                </c:pt>
              </c:strCache>
            </c:strRef>
          </c:cat>
          <c:val>
            <c:numRef>
              <c:f>Sheet1!$B$2</c:f>
              <c:numCache>
                <c:formatCode>_(* #,##0_);_(* \(#,##0\);_(* "-"_);_(@_)</c:formatCode>
                <c:ptCount val="1"/>
                <c:pt idx="0">
                  <c:v>20252706000</c:v>
                </c:pt>
              </c:numCache>
            </c:numRef>
          </c:val>
          <c:extLst>
            <c:ext xmlns:c16="http://schemas.microsoft.com/office/drawing/2014/chart" uri="{C3380CC4-5D6E-409C-BE32-E72D297353CC}">
              <c16:uniqueId val="{00000000-24B3-4A15-9460-FDDDD010CBB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Pelayanan Kesehatan</c:v>
                </c:pt>
              </c:strCache>
            </c:strRef>
          </c:cat>
          <c:val>
            <c:numRef>
              <c:f>Sheet1!$C$2</c:f>
              <c:numCache>
                <c:formatCode>_(* #,##0_);_(* \(#,##0\);_(* "-"_);_(@_)</c:formatCode>
                <c:ptCount val="1"/>
                <c:pt idx="0">
                  <c:v>30938666716</c:v>
                </c:pt>
              </c:numCache>
            </c:numRef>
          </c:val>
          <c:extLst>
            <c:ext xmlns:c16="http://schemas.microsoft.com/office/drawing/2014/chart" uri="{C3380CC4-5D6E-409C-BE32-E72D297353CC}">
              <c16:uniqueId val="{00000001-24B3-4A15-9460-FDDDD010CBB2}"/>
            </c:ext>
          </c:extLst>
        </c:ser>
        <c:dLbls>
          <c:showLegendKey val="0"/>
          <c:showVal val="1"/>
          <c:showCatName val="0"/>
          <c:showSerName val="0"/>
          <c:showPercent val="0"/>
          <c:showBubbleSize val="0"/>
        </c:dLbls>
        <c:gapWidth val="150"/>
        <c:shape val="cylinder"/>
        <c:axId val="376149056"/>
        <c:axId val="376149448"/>
        <c:axId val="0"/>
      </c:bar3DChart>
      <c:catAx>
        <c:axId val="376149056"/>
        <c:scaling>
          <c:orientation val="minMax"/>
        </c:scaling>
        <c:delete val="1"/>
        <c:axPos val="b"/>
        <c:numFmt formatCode="General" sourceLinked="1"/>
        <c:majorTickMark val="out"/>
        <c:minorTickMark val="none"/>
        <c:tickLblPos val="nextTo"/>
        <c:crossAx val="376149448"/>
        <c:crosses val="autoZero"/>
        <c:auto val="1"/>
        <c:lblAlgn val="ctr"/>
        <c:lblOffset val="100"/>
        <c:noMultiLvlLbl val="0"/>
      </c:catAx>
      <c:valAx>
        <c:axId val="376149448"/>
        <c:scaling>
          <c:orientation val="minMax"/>
        </c:scaling>
        <c:delete val="1"/>
        <c:axPos val="l"/>
        <c:numFmt formatCode="_(* #,##0_);_(* \(#,##0\);_(* &quot;-&quot;_);_(@_)" sourceLinked="1"/>
        <c:majorTickMark val="out"/>
        <c:minorTickMark val="none"/>
        <c:tickLblPos val="nextTo"/>
        <c:crossAx val="376149056"/>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lgn="ctr">
              <a:defRPr sz="2400" b="1">
                <a:solidFill>
                  <a:schemeClr val="accent1"/>
                </a:solidFill>
                <a:latin typeface="Tw Cen MT Condensed" panose="020B0606020104020203" pitchFamily="34" charset="0"/>
              </a:defRPr>
            </a:pPr>
            <a:r>
              <a:rPr lang="en-US" sz="2400" b="1" dirty="0" err="1">
                <a:solidFill>
                  <a:schemeClr val="accent1"/>
                </a:solidFill>
                <a:latin typeface="Tw Cen MT Condensed" panose="020B0606020104020203" pitchFamily="34" charset="0"/>
                <a:ea typeface="Verdana" pitchFamily="34" charset="0"/>
              </a:rPr>
              <a:t>Pendidikan</a:t>
            </a:r>
            <a:r>
              <a:rPr lang="en-US" sz="2400" b="1" dirty="0">
                <a:solidFill>
                  <a:schemeClr val="accent1"/>
                </a:solidFill>
                <a:latin typeface="Tw Cen MT Condensed" panose="020B0606020104020203" pitchFamily="34" charset="0"/>
                <a:ea typeface="Verdana" pitchFamily="34" charset="0"/>
              </a:rPr>
              <a:t> &amp; </a:t>
            </a:r>
            <a:r>
              <a:rPr lang="en-US" sz="2400" b="1" dirty="0" err="1">
                <a:solidFill>
                  <a:schemeClr val="accent1"/>
                </a:solidFill>
                <a:latin typeface="Tw Cen MT Condensed" panose="020B0606020104020203" pitchFamily="34" charset="0"/>
                <a:ea typeface="Verdana" pitchFamily="34" charset="0"/>
              </a:rPr>
              <a:t>Pelatihan</a:t>
            </a:r>
            <a:endParaRPr lang="en-US" sz="2400" b="1" dirty="0">
              <a:solidFill>
                <a:schemeClr val="accent1"/>
              </a:solidFill>
              <a:latin typeface="Tw Cen MT Condensed" panose="020B0606020104020203" pitchFamily="34" charset="0"/>
              <a:ea typeface="Verdana" pitchFamily="34" charset="0"/>
            </a:endParaRPr>
          </a:p>
        </c:rich>
      </c:tx>
      <c:layout>
        <c:manualLayout>
          <c:xMode val="edge"/>
          <c:yMode val="edge"/>
          <c:x val="0.20124732364995826"/>
          <c:y val="3.9568896354936114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2.7473878303626354E-3"/>
          <c:y val="0.24572893672039681"/>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50000"/>
              </a:schemeClr>
            </a:solidFill>
            <a:scene3d>
              <a:camera prst="orthographicFront"/>
              <a:lightRig rig="threePt" dir="t"/>
            </a:scene3d>
            <a:sp3d>
              <a:bevelT/>
            </a:sp3d>
          </c:spPr>
          <c:invertIfNegative val="0"/>
          <c:dLbls>
            <c:delete val="1"/>
          </c:dLbls>
          <c:cat>
            <c:strRef>
              <c:f>Sheet1!$A$2</c:f>
              <c:strCache>
                <c:ptCount val="1"/>
                <c:pt idx="0">
                  <c:v>Pendidikan &amp; Pelatihan</c:v>
                </c:pt>
              </c:strCache>
            </c:strRef>
          </c:cat>
          <c:val>
            <c:numRef>
              <c:f>Sheet1!$B$2</c:f>
              <c:numCache>
                <c:formatCode>_(* #,##0_);_(* \(#,##0\);_(* "-"_);_(@_)</c:formatCode>
                <c:ptCount val="1"/>
                <c:pt idx="0">
                  <c:v>805587000</c:v>
                </c:pt>
              </c:numCache>
            </c:numRef>
          </c:val>
          <c:extLst>
            <c:ext xmlns:c16="http://schemas.microsoft.com/office/drawing/2014/chart" uri="{C3380CC4-5D6E-409C-BE32-E72D297353CC}">
              <c16:uniqueId val="{00000000-8EB3-4999-8745-8DDE18819388}"/>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Pendidikan &amp; Pelatihan</c:v>
                </c:pt>
              </c:strCache>
            </c:strRef>
          </c:cat>
          <c:val>
            <c:numRef>
              <c:f>Sheet1!$C$2</c:f>
              <c:numCache>
                <c:formatCode>_(* #,##0_);_(* \(#,##0\);_(* "-"_);_(@_)</c:formatCode>
                <c:ptCount val="1"/>
                <c:pt idx="0">
                  <c:v>569387000</c:v>
                </c:pt>
              </c:numCache>
            </c:numRef>
          </c:val>
          <c:extLst>
            <c:ext xmlns:c16="http://schemas.microsoft.com/office/drawing/2014/chart" uri="{C3380CC4-5D6E-409C-BE32-E72D297353CC}">
              <c16:uniqueId val="{00000001-8EB3-4999-8745-8DDE18819388}"/>
            </c:ext>
          </c:extLst>
        </c:ser>
        <c:dLbls>
          <c:showLegendKey val="0"/>
          <c:showVal val="1"/>
          <c:showCatName val="0"/>
          <c:showSerName val="0"/>
          <c:showPercent val="0"/>
          <c:showBubbleSize val="0"/>
        </c:dLbls>
        <c:gapWidth val="150"/>
        <c:shape val="cylinder"/>
        <c:axId val="374999208"/>
        <c:axId val="374999600"/>
        <c:axId val="0"/>
      </c:bar3DChart>
      <c:catAx>
        <c:axId val="374999208"/>
        <c:scaling>
          <c:orientation val="minMax"/>
        </c:scaling>
        <c:delete val="1"/>
        <c:axPos val="b"/>
        <c:numFmt formatCode="General" sourceLinked="1"/>
        <c:majorTickMark val="out"/>
        <c:minorTickMark val="none"/>
        <c:tickLblPos val="nextTo"/>
        <c:crossAx val="374999600"/>
        <c:crosses val="autoZero"/>
        <c:auto val="1"/>
        <c:lblAlgn val="ctr"/>
        <c:lblOffset val="100"/>
        <c:noMultiLvlLbl val="0"/>
      </c:catAx>
      <c:valAx>
        <c:axId val="374999600"/>
        <c:scaling>
          <c:orientation val="minMax"/>
        </c:scaling>
        <c:delete val="1"/>
        <c:axPos val="l"/>
        <c:numFmt formatCode="_(* #,##0_);_(* \(#,##0\);_(* &quot;-&quot;_);_(@_)" sourceLinked="1"/>
        <c:majorTickMark val="out"/>
        <c:minorTickMark val="none"/>
        <c:tickLblPos val="nextTo"/>
        <c:crossAx val="374999208"/>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a:lstStyle/>
          <a:p>
            <a:pPr>
              <a:defRPr sz="2400" b="1">
                <a:solidFill>
                  <a:schemeClr val="accent1"/>
                </a:solidFill>
                <a:latin typeface="Tw Cen MT Condensed" panose="020B0606020104020203" pitchFamily="34" charset="0"/>
              </a:defRPr>
            </a:pPr>
            <a:r>
              <a:rPr lang="en-US" sz="2400" b="1" dirty="0">
                <a:solidFill>
                  <a:schemeClr val="accent1"/>
                </a:solidFill>
                <a:latin typeface="Tw Cen MT Condensed" panose="020B0606020104020203" pitchFamily="34" charset="0"/>
                <a:ea typeface="Verdana" pitchFamily="34" charset="0"/>
              </a:rPr>
              <a:t>Lain-lain</a:t>
            </a:r>
          </a:p>
        </c:rich>
      </c:tx>
      <c:layout>
        <c:manualLayout>
          <c:xMode val="edge"/>
          <c:yMode val="edge"/>
          <c:x val="0.31061729931044557"/>
          <c:y val="4.2292131006952456E-2"/>
        </c:manualLayout>
      </c:layout>
      <c:overlay val="1"/>
      <c:spPr>
        <a:noFill/>
        <a:effectLst/>
      </c:spPr>
    </c:title>
    <c:autoTitleDeleted val="0"/>
    <c:view3D>
      <c:rotX val="15"/>
      <c:rotY val="20"/>
      <c:rAngAx val="1"/>
    </c:view3D>
    <c:floor>
      <c:thickness val="0"/>
    </c:floor>
    <c:sideWall>
      <c:thickness val="0"/>
      <c:spPr>
        <a:noFill/>
        <a:ln w="25400">
          <a:noFill/>
        </a:ln>
      </c:spPr>
    </c:sideWall>
    <c:backWall>
      <c:thickness val="0"/>
      <c:spPr>
        <a:noFill/>
        <a:ln w="25400">
          <a:noFill/>
        </a:ln>
      </c:spPr>
    </c:backWall>
    <c:plotArea>
      <c:layout>
        <c:manualLayout>
          <c:layoutTarget val="inner"/>
          <c:xMode val="edge"/>
          <c:yMode val="edge"/>
          <c:x val="0"/>
          <c:y val="0.24572901388571922"/>
          <c:w val="0.94935236649889265"/>
          <c:h val="0.67242857552013369"/>
        </c:manualLayout>
      </c:layout>
      <c:bar3DChart>
        <c:barDir val="col"/>
        <c:grouping val="clustered"/>
        <c:varyColors val="0"/>
        <c:ser>
          <c:idx val="0"/>
          <c:order val="0"/>
          <c:tx>
            <c:strRef>
              <c:f>Sheet1!$B$1</c:f>
              <c:strCache>
                <c:ptCount val="1"/>
                <c:pt idx="0">
                  <c:v>Target</c:v>
                </c:pt>
              </c:strCache>
            </c:strRef>
          </c:tx>
          <c:spPr>
            <a:solidFill>
              <a:schemeClr val="accent6">
                <a:lumMod val="50000"/>
              </a:schemeClr>
            </a:solidFill>
            <a:scene3d>
              <a:camera prst="orthographicFront"/>
              <a:lightRig rig="threePt" dir="t"/>
            </a:scene3d>
            <a:sp3d>
              <a:bevelT/>
            </a:sp3d>
          </c:spPr>
          <c:invertIfNegative val="0"/>
          <c:dLbls>
            <c:delete val="1"/>
          </c:dLbls>
          <c:cat>
            <c:strRef>
              <c:f>Sheet1!$A$2</c:f>
              <c:strCache>
                <c:ptCount val="1"/>
                <c:pt idx="0">
                  <c:v>Lain-lain</c:v>
                </c:pt>
              </c:strCache>
            </c:strRef>
          </c:cat>
          <c:val>
            <c:numRef>
              <c:f>Sheet1!$B$2</c:f>
              <c:numCache>
                <c:formatCode>_(* #,##0_);_(* \(#,##0\);_(* "-"_);_(@_)</c:formatCode>
                <c:ptCount val="1"/>
                <c:pt idx="0">
                  <c:v>495412000</c:v>
                </c:pt>
              </c:numCache>
            </c:numRef>
          </c:val>
          <c:extLst>
            <c:ext xmlns:c16="http://schemas.microsoft.com/office/drawing/2014/chart" uri="{C3380CC4-5D6E-409C-BE32-E72D297353CC}">
              <c16:uniqueId val="{00000000-9D80-43D3-8C43-AD2E39611D52}"/>
            </c:ext>
          </c:extLst>
        </c:ser>
        <c:ser>
          <c:idx val="1"/>
          <c:order val="1"/>
          <c:tx>
            <c:strRef>
              <c:f>Sheet1!$C$1</c:f>
              <c:strCache>
                <c:ptCount val="1"/>
                <c:pt idx="0">
                  <c:v>Realisasi</c:v>
                </c:pt>
              </c:strCache>
            </c:strRef>
          </c:tx>
          <c:spPr>
            <a:solidFill>
              <a:srgbClr val="6666FF"/>
            </a:solidFill>
            <a:scene3d>
              <a:camera prst="orthographicFront"/>
              <a:lightRig rig="threePt" dir="t"/>
            </a:scene3d>
            <a:sp3d>
              <a:bevelT/>
            </a:sp3d>
          </c:spPr>
          <c:invertIfNegative val="0"/>
          <c:dLbls>
            <c:delete val="1"/>
          </c:dLbls>
          <c:cat>
            <c:strRef>
              <c:f>Sheet1!$A$2</c:f>
              <c:strCache>
                <c:ptCount val="1"/>
                <c:pt idx="0">
                  <c:v>Lain-lain</c:v>
                </c:pt>
              </c:strCache>
            </c:strRef>
          </c:cat>
          <c:val>
            <c:numRef>
              <c:f>Sheet1!$C$2</c:f>
              <c:numCache>
                <c:formatCode>_(* #,##0_);_(* \(#,##0\);_(* "-"_);_(@_)</c:formatCode>
                <c:ptCount val="1"/>
                <c:pt idx="0">
                  <c:v>676458810</c:v>
                </c:pt>
              </c:numCache>
            </c:numRef>
          </c:val>
          <c:extLst>
            <c:ext xmlns:c16="http://schemas.microsoft.com/office/drawing/2014/chart" uri="{C3380CC4-5D6E-409C-BE32-E72D297353CC}">
              <c16:uniqueId val="{00000001-9D80-43D3-8C43-AD2E39611D52}"/>
            </c:ext>
          </c:extLst>
        </c:ser>
        <c:dLbls>
          <c:showLegendKey val="0"/>
          <c:showVal val="1"/>
          <c:showCatName val="0"/>
          <c:showSerName val="0"/>
          <c:showPercent val="0"/>
          <c:showBubbleSize val="0"/>
        </c:dLbls>
        <c:gapWidth val="150"/>
        <c:shape val="cylinder"/>
        <c:axId val="375000384"/>
        <c:axId val="375000776"/>
        <c:axId val="0"/>
      </c:bar3DChart>
      <c:catAx>
        <c:axId val="375000384"/>
        <c:scaling>
          <c:orientation val="minMax"/>
        </c:scaling>
        <c:delete val="1"/>
        <c:axPos val="b"/>
        <c:numFmt formatCode="General" sourceLinked="1"/>
        <c:majorTickMark val="out"/>
        <c:minorTickMark val="none"/>
        <c:tickLblPos val="nextTo"/>
        <c:crossAx val="375000776"/>
        <c:crosses val="autoZero"/>
        <c:auto val="1"/>
        <c:lblAlgn val="ctr"/>
        <c:lblOffset val="100"/>
        <c:noMultiLvlLbl val="0"/>
      </c:catAx>
      <c:valAx>
        <c:axId val="375000776"/>
        <c:scaling>
          <c:orientation val="minMax"/>
        </c:scaling>
        <c:delete val="1"/>
        <c:axPos val="l"/>
        <c:numFmt formatCode="_(* #,##0_);_(* \(#,##0\);_(* &quot;-&quot;_);_(@_)" sourceLinked="1"/>
        <c:majorTickMark val="out"/>
        <c:minorTickMark val="none"/>
        <c:tickLblPos val="nextTo"/>
        <c:crossAx val="375000384"/>
        <c:crosses val="autoZero"/>
        <c:crossBetween val="between"/>
      </c:valAx>
    </c:plotArea>
    <c:legend>
      <c:legendPos val="b"/>
      <c:layout>
        <c:manualLayout>
          <c:xMode val="edge"/>
          <c:yMode val="edge"/>
          <c:x val="1.9273714402786224E-3"/>
          <c:y val="0.91500924212929691"/>
          <c:w val="0.75546711739397665"/>
          <c:h val="6.4542144270604396E-2"/>
        </c:manualLayout>
      </c:layout>
      <c:overlay val="0"/>
      <c:spPr>
        <a:effectLst>
          <a:outerShdw blurRad="50800" dist="38100" dir="16200000" rotWithShape="0">
            <a:prstClr val="black">
              <a:alpha val="40000"/>
            </a:prstClr>
          </a:outerShdw>
        </a:effectLst>
      </c:spPr>
      <c:txPr>
        <a:bodyPr/>
        <a:lstStyle/>
        <a:p>
          <a:pPr>
            <a:defRPr sz="1400" b="1">
              <a:solidFill>
                <a:schemeClr val="tx2"/>
              </a:solidFill>
              <a:latin typeface="Verdana" pitchFamily="34" charset="0"/>
              <a:ea typeface="Verdana"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29">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3">
      <cs:styleClr val="auto"/>
    </cs:fillRef>
    <cs:effectRef idx="3">
      <a:schemeClr val="dk1"/>
    </cs:effectRef>
    <cs:fontRef idx="minor">
      <a:schemeClr val="tx1"/>
    </cs:fontRef>
  </cs:dataPoint>
  <cs:dataPoint3D>
    <cs:lnRef idx="0"/>
    <cs:fillRef idx="1">
      <cs:styleClr val="auto"/>
    </cs:fillRef>
    <cs:effectRef idx="3">
      <a:schemeClr val="dk1"/>
    </cs:effectRef>
    <cs:fontRef idx="minor">
      <a:schemeClr val="tx1"/>
    </cs:fontRef>
  </cs:dataPoint3D>
  <cs:dataPointLine>
    <cs:lnRef idx="1">
      <cs:styleClr val="auto"/>
    </cs:lnRef>
    <cs:lineWidthScale>7</cs:lineWidthScale>
    <cs:fillRef idx="0"/>
    <cs:effectRef idx="0"/>
    <cs:fontRef idx="minor">
      <a:schemeClr val="tx1"/>
    </cs:fontRef>
    <cs:spPr>
      <a:ln cap="rnd">
        <a:round/>
      </a:ln>
    </cs:spPr>
  </cs:dataPointLine>
  <cs:dataPointMarker>
    <cs:lnRef idx="1">
      <cs:styleClr val="auto"/>
    </cs:lnRef>
    <cs:fillRef idx="3">
      <cs:styleClr val="auto"/>
    </cs:fillRef>
    <cs:effectRef idx="3">
      <a:schemeClr val="dk1"/>
    </cs:effectRef>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0"/>
    <cs:fillRef idx="3" mods="ignoreCSTransforms">
      <cs:styleClr val="0">
        <a:shade val="25000"/>
      </cs:styleClr>
    </cs:fillRef>
    <cs:effectRef idx="3">
      <a:schemeClr val="dk1"/>
    </cs:effectRef>
    <cs:fontRef idx="minor">
      <a:schemeClr val="tx1"/>
    </cs:fontRef>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0"/>
    <cs:fillRef idx="3" mods="ignoreCSTransforms">
      <cs:styleClr val="0">
        <a:tint val="25000"/>
      </cs:styleClr>
    </cs:fillRef>
    <cs:effectRef idx="3">
      <a:schemeClr val="dk1"/>
    </cs:effectRef>
    <cs:fontRef idx="minor">
      <a:schemeClr val="tx1"/>
    </cs:fontRef>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5" qsCatId="3D" csTypeId="urn:microsoft.com/office/officeart/2005/8/colors/accent1_2" csCatId="accent1" phldr="1"/>
      <dgm:spPr/>
      <dgm:t>
        <a:bodyPr/>
        <a:lstStyle/>
        <a:p>
          <a:endParaRPr lang="en-US"/>
        </a:p>
      </dgm:t>
    </dgm:pt>
    <dgm:pt modelId="{D14B3AC8-870B-4847-BF2D-BF7B9320973D}">
      <dgm:prSet phldrT="[Text]" custT="1"/>
      <dgm:spPr/>
      <dgm:t>
        <a:bodyPr/>
        <a:lstStyle/>
        <a:p>
          <a:r>
            <a:rPr lang="en-US" sz="3200" b="1" dirty="0" err="1">
              <a:latin typeface="Tw Cen MT Condensed" panose="020B0606020104020203" pitchFamily="34" charset="0"/>
            </a:rPr>
            <a:t>Anggaran</a:t>
          </a:r>
          <a:r>
            <a:rPr lang="en-US" sz="3200" b="1" dirty="0">
              <a:latin typeface="Tw Cen MT Condensed" panose="020B0606020104020203" pitchFamily="34" charset="0"/>
            </a:rPr>
            <a:t> </a:t>
          </a:r>
          <a:r>
            <a:rPr lang="en-US" sz="3200" b="1" dirty="0" err="1">
              <a:latin typeface="Tw Cen MT Condensed" panose="020B0606020104020203" pitchFamily="34" charset="0"/>
            </a:rPr>
            <a:t>Belanja</a:t>
          </a:r>
          <a:endParaRPr lang="en-US" sz="3200" b="1" dirty="0">
            <a:latin typeface="Tw Cen MT Condensed" panose="020B0606020104020203" pitchFamily="34" charset="0"/>
          </a:endParaRP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E1A272BB-599A-4766-9737-5CA89707000A}">
      <dgm:prSet phldrT="[Text]" custT="1"/>
      <dgm:spPr/>
      <dgm:t>
        <a:bodyPr/>
        <a:lstStyle/>
        <a:p>
          <a:r>
            <a:rPr lang="en-US" sz="2000" b="0" i="0" u="none" dirty="0"/>
            <a:t>101.070.795.000 </a:t>
          </a:r>
          <a:endParaRPr lang="en-US" sz="2000" b="1" dirty="0">
            <a:latin typeface="Tw Cen MT Condensed" panose="020B0606020104020203" pitchFamily="34" charset="0"/>
          </a:endParaRPr>
        </a:p>
      </dgm:t>
    </dgm:pt>
    <dgm:pt modelId="{F1B4C940-4813-4156-961A-8650BD0FEB08}" type="parTrans" cxnId="{9A053939-65B8-406A-80CE-CA73388177FF}">
      <dgm:prSet/>
      <dgm:spPr/>
      <dgm:t>
        <a:bodyPr/>
        <a:lstStyle/>
        <a:p>
          <a:endParaRPr lang="en-US"/>
        </a:p>
      </dgm:t>
    </dgm:pt>
    <dgm:pt modelId="{8D36352D-42A3-414F-A569-7B98A537C906}" type="sibTrans" cxnId="{9A053939-65B8-406A-80CE-CA73388177FF}">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LinFactNeighborX="72019" custLinFactNeighborY="13637">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LinFactNeighborX="-38487" custLinFactNeighborY="-1345">
        <dgm:presLayoutVars>
          <dgm:bulletEnabled val="1"/>
        </dgm:presLayoutVars>
      </dgm:prSet>
      <dgm:spPr/>
    </dgm:pt>
  </dgm:ptLst>
  <dgm:cxnLst>
    <dgm:cxn modelId="{9A053939-65B8-406A-80CE-CA73388177FF}" srcId="{D14B3AC8-870B-4847-BF2D-BF7B9320973D}" destId="{E1A272BB-599A-4766-9737-5CA89707000A}" srcOrd="0" destOrd="0" parTransId="{F1B4C940-4813-4156-961A-8650BD0FEB08}" sibTransId="{8D36352D-42A3-414F-A569-7B98A537C906}"/>
    <dgm:cxn modelId="{E18AEF5F-1F09-4301-94B6-3E25CB82B9B9}" type="presOf" srcId="{D14B3AC8-870B-4847-BF2D-BF7B9320973D}" destId="{A3D7C0DC-1F39-47DD-9578-2CF42B4B9963}"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C5B626A8-8F29-422D-8FB6-C268A5F08BA8}" type="presOf" srcId="{C0391D6F-77E7-47C0-BA09-F8D7779497FE}" destId="{20DDDCF0-A3BC-4EC0-A97B-77C49A31DC7D}" srcOrd="0" destOrd="0" presId="urn:microsoft.com/office/officeart/2005/8/layout/list1"/>
    <dgm:cxn modelId="{9E105DB7-1AF8-48FB-B7DF-B729FD2CB1A5}" type="presOf" srcId="{E1A272BB-599A-4766-9737-5CA89707000A}" destId="{11816E51-8A6E-4AAD-9AD7-7B7D0518EE1A}" srcOrd="0" destOrd="0" presId="urn:microsoft.com/office/officeart/2005/8/layout/list1"/>
    <dgm:cxn modelId="{E13502B9-6659-4826-AA92-F24B44C69A37}" type="presOf" srcId="{D14B3AC8-870B-4847-BF2D-BF7B9320973D}" destId="{0372762E-2B2A-4B13-A81C-3FE4F80CF7F9}" srcOrd="0" destOrd="0" presId="urn:microsoft.com/office/officeart/2005/8/layout/list1"/>
    <dgm:cxn modelId="{4045B181-5C0D-4ECC-BB09-F84BBF022CE2}" type="presParOf" srcId="{20DDDCF0-A3BC-4EC0-A97B-77C49A31DC7D}" destId="{70CBA15F-B3E9-4D74-AB2F-89CBFF79DB2D}" srcOrd="0" destOrd="0" presId="urn:microsoft.com/office/officeart/2005/8/layout/list1"/>
    <dgm:cxn modelId="{62C3A884-31B0-4A45-968A-6A95688AB444}" type="presParOf" srcId="{70CBA15F-B3E9-4D74-AB2F-89CBFF79DB2D}" destId="{0372762E-2B2A-4B13-A81C-3FE4F80CF7F9}" srcOrd="0" destOrd="0" presId="urn:microsoft.com/office/officeart/2005/8/layout/list1"/>
    <dgm:cxn modelId="{6F9F311F-1ADB-4B35-9EFE-687817B0DD05}" type="presParOf" srcId="{70CBA15F-B3E9-4D74-AB2F-89CBFF79DB2D}" destId="{A3D7C0DC-1F39-47DD-9578-2CF42B4B9963}" srcOrd="1" destOrd="0" presId="urn:microsoft.com/office/officeart/2005/8/layout/list1"/>
    <dgm:cxn modelId="{DE6DBE75-32EE-4F84-8DD8-023BFF2D59E4}" type="presParOf" srcId="{20DDDCF0-A3BC-4EC0-A97B-77C49A31DC7D}" destId="{443D3E00-6E1D-42C5-92B8-CA7E75A6BDDB}" srcOrd="1" destOrd="0" presId="urn:microsoft.com/office/officeart/2005/8/layout/list1"/>
    <dgm:cxn modelId="{7D08B0EB-E707-433B-B5E1-8114AF3993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6_4" csCatId="accent6" phldr="1"/>
      <dgm:spPr/>
      <dgm:t>
        <a:bodyPr/>
        <a:lstStyle/>
        <a:p>
          <a:endParaRPr lang="en-US"/>
        </a:p>
      </dgm:t>
    </dgm:pt>
    <dgm:pt modelId="{D14B3AC8-870B-4847-BF2D-BF7B9320973D}">
      <dgm:prSet phldrT="[Text]" custT="1"/>
      <dgm:spPr>
        <a:solidFill>
          <a:schemeClr val="accent6">
            <a:lumMod val="50000"/>
          </a:schemeClr>
        </a:solidFill>
      </dgm:spPr>
      <dgm:t>
        <a:bodyPr/>
        <a:lstStyle/>
        <a:p>
          <a:pPr algn="ctr"/>
          <a:r>
            <a:rPr lang="en-US" sz="2000" b="1" dirty="0"/>
            <a:t>TARGET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FontTx/>
            <a:buNone/>
          </a:pPr>
          <a:r>
            <a:rPr lang="en-US" sz="2400" b="1" dirty="0"/>
            <a:t>28.500.000.000</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CB47121A-33C3-4D0E-9B23-2249B2478254}" type="presOf" srcId="{D14B3AC8-870B-4847-BF2D-BF7B9320973D}" destId="{A3D7C0DC-1F39-47DD-9578-2CF42B4B9963}" srcOrd="1" destOrd="0" presId="urn:microsoft.com/office/officeart/2005/8/layout/list1"/>
    <dgm:cxn modelId="{EBF41F52-C79D-4EFB-B2D5-E98F3148519A}" type="presOf" srcId="{C0391D6F-77E7-47C0-BA09-F8D7779497FE}" destId="{20DDDCF0-A3BC-4EC0-A97B-77C49A31DC7D}" srcOrd="0" destOrd="0" presId="urn:microsoft.com/office/officeart/2005/8/layout/list1"/>
    <dgm:cxn modelId="{A3749052-18BF-479F-A9DF-689729C71371}" type="presOf" srcId="{D14B3AC8-870B-4847-BF2D-BF7B9320973D}" destId="{0372762E-2B2A-4B13-A81C-3FE4F80CF7F9}"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CEA8F3F7-B94F-4542-B7EB-D3D4C294C013}" type="presOf" srcId="{C6A310D7-C413-4F15-89C5-A2928660C5C5}" destId="{11816E51-8A6E-4AAD-9AD7-7B7D0518EE1A}" srcOrd="0" destOrd="0" presId="urn:microsoft.com/office/officeart/2005/8/layout/list1"/>
    <dgm:cxn modelId="{0E1FB00F-8D72-40E3-AF03-045964E51F9A}" type="presParOf" srcId="{20DDDCF0-A3BC-4EC0-A97B-77C49A31DC7D}" destId="{70CBA15F-B3E9-4D74-AB2F-89CBFF79DB2D}" srcOrd="0" destOrd="0" presId="urn:microsoft.com/office/officeart/2005/8/layout/list1"/>
    <dgm:cxn modelId="{DCABBFC9-B728-4FA6-8292-7C77B9207E7A}" type="presParOf" srcId="{70CBA15F-B3E9-4D74-AB2F-89CBFF79DB2D}" destId="{0372762E-2B2A-4B13-A81C-3FE4F80CF7F9}" srcOrd="0" destOrd="0" presId="urn:microsoft.com/office/officeart/2005/8/layout/list1"/>
    <dgm:cxn modelId="{18EEE8A9-BE5B-40B3-A879-6922A0D0222C}" type="presParOf" srcId="{70CBA15F-B3E9-4D74-AB2F-89CBFF79DB2D}" destId="{A3D7C0DC-1F39-47DD-9578-2CF42B4B9963}" srcOrd="1" destOrd="0" presId="urn:microsoft.com/office/officeart/2005/8/layout/list1"/>
    <dgm:cxn modelId="{F5A23811-A1A5-4A5B-A228-36F57FC8106A}" type="presParOf" srcId="{20DDDCF0-A3BC-4EC0-A97B-77C49A31DC7D}" destId="{443D3E00-6E1D-42C5-92B8-CA7E75A6BDDB}" srcOrd="1" destOrd="0" presId="urn:microsoft.com/office/officeart/2005/8/layout/list1"/>
    <dgm:cxn modelId="{603A5C3E-391F-4573-8470-9C165C4322C8}"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dgm:t>
        <a:bodyPr/>
        <a:lstStyle/>
        <a:p>
          <a:pPr algn="ctr"/>
          <a:r>
            <a:rPr lang="en-US" sz="2000" b="1" dirty="0"/>
            <a:t>REALISASI</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A4CF1F7D-6487-4405-97B9-67BA533BDE1F}">
      <dgm:prSet phldrT="[Text]" custT="1"/>
      <dgm:spPr/>
      <dgm:t>
        <a:bodyPr/>
        <a:lstStyle/>
        <a:p>
          <a:pPr algn="ctr"/>
          <a:r>
            <a:rPr lang="en-US" sz="2000" b="1" dirty="0"/>
            <a:t>32.184.512.526</a:t>
          </a:r>
        </a:p>
      </dgm:t>
    </dgm:pt>
    <dgm:pt modelId="{8841A966-2806-466A-916B-A2C05C44D960}" type="parTrans" cxnId="{973234CC-F06F-49AF-859E-DA6621A01840}">
      <dgm:prSet/>
      <dgm:spPr/>
      <dgm:t>
        <a:bodyPr/>
        <a:lstStyle/>
        <a:p>
          <a:endParaRPr lang="en-US"/>
        </a:p>
      </dgm:t>
    </dgm:pt>
    <dgm:pt modelId="{8952B7CC-709C-4FA1-9BD4-EFF0B7228A22}" type="sibTrans" cxnId="{973234CC-F06F-49AF-859E-DA6621A01840}">
      <dgm:prSet/>
      <dgm:spPr/>
      <dgm:t>
        <a:bodyPr/>
        <a:lstStyle/>
        <a:p>
          <a:endParaRPr lang="en-US"/>
        </a:p>
      </dgm:t>
    </dgm:pt>
    <dgm:pt modelId="{36201009-4DD6-4636-96BC-7030FF554204}">
      <dgm:prSet phldrT="[Text]" custT="1"/>
      <dgm:spPr/>
      <dgm:t>
        <a:bodyPr/>
        <a:lstStyle/>
        <a:p>
          <a:pPr algn="ctr"/>
          <a:endParaRPr lang="en-US" sz="2000" b="1" dirty="0"/>
        </a:p>
      </dgm:t>
    </dgm:pt>
    <dgm:pt modelId="{2077C07E-C3F0-47D3-8069-F10E008ADA85}" type="parTrans" cxnId="{2D544C36-CADA-41AB-9732-5D59908B4662}">
      <dgm:prSet/>
      <dgm:spPr/>
      <dgm:t>
        <a:bodyPr/>
        <a:lstStyle/>
        <a:p>
          <a:endParaRPr lang="en-US"/>
        </a:p>
      </dgm:t>
    </dgm:pt>
    <dgm:pt modelId="{72023239-191C-4748-BE7B-46A4D73A2BED}" type="sibTrans" cxnId="{2D544C36-CADA-41AB-9732-5D59908B4662}">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82008" custLinFactNeighborY="-37251">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custLinFactNeighborX="737" custLinFactNeighborY="9143">
        <dgm:presLayoutVars>
          <dgm:bulletEnabled val="1"/>
        </dgm:presLayoutVars>
      </dgm:prSet>
      <dgm:spPr/>
    </dgm:pt>
  </dgm:ptLst>
  <dgm:cxnLst>
    <dgm:cxn modelId="{4100EB0F-DEB9-407F-A2B2-844A6675F9E9}" type="presOf" srcId="{D14B3AC8-870B-4847-BF2D-BF7B9320973D}" destId="{A3D7C0DC-1F39-47DD-9578-2CF42B4B9963}" srcOrd="1" destOrd="0" presId="urn:microsoft.com/office/officeart/2005/8/layout/list1"/>
    <dgm:cxn modelId="{22DF8618-054D-4242-83C8-6EBBD622A6BF}" type="presOf" srcId="{C0391D6F-77E7-47C0-BA09-F8D7779497FE}" destId="{20DDDCF0-A3BC-4EC0-A97B-77C49A31DC7D}" srcOrd="0" destOrd="0" presId="urn:microsoft.com/office/officeart/2005/8/layout/list1"/>
    <dgm:cxn modelId="{2D544C36-CADA-41AB-9732-5D59908B4662}" srcId="{D14B3AC8-870B-4847-BF2D-BF7B9320973D}" destId="{36201009-4DD6-4636-96BC-7030FF554204}" srcOrd="1" destOrd="0" parTransId="{2077C07E-C3F0-47D3-8069-F10E008ADA85}" sibTransId="{72023239-191C-4748-BE7B-46A4D73A2BED}"/>
    <dgm:cxn modelId="{FBA1F888-A4BF-4B9F-A20B-AC02126F01BD}" type="presOf" srcId="{36201009-4DD6-4636-96BC-7030FF554204}" destId="{11816E51-8A6E-4AAD-9AD7-7B7D0518EE1A}" srcOrd="0" destOrd="1" presId="urn:microsoft.com/office/officeart/2005/8/layout/list1"/>
    <dgm:cxn modelId="{35887B8A-9FCF-4D4F-9E76-7860386B08E8}" type="presOf" srcId="{A4CF1F7D-6487-4405-97B9-67BA533BDE1F}" destId="{11816E51-8A6E-4AAD-9AD7-7B7D0518EE1A}" srcOrd="0"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9EB2A7AA-1869-4143-81E5-130AF09B06CD}" type="presOf" srcId="{D14B3AC8-870B-4847-BF2D-BF7B9320973D}" destId="{0372762E-2B2A-4B13-A81C-3FE4F80CF7F9}" srcOrd="0" destOrd="0" presId="urn:microsoft.com/office/officeart/2005/8/layout/list1"/>
    <dgm:cxn modelId="{973234CC-F06F-49AF-859E-DA6621A01840}" srcId="{D14B3AC8-870B-4847-BF2D-BF7B9320973D}" destId="{A4CF1F7D-6487-4405-97B9-67BA533BDE1F}" srcOrd="0" destOrd="0" parTransId="{8841A966-2806-466A-916B-A2C05C44D960}" sibTransId="{8952B7CC-709C-4FA1-9BD4-EFF0B7228A22}"/>
    <dgm:cxn modelId="{9ABC566A-C5D9-4206-AFAC-DD05CC272B6E}" type="presParOf" srcId="{20DDDCF0-A3BC-4EC0-A97B-77C49A31DC7D}" destId="{70CBA15F-B3E9-4D74-AB2F-89CBFF79DB2D}" srcOrd="0" destOrd="0" presId="urn:microsoft.com/office/officeart/2005/8/layout/list1"/>
    <dgm:cxn modelId="{FA482C20-56E1-46E8-ACDC-8B0AB34F78E9}" type="presParOf" srcId="{70CBA15F-B3E9-4D74-AB2F-89CBFF79DB2D}" destId="{0372762E-2B2A-4B13-A81C-3FE4F80CF7F9}" srcOrd="0" destOrd="0" presId="urn:microsoft.com/office/officeart/2005/8/layout/list1"/>
    <dgm:cxn modelId="{CD7EB18E-1045-40CF-A4F8-814A78616E0A}" type="presParOf" srcId="{70CBA15F-B3E9-4D74-AB2F-89CBFF79DB2D}" destId="{A3D7C0DC-1F39-47DD-9578-2CF42B4B9963}" srcOrd="1" destOrd="0" presId="urn:microsoft.com/office/officeart/2005/8/layout/list1"/>
    <dgm:cxn modelId="{D83FF1C2-F1FA-4179-AC38-CDB5556E7B94}" type="presParOf" srcId="{20DDDCF0-A3BC-4EC0-A97B-77C49A31DC7D}" destId="{443D3E00-6E1D-42C5-92B8-CA7E75A6BDDB}" srcOrd="1" destOrd="0" presId="urn:microsoft.com/office/officeart/2005/8/layout/list1"/>
    <dgm:cxn modelId="{C34D873F-EC8E-430D-94A7-F649CC996BD1}"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0391D6F-77E7-47C0-BA09-F8D7779497FE}" type="doc">
      <dgm:prSet loTypeId="urn:microsoft.com/office/officeart/2005/8/layout/list1" loCatId="list" qsTypeId="urn:microsoft.com/office/officeart/2005/8/quickstyle/3d7" qsCatId="3D" csTypeId="urn:microsoft.com/office/officeart/2005/8/colors/accent1_2" csCatId="accent1" phldr="1"/>
      <dgm:spPr/>
      <dgm:t>
        <a:bodyPr/>
        <a:lstStyle/>
        <a:p>
          <a:endParaRPr lang="en-US"/>
        </a:p>
      </dgm:t>
    </dgm:pt>
    <dgm:pt modelId="{D14B3AC8-870B-4847-BF2D-BF7B9320973D}">
      <dgm:prSet phldrT="[Text]" custT="1"/>
      <dgm:spPr>
        <a:solidFill>
          <a:srgbClr val="FFC000"/>
        </a:solidFill>
      </dgm:spPr>
      <dgm:t>
        <a:bodyPr/>
        <a:lstStyle/>
        <a:p>
          <a:pPr algn="ctr"/>
          <a:r>
            <a:rPr lang="en-US" sz="2000" b="1" dirty="0"/>
            <a:t>%</a:t>
          </a:r>
        </a:p>
      </dgm:t>
    </dgm:pt>
    <dgm:pt modelId="{58C3D0C0-1A19-4398-A25C-6CB587F68D95}" type="parTrans" cxnId="{69EC5E9F-2433-443C-B6B8-6AD11AECAC9D}">
      <dgm:prSet/>
      <dgm:spPr/>
      <dgm:t>
        <a:bodyPr/>
        <a:lstStyle/>
        <a:p>
          <a:endParaRPr lang="en-US"/>
        </a:p>
      </dgm:t>
    </dgm:pt>
    <dgm:pt modelId="{4A45B808-A33D-4D4B-A814-F62896C92006}" type="sibTrans" cxnId="{69EC5E9F-2433-443C-B6B8-6AD11AECAC9D}">
      <dgm:prSet/>
      <dgm:spPr/>
      <dgm:t>
        <a:bodyPr/>
        <a:lstStyle/>
        <a:p>
          <a:endParaRPr lang="en-US"/>
        </a:p>
      </dgm:t>
    </dgm:pt>
    <dgm:pt modelId="{C6A310D7-C413-4F15-89C5-A2928660C5C5}">
      <dgm:prSet phldrT="[Text]" custT="1"/>
      <dgm:spPr/>
      <dgm:t>
        <a:bodyPr/>
        <a:lstStyle/>
        <a:p>
          <a:pPr algn="ctr">
            <a:buNone/>
          </a:pPr>
          <a:r>
            <a:rPr lang="en-US" sz="2800" b="1" dirty="0"/>
            <a:t>112,9%</a:t>
          </a:r>
        </a:p>
      </dgm:t>
    </dgm:pt>
    <dgm:pt modelId="{612AD586-3FB7-464B-A7DD-355E6801DEC5}" type="parTrans" cxnId="{1B337F04-A743-48AD-BC14-5AB20C32DE60}">
      <dgm:prSet/>
      <dgm:spPr/>
      <dgm:t>
        <a:bodyPr/>
        <a:lstStyle/>
        <a:p>
          <a:endParaRPr lang="en-US"/>
        </a:p>
      </dgm:t>
    </dgm:pt>
    <dgm:pt modelId="{69B8C002-3095-484D-9B12-5AAAC0053489}" type="sibTrans" cxnId="{1B337F04-A743-48AD-BC14-5AB20C32DE60}">
      <dgm:prSet/>
      <dgm:spPr/>
      <dgm:t>
        <a:bodyPr/>
        <a:lstStyle/>
        <a:p>
          <a:endParaRPr lang="en-US"/>
        </a:p>
      </dgm:t>
    </dgm:pt>
    <dgm:pt modelId="{20DDDCF0-A3BC-4EC0-A97B-77C49A31DC7D}" type="pres">
      <dgm:prSet presAssocID="{C0391D6F-77E7-47C0-BA09-F8D7779497FE}" presName="linear" presStyleCnt="0">
        <dgm:presLayoutVars>
          <dgm:dir/>
          <dgm:animLvl val="lvl"/>
          <dgm:resizeHandles val="exact"/>
        </dgm:presLayoutVars>
      </dgm:prSet>
      <dgm:spPr/>
    </dgm:pt>
    <dgm:pt modelId="{70CBA15F-B3E9-4D74-AB2F-89CBFF79DB2D}" type="pres">
      <dgm:prSet presAssocID="{D14B3AC8-870B-4847-BF2D-BF7B9320973D}" presName="parentLin" presStyleCnt="0"/>
      <dgm:spPr/>
    </dgm:pt>
    <dgm:pt modelId="{0372762E-2B2A-4B13-A81C-3FE4F80CF7F9}" type="pres">
      <dgm:prSet presAssocID="{D14B3AC8-870B-4847-BF2D-BF7B9320973D}" presName="parentLeftMargin" presStyleLbl="node1" presStyleIdx="0" presStyleCnt="1"/>
      <dgm:spPr/>
    </dgm:pt>
    <dgm:pt modelId="{A3D7C0DC-1F39-47DD-9578-2CF42B4B9963}" type="pres">
      <dgm:prSet presAssocID="{D14B3AC8-870B-4847-BF2D-BF7B9320973D}" presName="parentText" presStyleLbl="node1" presStyleIdx="0" presStyleCnt="1" custScaleY="29353" custLinFactNeighborX="-20254" custLinFactNeighborY="-36303">
        <dgm:presLayoutVars>
          <dgm:chMax val="0"/>
          <dgm:bulletEnabled val="1"/>
        </dgm:presLayoutVars>
      </dgm:prSet>
      <dgm:spPr/>
    </dgm:pt>
    <dgm:pt modelId="{443D3E00-6E1D-42C5-92B8-CA7E75A6BDDB}" type="pres">
      <dgm:prSet presAssocID="{D14B3AC8-870B-4847-BF2D-BF7B9320973D}" presName="negativeSpace" presStyleCnt="0"/>
      <dgm:spPr/>
    </dgm:pt>
    <dgm:pt modelId="{11816E51-8A6E-4AAD-9AD7-7B7D0518EE1A}" type="pres">
      <dgm:prSet presAssocID="{D14B3AC8-870B-4847-BF2D-BF7B9320973D}" presName="childText" presStyleLbl="conFgAcc1" presStyleIdx="0" presStyleCnt="1" custScaleX="78363" custScaleY="48035" custLinFactNeighborX="-3097" custLinFactNeighborY="7038">
        <dgm:presLayoutVars>
          <dgm:bulletEnabled val="1"/>
        </dgm:presLayoutVars>
      </dgm:prSet>
      <dgm:spPr/>
    </dgm:pt>
  </dgm:ptLst>
  <dgm:cxnLst>
    <dgm:cxn modelId="{1B337F04-A743-48AD-BC14-5AB20C32DE60}" srcId="{D14B3AC8-870B-4847-BF2D-BF7B9320973D}" destId="{C6A310D7-C413-4F15-89C5-A2928660C5C5}" srcOrd="0" destOrd="0" parTransId="{612AD586-3FB7-464B-A7DD-355E6801DEC5}" sibTransId="{69B8C002-3095-484D-9B12-5AAAC0053489}"/>
    <dgm:cxn modelId="{482E6525-A35A-459C-9F2F-79DED62DF1A4}" type="presOf" srcId="{C0391D6F-77E7-47C0-BA09-F8D7779497FE}" destId="{20DDDCF0-A3BC-4EC0-A97B-77C49A31DC7D}" srcOrd="0" destOrd="0" presId="urn:microsoft.com/office/officeart/2005/8/layout/list1"/>
    <dgm:cxn modelId="{6172033A-50BF-4971-906D-097612A92BC7}" type="presOf" srcId="{D14B3AC8-870B-4847-BF2D-BF7B9320973D}" destId="{A3D7C0DC-1F39-47DD-9578-2CF42B4B9963}" srcOrd="1" destOrd="0" presId="urn:microsoft.com/office/officeart/2005/8/layout/list1"/>
    <dgm:cxn modelId="{69EC5E9F-2433-443C-B6B8-6AD11AECAC9D}" srcId="{C0391D6F-77E7-47C0-BA09-F8D7779497FE}" destId="{D14B3AC8-870B-4847-BF2D-BF7B9320973D}" srcOrd="0" destOrd="0" parTransId="{58C3D0C0-1A19-4398-A25C-6CB587F68D95}" sibTransId="{4A45B808-A33D-4D4B-A814-F62896C92006}"/>
    <dgm:cxn modelId="{A8F18BB6-2DB0-4F13-917C-DD51D3A90884}" type="presOf" srcId="{C6A310D7-C413-4F15-89C5-A2928660C5C5}" destId="{11816E51-8A6E-4AAD-9AD7-7B7D0518EE1A}" srcOrd="0" destOrd="0" presId="urn:microsoft.com/office/officeart/2005/8/layout/list1"/>
    <dgm:cxn modelId="{F490C5C3-DC27-49B0-B69B-0FA632961EB6}" type="presOf" srcId="{D14B3AC8-870B-4847-BF2D-BF7B9320973D}" destId="{0372762E-2B2A-4B13-A81C-3FE4F80CF7F9}" srcOrd="0" destOrd="0" presId="urn:microsoft.com/office/officeart/2005/8/layout/list1"/>
    <dgm:cxn modelId="{61946190-5132-426B-AC66-80F00E6A75B9}" type="presParOf" srcId="{20DDDCF0-A3BC-4EC0-A97B-77C49A31DC7D}" destId="{70CBA15F-B3E9-4D74-AB2F-89CBFF79DB2D}" srcOrd="0" destOrd="0" presId="urn:microsoft.com/office/officeart/2005/8/layout/list1"/>
    <dgm:cxn modelId="{938F2765-5768-44A4-AED9-3DB2F8DE0ABC}" type="presParOf" srcId="{70CBA15F-B3E9-4D74-AB2F-89CBFF79DB2D}" destId="{0372762E-2B2A-4B13-A81C-3FE4F80CF7F9}" srcOrd="0" destOrd="0" presId="urn:microsoft.com/office/officeart/2005/8/layout/list1"/>
    <dgm:cxn modelId="{17AA3BD3-190D-45DC-BBBF-0CCBA4906DC0}" type="presParOf" srcId="{70CBA15F-B3E9-4D74-AB2F-89CBFF79DB2D}" destId="{A3D7C0DC-1F39-47DD-9578-2CF42B4B9963}" srcOrd="1" destOrd="0" presId="urn:microsoft.com/office/officeart/2005/8/layout/list1"/>
    <dgm:cxn modelId="{1E780CC7-90FF-43AC-A459-C23981358EA6}" type="presParOf" srcId="{20DDDCF0-A3BC-4EC0-A97B-77C49A31DC7D}" destId="{443D3E00-6E1D-42C5-92B8-CA7E75A6BDDB}" srcOrd="1" destOrd="0" presId="urn:microsoft.com/office/officeart/2005/8/layout/list1"/>
    <dgm:cxn modelId="{A31F0CB4-3C62-4D7D-9816-7AD8A479BC02}" type="presParOf" srcId="{20DDDCF0-A3BC-4EC0-A97B-77C49A31DC7D}" destId="{11816E51-8A6E-4AAD-9AD7-7B7D0518EE1A}" srcOrd="2" destOrd="0" presId="urn:microsoft.com/office/officeart/2005/8/layout/list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525253"/>
          <a:ext cx="3467264" cy="1190700"/>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269098" tIns="749808" rIns="269098" bIns="142240" numCol="1" spcCol="1270" anchor="t" anchorCtr="0">
          <a:noAutofit/>
        </a:bodyPr>
        <a:lstStyle/>
        <a:p>
          <a:pPr marL="228600" lvl="1" indent="-228600" algn="l" defTabSz="889000">
            <a:lnSpc>
              <a:spcPct val="90000"/>
            </a:lnSpc>
            <a:spcBef>
              <a:spcPct val="0"/>
            </a:spcBef>
            <a:spcAft>
              <a:spcPct val="15000"/>
            </a:spcAft>
            <a:buChar char="•"/>
          </a:pPr>
          <a:r>
            <a:rPr lang="en-US" sz="2000" b="0" i="0" u="none" kern="1200" dirty="0"/>
            <a:t>101.070.795.000 </a:t>
          </a:r>
          <a:endParaRPr lang="en-US" sz="2000" b="1" kern="1200" dirty="0">
            <a:latin typeface="Tw Cen MT Condensed" panose="020B0606020104020203" pitchFamily="34" charset="0"/>
          </a:endParaRPr>
        </a:p>
      </dsp:txBody>
      <dsp:txXfrm>
        <a:off x="0" y="525253"/>
        <a:ext cx="3467264" cy="1190700"/>
      </dsp:txXfrm>
    </dsp:sp>
    <dsp:sp modelId="{A3D7C0DC-1F39-47DD-9578-2CF42B4B9963}">
      <dsp:nvSpPr>
        <dsp:cNvPr id="0" name=""/>
        <dsp:cNvSpPr/>
      </dsp:nvSpPr>
      <dsp:spPr>
        <a:xfrm>
          <a:off x="298217" y="145963"/>
          <a:ext cx="2427084" cy="1062720"/>
        </a:xfrm>
        <a:prstGeom prst="roundRect">
          <a:avLst/>
        </a:prstGeom>
        <a:solidFill>
          <a:schemeClr val="accent1">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91738" tIns="0" rIns="91738" bIns="0" numCol="1" spcCol="1270" anchor="ctr" anchorCtr="0">
          <a:noAutofit/>
        </a:bodyPr>
        <a:lstStyle/>
        <a:p>
          <a:pPr marL="0" lvl="0" indent="0" algn="l" defTabSz="1422400">
            <a:lnSpc>
              <a:spcPct val="90000"/>
            </a:lnSpc>
            <a:spcBef>
              <a:spcPct val="0"/>
            </a:spcBef>
            <a:spcAft>
              <a:spcPct val="35000"/>
            </a:spcAft>
            <a:buNone/>
          </a:pPr>
          <a:r>
            <a:rPr lang="en-US" sz="3200" b="1" kern="1200" dirty="0" err="1">
              <a:latin typeface="Tw Cen MT Condensed" panose="020B0606020104020203" pitchFamily="34" charset="0"/>
            </a:rPr>
            <a:t>Anggaran</a:t>
          </a:r>
          <a:r>
            <a:rPr lang="en-US" sz="3200" b="1" kern="1200" dirty="0">
              <a:latin typeface="Tw Cen MT Condensed" panose="020B0606020104020203" pitchFamily="34" charset="0"/>
            </a:rPr>
            <a:t> </a:t>
          </a:r>
          <a:r>
            <a:rPr lang="en-US" sz="3200" b="1" kern="1200" dirty="0" err="1">
              <a:latin typeface="Tw Cen MT Condensed" panose="020B0606020104020203" pitchFamily="34" charset="0"/>
            </a:rPr>
            <a:t>Belanja</a:t>
          </a:r>
          <a:endParaRPr lang="en-US" sz="3200" b="1" kern="1200" dirty="0">
            <a:latin typeface="Tw Cen MT Condensed" panose="020B0606020104020203" pitchFamily="34" charset="0"/>
          </a:endParaRPr>
        </a:p>
      </dsp:txBody>
      <dsp:txXfrm>
        <a:off x="350095" y="197841"/>
        <a:ext cx="2323328" cy="9589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74795"/>
          <a:ext cx="3069447" cy="895756"/>
        </a:xfrm>
        <a:prstGeom prst="rect">
          <a:avLst/>
        </a:prstGeom>
        <a:solidFill>
          <a:schemeClr val="lt1">
            <a:alpha val="90000"/>
            <a:hueOff val="0"/>
            <a:satOff val="0"/>
            <a:lumOff val="0"/>
            <a:alphaOff val="0"/>
          </a:schemeClr>
        </a:solidFill>
        <a:ln w="6350" cap="flat" cmpd="sng" algn="ctr">
          <a:solidFill>
            <a:schemeClr val="accent6">
              <a:shade val="50000"/>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437388" rIns="304000" bIns="170688" numCol="1" spcCol="1270" anchor="t" anchorCtr="0">
          <a:noAutofit/>
        </a:bodyPr>
        <a:lstStyle/>
        <a:p>
          <a:pPr marL="228600" lvl="1" indent="-228600" algn="ctr" defTabSz="1066800">
            <a:lnSpc>
              <a:spcPct val="90000"/>
            </a:lnSpc>
            <a:spcBef>
              <a:spcPct val="0"/>
            </a:spcBef>
            <a:spcAft>
              <a:spcPct val="15000"/>
            </a:spcAft>
            <a:buFontTx/>
            <a:buNone/>
          </a:pPr>
          <a:r>
            <a:rPr lang="en-US" sz="2400" b="1" kern="1200" dirty="0"/>
            <a:t>28.500.000.000</a:t>
          </a:r>
        </a:p>
      </dsp:txBody>
      <dsp:txXfrm>
        <a:off x="0" y="474795"/>
        <a:ext cx="3069447" cy="895756"/>
      </dsp:txXfrm>
    </dsp:sp>
    <dsp:sp modelId="{A3D7C0DC-1F39-47DD-9578-2CF42B4B9963}">
      <dsp:nvSpPr>
        <dsp:cNvPr id="0" name=""/>
        <dsp:cNvSpPr/>
      </dsp:nvSpPr>
      <dsp:spPr>
        <a:xfrm>
          <a:off x="156180" y="179009"/>
          <a:ext cx="2741872" cy="554560"/>
        </a:xfrm>
        <a:prstGeom prst="roundRect">
          <a:avLst/>
        </a:prstGeom>
        <a:solidFill>
          <a:schemeClr val="accent6">
            <a:lumMod val="5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marL="0" lvl="0" indent="0" algn="ctr" defTabSz="889000">
            <a:lnSpc>
              <a:spcPct val="90000"/>
            </a:lnSpc>
            <a:spcBef>
              <a:spcPct val="0"/>
            </a:spcBef>
            <a:spcAft>
              <a:spcPct val="35000"/>
            </a:spcAft>
            <a:buNone/>
          </a:pPr>
          <a:r>
            <a:rPr lang="en-US" sz="2000" b="1" kern="1200" dirty="0"/>
            <a:t>TARGET</a:t>
          </a:r>
        </a:p>
      </dsp:txBody>
      <dsp:txXfrm>
        <a:off x="183251" y="206080"/>
        <a:ext cx="2687730" cy="500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28867" y="525081"/>
          <a:ext cx="3069447" cy="1016804"/>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304000" tIns="249936" rIns="304000" bIns="142240" numCol="1" spcCol="1270" anchor="t" anchorCtr="0">
          <a:noAutofit/>
        </a:bodyPr>
        <a:lstStyle/>
        <a:p>
          <a:pPr marL="228600" lvl="1" indent="-228600" algn="ctr" defTabSz="889000">
            <a:lnSpc>
              <a:spcPct val="90000"/>
            </a:lnSpc>
            <a:spcBef>
              <a:spcPct val="0"/>
            </a:spcBef>
            <a:spcAft>
              <a:spcPct val="15000"/>
            </a:spcAft>
            <a:buChar char="•"/>
          </a:pPr>
          <a:r>
            <a:rPr lang="en-US" sz="2000" b="1" kern="1200" dirty="0"/>
            <a:t>32.184.512.526</a:t>
          </a:r>
        </a:p>
        <a:p>
          <a:pPr marL="228600" lvl="1" indent="-228600" algn="ctr" defTabSz="889000">
            <a:lnSpc>
              <a:spcPct val="90000"/>
            </a:lnSpc>
            <a:spcBef>
              <a:spcPct val="0"/>
            </a:spcBef>
            <a:spcAft>
              <a:spcPct val="15000"/>
            </a:spcAft>
            <a:buChar char="•"/>
          </a:pPr>
          <a:endParaRPr lang="en-US" sz="2000" b="1" kern="1200" dirty="0"/>
        </a:p>
      </dsp:txBody>
      <dsp:txXfrm>
        <a:off x="28867" y="525081"/>
        <a:ext cx="3069447" cy="1016804"/>
      </dsp:txXfrm>
    </dsp:sp>
    <dsp:sp modelId="{A3D7C0DC-1F39-47DD-9578-2CF42B4B9963}">
      <dsp:nvSpPr>
        <dsp:cNvPr id="0" name=""/>
        <dsp:cNvSpPr/>
      </dsp:nvSpPr>
      <dsp:spPr>
        <a:xfrm>
          <a:off x="356459" y="125017"/>
          <a:ext cx="2741872" cy="554560"/>
        </a:xfrm>
        <a:prstGeom prst="roundRect">
          <a:avLst/>
        </a:prstGeom>
        <a:solidFill>
          <a:schemeClr val="accent1">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03636" tIns="0" rIns="103636" bIns="0" numCol="1" spcCol="1270" anchor="ctr" anchorCtr="0">
          <a:noAutofit/>
        </a:bodyPr>
        <a:lstStyle/>
        <a:p>
          <a:pPr marL="0" lvl="0" indent="0" algn="ctr" defTabSz="889000">
            <a:lnSpc>
              <a:spcPct val="90000"/>
            </a:lnSpc>
            <a:spcBef>
              <a:spcPct val="0"/>
            </a:spcBef>
            <a:spcAft>
              <a:spcPct val="35000"/>
            </a:spcAft>
            <a:buNone/>
          </a:pPr>
          <a:r>
            <a:rPr lang="en-US" sz="2000" b="1" kern="1200" dirty="0"/>
            <a:t>REALISASI</a:t>
          </a:r>
        </a:p>
      </dsp:txBody>
      <dsp:txXfrm>
        <a:off x="383530" y="152088"/>
        <a:ext cx="2687730" cy="5004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816E51-8A6E-4AAD-9AD7-7B7D0518EE1A}">
      <dsp:nvSpPr>
        <dsp:cNvPr id="0" name=""/>
        <dsp:cNvSpPr/>
      </dsp:nvSpPr>
      <dsp:spPr>
        <a:xfrm>
          <a:off x="0" y="432039"/>
          <a:ext cx="2923069" cy="944175"/>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p3d z="-161800" extrusionH="10600" prstMaterial="matte">
          <a:bevelT w="90600" h="18600" prst="softRound"/>
          <a:bevelB w="48600" h="8600" prst="relaxedInset"/>
        </a:sp3d>
      </dsp:spPr>
      <dsp:style>
        <a:lnRef idx="1">
          <a:scrgbClr r="0" g="0" b="0"/>
        </a:lnRef>
        <a:fillRef idx="1">
          <a:scrgbClr r="0" g="0" b="0"/>
        </a:fillRef>
        <a:effectRef idx="0">
          <a:scrgbClr r="0" g="0" b="0"/>
        </a:effectRef>
        <a:fontRef idx="minor"/>
      </dsp:style>
      <dsp:txBody>
        <a:bodyPr spcFirstLastPara="0" vert="horz" wrap="square" lIns="289502" tIns="458216" rIns="289502" bIns="199136" numCol="1" spcCol="1270" anchor="t" anchorCtr="0">
          <a:noAutofit/>
        </a:bodyPr>
        <a:lstStyle/>
        <a:p>
          <a:pPr marL="285750" lvl="1" indent="-285750" algn="ctr" defTabSz="1244600">
            <a:lnSpc>
              <a:spcPct val="90000"/>
            </a:lnSpc>
            <a:spcBef>
              <a:spcPct val="0"/>
            </a:spcBef>
            <a:spcAft>
              <a:spcPct val="15000"/>
            </a:spcAft>
            <a:buNone/>
          </a:pPr>
          <a:r>
            <a:rPr lang="en-US" sz="2800" b="1" kern="1200" dirty="0"/>
            <a:t>112,9%</a:t>
          </a:r>
        </a:p>
      </dsp:txBody>
      <dsp:txXfrm>
        <a:off x="0" y="432039"/>
        <a:ext cx="2923069" cy="944175"/>
      </dsp:txXfrm>
    </dsp:sp>
    <dsp:sp modelId="{A3D7C0DC-1F39-47DD-9578-2CF42B4B9963}">
      <dsp:nvSpPr>
        <dsp:cNvPr id="0" name=""/>
        <dsp:cNvSpPr/>
      </dsp:nvSpPr>
      <dsp:spPr>
        <a:xfrm>
          <a:off x="148732" y="69770"/>
          <a:ext cx="2611115" cy="554560"/>
        </a:xfrm>
        <a:prstGeom prst="roundRect">
          <a:avLst/>
        </a:prstGeom>
        <a:solidFill>
          <a:srgbClr val="FFC000"/>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98694" tIns="0" rIns="98694" bIns="0" numCol="1" spcCol="1270" anchor="ctr" anchorCtr="0">
          <a:noAutofit/>
        </a:bodyPr>
        <a:lstStyle/>
        <a:p>
          <a:pPr marL="0" lvl="0" indent="0" algn="ctr" defTabSz="889000">
            <a:lnSpc>
              <a:spcPct val="90000"/>
            </a:lnSpc>
            <a:spcBef>
              <a:spcPct val="0"/>
            </a:spcBef>
            <a:spcAft>
              <a:spcPct val="35000"/>
            </a:spcAft>
            <a:buNone/>
          </a:pPr>
          <a:r>
            <a:rPr lang="en-US" sz="2000" b="1" kern="1200" dirty="0"/>
            <a:t>%</a:t>
          </a:r>
        </a:p>
      </dsp:txBody>
      <dsp:txXfrm>
        <a:off x="175803" y="96841"/>
        <a:ext cx="2556973" cy="50041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0.58076</cdr:x>
      <cdr:y>0.59909</cdr:y>
    </cdr:from>
    <cdr:to>
      <cdr:x>0.7176</cdr:x>
      <cdr:y>0.68422</cdr:y>
    </cdr:to>
    <cdr:sp macro="" textlink="">
      <cdr:nvSpPr>
        <cdr:cNvPr id="2" name="TextBox 1"/>
        <cdr:cNvSpPr txBox="1"/>
      </cdr:nvSpPr>
      <cdr:spPr>
        <a:xfrm xmlns:a="http://schemas.openxmlformats.org/drawingml/2006/main">
          <a:off x="4851005" y="2913392"/>
          <a:ext cx="1143015" cy="413992"/>
        </a:xfrm>
        <a:prstGeom xmlns:a="http://schemas.openxmlformats.org/drawingml/2006/main" prst="round2DiagRect">
          <a:avLst/>
        </a:prstGeom>
        <a:solidFill xmlns:a="http://schemas.openxmlformats.org/drawingml/2006/main">
          <a:srgbClr val="FFC000"/>
        </a:solidFill>
        <a:ln xmlns:a="http://schemas.openxmlformats.org/drawingml/2006/main"/>
      </cdr:spPr>
      <cdr:style>
        <a:lnRef xmlns:a="http://schemas.openxmlformats.org/drawingml/2006/main" idx="0">
          <a:schemeClr val="accent6"/>
        </a:lnRef>
        <a:fillRef xmlns:a="http://schemas.openxmlformats.org/drawingml/2006/main" idx="3">
          <a:schemeClr val="accent6"/>
        </a:fillRef>
        <a:effectRef xmlns:a="http://schemas.openxmlformats.org/drawingml/2006/main" idx="3">
          <a:schemeClr val="accent6"/>
        </a:effectRef>
        <a:fontRef xmlns:a="http://schemas.openxmlformats.org/drawingml/2006/main" idx="minor">
          <a:schemeClr val="lt1"/>
        </a:fontRef>
      </cdr:style>
      <cdr:txBody>
        <a:bodyPr xmlns:a="http://schemas.openxmlformats.org/drawingml/2006/main" vertOverflow="clip" wrap="none" rtlCol="0" anchor="ctr"/>
        <a:lstStyle xmlns:a="http://schemas.openxmlformats.org/drawingml/2006/main"/>
        <a:p xmlns:a="http://schemas.openxmlformats.org/drawingml/2006/main">
          <a:pPr algn="ctr"/>
          <a:r>
            <a:rPr lang="en-US" sz="2400" dirty="0">
              <a:ln w="0"/>
              <a:solidFill>
                <a:schemeClr val="tx1"/>
              </a:solidFill>
              <a:effectLst>
                <a:outerShdw blurRad="38100" dist="19050" dir="2700000" algn="tl" rotWithShape="0">
                  <a:schemeClr val="dk1">
                    <a:alpha val="40000"/>
                  </a:schemeClr>
                </a:outerShdw>
              </a:effectLst>
              <a:latin typeface="Tw Cen MT" panose="020B0602020104020603" pitchFamily="34" charset="0"/>
              <a:ea typeface="Verdana" panose="020B0604030504040204" pitchFamily="34" charset="0"/>
              <a:cs typeface="Verdana" panose="020B0604030504040204" pitchFamily="34" charset="0"/>
            </a:rPr>
            <a:t>71,68%</a:t>
          </a:r>
        </a:p>
      </cdr:txBody>
    </cdr:sp>
  </cdr:relSizeAnchor>
</c:userShapes>
</file>

<file path=ppt/drawings/drawing2.xml><?xml version="1.0" encoding="utf-8"?>
<c:userShapes xmlns:c="http://schemas.openxmlformats.org/drawingml/2006/chart">
  <cdr:relSizeAnchor xmlns:cdr="http://schemas.openxmlformats.org/drawingml/2006/chartDrawing">
    <cdr:from>
      <cdr:x>0.67623</cdr:x>
      <cdr:y>0.164</cdr:y>
    </cdr:from>
    <cdr:to>
      <cdr:x>0.69158</cdr:x>
      <cdr:y>0.19968</cdr:y>
    </cdr:to>
    <cdr:sp macro="" textlink="">
      <cdr:nvSpPr>
        <cdr:cNvPr id="8" name="TextBox 7"/>
        <cdr:cNvSpPr txBox="1"/>
      </cdr:nvSpPr>
      <cdr:spPr>
        <a:xfrm xmlns:a="http://schemas.openxmlformats.org/drawingml/2006/main">
          <a:off x="8136036" y="1124744"/>
          <a:ext cx="184731" cy="244682"/>
        </a:xfrm>
        <a:prstGeom xmlns:a="http://schemas.openxmlformats.org/drawingml/2006/main" prst="rect">
          <a:avLst/>
        </a:prstGeom>
        <a:noFill xmlns:a="http://schemas.openxmlformats.org/drawingml/2006/main"/>
      </cdr:spPr>
      <cdr:txBody>
        <a:bodyPr xmlns:a="http://schemas.openxmlformats.org/drawingml/2006/main" vertOverflow="clip" wrap="none" rtlCol="0">
          <a:spAutoFit/>
        </a:bodyPr>
        <a:lstStyle xmlns:a="http://schemas.openxmlformats.org/drawingml/2006/main"/>
        <a:p xmlns:a="http://schemas.openxmlformats.org/drawingml/2006/main">
          <a:pPr>
            <a:lnSpc>
              <a:spcPct val="90000"/>
            </a:lnSpc>
          </a:pPr>
          <a:endParaRPr lang="en-US" sz="1100" dirty="0"/>
        </a:p>
      </cdr:txBody>
    </cdr:sp>
  </cdr:relSizeAnchor>
  <cdr:relSizeAnchor xmlns:cdr="http://schemas.openxmlformats.org/drawingml/2006/chartDrawing">
    <cdr:from>
      <cdr:x>0.10078</cdr:x>
      <cdr:y>0.71275</cdr:y>
    </cdr:from>
    <cdr:to>
      <cdr:x>0.17469</cdr:x>
      <cdr:y>0.75994</cdr:y>
    </cdr:to>
    <cdr:sp macro="" textlink="">
      <cdr:nvSpPr>
        <cdr:cNvPr id="3" name="TextBox 1">
          <a:extLst xmlns:a="http://schemas.openxmlformats.org/drawingml/2006/main">
            <a:ext uri="{FF2B5EF4-FFF2-40B4-BE49-F238E27FC236}">
              <a16:creationId xmlns:a16="http://schemas.microsoft.com/office/drawing/2014/main" id="{275AEB2F-ECEB-4230-ADDD-C62E16E10921}"/>
            </a:ext>
          </a:extLst>
        </cdr:cNvPr>
        <cdr:cNvSpPr txBox="1"/>
      </cdr:nvSpPr>
      <cdr:spPr>
        <a:xfrm xmlns:a="http://schemas.openxmlformats.org/drawingml/2006/main">
          <a:off x="1132123" y="3695291"/>
          <a:ext cx="830183" cy="24468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100" b="1" dirty="0">
              <a:solidFill>
                <a:schemeClr val="bg1"/>
              </a:solidFill>
              <a:latin typeface="Verdana" pitchFamily="34" charset="0"/>
              <a:ea typeface="Verdana" pitchFamily="34" charset="0"/>
            </a:rPr>
            <a:t>20,30%</a:t>
          </a:r>
        </a:p>
      </cdr:txBody>
    </cdr:sp>
  </cdr:relSizeAnchor>
  <cdr:relSizeAnchor xmlns:cdr="http://schemas.openxmlformats.org/drawingml/2006/chartDrawing">
    <cdr:from>
      <cdr:x>0.01996</cdr:x>
      <cdr:y>0.79909</cdr:y>
    </cdr:from>
    <cdr:to>
      <cdr:x>0.09662</cdr:x>
      <cdr:y>0.8543</cdr:y>
    </cdr:to>
    <cdr:sp macro="" textlink="">
      <cdr:nvSpPr>
        <cdr:cNvPr id="4" name="TextBox 1">
          <a:extLst xmlns:a="http://schemas.openxmlformats.org/drawingml/2006/main">
            <a:ext uri="{FF2B5EF4-FFF2-40B4-BE49-F238E27FC236}">
              <a16:creationId xmlns:a16="http://schemas.microsoft.com/office/drawing/2014/main" id="{A36F3838-547A-49A6-BEA0-FAA0BBB6107C}"/>
            </a:ext>
          </a:extLst>
        </cdr:cNvPr>
        <cdr:cNvSpPr txBox="1"/>
      </cdr:nvSpPr>
      <cdr:spPr>
        <a:xfrm xmlns:a="http://schemas.openxmlformats.org/drawingml/2006/main">
          <a:off x="224188" y="4142958"/>
          <a:ext cx="861140" cy="286240"/>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none" rtlCol="0">
          <a:spAutoFit/>
        </a:bodyPr>
        <a:lstStyle xmlns:a="http://schemas.openxmlformats.org/drawingml/2006/main">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xmlns:a="http://schemas.openxmlformats.org/drawingml/2006/main">
          <a:pPr>
            <a:lnSpc>
              <a:spcPct val="90000"/>
            </a:lnSpc>
          </a:pPr>
          <a:r>
            <a:rPr lang="en-US" sz="1400" b="1" dirty="0">
              <a:solidFill>
                <a:schemeClr val="bg1"/>
              </a:solidFill>
              <a:latin typeface="Verdana" pitchFamily="34" charset="0"/>
              <a:ea typeface="Verdana" pitchFamily="34" charset="0"/>
            </a:rPr>
            <a:t>7,57%</a:t>
          </a:r>
        </a:p>
      </cdr:txBody>
    </cdr:sp>
  </cdr:relSizeAnchor>
  <cdr:relSizeAnchor xmlns:cdr="http://schemas.openxmlformats.org/drawingml/2006/chartDrawing">
    <cdr:from>
      <cdr:x>0.16992</cdr:x>
      <cdr:y>0.79836</cdr:y>
    </cdr:from>
    <cdr:to>
      <cdr:x>0.24383</cdr:x>
      <cdr:y>0.84556</cdr:y>
    </cdr:to>
    <cdr:sp macro="" textlink="">
      <cdr:nvSpPr>
        <cdr:cNvPr id="5" name="TextBox 1">
          <a:extLst xmlns:a="http://schemas.openxmlformats.org/drawingml/2006/main">
            <a:ext uri="{FF2B5EF4-FFF2-40B4-BE49-F238E27FC236}">
              <a16:creationId xmlns:a16="http://schemas.microsoft.com/office/drawing/2014/main" id="{B2FCCF9F-1E87-4230-B1F7-F60FAC954A80}"/>
            </a:ext>
          </a:extLst>
        </cdr:cNvPr>
        <cdr:cNvSpPr txBox="1"/>
      </cdr:nvSpPr>
      <cdr:spPr>
        <a:xfrm xmlns:a="http://schemas.openxmlformats.org/drawingml/2006/main">
          <a:off x="1908790" y="4139160"/>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100" b="1" dirty="0">
              <a:solidFill>
                <a:schemeClr val="bg1"/>
              </a:solidFill>
              <a:latin typeface="Verdana" pitchFamily="34" charset="0"/>
              <a:ea typeface="Verdana" pitchFamily="34" charset="0"/>
            </a:rPr>
            <a:t>26,74%</a:t>
          </a:r>
        </a:p>
      </cdr:txBody>
    </cdr:sp>
  </cdr:relSizeAnchor>
  <cdr:relSizeAnchor xmlns:cdr="http://schemas.openxmlformats.org/drawingml/2006/chartDrawing">
    <cdr:from>
      <cdr:x>0.24647</cdr:x>
      <cdr:y>0.71771</cdr:y>
    </cdr:from>
    <cdr:to>
      <cdr:x>0.32038</cdr:x>
      <cdr:y>0.76491</cdr:y>
    </cdr:to>
    <cdr:sp macro="" textlink="">
      <cdr:nvSpPr>
        <cdr:cNvPr id="6" name="TextBox 1">
          <a:extLst xmlns:a="http://schemas.openxmlformats.org/drawingml/2006/main">
            <a:ext uri="{FF2B5EF4-FFF2-40B4-BE49-F238E27FC236}">
              <a16:creationId xmlns:a16="http://schemas.microsoft.com/office/drawing/2014/main" id="{5C356D24-8DA5-4F77-A0BB-29BC06EAF5B9}"/>
            </a:ext>
          </a:extLst>
        </cdr:cNvPr>
        <cdr:cNvSpPr txBox="1"/>
      </cdr:nvSpPr>
      <cdr:spPr>
        <a:xfrm xmlns:a="http://schemas.openxmlformats.org/drawingml/2006/main">
          <a:off x="2768610" y="3721024"/>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39</a:t>
          </a:r>
          <a:r>
            <a:rPr lang="en-US" sz="1100" b="1" dirty="0">
              <a:solidFill>
                <a:schemeClr val="bg1"/>
              </a:solidFill>
              <a:latin typeface="Verdana" pitchFamily="34" charset="0"/>
              <a:ea typeface="Verdana" pitchFamily="34" charset="0"/>
            </a:rPr>
            <a:t>,63%</a:t>
          </a:r>
        </a:p>
      </cdr:txBody>
    </cdr:sp>
  </cdr:relSizeAnchor>
  <cdr:relSizeAnchor xmlns:cdr="http://schemas.openxmlformats.org/drawingml/2006/chartDrawing">
    <cdr:from>
      <cdr:x>0.31115</cdr:x>
      <cdr:y>0.78885</cdr:y>
    </cdr:from>
    <cdr:to>
      <cdr:x>0.38506</cdr:x>
      <cdr:y>0.83605</cdr:y>
    </cdr:to>
    <cdr:sp macro="" textlink="">
      <cdr:nvSpPr>
        <cdr:cNvPr id="7" name="TextBox 1">
          <a:extLst xmlns:a="http://schemas.openxmlformats.org/drawingml/2006/main">
            <a:ext uri="{FF2B5EF4-FFF2-40B4-BE49-F238E27FC236}">
              <a16:creationId xmlns:a16="http://schemas.microsoft.com/office/drawing/2014/main" id="{5E3C3785-A1B8-4F79-B0B6-DAAA529BF9DE}"/>
            </a:ext>
          </a:extLst>
        </cdr:cNvPr>
        <cdr:cNvSpPr txBox="1"/>
      </cdr:nvSpPr>
      <cdr:spPr>
        <a:xfrm xmlns:a="http://schemas.openxmlformats.org/drawingml/2006/main">
          <a:off x="3495271" y="4089876"/>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71,18</a:t>
          </a:r>
          <a:r>
            <a:rPr lang="en-US" sz="1100" b="1" dirty="0">
              <a:solidFill>
                <a:schemeClr val="bg1"/>
              </a:solidFill>
              <a:latin typeface="Verdana" pitchFamily="34" charset="0"/>
              <a:ea typeface="Verdana" pitchFamily="34" charset="0"/>
            </a:rPr>
            <a:t>%</a:t>
          </a:r>
        </a:p>
      </cdr:txBody>
    </cdr:sp>
  </cdr:relSizeAnchor>
  <cdr:relSizeAnchor xmlns:cdr="http://schemas.openxmlformats.org/drawingml/2006/chartDrawing">
    <cdr:from>
      <cdr:x>0.4018</cdr:x>
      <cdr:y>0.71771</cdr:y>
    </cdr:from>
    <cdr:to>
      <cdr:x>0.47571</cdr:x>
      <cdr:y>0.76491</cdr:y>
    </cdr:to>
    <cdr:sp macro="" textlink="">
      <cdr:nvSpPr>
        <cdr:cNvPr id="9" name="TextBox 1">
          <a:extLst xmlns:a="http://schemas.openxmlformats.org/drawingml/2006/main">
            <a:ext uri="{FF2B5EF4-FFF2-40B4-BE49-F238E27FC236}">
              <a16:creationId xmlns:a16="http://schemas.microsoft.com/office/drawing/2014/main" id="{17F409B5-6F5B-4872-90DB-829DD5F39420}"/>
            </a:ext>
          </a:extLst>
        </cdr:cNvPr>
        <cdr:cNvSpPr txBox="1"/>
      </cdr:nvSpPr>
      <cdr:spPr>
        <a:xfrm xmlns:a="http://schemas.openxmlformats.org/drawingml/2006/main">
          <a:off x="4513479" y="3721024"/>
          <a:ext cx="830250"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83,42</a:t>
          </a:r>
          <a:r>
            <a:rPr lang="en-US" sz="1100" b="1" dirty="0">
              <a:solidFill>
                <a:schemeClr val="bg1"/>
              </a:solidFill>
              <a:latin typeface="Verdana" pitchFamily="34" charset="0"/>
              <a:ea typeface="Verdana" pitchFamily="34" charset="0"/>
            </a:rPr>
            <a:t>%</a:t>
          </a:r>
        </a:p>
      </cdr:txBody>
    </cdr:sp>
  </cdr:relSizeAnchor>
  <cdr:relSizeAnchor xmlns:cdr="http://schemas.openxmlformats.org/drawingml/2006/chartDrawing">
    <cdr:from>
      <cdr:x>0.47346</cdr:x>
      <cdr:y>0.78885</cdr:y>
    </cdr:from>
    <cdr:to>
      <cdr:x>0.54737</cdr:x>
      <cdr:y>0.83605</cdr:y>
    </cdr:to>
    <cdr:sp macro="" textlink="">
      <cdr:nvSpPr>
        <cdr:cNvPr id="10" name="TextBox 1">
          <a:extLst xmlns:a="http://schemas.openxmlformats.org/drawingml/2006/main">
            <a:ext uri="{FF2B5EF4-FFF2-40B4-BE49-F238E27FC236}">
              <a16:creationId xmlns:a16="http://schemas.microsoft.com/office/drawing/2014/main" id="{A393E7E9-BC47-426F-BC20-6C8CA04143FC}"/>
            </a:ext>
          </a:extLst>
        </cdr:cNvPr>
        <cdr:cNvSpPr txBox="1"/>
      </cdr:nvSpPr>
      <cdr:spPr>
        <a:xfrm xmlns:a="http://schemas.openxmlformats.org/drawingml/2006/main">
          <a:off x="5318510" y="4089874"/>
          <a:ext cx="830249"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99,36</a:t>
          </a:r>
          <a:r>
            <a:rPr lang="en-US" sz="1100" b="1" dirty="0">
              <a:solidFill>
                <a:schemeClr val="bg1"/>
              </a:solidFill>
              <a:latin typeface="Verdana" pitchFamily="34" charset="0"/>
              <a:ea typeface="Verdana" pitchFamily="34" charset="0"/>
            </a:rPr>
            <a:t>%</a:t>
          </a:r>
        </a:p>
      </cdr:txBody>
    </cdr:sp>
  </cdr:relSizeAnchor>
  <cdr:relSizeAnchor xmlns:cdr="http://schemas.openxmlformats.org/drawingml/2006/chartDrawing">
    <cdr:from>
      <cdr:x>0.54737</cdr:x>
      <cdr:y>0.71771</cdr:y>
    </cdr:from>
    <cdr:to>
      <cdr:x>0.62128</cdr:x>
      <cdr:y>0.76491</cdr:y>
    </cdr:to>
    <cdr:sp macro="" textlink="">
      <cdr:nvSpPr>
        <cdr:cNvPr id="11" name="TextBox 1">
          <a:extLst xmlns:a="http://schemas.openxmlformats.org/drawingml/2006/main">
            <a:ext uri="{FF2B5EF4-FFF2-40B4-BE49-F238E27FC236}">
              <a16:creationId xmlns:a16="http://schemas.microsoft.com/office/drawing/2014/main" id="{79469C3E-2416-45B2-898A-0DD434196CBC}"/>
            </a:ext>
          </a:extLst>
        </cdr:cNvPr>
        <cdr:cNvSpPr txBox="1"/>
      </cdr:nvSpPr>
      <cdr:spPr>
        <a:xfrm xmlns:a="http://schemas.openxmlformats.org/drawingml/2006/main">
          <a:off x="6148759" y="3721024"/>
          <a:ext cx="830249"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b="1" dirty="0">
              <a:solidFill>
                <a:schemeClr val="bg1"/>
              </a:solidFill>
              <a:latin typeface="Verdana" pitchFamily="34" charset="0"/>
              <a:ea typeface="Verdana" pitchFamily="34" charset="0"/>
            </a:rPr>
            <a:t>99,36</a:t>
          </a:r>
          <a:r>
            <a:rPr lang="en-US" sz="1100" b="1" dirty="0">
              <a:solidFill>
                <a:schemeClr val="bg1"/>
              </a:solidFill>
              <a:latin typeface="Verdana" pitchFamily="34" charset="0"/>
              <a:ea typeface="Verdana" pitchFamily="34" charset="0"/>
            </a:rPr>
            <a:t>%</a:t>
          </a:r>
        </a:p>
      </cdr:txBody>
    </cdr:sp>
  </cdr:relSizeAnchor>
  <cdr:relSizeAnchor xmlns:cdr="http://schemas.openxmlformats.org/drawingml/2006/chartDrawing">
    <cdr:from>
      <cdr:x>0.62504</cdr:x>
      <cdr:y>0.79908</cdr:y>
    </cdr:from>
    <cdr:to>
      <cdr:x>0.69895</cdr:x>
      <cdr:y>0.84628</cdr:y>
    </cdr:to>
    <cdr:sp macro="" textlink="">
      <cdr:nvSpPr>
        <cdr:cNvPr id="12" name="TextBox 1">
          <a:extLst xmlns:a="http://schemas.openxmlformats.org/drawingml/2006/main">
            <a:ext uri="{FF2B5EF4-FFF2-40B4-BE49-F238E27FC236}">
              <a16:creationId xmlns:a16="http://schemas.microsoft.com/office/drawing/2014/main" id="{65AA3A7A-95DD-4239-9DC6-2E40DB0CA718}"/>
            </a:ext>
          </a:extLst>
        </cdr:cNvPr>
        <cdr:cNvSpPr txBox="1"/>
      </cdr:nvSpPr>
      <cdr:spPr>
        <a:xfrm xmlns:a="http://schemas.openxmlformats.org/drawingml/2006/main">
          <a:off x="7021178" y="4142882"/>
          <a:ext cx="830249" cy="24471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100" b="1" dirty="0">
              <a:solidFill>
                <a:schemeClr val="bg1"/>
              </a:solidFill>
              <a:latin typeface="Verdana" pitchFamily="34" charset="0"/>
              <a:ea typeface="Verdana" pitchFamily="34" charset="0"/>
            </a:rPr>
            <a:t>120,8%</a:t>
          </a:r>
        </a:p>
      </cdr:txBody>
    </cdr:sp>
  </cdr:relSizeAnchor>
  <cdr:relSizeAnchor xmlns:cdr="http://schemas.openxmlformats.org/drawingml/2006/chartDrawing">
    <cdr:from>
      <cdr:x>0.69091</cdr:x>
      <cdr:y>0.71771</cdr:y>
    </cdr:from>
    <cdr:to>
      <cdr:x>0.76482</cdr:x>
      <cdr:y>0.7649</cdr:y>
    </cdr:to>
    <cdr:sp macro="" textlink="">
      <cdr:nvSpPr>
        <cdr:cNvPr id="13" name="TextBox 1">
          <a:extLst xmlns:a="http://schemas.openxmlformats.org/drawingml/2006/main">
            <a:ext uri="{FF2B5EF4-FFF2-40B4-BE49-F238E27FC236}">
              <a16:creationId xmlns:a16="http://schemas.microsoft.com/office/drawing/2014/main" id="{2E4CA922-FEE2-4EFB-958E-F6E2C9B22E63}"/>
            </a:ext>
          </a:extLst>
        </cdr:cNvPr>
        <cdr:cNvSpPr txBox="1"/>
      </cdr:nvSpPr>
      <cdr:spPr>
        <a:xfrm xmlns:a="http://schemas.openxmlformats.org/drawingml/2006/main">
          <a:off x="7761142" y="3721024"/>
          <a:ext cx="830250" cy="244682"/>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100" b="1" dirty="0">
              <a:solidFill>
                <a:schemeClr val="bg1"/>
              </a:solidFill>
              <a:latin typeface="Verdana" pitchFamily="34" charset="0"/>
              <a:ea typeface="Verdana" pitchFamily="34" charset="0"/>
            </a:rPr>
            <a:t>100,6%</a:t>
          </a:r>
        </a:p>
      </cdr:txBody>
    </cdr:sp>
  </cdr:relSizeAnchor>
  <cdr:relSizeAnchor xmlns:cdr="http://schemas.openxmlformats.org/drawingml/2006/chartDrawing">
    <cdr:from>
      <cdr:x>0.75792</cdr:x>
      <cdr:y>0.7947</cdr:y>
    </cdr:from>
    <cdr:to>
      <cdr:x>0.83183</cdr:x>
      <cdr:y>0.84189</cdr:y>
    </cdr:to>
    <cdr:sp macro="" textlink="">
      <cdr:nvSpPr>
        <cdr:cNvPr id="14" name="TextBox 1">
          <a:extLst xmlns:a="http://schemas.openxmlformats.org/drawingml/2006/main">
            <a:ext uri="{FF2B5EF4-FFF2-40B4-BE49-F238E27FC236}">
              <a16:creationId xmlns:a16="http://schemas.microsoft.com/office/drawing/2014/main" id="{2E4CA922-FEE2-4EFB-958E-F6E2C9B22E63}"/>
            </a:ext>
          </a:extLst>
        </cdr:cNvPr>
        <cdr:cNvSpPr txBox="1"/>
      </cdr:nvSpPr>
      <cdr:spPr>
        <a:xfrm xmlns:a="http://schemas.openxmlformats.org/drawingml/2006/main">
          <a:off x="8513902" y="4120165"/>
          <a:ext cx="830250" cy="244660"/>
        </a:xfrm>
        <a:prstGeom xmlns:a="http://schemas.openxmlformats.org/drawingml/2006/main" prst="rect">
          <a:avLst/>
        </a:prstGeom>
        <a:solidFill xmlns:a="http://schemas.openxmlformats.org/drawingml/2006/main">
          <a:srgbClr val="00B050"/>
        </a:solidFill>
        <a:ln xmlns:a="http://schemas.openxmlformats.org/drawingml/2006/main">
          <a:noFill/>
        </a:ln>
        <a:effectLst xmlns:a="http://schemas.openxmlformats.org/drawingml/2006/main">
          <a:outerShdw blurRad="107950" dist="12700" dir="5400000" algn="ctr">
            <a:srgbClr val="000000"/>
          </a:outerShdw>
        </a:effectLst>
        <a:scene3d xmlns:a="http://schemas.openxmlformats.org/drawingml/2006/main">
          <a:camera prst="orthographicFront">
            <a:rot lat="0" lon="0" rev="0"/>
          </a:camera>
          <a:lightRig rig="soft" dir="t">
            <a:rot lat="0" lon="0" rev="0"/>
          </a:lightRig>
        </a:scene3d>
        <a:sp3d xmlns:a="http://schemas.openxmlformats.org/drawingml/2006/main" contourW="44450" prstMaterial="matte">
          <a:bevelT w="63500" h="63500" prst="artDeco"/>
          <a:contourClr>
            <a:srgbClr val="FFFFFF"/>
          </a:contourClr>
        </a:sp3d>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nSpc>
              <a:spcPct val="90000"/>
            </a:lnSpc>
          </a:pPr>
          <a:r>
            <a:rPr lang="en-US" sz="1100" b="1" dirty="0">
              <a:solidFill>
                <a:schemeClr val="bg1"/>
              </a:solidFill>
              <a:latin typeface="Verdana" pitchFamily="34" charset="0"/>
              <a:ea typeface="Verdana" pitchFamily="34" charset="0"/>
            </a:rPr>
            <a:t>112,9%</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0.53734</cdr:y>
    </cdr:from>
    <cdr:to>
      <cdr:x>0.52756</cdr:x>
      <cdr:y>0.62937</cdr:y>
    </cdr:to>
    <cdr:sp macro="" textlink="">
      <cdr:nvSpPr>
        <cdr:cNvPr id="2" name="Rounded Rectangular Callout 1"/>
        <cdr:cNvSpPr/>
      </cdr:nvSpPr>
      <cdr:spPr>
        <a:xfrm xmlns:a="http://schemas.openxmlformats.org/drawingml/2006/main">
          <a:off x="-143755" y="2266934"/>
          <a:ext cx="1711957" cy="388256"/>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endParaRPr lang="en-US" b="1" dirty="0">
            <a:solidFill>
              <a:schemeClr val="tx2"/>
            </a:solidFill>
            <a:latin typeface="Verdana" pitchFamily="34" charset="0"/>
            <a:ea typeface="Verdana" pitchFamily="34" charset="0"/>
          </a:endParaRPr>
        </a:p>
      </cdr:txBody>
    </cdr:sp>
  </cdr:relSizeAnchor>
  <cdr:relSizeAnchor xmlns:cdr="http://schemas.openxmlformats.org/drawingml/2006/chartDrawing">
    <cdr:from>
      <cdr:x>0.3658</cdr:x>
      <cdr:y>0.25908</cdr:y>
    </cdr:from>
    <cdr:to>
      <cdr:x>0.91763</cdr:x>
      <cdr:y>0.33387</cdr:y>
    </cdr:to>
    <cdr:sp macro="" textlink="">
      <cdr:nvSpPr>
        <cdr:cNvPr id="3" name="Rounded Rectangular Callout 2"/>
        <cdr:cNvSpPr/>
      </cdr:nvSpPr>
      <cdr:spPr>
        <a:xfrm xmlns:a="http://schemas.openxmlformats.org/drawingml/2006/main">
          <a:off x="1187046" y="1093010"/>
          <a:ext cx="1790714" cy="315524"/>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endParaRPr lang="en-US" b="1" dirty="0">
            <a:solidFill>
              <a:schemeClr val="tx2"/>
            </a:solidFill>
            <a:latin typeface="Verdana" pitchFamily="34" charset="0"/>
            <a:ea typeface="Verdana"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0.12463</cdr:x>
      <cdr:y>0.26285</cdr:y>
    </cdr:from>
    <cdr:to>
      <cdr:x>0.65589</cdr:x>
      <cdr:y>0.36229</cdr:y>
    </cdr:to>
    <cdr:sp macro="" textlink="">
      <cdr:nvSpPr>
        <cdr:cNvPr id="2" name="Rounded Rectangular Callout 1"/>
        <cdr:cNvSpPr/>
      </cdr:nvSpPr>
      <cdr:spPr>
        <a:xfrm xmlns:a="http://schemas.openxmlformats.org/drawingml/2006/main" flipH="1">
          <a:off x="373632" y="1108891"/>
          <a:ext cx="1592655" cy="419518"/>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b="1" dirty="0">
              <a:solidFill>
                <a:schemeClr val="tx2"/>
              </a:solidFill>
              <a:latin typeface="Verdana" pitchFamily="34" charset="0"/>
              <a:ea typeface="Verdana" pitchFamily="34" charset="0"/>
            </a:rPr>
            <a:t>805,587,000</a:t>
          </a:r>
        </a:p>
      </cdr:txBody>
    </cdr:sp>
  </cdr:relSizeAnchor>
  <cdr:relSizeAnchor xmlns:cdr="http://schemas.openxmlformats.org/drawingml/2006/chartDrawing">
    <cdr:from>
      <cdr:x>0.56764</cdr:x>
      <cdr:y>0.34806</cdr:y>
    </cdr:from>
    <cdr:to>
      <cdr:x>1</cdr:x>
      <cdr:y>0.44342</cdr:y>
    </cdr:to>
    <cdr:sp macro="" textlink="">
      <cdr:nvSpPr>
        <cdr:cNvPr id="3" name="Rounded Rectangular Callout 2"/>
        <cdr:cNvSpPr/>
      </cdr:nvSpPr>
      <cdr:spPr>
        <a:xfrm xmlns:a="http://schemas.openxmlformats.org/drawingml/2006/main">
          <a:off x="1701703" y="1468410"/>
          <a:ext cx="1296177" cy="402289"/>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chemeClr val="tx2"/>
              </a:solidFill>
              <a:latin typeface="Verdana" pitchFamily="34" charset="0"/>
              <a:ea typeface="Verdana" pitchFamily="34" charset="0"/>
            </a:rPr>
            <a:t>569,387,000</a:t>
          </a:r>
        </a:p>
      </cdr:txBody>
    </cdr:sp>
  </cdr:relSizeAnchor>
</c:userShapes>
</file>

<file path=ppt/drawings/drawing5.xml><?xml version="1.0" encoding="utf-8"?>
<c:userShapes xmlns:c="http://schemas.openxmlformats.org/drawingml/2006/chart">
  <cdr:relSizeAnchor xmlns:cdr="http://schemas.openxmlformats.org/drawingml/2006/chartDrawing">
    <cdr:from>
      <cdr:x>0.20178</cdr:x>
      <cdr:y>0.25437</cdr:y>
    </cdr:from>
    <cdr:to>
      <cdr:x>0.80938</cdr:x>
      <cdr:y>0.34896</cdr:y>
    </cdr:to>
    <cdr:sp macro="" textlink="">
      <cdr:nvSpPr>
        <cdr:cNvPr id="2" name="Rounded Rectangular Callout 1"/>
        <cdr:cNvSpPr/>
      </cdr:nvSpPr>
      <cdr:spPr>
        <a:xfrm xmlns:a="http://schemas.openxmlformats.org/drawingml/2006/main">
          <a:off x="537552" y="1073131"/>
          <a:ext cx="1618674" cy="399056"/>
        </a:xfrm>
        <a:prstGeom xmlns:a="http://schemas.openxmlformats.org/drawingml/2006/main" prst="wedgeRoundRectCallout">
          <a:avLst/>
        </a:prstGeom>
        <a:solidFill xmlns:a="http://schemas.openxmlformats.org/drawingml/2006/main">
          <a:srgbClr val="C0000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rtlCol="0" anchor="ctr"/>
        <a:lstStyle xmlns:a="http://schemas.openxmlformats.org/drawingml/2006/main"/>
        <a:p xmlns:a="http://schemas.openxmlformats.org/drawingml/2006/main">
          <a:pPr algn="ctr"/>
          <a:r>
            <a:rPr lang="en-US" b="1" dirty="0">
              <a:solidFill>
                <a:schemeClr val="tx2"/>
              </a:solidFill>
              <a:latin typeface="Verdana" pitchFamily="34" charset="0"/>
              <a:ea typeface="Verdana" pitchFamily="34" charset="0"/>
            </a:rPr>
            <a:t>495,412,000</a:t>
          </a:r>
        </a:p>
      </cdr:txBody>
    </cdr:sp>
  </cdr:relSizeAnchor>
  <cdr:relSizeAnchor xmlns:cdr="http://schemas.openxmlformats.org/drawingml/2006/chartDrawing">
    <cdr:from>
      <cdr:x>0.39694</cdr:x>
      <cdr:y>0.49314</cdr:y>
    </cdr:from>
    <cdr:to>
      <cdr:x>1</cdr:x>
      <cdr:y>0.60371</cdr:y>
    </cdr:to>
    <cdr:sp macro="" textlink="">
      <cdr:nvSpPr>
        <cdr:cNvPr id="3" name="Rounded Rectangular Callout 2"/>
        <cdr:cNvSpPr/>
      </cdr:nvSpPr>
      <cdr:spPr>
        <a:xfrm xmlns:a="http://schemas.openxmlformats.org/drawingml/2006/main">
          <a:off x="1057466" y="2080473"/>
          <a:ext cx="1606580" cy="466473"/>
        </a:xfrm>
        <a:prstGeom xmlns:a="http://schemas.openxmlformats.org/drawingml/2006/main" prst="wedgeRoundRectCallout">
          <a:avLst/>
        </a:prstGeom>
        <a:solidFill xmlns:a="http://schemas.openxmlformats.org/drawingml/2006/main">
          <a:srgbClr val="0070C0"/>
        </a:solidFill>
        <a:ln xmlns:a="http://schemas.openxmlformats.org/drawingml/2006/main">
          <a:noFill/>
        </a:ln>
        <a:effectLst xmlns:a="http://schemas.openxmlformats.org/drawingml/2006/main"/>
        <a:scene3d xmlns:a="http://schemas.openxmlformats.org/drawingml/2006/main">
          <a:camera prst="orthographicFront">
            <a:rot lat="0" lon="0" rev="0"/>
          </a:camera>
          <a:lightRig rig="chilly" dir="t">
            <a:rot lat="0" lon="0" rev="18480000"/>
          </a:lightRig>
        </a:scene3d>
        <a:sp3d xmlns:a="http://schemas.openxmlformats.org/drawingml/2006/main" prstMaterial="clear">
          <a:bevelT h="63500"/>
        </a:sp3d>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tlCol="0"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pPr algn="ctr"/>
          <a:r>
            <a:rPr lang="en-US" b="1" dirty="0">
              <a:solidFill>
                <a:schemeClr val="tx2"/>
              </a:solidFill>
              <a:latin typeface="Verdana" pitchFamily="34" charset="0"/>
              <a:ea typeface="Verdana" pitchFamily="34" charset="0"/>
            </a:rPr>
            <a:t>676,458,810</a:t>
          </a:r>
        </a:p>
        <a:p xmlns:a="http://schemas.openxmlformats.org/drawingml/2006/main">
          <a:pPr algn="ctr"/>
          <a:endParaRPr lang="en-US" b="1" dirty="0">
            <a:solidFill>
              <a:schemeClr val="tx2"/>
            </a:solidFill>
            <a:latin typeface="Verdana" pitchFamily="34" charset="0"/>
            <a:ea typeface="Verdana"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1" y="0"/>
            <a:ext cx="3077740" cy="685344"/>
          </a:xfrm>
          <a:prstGeom prst="rect">
            <a:avLst/>
          </a:prstGeom>
        </p:spPr>
        <p:txBody>
          <a:bodyPr vert="horz" lIns="104617" tIns="52307" rIns="104617" bIns="52307" rtlCol="0"/>
          <a:lstStyle>
            <a:lvl1pPr algn="l">
              <a:defRPr sz="1400"/>
            </a:lvl1pPr>
          </a:lstStyle>
          <a:p>
            <a:r>
              <a:rPr lang="en-US" altLang="zh-CN"/>
              <a:t>Laporan Kinerja Oktober 2020</a:t>
            </a:r>
            <a:endParaRPr lang="zh-CN" altLang="en-US"/>
          </a:p>
        </p:txBody>
      </p:sp>
      <p:sp>
        <p:nvSpPr>
          <p:cNvPr id="3" name="日期占位符 2"/>
          <p:cNvSpPr>
            <a:spLocks noGrp="1"/>
          </p:cNvSpPr>
          <p:nvPr>
            <p:ph type="dt" sz="quarter" idx="1"/>
          </p:nvPr>
        </p:nvSpPr>
        <p:spPr>
          <a:xfrm>
            <a:off x="4023094" y="0"/>
            <a:ext cx="3077740" cy="685344"/>
          </a:xfrm>
          <a:prstGeom prst="rect">
            <a:avLst/>
          </a:prstGeom>
        </p:spPr>
        <p:txBody>
          <a:bodyPr vert="horz" lIns="104617" tIns="52307" rIns="104617" bIns="52307" rtlCol="0"/>
          <a:lstStyle>
            <a:lvl1pPr algn="r">
              <a:defRPr sz="1400"/>
            </a:lvl1pPr>
          </a:lstStyle>
          <a:p>
            <a:r>
              <a:rPr lang="en-US" altLang="zh-CN"/>
              <a:t>RSJD dr. Arif Zainudin</a:t>
            </a:r>
            <a:endParaRPr lang="zh-CN" altLang="en-US"/>
          </a:p>
        </p:txBody>
      </p:sp>
      <p:sp>
        <p:nvSpPr>
          <p:cNvPr id="4" name="页脚占位符 3"/>
          <p:cNvSpPr>
            <a:spLocks noGrp="1"/>
          </p:cNvSpPr>
          <p:nvPr>
            <p:ph type="ftr" sz="quarter" idx="2"/>
          </p:nvPr>
        </p:nvSpPr>
        <p:spPr>
          <a:xfrm>
            <a:off x="1" y="12974095"/>
            <a:ext cx="3077740" cy="685342"/>
          </a:xfrm>
          <a:prstGeom prst="rect">
            <a:avLst/>
          </a:prstGeom>
        </p:spPr>
        <p:txBody>
          <a:bodyPr vert="horz" lIns="104617" tIns="52307" rIns="104617" bIns="52307" rtlCol="0" anchor="b"/>
          <a:lstStyle>
            <a:lvl1pPr algn="l">
              <a:defRPr sz="1400"/>
            </a:lvl1pPr>
          </a:lstStyle>
          <a:p>
            <a:r>
              <a:rPr lang="en-US" altLang="zh-CN"/>
              <a:t>Laporan Kinerja Mei 2020</a:t>
            </a:r>
            <a:endParaRPr lang="zh-CN" altLang="en-US"/>
          </a:p>
        </p:txBody>
      </p:sp>
      <p:sp>
        <p:nvSpPr>
          <p:cNvPr id="5" name="灯片编号占位符 4"/>
          <p:cNvSpPr>
            <a:spLocks noGrp="1"/>
          </p:cNvSpPr>
          <p:nvPr>
            <p:ph type="sldNum" sz="quarter" idx="3"/>
          </p:nvPr>
        </p:nvSpPr>
        <p:spPr>
          <a:xfrm>
            <a:off x="4023094" y="12974095"/>
            <a:ext cx="3077740" cy="685342"/>
          </a:xfrm>
          <a:prstGeom prst="rect">
            <a:avLst/>
          </a:prstGeom>
        </p:spPr>
        <p:txBody>
          <a:bodyPr vert="horz" lIns="104617" tIns="52307" rIns="104617" bIns="52307" rtlCol="0" anchor="b"/>
          <a:lstStyle>
            <a:lvl1pPr algn="r">
              <a:defRPr sz="1400"/>
            </a:lvl1pPr>
          </a:lstStyle>
          <a:p>
            <a:fld id="{FB5A563C-622C-4938-8742-5477358458D6}" type="slidenum">
              <a:rPr lang="zh-CN" altLang="en-US" smtClean="0"/>
              <a:t>‹#›</a:t>
            </a:fld>
            <a:endParaRPr lang="zh-CN" altLang="en-US"/>
          </a:p>
        </p:txBody>
      </p:sp>
    </p:spTree>
    <p:extLst>
      <p:ext uri="{BB962C8B-B14F-4D97-AF65-F5344CB8AC3E}">
        <p14:creationId xmlns:p14="http://schemas.microsoft.com/office/powerpoint/2010/main" val="3945716947"/>
      </p:ext>
    </p:extLst>
  </p:cSld>
  <p:clrMap bg1="lt1" tx1="dk1" bg2="lt2" tx2="dk2" accent1="accent1" accent2="accent2" accent3="accent3" accent4="accent4" accent5="accent5" accent6="accent6" hlink="hlink" folHlink="folHlink"/>
  <p:hf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77740" cy="685344"/>
          </a:xfrm>
          <a:prstGeom prst="rect">
            <a:avLst/>
          </a:prstGeom>
        </p:spPr>
        <p:txBody>
          <a:bodyPr vert="horz" lIns="104617" tIns="52307" rIns="104617" bIns="52307" rtlCol="0"/>
          <a:lstStyle>
            <a:lvl1pPr algn="l">
              <a:defRPr sz="1400"/>
            </a:lvl1pPr>
          </a:lstStyle>
          <a:p>
            <a:r>
              <a:rPr lang="en-US"/>
              <a:t>Laporan Kinerja Oktober 2020</a:t>
            </a:r>
          </a:p>
        </p:txBody>
      </p:sp>
      <p:sp>
        <p:nvSpPr>
          <p:cNvPr id="3" name="Date Placeholder 2"/>
          <p:cNvSpPr>
            <a:spLocks noGrp="1"/>
          </p:cNvSpPr>
          <p:nvPr>
            <p:ph type="dt" idx="1"/>
          </p:nvPr>
        </p:nvSpPr>
        <p:spPr>
          <a:xfrm>
            <a:off x="4023094" y="0"/>
            <a:ext cx="3077740" cy="685344"/>
          </a:xfrm>
          <a:prstGeom prst="rect">
            <a:avLst/>
          </a:prstGeom>
        </p:spPr>
        <p:txBody>
          <a:bodyPr vert="horz" lIns="104617" tIns="52307" rIns="104617" bIns="52307" rtlCol="0"/>
          <a:lstStyle>
            <a:lvl1pPr algn="r">
              <a:defRPr sz="1400"/>
            </a:lvl1pPr>
          </a:lstStyle>
          <a:p>
            <a:r>
              <a:rPr lang="en-US"/>
              <a:t>RSJD dr. Arif Zainudin</a:t>
            </a:r>
          </a:p>
        </p:txBody>
      </p:sp>
      <p:sp>
        <p:nvSpPr>
          <p:cNvPr id="4" name="Slide Image Placeholder 3"/>
          <p:cNvSpPr>
            <a:spLocks noGrp="1" noRot="1" noChangeAspect="1"/>
          </p:cNvSpPr>
          <p:nvPr>
            <p:ph type="sldImg" idx="2"/>
          </p:nvPr>
        </p:nvSpPr>
        <p:spPr>
          <a:xfrm>
            <a:off x="-546100" y="1706563"/>
            <a:ext cx="8194675" cy="4610100"/>
          </a:xfrm>
          <a:prstGeom prst="rect">
            <a:avLst/>
          </a:prstGeom>
          <a:noFill/>
          <a:ln w="12700">
            <a:solidFill>
              <a:prstClr val="black"/>
            </a:solidFill>
          </a:ln>
        </p:spPr>
        <p:txBody>
          <a:bodyPr vert="horz" lIns="104617" tIns="52307" rIns="104617" bIns="52307" rtlCol="0" anchor="ctr"/>
          <a:lstStyle/>
          <a:p>
            <a:endParaRPr lang="en-US"/>
          </a:p>
        </p:txBody>
      </p:sp>
      <p:sp>
        <p:nvSpPr>
          <p:cNvPr id="5" name="Notes Placeholder 4"/>
          <p:cNvSpPr>
            <a:spLocks noGrp="1"/>
          </p:cNvSpPr>
          <p:nvPr>
            <p:ph type="body" sz="quarter" idx="3"/>
          </p:nvPr>
        </p:nvSpPr>
        <p:spPr>
          <a:xfrm>
            <a:off x="710249" y="6573605"/>
            <a:ext cx="5681980" cy="5378403"/>
          </a:xfrm>
          <a:prstGeom prst="rect">
            <a:avLst/>
          </a:prstGeom>
        </p:spPr>
        <p:txBody>
          <a:bodyPr vert="horz" lIns="104617" tIns="52307" rIns="104617" bIns="5230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12974095"/>
            <a:ext cx="3077740" cy="685342"/>
          </a:xfrm>
          <a:prstGeom prst="rect">
            <a:avLst/>
          </a:prstGeom>
        </p:spPr>
        <p:txBody>
          <a:bodyPr vert="horz" lIns="104617" tIns="52307" rIns="104617" bIns="52307" rtlCol="0" anchor="b"/>
          <a:lstStyle>
            <a:lvl1pPr algn="l">
              <a:defRPr sz="1400"/>
            </a:lvl1pPr>
          </a:lstStyle>
          <a:p>
            <a:r>
              <a:rPr lang="en-US"/>
              <a:t>Laporan Kinerja Mei 2020</a:t>
            </a:r>
          </a:p>
        </p:txBody>
      </p:sp>
      <p:sp>
        <p:nvSpPr>
          <p:cNvPr id="7" name="Slide Number Placeholder 6"/>
          <p:cNvSpPr>
            <a:spLocks noGrp="1"/>
          </p:cNvSpPr>
          <p:nvPr>
            <p:ph type="sldNum" sz="quarter" idx="5"/>
          </p:nvPr>
        </p:nvSpPr>
        <p:spPr>
          <a:xfrm>
            <a:off x="4023094" y="12974095"/>
            <a:ext cx="3077740" cy="685342"/>
          </a:xfrm>
          <a:prstGeom prst="rect">
            <a:avLst/>
          </a:prstGeom>
        </p:spPr>
        <p:txBody>
          <a:bodyPr vert="horz" lIns="104617" tIns="52307" rIns="104617" bIns="52307" rtlCol="0" anchor="b"/>
          <a:lstStyle>
            <a:lvl1pPr algn="r">
              <a:defRPr sz="1400"/>
            </a:lvl1pPr>
          </a:lstStyle>
          <a:p>
            <a:fld id="{21B2AA4F-B828-4D7C-AFD3-893933DAFCB4}" type="slidenum">
              <a:rPr lang="en-US" smtClean="0"/>
              <a:t>‹#›</a:t>
            </a:fld>
            <a:endParaRPr lang="en-US"/>
          </a:p>
        </p:txBody>
      </p:sp>
    </p:spTree>
    <p:extLst>
      <p:ext uri="{BB962C8B-B14F-4D97-AF65-F5344CB8AC3E}">
        <p14:creationId xmlns:p14="http://schemas.microsoft.com/office/powerpoint/2010/main" val="1924012639"/>
      </p:ext>
    </p:extLst>
  </p:cSld>
  <p:clrMap bg1="lt1" tx1="dk1" bg2="lt2" tx2="dk2" accent1="accent1" accent2="accent2" accent3="accent3" accent4="accent4" accent5="accent5" accent6="accent6" hlink="hlink" folHlink="folHlink"/>
  <p:hf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DD16EE99-0B11-421F-88D8-E29633D26B3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8F22789D-8BFE-4E52-8909-2629405AECBE}"/>
              </a:ext>
            </a:extLst>
          </p:cNvPr>
          <p:cNvSpPr>
            <a:spLocks noGrp="1"/>
          </p:cNvSpPr>
          <p:nvPr>
            <p:ph type="sldNum" sz="quarter" idx="5"/>
          </p:nvPr>
        </p:nvSpPr>
        <p:spPr/>
        <p:txBody>
          <a:bodyPr/>
          <a:lstStyle/>
          <a:p>
            <a:fld id="{21B2AA4F-B828-4D7C-AFD3-893933DAFCB4}" type="slidenum">
              <a:rPr lang="en-US" smtClean="0"/>
              <a:t>1</a:t>
            </a:fld>
            <a:endParaRPr lang="en-US"/>
          </a:p>
        </p:txBody>
      </p:sp>
    </p:spTree>
    <p:extLst>
      <p:ext uri="{BB962C8B-B14F-4D97-AF65-F5344CB8AC3E}">
        <p14:creationId xmlns:p14="http://schemas.microsoft.com/office/powerpoint/2010/main" val="198118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36242DA7-3413-4554-98DB-D3D0282F30A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F2F97EED-C928-42E9-8CFF-AE1D1215F74E}"/>
              </a:ext>
            </a:extLst>
          </p:cNvPr>
          <p:cNvSpPr>
            <a:spLocks noGrp="1"/>
          </p:cNvSpPr>
          <p:nvPr>
            <p:ph type="sldNum" sz="quarter" idx="5"/>
          </p:nvPr>
        </p:nvSpPr>
        <p:spPr/>
        <p:txBody>
          <a:bodyPr/>
          <a:lstStyle/>
          <a:p>
            <a:fld id="{21B2AA4F-B828-4D7C-AFD3-893933DAFCB4}" type="slidenum">
              <a:rPr lang="en-US" smtClean="0"/>
              <a:t>10</a:t>
            </a:fld>
            <a:endParaRPr lang="en-US"/>
          </a:p>
        </p:txBody>
      </p:sp>
    </p:spTree>
    <p:extLst>
      <p:ext uri="{BB962C8B-B14F-4D97-AF65-F5344CB8AC3E}">
        <p14:creationId xmlns:p14="http://schemas.microsoft.com/office/powerpoint/2010/main" val="33773237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a:extLst>
              <a:ext uri="{FF2B5EF4-FFF2-40B4-BE49-F238E27FC236}">
                <a16:creationId xmlns:a16="http://schemas.microsoft.com/office/drawing/2014/main" id="{2AA1AA74-1AD4-456B-8231-C5D771BFE9E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2F6CCDDD-70C7-4265-A178-6E8ED4E71908}"/>
              </a:ext>
            </a:extLst>
          </p:cNvPr>
          <p:cNvSpPr>
            <a:spLocks noGrp="1"/>
          </p:cNvSpPr>
          <p:nvPr>
            <p:ph type="sldNum" sz="quarter" idx="5"/>
          </p:nvPr>
        </p:nvSpPr>
        <p:spPr/>
        <p:txBody>
          <a:bodyPr/>
          <a:lstStyle/>
          <a:p>
            <a:fld id="{21B2AA4F-B828-4D7C-AFD3-893933DAFCB4}" type="slidenum">
              <a:rPr lang="en-US" smtClean="0"/>
              <a:t>11</a:t>
            </a:fld>
            <a:endParaRPr lang="en-US"/>
          </a:p>
        </p:txBody>
      </p:sp>
    </p:spTree>
    <p:extLst>
      <p:ext uri="{BB962C8B-B14F-4D97-AF65-F5344CB8AC3E}">
        <p14:creationId xmlns:p14="http://schemas.microsoft.com/office/powerpoint/2010/main" val="24845973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BC2C7179-2B2F-46F8-BF50-F42EE6A6D45E}"/>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848E1789-395D-4CB3-B6E5-E3773215C074}"/>
              </a:ext>
            </a:extLst>
          </p:cNvPr>
          <p:cNvSpPr>
            <a:spLocks noGrp="1"/>
          </p:cNvSpPr>
          <p:nvPr>
            <p:ph type="sldNum" sz="quarter" idx="5"/>
          </p:nvPr>
        </p:nvSpPr>
        <p:spPr/>
        <p:txBody>
          <a:bodyPr/>
          <a:lstStyle/>
          <a:p>
            <a:fld id="{21B2AA4F-B828-4D7C-AFD3-893933DAFCB4}" type="slidenum">
              <a:rPr lang="en-US" smtClean="0"/>
              <a:t>12</a:t>
            </a:fld>
            <a:endParaRPr lang="en-US"/>
          </a:p>
        </p:txBody>
      </p:sp>
    </p:spTree>
    <p:extLst>
      <p:ext uri="{BB962C8B-B14F-4D97-AF65-F5344CB8AC3E}">
        <p14:creationId xmlns:p14="http://schemas.microsoft.com/office/powerpoint/2010/main" val="1611076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E85D1032-8789-447C-B997-CF8BE8C5043D}"/>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EA2D7A9A-7A73-45F4-8821-2AB43750DBCD}"/>
              </a:ext>
            </a:extLst>
          </p:cNvPr>
          <p:cNvSpPr>
            <a:spLocks noGrp="1"/>
          </p:cNvSpPr>
          <p:nvPr>
            <p:ph type="sldNum" sz="quarter" idx="5"/>
          </p:nvPr>
        </p:nvSpPr>
        <p:spPr/>
        <p:txBody>
          <a:bodyPr/>
          <a:lstStyle/>
          <a:p>
            <a:fld id="{21B2AA4F-B828-4D7C-AFD3-893933DAFCB4}" type="slidenum">
              <a:rPr lang="en-US" smtClean="0"/>
              <a:t>13</a:t>
            </a:fld>
            <a:endParaRPr lang="en-US"/>
          </a:p>
        </p:txBody>
      </p:sp>
    </p:spTree>
    <p:extLst>
      <p:ext uri="{BB962C8B-B14F-4D97-AF65-F5344CB8AC3E}">
        <p14:creationId xmlns:p14="http://schemas.microsoft.com/office/powerpoint/2010/main" val="13573832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2BC7F281-BFDA-448D-8E44-7377ED5A496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58733B76-4627-4EF2-9C11-AC714AA24FB1}"/>
              </a:ext>
            </a:extLst>
          </p:cNvPr>
          <p:cNvSpPr>
            <a:spLocks noGrp="1"/>
          </p:cNvSpPr>
          <p:nvPr>
            <p:ph type="sldNum" sz="quarter" idx="5"/>
          </p:nvPr>
        </p:nvSpPr>
        <p:spPr/>
        <p:txBody>
          <a:bodyPr/>
          <a:lstStyle/>
          <a:p>
            <a:fld id="{21B2AA4F-B828-4D7C-AFD3-893933DAFCB4}" type="slidenum">
              <a:rPr lang="en-US" smtClean="0"/>
              <a:t>14</a:t>
            </a:fld>
            <a:endParaRPr lang="en-US"/>
          </a:p>
        </p:txBody>
      </p:sp>
    </p:spTree>
    <p:extLst>
      <p:ext uri="{BB962C8B-B14F-4D97-AF65-F5344CB8AC3E}">
        <p14:creationId xmlns:p14="http://schemas.microsoft.com/office/powerpoint/2010/main" val="2292443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7406757-F423-4784-A96F-F5655872FFC0}"/>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AAB64B28-E944-4435-8B5E-BB2B30D88D54}"/>
              </a:ext>
            </a:extLst>
          </p:cNvPr>
          <p:cNvSpPr>
            <a:spLocks noGrp="1"/>
          </p:cNvSpPr>
          <p:nvPr>
            <p:ph type="sldNum" sz="quarter" idx="5"/>
          </p:nvPr>
        </p:nvSpPr>
        <p:spPr/>
        <p:txBody>
          <a:bodyPr/>
          <a:lstStyle/>
          <a:p>
            <a:fld id="{21B2AA4F-B828-4D7C-AFD3-893933DAFCB4}" type="slidenum">
              <a:rPr lang="en-US" smtClean="0"/>
              <a:t>15</a:t>
            </a:fld>
            <a:endParaRPr lang="en-US"/>
          </a:p>
        </p:txBody>
      </p:sp>
    </p:spTree>
    <p:extLst>
      <p:ext uri="{BB962C8B-B14F-4D97-AF65-F5344CB8AC3E}">
        <p14:creationId xmlns:p14="http://schemas.microsoft.com/office/powerpoint/2010/main" val="2870633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B53D7C98-E68D-4203-BF28-3699B39AB7E4}"/>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2B5B4236-0038-476D-B31C-3272AA50D0D9}"/>
              </a:ext>
            </a:extLst>
          </p:cNvPr>
          <p:cNvSpPr>
            <a:spLocks noGrp="1"/>
          </p:cNvSpPr>
          <p:nvPr>
            <p:ph type="sldNum" sz="quarter" idx="5"/>
          </p:nvPr>
        </p:nvSpPr>
        <p:spPr/>
        <p:txBody>
          <a:bodyPr/>
          <a:lstStyle/>
          <a:p>
            <a:fld id="{21B2AA4F-B828-4D7C-AFD3-893933DAFCB4}" type="slidenum">
              <a:rPr lang="en-US" smtClean="0"/>
              <a:t>16</a:t>
            </a:fld>
            <a:endParaRPr lang="en-US"/>
          </a:p>
        </p:txBody>
      </p:sp>
    </p:spTree>
    <p:extLst>
      <p:ext uri="{BB962C8B-B14F-4D97-AF65-F5344CB8AC3E}">
        <p14:creationId xmlns:p14="http://schemas.microsoft.com/office/powerpoint/2010/main" val="8482442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B7356157-92EE-4A2D-AF52-C6549973AD13}"/>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DC53C1F7-66C5-4573-98B0-A49AE28BFB37}"/>
              </a:ext>
            </a:extLst>
          </p:cNvPr>
          <p:cNvSpPr>
            <a:spLocks noGrp="1"/>
          </p:cNvSpPr>
          <p:nvPr>
            <p:ph type="sldNum" sz="quarter" idx="5"/>
          </p:nvPr>
        </p:nvSpPr>
        <p:spPr/>
        <p:txBody>
          <a:bodyPr/>
          <a:lstStyle/>
          <a:p>
            <a:fld id="{21B2AA4F-B828-4D7C-AFD3-893933DAFCB4}" type="slidenum">
              <a:rPr lang="en-US" smtClean="0"/>
              <a:t>17</a:t>
            </a:fld>
            <a:endParaRPr lang="en-US"/>
          </a:p>
        </p:txBody>
      </p:sp>
    </p:spTree>
    <p:extLst>
      <p:ext uri="{BB962C8B-B14F-4D97-AF65-F5344CB8AC3E}">
        <p14:creationId xmlns:p14="http://schemas.microsoft.com/office/powerpoint/2010/main" val="83883662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16DEF03-C7D7-43E7-9756-E126B151AC2D}"/>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6F5378DC-EC49-449D-8EAA-A98636120A80}"/>
              </a:ext>
            </a:extLst>
          </p:cNvPr>
          <p:cNvSpPr>
            <a:spLocks noGrp="1"/>
          </p:cNvSpPr>
          <p:nvPr>
            <p:ph type="sldNum" sz="quarter" idx="5"/>
          </p:nvPr>
        </p:nvSpPr>
        <p:spPr/>
        <p:txBody>
          <a:bodyPr/>
          <a:lstStyle/>
          <a:p>
            <a:fld id="{21B2AA4F-B828-4D7C-AFD3-893933DAFCB4}" type="slidenum">
              <a:rPr lang="en-US" smtClean="0"/>
              <a:t>18</a:t>
            </a:fld>
            <a:endParaRPr lang="en-US"/>
          </a:p>
        </p:txBody>
      </p:sp>
    </p:spTree>
    <p:extLst>
      <p:ext uri="{BB962C8B-B14F-4D97-AF65-F5344CB8AC3E}">
        <p14:creationId xmlns:p14="http://schemas.microsoft.com/office/powerpoint/2010/main" val="3166236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4A97ADA-3B2C-47D2-8D24-675254C8C70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38D6ECC8-26D9-497F-B5EE-F27188037118}"/>
              </a:ext>
            </a:extLst>
          </p:cNvPr>
          <p:cNvSpPr>
            <a:spLocks noGrp="1"/>
          </p:cNvSpPr>
          <p:nvPr>
            <p:ph type="sldNum" sz="quarter" idx="5"/>
          </p:nvPr>
        </p:nvSpPr>
        <p:spPr/>
        <p:txBody>
          <a:bodyPr/>
          <a:lstStyle/>
          <a:p>
            <a:fld id="{21B2AA4F-B828-4D7C-AFD3-893933DAFCB4}" type="slidenum">
              <a:rPr lang="en-US" smtClean="0"/>
              <a:t>19</a:t>
            </a:fld>
            <a:endParaRPr lang="en-US"/>
          </a:p>
        </p:txBody>
      </p:sp>
    </p:spTree>
    <p:extLst>
      <p:ext uri="{BB962C8B-B14F-4D97-AF65-F5344CB8AC3E}">
        <p14:creationId xmlns:p14="http://schemas.microsoft.com/office/powerpoint/2010/main" val="6505360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7347E3D8-954D-42DF-8CBC-FC13DA8D4C7B}"/>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842BF0F7-51AF-4458-8B7D-F6A49C286385}"/>
              </a:ext>
            </a:extLst>
          </p:cNvPr>
          <p:cNvSpPr>
            <a:spLocks noGrp="1"/>
          </p:cNvSpPr>
          <p:nvPr>
            <p:ph type="sldNum" sz="quarter" idx="5"/>
          </p:nvPr>
        </p:nvSpPr>
        <p:spPr/>
        <p:txBody>
          <a:bodyPr/>
          <a:lstStyle/>
          <a:p>
            <a:fld id="{21B2AA4F-B828-4D7C-AFD3-893933DAFCB4}" type="slidenum">
              <a:rPr lang="en-US" smtClean="0"/>
              <a:t>2</a:t>
            </a:fld>
            <a:endParaRPr lang="en-US"/>
          </a:p>
        </p:txBody>
      </p:sp>
    </p:spTree>
    <p:extLst>
      <p:ext uri="{BB962C8B-B14F-4D97-AF65-F5344CB8AC3E}">
        <p14:creationId xmlns:p14="http://schemas.microsoft.com/office/powerpoint/2010/main" val="1175257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775EC37-E011-4E5B-ADA6-8EAEDCF763DF}"/>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C183213B-5151-42C2-BDDC-F67B2138EFA0}"/>
              </a:ext>
            </a:extLst>
          </p:cNvPr>
          <p:cNvSpPr>
            <a:spLocks noGrp="1"/>
          </p:cNvSpPr>
          <p:nvPr>
            <p:ph type="sldNum" sz="quarter" idx="5"/>
          </p:nvPr>
        </p:nvSpPr>
        <p:spPr/>
        <p:txBody>
          <a:bodyPr/>
          <a:lstStyle/>
          <a:p>
            <a:fld id="{21B2AA4F-B828-4D7C-AFD3-893933DAFCB4}" type="slidenum">
              <a:rPr lang="en-US" smtClean="0"/>
              <a:t>20</a:t>
            </a:fld>
            <a:endParaRPr lang="en-US"/>
          </a:p>
        </p:txBody>
      </p:sp>
    </p:spTree>
    <p:extLst>
      <p:ext uri="{BB962C8B-B14F-4D97-AF65-F5344CB8AC3E}">
        <p14:creationId xmlns:p14="http://schemas.microsoft.com/office/powerpoint/2010/main" val="285807016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3461302-C96B-44F3-A938-CB52EC4CCB59}"/>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2544ACDD-2772-467D-81D6-CAFEEC63023C}"/>
              </a:ext>
            </a:extLst>
          </p:cNvPr>
          <p:cNvSpPr>
            <a:spLocks noGrp="1"/>
          </p:cNvSpPr>
          <p:nvPr>
            <p:ph type="sldNum" sz="quarter" idx="5"/>
          </p:nvPr>
        </p:nvSpPr>
        <p:spPr/>
        <p:txBody>
          <a:bodyPr/>
          <a:lstStyle/>
          <a:p>
            <a:fld id="{21B2AA4F-B828-4D7C-AFD3-893933DAFCB4}" type="slidenum">
              <a:rPr lang="en-US" smtClean="0"/>
              <a:t>21</a:t>
            </a:fld>
            <a:endParaRPr lang="en-US"/>
          </a:p>
        </p:txBody>
      </p:sp>
    </p:spTree>
    <p:extLst>
      <p:ext uri="{BB962C8B-B14F-4D97-AF65-F5344CB8AC3E}">
        <p14:creationId xmlns:p14="http://schemas.microsoft.com/office/powerpoint/2010/main" val="5645097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EC05A79-28E8-406F-AF17-E2D750E492E3}"/>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BB409E1B-89E2-412C-A083-C05AFED2D723}"/>
              </a:ext>
            </a:extLst>
          </p:cNvPr>
          <p:cNvSpPr>
            <a:spLocks noGrp="1"/>
          </p:cNvSpPr>
          <p:nvPr>
            <p:ph type="sldNum" sz="quarter" idx="5"/>
          </p:nvPr>
        </p:nvSpPr>
        <p:spPr/>
        <p:txBody>
          <a:bodyPr/>
          <a:lstStyle/>
          <a:p>
            <a:fld id="{21B2AA4F-B828-4D7C-AFD3-893933DAFCB4}" type="slidenum">
              <a:rPr lang="en-US" smtClean="0"/>
              <a:t>23</a:t>
            </a:fld>
            <a:endParaRPr lang="en-US"/>
          </a:p>
        </p:txBody>
      </p:sp>
    </p:spTree>
    <p:extLst>
      <p:ext uri="{BB962C8B-B14F-4D97-AF65-F5344CB8AC3E}">
        <p14:creationId xmlns:p14="http://schemas.microsoft.com/office/powerpoint/2010/main" val="328149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85BD65E5-AA6C-4230-BDA7-8C2AB892D1BA}"/>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C67B5628-31A6-4FF0-B7CA-D36925936612}"/>
              </a:ext>
            </a:extLst>
          </p:cNvPr>
          <p:cNvSpPr>
            <a:spLocks noGrp="1"/>
          </p:cNvSpPr>
          <p:nvPr>
            <p:ph type="sldNum" sz="quarter" idx="5"/>
          </p:nvPr>
        </p:nvSpPr>
        <p:spPr/>
        <p:txBody>
          <a:bodyPr/>
          <a:lstStyle/>
          <a:p>
            <a:fld id="{21B2AA4F-B828-4D7C-AFD3-893933DAFCB4}" type="slidenum">
              <a:rPr lang="en-US" smtClean="0"/>
              <a:t>25</a:t>
            </a:fld>
            <a:endParaRPr lang="en-US"/>
          </a:p>
        </p:txBody>
      </p:sp>
    </p:spTree>
    <p:extLst>
      <p:ext uri="{BB962C8B-B14F-4D97-AF65-F5344CB8AC3E}">
        <p14:creationId xmlns:p14="http://schemas.microsoft.com/office/powerpoint/2010/main" val="156475719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6D06B0F-C97E-4211-9185-7A90A3BD424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AACF2F10-2872-45D6-B7EF-C5CB34625A9A}"/>
              </a:ext>
            </a:extLst>
          </p:cNvPr>
          <p:cNvSpPr>
            <a:spLocks noGrp="1"/>
          </p:cNvSpPr>
          <p:nvPr>
            <p:ph type="sldNum" sz="quarter" idx="5"/>
          </p:nvPr>
        </p:nvSpPr>
        <p:spPr/>
        <p:txBody>
          <a:bodyPr/>
          <a:lstStyle/>
          <a:p>
            <a:fld id="{21B2AA4F-B828-4D7C-AFD3-893933DAFCB4}" type="slidenum">
              <a:rPr lang="en-US" smtClean="0"/>
              <a:t>27</a:t>
            </a:fld>
            <a:endParaRPr lang="en-US"/>
          </a:p>
        </p:txBody>
      </p:sp>
    </p:spTree>
    <p:extLst>
      <p:ext uri="{BB962C8B-B14F-4D97-AF65-F5344CB8AC3E}">
        <p14:creationId xmlns:p14="http://schemas.microsoft.com/office/powerpoint/2010/main" val="24393646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1208AFE-BD83-4C61-88FC-867663FC4E00}"/>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39AE3780-8296-4926-88BD-C737DFABBE4C}"/>
              </a:ext>
            </a:extLst>
          </p:cNvPr>
          <p:cNvSpPr>
            <a:spLocks noGrp="1"/>
          </p:cNvSpPr>
          <p:nvPr>
            <p:ph type="sldNum" sz="quarter" idx="5"/>
          </p:nvPr>
        </p:nvSpPr>
        <p:spPr/>
        <p:txBody>
          <a:bodyPr/>
          <a:lstStyle/>
          <a:p>
            <a:fld id="{21B2AA4F-B828-4D7C-AFD3-893933DAFCB4}" type="slidenum">
              <a:rPr lang="en-US" smtClean="0"/>
              <a:t>29</a:t>
            </a:fld>
            <a:endParaRPr lang="en-US"/>
          </a:p>
        </p:txBody>
      </p:sp>
    </p:spTree>
    <p:extLst>
      <p:ext uri="{BB962C8B-B14F-4D97-AF65-F5344CB8AC3E}">
        <p14:creationId xmlns:p14="http://schemas.microsoft.com/office/powerpoint/2010/main" val="24951791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2C49EEF7-99FB-4EA2-A81B-0038F779A93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2DBCE304-9D16-4848-9793-EBB0BEF25AD2}"/>
              </a:ext>
            </a:extLst>
          </p:cNvPr>
          <p:cNvSpPr>
            <a:spLocks noGrp="1"/>
          </p:cNvSpPr>
          <p:nvPr>
            <p:ph type="sldNum" sz="quarter" idx="5"/>
          </p:nvPr>
        </p:nvSpPr>
        <p:spPr/>
        <p:txBody>
          <a:bodyPr/>
          <a:lstStyle/>
          <a:p>
            <a:fld id="{21B2AA4F-B828-4D7C-AFD3-893933DAFCB4}" type="slidenum">
              <a:rPr lang="en-US" smtClean="0"/>
              <a:t>31</a:t>
            </a:fld>
            <a:endParaRPr lang="en-US"/>
          </a:p>
        </p:txBody>
      </p:sp>
    </p:spTree>
    <p:extLst>
      <p:ext uri="{BB962C8B-B14F-4D97-AF65-F5344CB8AC3E}">
        <p14:creationId xmlns:p14="http://schemas.microsoft.com/office/powerpoint/2010/main" val="22523626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B626965-1AFE-4317-A4C4-646B88488E0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A23F3A50-8308-4A7F-8BC2-F209DA220F84}"/>
              </a:ext>
            </a:extLst>
          </p:cNvPr>
          <p:cNvSpPr>
            <a:spLocks noGrp="1"/>
          </p:cNvSpPr>
          <p:nvPr>
            <p:ph type="sldNum" sz="quarter" idx="5"/>
          </p:nvPr>
        </p:nvSpPr>
        <p:spPr/>
        <p:txBody>
          <a:bodyPr/>
          <a:lstStyle/>
          <a:p>
            <a:fld id="{21B2AA4F-B828-4D7C-AFD3-893933DAFCB4}" type="slidenum">
              <a:rPr lang="en-US" smtClean="0"/>
              <a:t>33</a:t>
            </a:fld>
            <a:endParaRPr lang="en-US"/>
          </a:p>
        </p:txBody>
      </p:sp>
    </p:spTree>
    <p:extLst>
      <p:ext uri="{BB962C8B-B14F-4D97-AF65-F5344CB8AC3E}">
        <p14:creationId xmlns:p14="http://schemas.microsoft.com/office/powerpoint/2010/main" val="2603479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A90AC133-0754-446E-904A-047FB14EC6E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3B48382F-60AB-4456-9954-910831264828}"/>
              </a:ext>
            </a:extLst>
          </p:cNvPr>
          <p:cNvSpPr>
            <a:spLocks noGrp="1"/>
          </p:cNvSpPr>
          <p:nvPr>
            <p:ph type="sldNum" sz="quarter" idx="5"/>
          </p:nvPr>
        </p:nvSpPr>
        <p:spPr/>
        <p:txBody>
          <a:bodyPr/>
          <a:lstStyle/>
          <a:p>
            <a:fld id="{21B2AA4F-B828-4D7C-AFD3-893933DAFCB4}" type="slidenum">
              <a:rPr lang="en-US" smtClean="0"/>
              <a:t>34</a:t>
            </a:fld>
            <a:endParaRPr lang="en-US"/>
          </a:p>
        </p:txBody>
      </p:sp>
    </p:spTree>
    <p:extLst>
      <p:ext uri="{BB962C8B-B14F-4D97-AF65-F5344CB8AC3E}">
        <p14:creationId xmlns:p14="http://schemas.microsoft.com/office/powerpoint/2010/main" val="4735394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AD846E4-F05C-4B6D-BCC1-33F2E6044B4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7B1892B5-BE44-4246-BB16-219BD8E33EA6}"/>
              </a:ext>
            </a:extLst>
          </p:cNvPr>
          <p:cNvSpPr>
            <a:spLocks noGrp="1"/>
          </p:cNvSpPr>
          <p:nvPr>
            <p:ph type="sldNum" sz="quarter" idx="5"/>
          </p:nvPr>
        </p:nvSpPr>
        <p:spPr/>
        <p:txBody>
          <a:bodyPr/>
          <a:lstStyle/>
          <a:p>
            <a:fld id="{21B2AA4F-B828-4D7C-AFD3-893933DAFCB4}" type="slidenum">
              <a:rPr lang="en-US" smtClean="0"/>
              <a:t>35</a:t>
            </a:fld>
            <a:endParaRPr lang="en-US"/>
          </a:p>
        </p:txBody>
      </p:sp>
    </p:spTree>
    <p:extLst>
      <p:ext uri="{BB962C8B-B14F-4D97-AF65-F5344CB8AC3E}">
        <p14:creationId xmlns:p14="http://schemas.microsoft.com/office/powerpoint/2010/main" val="2872438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5349C73-CE9A-4F40-97F1-4D6511E76AC3}"/>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C82A9EFE-C29B-4D88-BF61-1F49897730E3}"/>
              </a:ext>
            </a:extLst>
          </p:cNvPr>
          <p:cNvSpPr>
            <a:spLocks noGrp="1"/>
          </p:cNvSpPr>
          <p:nvPr>
            <p:ph type="sldNum" sz="quarter" idx="5"/>
          </p:nvPr>
        </p:nvSpPr>
        <p:spPr/>
        <p:txBody>
          <a:bodyPr/>
          <a:lstStyle/>
          <a:p>
            <a:fld id="{21B2AA4F-B828-4D7C-AFD3-893933DAFCB4}" type="slidenum">
              <a:rPr lang="en-US" smtClean="0"/>
              <a:t>3</a:t>
            </a:fld>
            <a:endParaRPr lang="en-US"/>
          </a:p>
        </p:txBody>
      </p:sp>
    </p:spTree>
    <p:extLst>
      <p:ext uri="{BB962C8B-B14F-4D97-AF65-F5344CB8AC3E}">
        <p14:creationId xmlns:p14="http://schemas.microsoft.com/office/powerpoint/2010/main" val="326027905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FC2B0A9-0215-484F-B289-CE4F05CE207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91D7F1A5-2DFD-4C4E-B89D-3EE72700F361}"/>
              </a:ext>
            </a:extLst>
          </p:cNvPr>
          <p:cNvSpPr>
            <a:spLocks noGrp="1"/>
          </p:cNvSpPr>
          <p:nvPr>
            <p:ph type="sldNum" sz="quarter" idx="5"/>
          </p:nvPr>
        </p:nvSpPr>
        <p:spPr/>
        <p:txBody>
          <a:bodyPr/>
          <a:lstStyle/>
          <a:p>
            <a:fld id="{21B2AA4F-B828-4D7C-AFD3-893933DAFCB4}" type="slidenum">
              <a:rPr lang="en-US" smtClean="0"/>
              <a:t>37</a:t>
            </a:fld>
            <a:endParaRPr lang="en-US"/>
          </a:p>
        </p:txBody>
      </p:sp>
    </p:spTree>
    <p:extLst>
      <p:ext uri="{BB962C8B-B14F-4D97-AF65-F5344CB8AC3E}">
        <p14:creationId xmlns:p14="http://schemas.microsoft.com/office/powerpoint/2010/main" val="16726775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DE174E53-7DAE-4435-8399-C76FE7A2916B}"/>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455C09EE-423F-4C63-A28A-B684D547CEF7}"/>
              </a:ext>
            </a:extLst>
          </p:cNvPr>
          <p:cNvSpPr>
            <a:spLocks noGrp="1"/>
          </p:cNvSpPr>
          <p:nvPr>
            <p:ph type="sldNum" sz="quarter" idx="5"/>
          </p:nvPr>
        </p:nvSpPr>
        <p:spPr/>
        <p:txBody>
          <a:bodyPr/>
          <a:lstStyle/>
          <a:p>
            <a:fld id="{21B2AA4F-B828-4D7C-AFD3-893933DAFCB4}" type="slidenum">
              <a:rPr lang="en-US" smtClean="0"/>
              <a:t>39</a:t>
            </a:fld>
            <a:endParaRPr lang="en-US"/>
          </a:p>
        </p:txBody>
      </p:sp>
    </p:spTree>
    <p:extLst>
      <p:ext uri="{BB962C8B-B14F-4D97-AF65-F5344CB8AC3E}">
        <p14:creationId xmlns:p14="http://schemas.microsoft.com/office/powerpoint/2010/main" val="37569377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8E706A68-2E5E-4CDC-A28F-EB5EB5F171B2}"/>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9AF3431B-1697-4146-BCB7-A277E2BE536D}"/>
              </a:ext>
            </a:extLst>
          </p:cNvPr>
          <p:cNvSpPr>
            <a:spLocks noGrp="1"/>
          </p:cNvSpPr>
          <p:nvPr>
            <p:ph type="sldNum" sz="quarter" idx="5"/>
          </p:nvPr>
        </p:nvSpPr>
        <p:spPr/>
        <p:txBody>
          <a:bodyPr/>
          <a:lstStyle/>
          <a:p>
            <a:fld id="{21B2AA4F-B828-4D7C-AFD3-893933DAFCB4}" type="slidenum">
              <a:rPr lang="en-US" smtClean="0"/>
              <a:t>40</a:t>
            </a:fld>
            <a:endParaRPr lang="en-US"/>
          </a:p>
        </p:txBody>
      </p:sp>
    </p:spTree>
    <p:extLst>
      <p:ext uri="{BB962C8B-B14F-4D97-AF65-F5344CB8AC3E}">
        <p14:creationId xmlns:p14="http://schemas.microsoft.com/office/powerpoint/2010/main" val="18213981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BC3521D2-102F-41C8-8731-00456D6896C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20A6B46E-C9C3-4BE9-8A59-15F65AE703A5}"/>
              </a:ext>
            </a:extLst>
          </p:cNvPr>
          <p:cNvSpPr>
            <a:spLocks noGrp="1"/>
          </p:cNvSpPr>
          <p:nvPr>
            <p:ph type="sldNum" sz="quarter" idx="5"/>
          </p:nvPr>
        </p:nvSpPr>
        <p:spPr/>
        <p:txBody>
          <a:bodyPr/>
          <a:lstStyle/>
          <a:p>
            <a:fld id="{21B2AA4F-B828-4D7C-AFD3-893933DAFCB4}" type="slidenum">
              <a:rPr lang="en-US" smtClean="0"/>
              <a:t>41</a:t>
            </a:fld>
            <a:endParaRPr lang="en-US"/>
          </a:p>
        </p:txBody>
      </p:sp>
    </p:spTree>
    <p:extLst>
      <p:ext uri="{BB962C8B-B14F-4D97-AF65-F5344CB8AC3E}">
        <p14:creationId xmlns:p14="http://schemas.microsoft.com/office/powerpoint/2010/main" val="55083815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65BDD3C-1A16-49B6-A5E5-50F9F808FDE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89DD3CB7-485D-42A2-8D70-C4799B98AA03}"/>
              </a:ext>
            </a:extLst>
          </p:cNvPr>
          <p:cNvSpPr>
            <a:spLocks noGrp="1"/>
          </p:cNvSpPr>
          <p:nvPr>
            <p:ph type="sldNum" sz="quarter" idx="5"/>
          </p:nvPr>
        </p:nvSpPr>
        <p:spPr/>
        <p:txBody>
          <a:bodyPr/>
          <a:lstStyle/>
          <a:p>
            <a:fld id="{21B2AA4F-B828-4D7C-AFD3-893933DAFCB4}" type="slidenum">
              <a:rPr lang="en-US" smtClean="0"/>
              <a:t>42</a:t>
            </a:fld>
            <a:endParaRPr lang="en-US"/>
          </a:p>
        </p:txBody>
      </p:sp>
    </p:spTree>
    <p:extLst>
      <p:ext uri="{BB962C8B-B14F-4D97-AF65-F5344CB8AC3E}">
        <p14:creationId xmlns:p14="http://schemas.microsoft.com/office/powerpoint/2010/main" val="39497919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8D1B3D9-DAE8-4044-BF0B-101731C5B29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712E5305-00E6-4D01-B484-E99273872274}"/>
              </a:ext>
            </a:extLst>
          </p:cNvPr>
          <p:cNvSpPr>
            <a:spLocks noGrp="1"/>
          </p:cNvSpPr>
          <p:nvPr>
            <p:ph type="sldNum" sz="quarter" idx="5"/>
          </p:nvPr>
        </p:nvSpPr>
        <p:spPr/>
        <p:txBody>
          <a:bodyPr/>
          <a:lstStyle/>
          <a:p>
            <a:fld id="{21B2AA4F-B828-4D7C-AFD3-893933DAFCB4}" type="slidenum">
              <a:rPr lang="en-US" smtClean="0"/>
              <a:t>43</a:t>
            </a:fld>
            <a:endParaRPr lang="en-US"/>
          </a:p>
        </p:txBody>
      </p:sp>
    </p:spTree>
    <p:extLst>
      <p:ext uri="{BB962C8B-B14F-4D97-AF65-F5344CB8AC3E}">
        <p14:creationId xmlns:p14="http://schemas.microsoft.com/office/powerpoint/2010/main" val="201133716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275EF1F9-7C65-4767-A123-945C1DB197E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6A202D69-52C8-4176-9805-80074E4E401E}"/>
              </a:ext>
            </a:extLst>
          </p:cNvPr>
          <p:cNvSpPr>
            <a:spLocks noGrp="1"/>
          </p:cNvSpPr>
          <p:nvPr>
            <p:ph type="sldNum" sz="quarter" idx="5"/>
          </p:nvPr>
        </p:nvSpPr>
        <p:spPr/>
        <p:txBody>
          <a:bodyPr/>
          <a:lstStyle/>
          <a:p>
            <a:fld id="{21B2AA4F-B828-4D7C-AFD3-893933DAFCB4}" type="slidenum">
              <a:rPr lang="en-US" smtClean="0"/>
              <a:t>44</a:t>
            </a:fld>
            <a:endParaRPr lang="en-US"/>
          </a:p>
        </p:txBody>
      </p:sp>
    </p:spTree>
    <p:extLst>
      <p:ext uri="{BB962C8B-B14F-4D97-AF65-F5344CB8AC3E}">
        <p14:creationId xmlns:p14="http://schemas.microsoft.com/office/powerpoint/2010/main" val="41790003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A0C384A0-33CF-4609-ACB8-AB801FC78F4A}"/>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BBE3936F-587D-46D1-BA18-25B152D3C397}"/>
              </a:ext>
            </a:extLst>
          </p:cNvPr>
          <p:cNvSpPr>
            <a:spLocks noGrp="1"/>
          </p:cNvSpPr>
          <p:nvPr>
            <p:ph type="sldNum" sz="quarter" idx="5"/>
          </p:nvPr>
        </p:nvSpPr>
        <p:spPr/>
        <p:txBody>
          <a:bodyPr/>
          <a:lstStyle/>
          <a:p>
            <a:fld id="{21B2AA4F-B828-4D7C-AFD3-893933DAFCB4}" type="slidenum">
              <a:rPr lang="en-US" smtClean="0"/>
              <a:t>46</a:t>
            </a:fld>
            <a:endParaRPr lang="en-US"/>
          </a:p>
        </p:txBody>
      </p:sp>
    </p:spTree>
    <p:extLst>
      <p:ext uri="{BB962C8B-B14F-4D97-AF65-F5344CB8AC3E}">
        <p14:creationId xmlns:p14="http://schemas.microsoft.com/office/powerpoint/2010/main" val="208534986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1FD7F84-0ABE-4397-93A5-717944C125E2}"/>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C53D2CE3-1A7D-47C4-8A26-BF1067B1041E}"/>
              </a:ext>
            </a:extLst>
          </p:cNvPr>
          <p:cNvSpPr>
            <a:spLocks noGrp="1"/>
          </p:cNvSpPr>
          <p:nvPr>
            <p:ph type="sldNum" sz="quarter" idx="5"/>
          </p:nvPr>
        </p:nvSpPr>
        <p:spPr/>
        <p:txBody>
          <a:bodyPr/>
          <a:lstStyle/>
          <a:p>
            <a:fld id="{21B2AA4F-B828-4D7C-AFD3-893933DAFCB4}" type="slidenum">
              <a:rPr lang="en-US" smtClean="0"/>
              <a:t>47</a:t>
            </a:fld>
            <a:endParaRPr lang="en-US"/>
          </a:p>
        </p:txBody>
      </p:sp>
    </p:spTree>
    <p:extLst>
      <p:ext uri="{BB962C8B-B14F-4D97-AF65-F5344CB8AC3E}">
        <p14:creationId xmlns:p14="http://schemas.microsoft.com/office/powerpoint/2010/main" val="59535517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4F3F166-8DCB-4D6C-AB53-E8897C387B7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034A0854-9A3C-481F-9644-42C1D8880672}"/>
              </a:ext>
            </a:extLst>
          </p:cNvPr>
          <p:cNvSpPr>
            <a:spLocks noGrp="1"/>
          </p:cNvSpPr>
          <p:nvPr>
            <p:ph type="sldNum" sz="quarter" idx="5"/>
          </p:nvPr>
        </p:nvSpPr>
        <p:spPr/>
        <p:txBody>
          <a:bodyPr/>
          <a:lstStyle/>
          <a:p>
            <a:fld id="{21B2AA4F-B828-4D7C-AFD3-893933DAFCB4}" type="slidenum">
              <a:rPr lang="en-US" smtClean="0"/>
              <a:t>48</a:t>
            </a:fld>
            <a:endParaRPr lang="en-US"/>
          </a:p>
        </p:txBody>
      </p:sp>
    </p:spTree>
    <p:extLst>
      <p:ext uri="{BB962C8B-B14F-4D97-AF65-F5344CB8AC3E}">
        <p14:creationId xmlns:p14="http://schemas.microsoft.com/office/powerpoint/2010/main" val="40118320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743C7DFE-1096-4EBE-9E04-F3C5009F5E1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5D0A2E78-B449-496D-BEC5-71ABBA8781A6}"/>
              </a:ext>
            </a:extLst>
          </p:cNvPr>
          <p:cNvSpPr>
            <a:spLocks noGrp="1"/>
          </p:cNvSpPr>
          <p:nvPr>
            <p:ph type="sldNum" sz="quarter" idx="5"/>
          </p:nvPr>
        </p:nvSpPr>
        <p:spPr/>
        <p:txBody>
          <a:bodyPr/>
          <a:lstStyle/>
          <a:p>
            <a:fld id="{21B2AA4F-B828-4D7C-AFD3-893933DAFCB4}" type="slidenum">
              <a:rPr lang="en-US" smtClean="0"/>
              <a:t>4</a:t>
            </a:fld>
            <a:endParaRPr lang="en-US"/>
          </a:p>
        </p:txBody>
      </p:sp>
    </p:spTree>
    <p:extLst>
      <p:ext uri="{BB962C8B-B14F-4D97-AF65-F5344CB8AC3E}">
        <p14:creationId xmlns:p14="http://schemas.microsoft.com/office/powerpoint/2010/main" val="1628488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2C31770-4D1D-408F-A530-097929560858}"/>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8DF5C067-E9AB-401E-A6D6-3F468413C0F4}"/>
              </a:ext>
            </a:extLst>
          </p:cNvPr>
          <p:cNvSpPr>
            <a:spLocks noGrp="1"/>
          </p:cNvSpPr>
          <p:nvPr>
            <p:ph type="sldNum" sz="quarter" idx="5"/>
          </p:nvPr>
        </p:nvSpPr>
        <p:spPr/>
        <p:txBody>
          <a:bodyPr/>
          <a:lstStyle/>
          <a:p>
            <a:fld id="{21B2AA4F-B828-4D7C-AFD3-893933DAFCB4}" type="slidenum">
              <a:rPr lang="en-US" smtClean="0"/>
              <a:t>50</a:t>
            </a:fld>
            <a:endParaRPr lang="en-US"/>
          </a:p>
        </p:txBody>
      </p:sp>
    </p:spTree>
    <p:extLst>
      <p:ext uri="{BB962C8B-B14F-4D97-AF65-F5344CB8AC3E}">
        <p14:creationId xmlns:p14="http://schemas.microsoft.com/office/powerpoint/2010/main" val="2025976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48B6DD1F-26C9-4A68-9B3D-746978E84F6B}"/>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14573FB1-84F6-4EF0-B1B9-D0987CE89810}"/>
              </a:ext>
            </a:extLst>
          </p:cNvPr>
          <p:cNvSpPr>
            <a:spLocks noGrp="1"/>
          </p:cNvSpPr>
          <p:nvPr>
            <p:ph type="sldNum" sz="quarter" idx="5"/>
          </p:nvPr>
        </p:nvSpPr>
        <p:spPr/>
        <p:txBody>
          <a:bodyPr/>
          <a:lstStyle/>
          <a:p>
            <a:fld id="{21B2AA4F-B828-4D7C-AFD3-893933DAFCB4}" type="slidenum">
              <a:rPr lang="en-US" smtClean="0"/>
              <a:t>51</a:t>
            </a:fld>
            <a:endParaRPr lang="en-US"/>
          </a:p>
        </p:txBody>
      </p:sp>
    </p:spTree>
    <p:extLst>
      <p:ext uri="{BB962C8B-B14F-4D97-AF65-F5344CB8AC3E}">
        <p14:creationId xmlns:p14="http://schemas.microsoft.com/office/powerpoint/2010/main" val="39954902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03C55C4E-7CA9-4A3F-9940-0549C183E56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F5AE0F77-C7EC-4A4F-8A86-0118B1D20082}"/>
              </a:ext>
            </a:extLst>
          </p:cNvPr>
          <p:cNvSpPr>
            <a:spLocks noGrp="1"/>
          </p:cNvSpPr>
          <p:nvPr>
            <p:ph type="sldNum" sz="quarter" idx="5"/>
          </p:nvPr>
        </p:nvSpPr>
        <p:spPr/>
        <p:txBody>
          <a:bodyPr/>
          <a:lstStyle/>
          <a:p>
            <a:fld id="{21B2AA4F-B828-4D7C-AFD3-893933DAFCB4}" type="slidenum">
              <a:rPr lang="en-US" smtClean="0"/>
              <a:t>52</a:t>
            </a:fld>
            <a:endParaRPr lang="en-US"/>
          </a:p>
        </p:txBody>
      </p:sp>
    </p:spTree>
    <p:extLst>
      <p:ext uri="{BB962C8B-B14F-4D97-AF65-F5344CB8AC3E}">
        <p14:creationId xmlns:p14="http://schemas.microsoft.com/office/powerpoint/2010/main" val="19127742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E667EA82-61C3-4660-9C3D-3C8ED26AE04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D1AC1473-7C69-4127-9FFA-74493E3310E4}"/>
              </a:ext>
            </a:extLst>
          </p:cNvPr>
          <p:cNvSpPr>
            <a:spLocks noGrp="1"/>
          </p:cNvSpPr>
          <p:nvPr>
            <p:ph type="sldNum" sz="quarter" idx="5"/>
          </p:nvPr>
        </p:nvSpPr>
        <p:spPr/>
        <p:txBody>
          <a:bodyPr/>
          <a:lstStyle/>
          <a:p>
            <a:fld id="{21B2AA4F-B828-4D7C-AFD3-893933DAFCB4}" type="slidenum">
              <a:rPr lang="en-US" smtClean="0"/>
              <a:t>54</a:t>
            </a:fld>
            <a:endParaRPr lang="en-US"/>
          </a:p>
        </p:txBody>
      </p:sp>
    </p:spTree>
    <p:extLst>
      <p:ext uri="{BB962C8B-B14F-4D97-AF65-F5344CB8AC3E}">
        <p14:creationId xmlns:p14="http://schemas.microsoft.com/office/powerpoint/2010/main" val="5016597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EC8287F7-4345-4370-89F2-0F999F3DC4FA}"/>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3D4B6CA0-162A-455C-83B8-88319E4BB505}"/>
              </a:ext>
            </a:extLst>
          </p:cNvPr>
          <p:cNvSpPr>
            <a:spLocks noGrp="1"/>
          </p:cNvSpPr>
          <p:nvPr>
            <p:ph type="sldNum" sz="quarter" idx="5"/>
          </p:nvPr>
        </p:nvSpPr>
        <p:spPr/>
        <p:txBody>
          <a:bodyPr/>
          <a:lstStyle/>
          <a:p>
            <a:fld id="{21B2AA4F-B828-4D7C-AFD3-893933DAFCB4}" type="slidenum">
              <a:rPr lang="en-US" smtClean="0"/>
              <a:t>56</a:t>
            </a:fld>
            <a:endParaRPr lang="en-US"/>
          </a:p>
        </p:txBody>
      </p:sp>
    </p:spTree>
    <p:extLst>
      <p:ext uri="{BB962C8B-B14F-4D97-AF65-F5344CB8AC3E}">
        <p14:creationId xmlns:p14="http://schemas.microsoft.com/office/powerpoint/2010/main" val="310372523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B30967D7-B39F-48C2-A1E7-73383E5C438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4A5E7CC7-C64B-46EB-A5C5-F02ED5B00EBE}"/>
              </a:ext>
            </a:extLst>
          </p:cNvPr>
          <p:cNvSpPr>
            <a:spLocks noGrp="1"/>
          </p:cNvSpPr>
          <p:nvPr>
            <p:ph type="sldNum" sz="quarter" idx="5"/>
          </p:nvPr>
        </p:nvSpPr>
        <p:spPr/>
        <p:txBody>
          <a:bodyPr/>
          <a:lstStyle/>
          <a:p>
            <a:fld id="{21B2AA4F-B828-4D7C-AFD3-893933DAFCB4}" type="slidenum">
              <a:rPr lang="en-US" smtClean="0"/>
              <a:t>58</a:t>
            </a:fld>
            <a:endParaRPr lang="en-US"/>
          </a:p>
        </p:txBody>
      </p:sp>
    </p:spTree>
    <p:extLst>
      <p:ext uri="{BB962C8B-B14F-4D97-AF65-F5344CB8AC3E}">
        <p14:creationId xmlns:p14="http://schemas.microsoft.com/office/powerpoint/2010/main" val="293055146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0235FE4-ED3A-47BE-9072-25F934A5650E}"/>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B78DA1FA-BF99-4EBD-9A40-E180BB1B2328}"/>
              </a:ext>
            </a:extLst>
          </p:cNvPr>
          <p:cNvSpPr>
            <a:spLocks noGrp="1"/>
          </p:cNvSpPr>
          <p:nvPr>
            <p:ph type="sldNum" sz="quarter" idx="5"/>
          </p:nvPr>
        </p:nvSpPr>
        <p:spPr/>
        <p:txBody>
          <a:bodyPr/>
          <a:lstStyle/>
          <a:p>
            <a:fld id="{21B2AA4F-B828-4D7C-AFD3-893933DAFCB4}" type="slidenum">
              <a:rPr lang="en-US" smtClean="0"/>
              <a:t>60</a:t>
            </a:fld>
            <a:endParaRPr lang="en-US"/>
          </a:p>
        </p:txBody>
      </p:sp>
    </p:spTree>
    <p:extLst>
      <p:ext uri="{BB962C8B-B14F-4D97-AF65-F5344CB8AC3E}">
        <p14:creationId xmlns:p14="http://schemas.microsoft.com/office/powerpoint/2010/main" val="114911481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385F2DF8-8A89-4FBF-A431-588568A09465}"/>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ED3353C3-6116-4023-879C-35D803730873}"/>
              </a:ext>
            </a:extLst>
          </p:cNvPr>
          <p:cNvSpPr>
            <a:spLocks noGrp="1"/>
          </p:cNvSpPr>
          <p:nvPr>
            <p:ph type="sldNum" sz="quarter" idx="5"/>
          </p:nvPr>
        </p:nvSpPr>
        <p:spPr/>
        <p:txBody>
          <a:bodyPr/>
          <a:lstStyle/>
          <a:p>
            <a:fld id="{21B2AA4F-B828-4D7C-AFD3-893933DAFCB4}" type="slidenum">
              <a:rPr lang="en-US" smtClean="0"/>
              <a:t>62</a:t>
            </a:fld>
            <a:endParaRPr lang="en-US"/>
          </a:p>
        </p:txBody>
      </p:sp>
    </p:spTree>
    <p:extLst>
      <p:ext uri="{BB962C8B-B14F-4D97-AF65-F5344CB8AC3E}">
        <p14:creationId xmlns:p14="http://schemas.microsoft.com/office/powerpoint/2010/main" val="46466019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C3687AA-A4FB-412D-9155-DC3FEE0598B7}"/>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FD29EB7F-C6B1-4456-B1D5-09D97C8FFBE6}"/>
              </a:ext>
            </a:extLst>
          </p:cNvPr>
          <p:cNvSpPr>
            <a:spLocks noGrp="1"/>
          </p:cNvSpPr>
          <p:nvPr>
            <p:ph type="sldNum" sz="quarter" idx="5"/>
          </p:nvPr>
        </p:nvSpPr>
        <p:spPr/>
        <p:txBody>
          <a:bodyPr/>
          <a:lstStyle/>
          <a:p>
            <a:fld id="{21B2AA4F-B828-4D7C-AFD3-893933DAFCB4}" type="slidenum">
              <a:rPr lang="en-US" smtClean="0"/>
              <a:t>64</a:t>
            </a:fld>
            <a:endParaRPr lang="en-US"/>
          </a:p>
        </p:txBody>
      </p:sp>
    </p:spTree>
    <p:extLst>
      <p:ext uri="{BB962C8B-B14F-4D97-AF65-F5344CB8AC3E}">
        <p14:creationId xmlns:p14="http://schemas.microsoft.com/office/powerpoint/2010/main" val="304733506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5D0787CD-2F4D-4823-A2D7-86AD0E812DF6}"/>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FBF1B514-36B3-4836-8BE4-C243EEBA028F}"/>
              </a:ext>
            </a:extLst>
          </p:cNvPr>
          <p:cNvSpPr>
            <a:spLocks noGrp="1"/>
          </p:cNvSpPr>
          <p:nvPr>
            <p:ph type="sldNum" sz="quarter" idx="5"/>
          </p:nvPr>
        </p:nvSpPr>
        <p:spPr/>
        <p:txBody>
          <a:bodyPr/>
          <a:lstStyle/>
          <a:p>
            <a:fld id="{21B2AA4F-B828-4D7C-AFD3-893933DAFCB4}" type="slidenum">
              <a:rPr lang="en-US" smtClean="0"/>
              <a:t>65</a:t>
            </a:fld>
            <a:endParaRPr lang="en-US"/>
          </a:p>
        </p:txBody>
      </p:sp>
    </p:spTree>
    <p:extLst>
      <p:ext uri="{BB962C8B-B14F-4D97-AF65-F5344CB8AC3E}">
        <p14:creationId xmlns:p14="http://schemas.microsoft.com/office/powerpoint/2010/main" val="205045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626258D9-F89F-4491-8F08-546D22F5F900}"/>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D7197AF4-E6DE-4AB2-BD0E-2060F0E0B053}"/>
              </a:ext>
            </a:extLst>
          </p:cNvPr>
          <p:cNvSpPr>
            <a:spLocks noGrp="1"/>
          </p:cNvSpPr>
          <p:nvPr>
            <p:ph type="sldNum" sz="quarter" idx="5"/>
          </p:nvPr>
        </p:nvSpPr>
        <p:spPr/>
        <p:txBody>
          <a:bodyPr/>
          <a:lstStyle/>
          <a:p>
            <a:fld id="{21B2AA4F-B828-4D7C-AFD3-893933DAFCB4}" type="slidenum">
              <a:rPr lang="en-US" smtClean="0"/>
              <a:t>5</a:t>
            </a:fld>
            <a:endParaRPr lang="en-US"/>
          </a:p>
        </p:txBody>
      </p:sp>
    </p:spTree>
    <p:extLst>
      <p:ext uri="{BB962C8B-B14F-4D97-AF65-F5344CB8AC3E}">
        <p14:creationId xmlns:p14="http://schemas.microsoft.com/office/powerpoint/2010/main" val="23901285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A5A886F4-8946-4A8C-A57F-AACF009CF80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58DC10F6-C28E-4ED0-87AA-EEC941947C34}"/>
              </a:ext>
            </a:extLst>
          </p:cNvPr>
          <p:cNvSpPr>
            <a:spLocks noGrp="1"/>
          </p:cNvSpPr>
          <p:nvPr>
            <p:ph type="sldNum" sz="quarter" idx="5"/>
          </p:nvPr>
        </p:nvSpPr>
        <p:spPr/>
        <p:txBody>
          <a:bodyPr/>
          <a:lstStyle/>
          <a:p>
            <a:fld id="{21B2AA4F-B828-4D7C-AFD3-893933DAFCB4}" type="slidenum">
              <a:rPr lang="en-US" smtClean="0"/>
              <a:t>6</a:t>
            </a:fld>
            <a:endParaRPr lang="en-US"/>
          </a:p>
        </p:txBody>
      </p:sp>
    </p:spTree>
    <p:extLst>
      <p:ext uri="{BB962C8B-B14F-4D97-AF65-F5344CB8AC3E}">
        <p14:creationId xmlns:p14="http://schemas.microsoft.com/office/powerpoint/2010/main" val="28583354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A045D80E-26B8-4090-96F9-4496295CBAB9}"/>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BA1A6B9B-0880-4638-9AAD-2DAEF2E70362}"/>
              </a:ext>
            </a:extLst>
          </p:cNvPr>
          <p:cNvSpPr>
            <a:spLocks noGrp="1"/>
          </p:cNvSpPr>
          <p:nvPr>
            <p:ph type="sldNum" sz="quarter" idx="5"/>
          </p:nvPr>
        </p:nvSpPr>
        <p:spPr/>
        <p:txBody>
          <a:bodyPr/>
          <a:lstStyle/>
          <a:p>
            <a:fld id="{21B2AA4F-B828-4D7C-AFD3-893933DAFCB4}" type="slidenum">
              <a:rPr lang="en-US" smtClean="0"/>
              <a:t>7</a:t>
            </a:fld>
            <a:endParaRPr lang="en-US"/>
          </a:p>
        </p:txBody>
      </p:sp>
    </p:spTree>
    <p:extLst>
      <p:ext uri="{BB962C8B-B14F-4D97-AF65-F5344CB8AC3E}">
        <p14:creationId xmlns:p14="http://schemas.microsoft.com/office/powerpoint/2010/main" val="3983248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AABD4FC9-699C-47B1-8D5E-EBC22535AF9C}"/>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B6EC09C7-C87F-4CED-8402-24780A60D2AB}"/>
              </a:ext>
            </a:extLst>
          </p:cNvPr>
          <p:cNvSpPr>
            <a:spLocks noGrp="1"/>
          </p:cNvSpPr>
          <p:nvPr>
            <p:ph type="sldNum" sz="quarter" idx="5"/>
          </p:nvPr>
        </p:nvSpPr>
        <p:spPr/>
        <p:txBody>
          <a:bodyPr/>
          <a:lstStyle/>
          <a:p>
            <a:fld id="{21B2AA4F-B828-4D7C-AFD3-893933DAFCB4}" type="slidenum">
              <a:rPr lang="en-US" smtClean="0"/>
              <a:t>8</a:t>
            </a:fld>
            <a:endParaRPr lang="en-US"/>
          </a:p>
        </p:txBody>
      </p:sp>
    </p:spTree>
    <p:extLst>
      <p:ext uri="{BB962C8B-B14F-4D97-AF65-F5344CB8AC3E}">
        <p14:creationId xmlns:p14="http://schemas.microsoft.com/office/powerpoint/2010/main" val="33135236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F30EB023-0605-43A7-B0DA-D8BE08EAEC41}"/>
              </a:ext>
            </a:extLst>
          </p:cNvPr>
          <p:cNvSpPr>
            <a:spLocks noGrp="1"/>
          </p:cNvSpPr>
          <p:nvPr>
            <p:ph type="dt" idx="1"/>
          </p:nvPr>
        </p:nvSpPr>
        <p:spPr/>
        <p:txBody>
          <a:bodyPr/>
          <a:lstStyle/>
          <a:p>
            <a:r>
              <a:rPr lang="en-US"/>
              <a:t>RSJD dr. Arif Zainudin</a:t>
            </a:r>
          </a:p>
        </p:txBody>
      </p:sp>
      <p:sp>
        <p:nvSpPr>
          <p:cNvPr id="10" name="Header Placeholder 9"/>
          <p:cNvSpPr>
            <a:spLocks noGrp="1"/>
          </p:cNvSpPr>
          <p:nvPr>
            <p:ph type="hdr" sz="quarter" idx="10"/>
          </p:nvPr>
        </p:nvSpPr>
        <p:spPr/>
        <p:txBody>
          <a:bodyPr/>
          <a:lstStyle/>
          <a:p>
            <a:r>
              <a:rPr lang="en-US"/>
              <a:t>Laporan Kinerja Oktober 2020</a:t>
            </a:r>
          </a:p>
        </p:txBody>
      </p:sp>
      <p:sp>
        <p:nvSpPr>
          <p:cNvPr id="6" name="Slide Number Placeholder 5">
            <a:extLst>
              <a:ext uri="{FF2B5EF4-FFF2-40B4-BE49-F238E27FC236}">
                <a16:creationId xmlns:a16="http://schemas.microsoft.com/office/drawing/2014/main" id="{2D42A965-C376-4BBD-9F21-8639327CA0BA}"/>
              </a:ext>
            </a:extLst>
          </p:cNvPr>
          <p:cNvSpPr>
            <a:spLocks noGrp="1"/>
          </p:cNvSpPr>
          <p:nvPr>
            <p:ph type="sldNum" sz="quarter" idx="5"/>
          </p:nvPr>
        </p:nvSpPr>
        <p:spPr/>
        <p:txBody>
          <a:bodyPr/>
          <a:lstStyle/>
          <a:p>
            <a:fld id="{21B2AA4F-B828-4D7C-AFD3-893933DAFCB4}" type="slidenum">
              <a:rPr lang="en-US" smtClean="0"/>
              <a:t>9</a:t>
            </a:fld>
            <a:endParaRPr lang="en-US"/>
          </a:p>
        </p:txBody>
      </p:sp>
    </p:spTree>
    <p:extLst>
      <p:ext uri="{BB962C8B-B14F-4D97-AF65-F5344CB8AC3E}">
        <p14:creationId xmlns:p14="http://schemas.microsoft.com/office/powerpoint/2010/main" val="2344452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3" name="文本占位符 19"/>
          <p:cNvSpPr>
            <a:spLocks noGrp="1"/>
          </p:cNvSpPr>
          <p:nvPr>
            <p:ph type="body" sz="quarter" idx="12" hasCustomPrompt="1"/>
          </p:nvPr>
        </p:nvSpPr>
        <p:spPr>
          <a:xfrm>
            <a:off x="764228" y="3533689"/>
            <a:ext cx="5229829" cy="320317"/>
          </a:xfrm>
        </p:spPr>
        <p:txBody>
          <a:bodyPr anchor="ctr">
            <a:noAutofit/>
          </a:bodyPr>
          <a:lstStyle>
            <a:lvl1pPr marL="0" indent="0" algn="dist">
              <a:buFontTx/>
              <a:buNone/>
              <a:defRPr sz="1400">
                <a:solidFill>
                  <a:schemeClr val="bg1"/>
                </a:solidFill>
              </a:defRPr>
            </a:lvl1pPr>
          </a:lstStyle>
          <a:p>
            <a:pPr lvl="0"/>
            <a:r>
              <a:rPr lang="zh-CN" altLang="en-US" dirty="0"/>
              <a:t>单击此处编辑文本样式</a:t>
            </a:r>
          </a:p>
        </p:txBody>
      </p:sp>
      <p:sp>
        <p:nvSpPr>
          <p:cNvPr id="31" name="任意多边形: 形状 30"/>
          <p:cNvSpPr/>
          <p:nvPr userDrawn="1"/>
        </p:nvSpPr>
        <p:spPr>
          <a:xfrm rot="20367676">
            <a:off x="6927308" y="-8507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8" name="任意多边形: 形状 17"/>
          <p:cNvSpPr>
            <a:spLocks noGrp="1"/>
          </p:cNvSpPr>
          <p:nvPr>
            <p:ph type="pic" sz="quarter" idx="10"/>
          </p:nvPr>
        </p:nvSpPr>
        <p:spPr>
          <a:xfrm>
            <a:off x="6471500" y="0"/>
            <a:ext cx="5720500" cy="5338728"/>
          </a:xfrm>
          <a:custGeom>
            <a:avLst/>
            <a:gdLst>
              <a:gd name="connsiteX0" fmla="*/ 1116115 w 5720500"/>
              <a:gd name="connsiteY0" fmla="*/ 0 h 5338728"/>
              <a:gd name="connsiteX1" fmla="*/ 5720500 w 5720500"/>
              <a:gd name="connsiteY1" fmla="*/ 0 h 5338728"/>
              <a:gd name="connsiteX2" fmla="*/ 5720500 w 5720500"/>
              <a:gd name="connsiteY2" fmla="*/ 3906235 h 5338728"/>
              <a:gd name="connsiteX3" fmla="*/ 2872857 w 5720500"/>
              <a:gd name="connsiteY3" fmla="*/ 5250786 h 5338728"/>
              <a:gd name="connsiteX4" fmla="*/ 1652939 w 5720500"/>
              <a:gd name="connsiteY4" fmla="*/ 4813390 h 5338728"/>
              <a:gd name="connsiteX5" fmla="*/ 87942 w 5720500"/>
              <a:gd name="connsiteY5" fmla="*/ 1498861 h 5338728"/>
              <a:gd name="connsiteX6" fmla="*/ 525337 w 5720500"/>
              <a:gd name="connsiteY6" fmla="*/ 278944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500" h="5338728">
                <a:moveTo>
                  <a:pt x="1116115" y="0"/>
                </a:moveTo>
                <a:lnTo>
                  <a:pt x="5720500" y="0"/>
                </a:lnTo>
                <a:lnTo>
                  <a:pt x="5720500" y="3906235"/>
                </a:lnTo>
                <a:lnTo>
                  <a:pt x="2872857" y="5250786"/>
                </a:lnTo>
                <a:cubicBezTo>
                  <a:pt x="2415203" y="5466875"/>
                  <a:pt x="1869027" y="5271046"/>
                  <a:pt x="1652939" y="4813390"/>
                </a:cubicBezTo>
                <a:lnTo>
                  <a:pt x="87942" y="1498861"/>
                </a:lnTo>
                <a:cubicBezTo>
                  <a:pt x="-128146" y="1041207"/>
                  <a:pt x="67683" y="495031"/>
                  <a:pt x="525337" y="278944"/>
                </a:cubicBezTo>
                <a:close/>
              </a:path>
            </a:pathLst>
          </a:custGeom>
        </p:spPr>
        <p:txBody>
          <a:bodyPr wrap="square">
            <a:noAutofit/>
          </a:bodyPr>
          <a:lstStyle/>
          <a:p>
            <a:endParaRPr lang="zh-CN" altLang="en-US" dirty="0"/>
          </a:p>
        </p:txBody>
      </p:sp>
      <p:sp>
        <p:nvSpPr>
          <p:cNvPr id="14"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占位符 19"/>
          <p:cNvSpPr>
            <a:spLocks noGrp="1"/>
          </p:cNvSpPr>
          <p:nvPr>
            <p:ph type="body" sz="quarter" idx="11" hasCustomPrompt="1"/>
          </p:nvPr>
        </p:nvSpPr>
        <p:spPr>
          <a:xfrm>
            <a:off x="709798" y="2641430"/>
            <a:ext cx="5720499" cy="905885"/>
          </a:xfrm>
        </p:spPr>
        <p:txBody>
          <a:bodyPr anchor="ctr">
            <a:noAutofit/>
          </a:bodyPr>
          <a:lstStyle>
            <a:lvl1pPr marL="0" indent="0">
              <a:buFontTx/>
              <a:buNone/>
              <a:defRPr sz="3600">
                <a:latin typeface="汉仪旗黑-85S" panose="00020600040101010101" charset="-122"/>
              </a:defRPr>
            </a:lvl1pPr>
          </a:lstStyle>
          <a:p>
            <a:pPr lvl="0"/>
            <a:r>
              <a:rPr lang="zh-CN" altLang="en-US" dirty="0"/>
              <a:t>单击此处编辑文本样式</a:t>
            </a:r>
          </a:p>
        </p:txBody>
      </p:sp>
      <p:sp>
        <p:nvSpPr>
          <p:cNvPr id="27" name="文本占位符 19"/>
          <p:cNvSpPr>
            <a:spLocks noGrp="1"/>
          </p:cNvSpPr>
          <p:nvPr>
            <p:ph type="body" sz="quarter" idx="13" hasCustomPrompt="1"/>
          </p:nvPr>
        </p:nvSpPr>
        <p:spPr>
          <a:xfrm>
            <a:off x="709798" y="3968257"/>
            <a:ext cx="5720499" cy="734372"/>
          </a:xfrm>
        </p:spPr>
        <p:txBody>
          <a:bodyPr anchor="ctr">
            <a:noAutofit/>
          </a:bodyPr>
          <a:lstStyle>
            <a:lvl1pPr marL="0" indent="0" algn="l">
              <a:buFontTx/>
              <a:buNone/>
              <a:defRPr sz="1100">
                <a:solidFill>
                  <a:schemeClr val="bg2">
                    <a:lumMod val="25000"/>
                  </a:schemeClr>
                </a:solidFill>
              </a:defRPr>
            </a:lvl1pPr>
          </a:lstStyle>
          <a:p>
            <a:pPr lvl="0"/>
            <a:r>
              <a:rPr lang="zh-CN" altLang="en-US" dirty="0"/>
              <a:t>单击此处编辑文本样式</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标题和竖排文字">
    <p:spTree>
      <p:nvGrpSpPr>
        <p:cNvPr id="1" name=""/>
        <p:cNvGrpSpPr/>
        <p:nvPr/>
      </p:nvGrpSpPr>
      <p:grpSpPr>
        <a:xfrm>
          <a:off x="0" y="0"/>
          <a:ext cx="0" cy="0"/>
          <a:chOff x="0" y="0"/>
          <a:chExt cx="0" cy="0"/>
        </a:xfrm>
      </p:grpSpPr>
      <p:sp>
        <p:nvSpPr>
          <p:cNvPr id="10" name="任意多边形: 形状 9"/>
          <p:cNvSpPr/>
          <p:nvPr userDrawn="1"/>
        </p:nvSpPr>
        <p:spPr>
          <a:xfrm>
            <a:off x="1" y="12700"/>
            <a:ext cx="5720499" cy="5338728"/>
          </a:xfrm>
          <a:custGeom>
            <a:avLst/>
            <a:gdLst>
              <a:gd name="connsiteX0" fmla="*/ 0 w 5720499"/>
              <a:gd name="connsiteY0" fmla="*/ 0 h 5338728"/>
              <a:gd name="connsiteX1" fmla="*/ 4604385 w 5720499"/>
              <a:gd name="connsiteY1" fmla="*/ 0 h 5338728"/>
              <a:gd name="connsiteX2" fmla="*/ 5195163 w 5720499"/>
              <a:gd name="connsiteY2" fmla="*/ 278944 h 5338728"/>
              <a:gd name="connsiteX3" fmla="*/ 5632558 w 5720499"/>
              <a:gd name="connsiteY3" fmla="*/ 1498861 h 5338728"/>
              <a:gd name="connsiteX4" fmla="*/ 4067561 w 5720499"/>
              <a:gd name="connsiteY4" fmla="*/ 4813390 h 5338728"/>
              <a:gd name="connsiteX5" fmla="*/ 2847643 w 5720499"/>
              <a:gd name="connsiteY5" fmla="*/ 5250786 h 5338728"/>
              <a:gd name="connsiteX6" fmla="*/ 0 w 5720499"/>
              <a:gd name="connsiteY6" fmla="*/ 3906235 h 5338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720499" h="5338728">
                <a:moveTo>
                  <a:pt x="0" y="0"/>
                </a:moveTo>
                <a:lnTo>
                  <a:pt x="4604385" y="0"/>
                </a:lnTo>
                <a:lnTo>
                  <a:pt x="5195163" y="278944"/>
                </a:lnTo>
                <a:cubicBezTo>
                  <a:pt x="5652817" y="495031"/>
                  <a:pt x="5848646" y="1041207"/>
                  <a:pt x="5632558" y="1498861"/>
                </a:cubicBezTo>
                <a:lnTo>
                  <a:pt x="4067561" y="4813390"/>
                </a:lnTo>
                <a:cubicBezTo>
                  <a:pt x="3851473" y="5271046"/>
                  <a:pt x="3305297" y="5466875"/>
                  <a:pt x="2847643" y="5250786"/>
                </a:cubicBezTo>
                <a:lnTo>
                  <a:pt x="0" y="3906235"/>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p:cNvSpPr/>
          <p:nvPr userDrawn="1"/>
        </p:nvSpPr>
        <p:spPr>
          <a:xfrm rot="1232324" flipH="1">
            <a:off x="-494559" y="-838053"/>
            <a:ext cx="5763409" cy="5759446"/>
          </a:xfrm>
          <a:custGeom>
            <a:avLst/>
            <a:gdLst>
              <a:gd name="connsiteX0" fmla="*/ 978549 w 5763409"/>
              <a:gd name="connsiteY0" fmla="*/ 0 h 5759446"/>
              <a:gd name="connsiteX1" fmla="*/ 3610297 w 5763409"/>
              <a:gd name="connsiteY1" fmla="*/ 985999 h 5759446"/>
              <a:gd name="connsiteX2" fmla="*/ 5763409 w 5763409"/>
              <a:gd name="connsiteY2" fmla="*/ 1980339 h 5759446"/>
              <a:gd name="connsiteX3" fmla="*/ 5091884 w 5763409"/>
              <a:gd name="connsiteY3" fmla="*/ 3772718 h 5759446"/>
              <a:gd name="connsiteX4" fmla="*/ 4182409 w 5763409"/>
              <a:gd name="connsiteY4" fmla="*/ 5759446 h 5759446"/>
              <a:gd name="connsiteX5" fmla="*/ 951530 w 5763409"/>
              <a:gd name="connsiteY5" fmla="*/ 5759446 h 5759446"/>
              <a:gd name="connsiteX6" fmla="*/ 0 w 5763409"/>
              <a:gd name="connsiteY6" fmla="*/ 4799519 h 5759446"/>
              <a:gd name="connsiteX7" fmla="*/ 0 w 5763409"/>
              <a:gd name="connsiteY7" fmla="*/ 959927 h 5759446"/>
              <a:gd name="connsiteX8" fmla="*/ 951531 w 5763409"/>
              <a:gd name="connsiteY8"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3409" h="5759446">
                <a:moveTo>
                  <a:pt x="978549" y="0"/>
                </a:moveTo>
                <a:lnTo>
                  <a:pt x="3610297" y="985999"/>
                </a:lnTo>
                <a:lnTo>
                  <a:pt x="5763409" y="1980339"/>
                </a:lnTo>
                <a:lnTo>
                  <a:pt x="5091884" y="3772718"/>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16" name="任意多边形: 形状 15"/>
          <p:cNvSpPr>
            <a:spLocks noGrp="1"/>
          </p:cNvSpPr>
          <p:nvPr>
            <p:ph type="pic" sz="quarter" idx="10"/>
          </p:nvPr>
        </p:nvSpPr>
        <p:spPr>
          <a:xfrm>
            <a:off x="0" y="12700"/>
            <a:ext cx="5240982" cy="4891212"/>
          </a:xfrm>
          <a:custGeom>
            <a:avLst/>
            <a:gdLst>
              <a:gd name="connsiteX0" fmla="*/ 0 w 5240982"/>
              <a:gd name="connsiteY0" fmla="*/ 0 h 4891212"/>
              <a:gd name="connsiteX1" fmla="*/ 4218425 w 5240982"/>
              <a:gd name="connsiteY1" fmla="*/ 0 h 4891212"/>
              <a:gd name="connsiteX2" fmla="*/ 4759681 w 5240982"/>
              <a:gd name="connsiteY2" fmla="*/ 255562 h 4891212"/>
              <a:gd name="connsiteX3" fmla="*/ 5160412 w 5240982"/>
              <a:gd name="connsiteY3" fmla="*/ 1373220 h 4891212"/>
              <a:gd name="connsiteX4" fmla="*/ 3726600 w 5240982"/>
              <a:gd name="connsiteY4" fmla="*/ 4409910 h 4891212"/>
              <a:gd name="connsiteX5" fmla="*/ 2608941 w 5240982"/>
              <a:gd name="connsiteY5" fmla="*/ 4810642 h 4891212"/>
              <a:gd name="connsiteX6" fmla="*/ 0 w 5240982"/>
              <a:gd name="connsiteY6" fmla="*/ 3578797 h 489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240982" h="4891212">
                <a:moveTo>
                  <a:pt x="0" y="0"/>
                </a:moveTo>
                <a:lnTo>
                  <a:pt x="4218425" y="0"/>
                </a:lnTo>
                <a:lnTo>
                  <a:pt x="4759681" y="255562"/>
                </a:lnTo>
                <a:cubicBezTo>
                  <a:pt x="5178973" y="453535"/>
                  <a:pt x="5358386" y="953929"/>
                  <a:pt x="5160412" y="1373220"/>
                </a:cubicBezTo>
                <a:lnTo>
                  <a:pt x="3726600" y="4409910"/>
                </a:lnTo>
                <a:cubicBezTo>
                  <a:pt x="3528625" y="4829204"/>
                  <a:pt x="3028232" y="5008617"/>
                  <a:pt x="2608941" y="4810642"/>
                </a:cubicBezTo>
                <a:lnTo>
                  <a:pt x="0" y="3578797"/>
                </a:lnTo>
                <a:close/>
              </a:path>
            </a:pathLst>
          </a:custGeom>
        </p:spPr>
        <p:txBody>
          <a:bodyPr wrap="square">
            <a:noAutofit/>
          </a:bodyPr>
          <a:lstStyle/>
          <a:p>
            <a:endParaRPr lang="zh-CN" altLang="en-US"/>
          </a:p>
        </p:txBody>
      </p:sp>
      <p:sp>
        <p:nvSpPr>
          <p:cNvPr id="17"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任意多边形 43"/>
          <p:cNvSpPr/>
          <p:nvPr userDrawn="1"/>
        </p:nvSpPr>
        <p:spPr>
          <a:xfrm rot="1469657" flipH="1">
            <a:off x="10973589" y="-160767"/>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占位符 28"/>
          <p:cNvSpPr>
            <a:spLocks noGrp="1"/>
          </p:cNvSpPr>
          <p:nvPr>
            <p:ph type="body" sz="quarter" idx="15"/>
          </p:nvPr>
        </p:nvSpPr>
        <p:spPr>
          <a:xfrm>
            <a:off x="6095999" y="3449579"/>
            <a:ext cx="4474140" cy="821191"/>
          </a:xfrm>
        </p:spPr>
        <p:txBody>
          <a:bodyPr>
            <a:normAutofit/>
          </a:bodyPr>
          <a:lstStyle>
            <a:lvl1pPr marL="0" indent="0" algn="l">
              <a:buFontTx/>
              <a:buNone/>
              <a:defRPr sz="1800" b="0">
                <a:solidFill>
                  <a:schemeClr val="tx1"/>
                </a:solidFill>
                <a:latin typeface="+mn-ea"/>
                <a:ea typeface="+mn-ea"/>
              </a:defRPr>
            </a:lvl1pPr>
            <a:lvl2pPr marL="457200" indent="0">
              <a:buNone/>
              <a:defRPr/>
            </a:lvl2pPr>
          </a:lstStyle>
          <a:p>
            <a:pPr lvl="0"/>
            <a:r>
              <a:rPr lang="zh-CN" altLang="en-US" dirty="0"/>
              <a:t>单击此处编辑母版文本样式</a:t>
            </a:r>
          </a:p>
        </p:txBody>
      </p:sp>
      <p:sp>
        <p:nvSpPr>
          <p:cNvPr id="20" name="文本占位符 26"/>
          <p:cNvSpPr>
            <a:spLocks noGrp="1"/>
          </p:cNvSpPr>
          <p:nvPr>
            <p:ph type="body" sz="quarter" idx="14"/>
          </p:nvPr>
        </p:nvSpPr>
        <p:spPr>
          <a:xfrm>
            <a:off x="6095999" y="2413625"/>
            <a:ext cx="4997427" cy="1446550"/>
          </a:xfrm>
        </p:spPr>
        <p:txBody>
          <a:bodyPr>
            <a:normAutofit/>
          </a:bodyPr>
          <a:lstStyle>
            <a:lvl1pPr marL="0" indent="0" algn="l">
              <a:buFontTx/>
              <a:buNone/>
              <a:defRPr sz="4400" b="0">
                <a:solidFill>
                  <a:schemeClr val="tx1"/>
                </a:solidFill>
                <a:latin typeface="汉仪旗黑-85S" panose="00020600040101010101" charset="-122"/>
              </a:defRPr>
            </a:lvl1pPr>
          </a:lstStyle>
          <a:p>
            <a:pPr lvl="0"/>
            <a:endParaRPr lang="en-US" altLang="zh-CN"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618960-8005-486C-9A75-10CB2AAC16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15"/>
          <p:cNvSpPr/>
          <p:nvPr userDrawn="1"/>
        </p:nvSpPr>
        <p:spPr>
          <a:xfrm rot="9302750">
            <a:off x="10948188" y="5839500"/>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23"/>
          <p:cNvSpPr/>
          <p:nvPr userDrawn="1"/>
        </p:nvSpPr>
        <p:spPr>
          <a:xfrm rot="20130343">
            <a:off x="-315558" y="-14997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7" name="任意多边形 21"/>
          <p:cNvSpPr/>
          <p:nvPr userDrawn="1"/>
        </p:nvSpPr>
        <p:spPr>
          <a:xfrm rot="20124172">
            <a:off x="6923398" y="-872327"/>
            <a:ext cx="5886392" cy="5759446"/>
          </a:xfrm>
          <a:custGeom>
            <a:avLst/>
            <a:gdLst>
              <a:gd name="connsiteX0" fmla="*/ 1475246 w 5886392"/>
              <a:gd name="connsiteY0" fmla="*/ 0 h 5759446"/>
              <a:gd name="connsiteX1" fmla="*/ 5886392 w 5886392"/>
              <a:gd name="connsiteY1" fmla="*/ 2037134 h 5759446"/>
              <a:gd name="connsiteX2" fmla="*/ 4182409 w 5886392"/>
              <a:gd name="connsiteY2" fmla="*/ 5759446 h 5759446"/>
              <a:gd name="connsiteX3" fmla="*/ 951530 w 5886392"/>
              <a:gd name="connsiteY3" fmla="*/ 5759446 h 5759446"/>
              <a:gd name="connsiteX4" fmla="*/ 0 w 5886392"/>
              <a:gd name="connsiteY4" fmla="*/ 4799519 h 5759446"/>
              <a:gd name="connsiteX5" fmla="*/ 0 w 5886392"/>
              <a:gd name="connsiteY5" fmla="*/ 959927 h 5759446"/>
              <a:gd name="connsiteX6" fmla="*/ 951531 w 5886392"/>
              <a:gd name="connsiteY6" fmla="*/ 0 h 575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86392" h="5759446">
                <a:moveTo>
                  <a:pt x="1475246" y="0"/>
                </a:moveTo>
                <a:lnTo>
                  <a:pt x="5886392" y="2037134"/>
                </a:lnTo>
                <a:lnTo>
                  <a:pt x="4182409" y="5759446"/>
                </a:lnTo>
                <a:lnTo>
                  <a:pt x="951530" y="5759446"/>
                </a:lnTo>
                <a:cubicBezTo>
                  <a:pt x="426014" y="5759447"/>
                  <a:pt x="0" y="5329673"/>
                  <a:pt x="0" y="4799519"/>
                </a:cubicBezTo>
                <a:lnTo>
                  <a:pt x="0" y="959927"/>
                </a:lnTo>
                <a:cubicBezTo>
                  <a:pt x="0" y="429774"/>
                  <a:pt x="426015" y="0"/>
                  <a:pt x="951531" y="0"/>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spTree>
      <p:nvGrpSpPr>
        <p:cNvPr id="1" name=""/>
        <p:cNvGrpSpPr/>
        <p:nvPr/>
      </p:nvGrpSpPr>
      <p:grpSpPr>
        <a:xfrm>
          <a:off x="0" y="0"/>
          <a:ext cx="0" cy="0"/>
          <a:chOff x="0" y="0"/>
          <a:chExt cx="0" cy="0"/>
        </a:xfrm>
      </p:grpSpPr>
      <p:sp>
        <p:nvSpPr>
          <p:cNvPr id="28" name="任意多边形: 形状 27"/>
          <p:cNvSpPr>
            <a:spLocks noGrp="1"/>
          </p:cNvSpPr>
          <p:nvPr>
            <p:ph type="pic" sz="quarter" idx="10"/>
          </p:nvPr>
        </p:nvSpPr>
        <p:spPr>
          <a:xfrm>
            <a:off x="1" y="756953"/>
            <a:ext cx="5344087" cy="6101047"/>
          </a:xfrm>
          <a:custGeom>
            <a:avLst/>
            <a:gdLst>
              <a:gd name="connsiteX0" fmla="*/ 3364679 w 5344087"/>
              <a:gd name="connsiteY0" fmla="*/ 233 h 6101047"/>
              <a:gd name="connsiteX1" fmla="*/ 4257726 w 5344087"/>
              <a:gd name="connsiteY1" fmla="*/ 689265 h 6101047"/>
              <a:gd name="connsiteX2" fmla="*/ 5306962 w 5344087"/>
              <a:gd name="connsiteY2" fmla="*/ 4346974 h 6101047"/>
              <a:gd name="connsiteX3" fmla="*/ 4654824 w 5344087"/>
              <a:gd name="connsiteY3" fmla="*/ 5523746 h 6101047"/>
              <a:gd name="connsiteX4" fmla="*/ 2642314 w 5344087"/>
              <a:gd name="connsiteY4" fmla="*/ 6101047 h 6101047"/>
              <a:gd name="connsiteX5" fmla="*/ 0 w 5344087"/>
              <a:gd name="connsiteY5" fmla="*/ 6101047 h 6101047"/>
              <a:gd name="connsiteX6" fmla="*/ 0 w 5344087"/>
              <a:gd name="connsiteY6" fmla="*/ 920916 h 6101047"/>
              <a:gd name="connsiteX7" fmla="*/ 3080954 w 5344087"/>
              <a:gd name="connsiteY7" fmla="*/ 37126 h 6101047"/>
              <a:gd name="connsiteX8" fmla="*/ 3364679 w 5344087"/>
              <a:gd name="connsiteY8" fmla="*/ 233 h 6101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344087" h="6101047">
                <a:moveTo>
                  <a:pt x="3364679" y="233"/>
                </a:moveTo>
                <a:cubicBezTo>
                  <a:pt x="3770137" y="9233"/>
                  <a:pt x="4140017" y="278920"/>
                  <a:pt x="4257726" y="689265"/>
                </a:cubicBezTo>
                <a:lnTo>
                  <a:pt x="5306962" y="4346974"/>
                </a:lnTo>
                <a:cubicBezTo>
                  <a:pt x="5451836" y="4852014"/>
                  <a:pt x="5159863" y="5378873"/>
                  <a:pt x="4654824" y="5523746"/>
                </a:cubicBezTo>
                <a:lnTo>
                  <a:pt x="2642314" y="6101047"/>
                </a:lnTo>
                <a:lnTo>
                  <a:pt x="0" y="6101047"/>
                </a:lnTo>
                <a:lnTo>
                  <a:pt x="0" y="920916"/>
                </a:lnTo>
                <a:lnTo>
                  <a:pt x="3080954" y="37126"/>
                </a:lnTo>
                <a:cubicBezTo>
                  <a:pt x="3175649" y="9962"/>
                  <a:pt x="3271112" y="-1844"/>
                  <a:pt x="3364679" y="233"/>
                </a:cubicBezTo>
                <a:close/>
              </a:path>
            </a:pathLst>
          </a:custGeom>
        </p:spPr>
        <p:txBody>
          <a:bodyPr wrap="square">
            <a:noAutofit/>
          </a:bodyPr>
          <a:lstStyle/>
          <a:p>
            <a:endParaRPr lang="zh-CN" altLang="en-US"/>
          </a:p>
        </p:txBody>
      </p:sp>
      <p:sp>
        <p:nvSpPr>
          <p:cNvPr id="17" name="任意多边形: 形状 16"/>
          <p:cNvSpPr/>
          <p:nvPr userDrawn="1"/>
        </p:nvSpPr>
        <p:spPr>
          <a:xfrm rot="21142631">
            <a:off x="-381471" y="856244"/>
            <a:ext cx="5272529" cy="5707895"/>
          </a:xfrm>
          <a:custGeom>
            <a:avLst/>
            <a:gdLst>
              <a:gd name="connsiteX0" fmla="*/ 4512921 w 5272529"/>
              <a:gd name="connsiteY0" fmla="*/ 19328 h 5707895"/>
              <a:gd name="connsiteX1" fmla="*/ 5272529 w 5272529"/>
              <a:gd name="connsiteY1" fmla="*/ 951335 h 5707895"/>
              <a:gd name="connsiteX2" fmla="*/ 5272529 w 5272529"/>
              <a:gd name="connsiteY2" fmla="*/ 4756560 h 5707895"/>
              <a:gd name="connsiteX3" fmla="*/ 4321194 w 5272529"/>
              <a:gd name="connsiteY3" fmla="*/ 5707895 h 5707895"/>
              <a:gd name="connsiteX4" fmla="*/ 515969 w 5272529"/>
              <a:gd name="connsiteY4" fmla="*/ 5707895 h 5707895"/>
              <a:gd name="connsiteX5" fmla="*/ 145667 w 5272529"/>
              <a:gd name="connsiteY5" fmla="*/ 5633134 h 5707895"/>
              <a:gd name="connsiteX6" fmla="*/ 0 w 5272529"/>
              <a:gd name="connsiteY6" fmla="*/ 5554070 h 5707895"/>
              <a:gd name="connsiteX7" fmla="*/ 743323 w 5272529"/>
              <a:gd name="connsiteY7" fmla="*/ 0 h 5707895"/>
              <a:gd name="connsiteX8" fmla="*/ 4321194 w 5272529"/>
              <a:gd name="connsiteY8" fmla="*/ 0 h 5707895"/>
              <a:gd name="connsiteX9" fmla="*/ 4512921 w 5272529"/>
              <a:gd name="connsiteY9" fmla="*/ 19328 h 5707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2529" h="5707895">
                <a:moveTo>
                  <a:pt x="4512921" y="19328"/>
                </a:moveTo>
                <a:cubicBezTo>
                  <a:pt x="4946429" y="108036"/>
                  <a:pt x="5272529" y="491603"/>
                  <a:pt x="5272529" y="951335"/>
                </a:cubicBezTo>
                <a:lnTo>
                  <a:pt x="5272529" y="4756560"/>
                </a:lnTo>
                <a:cubicBezTo>
                  <a:pt x="5272529" y="5281968"/>
                  <a:pt x="4846602" y="5707895"/>
                  <a:pt x="4321194" y="5707895"/>
                </a:cubicBezTo>
                <a:lnTo>
                  <a:pt x="515969" y="5707895"/>
                </a:lnTo>
                <a:cubicBezTo>
                  <a:pt x="384617" y="5707895"/>
                  <a:pt x="259483" y="5681274"/>
                  <a:pt x="145667" y="5633134"/>
                </a:cubicBezTo>
                <a:lnTo>
                  <a:pt x="0" y="5554070"/>
                </a:lnTo>
                <a:lnTo>
                  <a:pt x="743323" y="0"/>
                </a:lnTo>
                <a:lnTo>
                  <a:pt x="4321194" y="0"/>
                </a:lnTo>
                <a:cubicBezTo>
                  <a:pt x="4386870" y="0"/>
                  <a:pt x="4450992" y="6655"/>
                  <a:pt x="4512921" y="19328"/>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任意多边形: 形状 22"/>
          <p:cNvSpPr/>
          <p:nvPr userDrawn="1"/>
        </p:nvSpPr>
        <p:spPr>
          <a:xfrm rot="21142631">
            <a:off x="11430530" y="-56538"/>
            <a:ext cx="811318" cy="912069"/>
          </a:xfrm>
          <a:custGeom>
            <a:avLst/>
            <a:gdLst>
              <a:gd name="connsiteX0" fmla="*/ 9825 w 811318"/>
              <a:gd name="connsiteY0" fmla="*/ 0 h 912069"/>
              <a:gd name="connsiteX1" fmla="*/ 811318 w 811318"/>
              <a:gd name="connsiteY1" fmla="*/ 107267 h 912069"/>
              <a:gd name="connsiteX2" fmla="*/ 703609 w 811318"/>
              <a:gd name="connsiteY2" fmla="*/ 912069 h 912069"/>
              <a:gd name="connsiteX3" fmla="*/ 172684 w 811318"/>
              <a:gd name="connsiteY3" fmla="*/ 912069 h 912069"/>
              <a:gd name="connsiteX4" fmla="*/ 0 w 811318"/>
              <a:gd name="connsiteY4" fmla="*/ 739385 h 912069"/>
              <a:gd name="connsiteX5" fmla="*/ 0 w 811318"/>
              <a:gd name="connsiteY5" fmla="*/ 48668 h 9120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1318" h="912069">
                <a:moveTo>
                  <a:pt x="9825" y="0"/>
                </a:moveTo>
                <a:lnTo>
                  <a:pt x="811318" y="107267"/>
                </a:lnTo>
                <a:lnTo>
                  <a:pt x="703609" y="912069"/>
                </a:lnTo>
                <a:lnTo>
                  <a:pt x="172684" y="912069"/>
                </a:lnTo>
                <a:cubicBezTo>
                  <a:pt x="77313" y="912069"/>
                  <a:pt x="0" y="834756"/>
                  <a:pt x="0" y="739385"/>
                </a:cubicBezTo>
                <a:lnTo>
                  <a:pt x="0" y="4866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5" name="任意多边形: 形状 24"/>
          <p:cNvSpPr/>
          <p:nvPr userDrawn="1"/>
        </p:nvSpPr>
        <p:spPr>
          <a:xfrm rot="21142631">
            <a:off x="11303004" y="-53655"/>
            <a:ext cx="945887" cy="1020481"/>
          </a:xfrm>
          <a:custGeom>
            <a:avLst/>
            <a:gdLst>
              <a:gd name="connsiteX0" fmla="*/ 102451 w 945887"/>
              <a:gd name="connsiteY0" fmla="*/ 0 h 1020481"/>
              <a:gd name="connsiteX1" fmla="*/ 945887 w 945887"/>
              <a:gd name="connsiteY1" fmla="*/ 112880 h 1020481"/>
              <a:gd name="connsiteX2" fmla="*/ 824420 w 945887"/>
              <a:gd name="connsiteY2" fmla="*/ 1020481 h 1020481"/>
              <a:gd name="connsiteX3" fmla="*/ 172684 w 945887"/>
              <a:gd name="connsiteY3" fmla="*/ 1020481 h 1020481"/>
              <a:gd name="connsiteX4" fmla="*/ 0 w 945887"/>
              <a:gd name="connsiteY4" fmla="*/ 847797 h 1020481"/>
              <a:gd name="connsiteX5" fmla="*/ 0 w 945887"/>
              <a:gd name="connsiteY5" fmla="*/ 157080 h 1020481"/>
              <a:gd name="connsiteX6" fmla="*/ 50577 w 945887"/>
              <a:gd name="connsiteY6" fmla="*/ 34974 h 10204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45887" h="1020481">
                <a:moveTo>
                  <a:pt x="102451" y="0"/>
                </a:moveTo>
                <a:lnTo>
                  <a:pt x="945887" y="112880"/>
                </a:lnTo>
                <a:lnTo>
                  <a:pt x="824420" y="1020481"/>
                </a:lnTo>
                <a:lnTo>
                  <a:pt x="172684" y="1020481"/>
                </a:lnTo>
                <a:cubicBezTo>
                  <a:pt x="77313" y="1020481"/>
                  <a:pt x="0" y="943168"/>
                  <a:pt x="0" y="847797"/>
                </a:cubicBezTo>
                <a:lnTo>
                  <a:pt x="0" y="157080"/>
                </a:lnTo>
                <a:cubicBezTo>
                  <a:pt x="-1" y="109394"/>
                  <a:pt x="19328" y="66223"/>
                  <a:pt x="50577" y="34974"/>
                </a:cubicBezTo>
                <a:close/>
              </a:path>
            </a:pathLst>
          </a:custGeom>
          <a:noFill/>
          <a:ln>
            <a:solidFill>
              <a:schemeClr val="accent3">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9" name="文本占位符 16"/>
          <p:cNvSpPr>
            <a:spLocks noGrp="1"/>
          </p:cNvSpPr>
          <p:nvPr>
            <p:ph type="body" sz="quarter" idx="15"/>
          </p:nvPr>
        </p:nvSpPr>
        <p:spPr>
          <a:xfrm>
            <a:off x="5706016" y="3334855"/>
            <a:ext cx="5595938" cy="749300"/>
          </a:xfrm>
        </p:spPr>
        <p:txBody>
          <a:bodyPr anchor="ctr">
            <a:normAutofit/>
          </a:bodyPr>
          <a:lstStyle>
            <a:lvl1pPr marL="0" indent="0" algn="ctr">
              <a:buFontTx/>
              <a:buNone/>
              <a:defRPr sz="1800"/>
            </a:lvl1pPr>
            <a:lvl2pPr marL="457200" indent="0">
              <a:buNone/>
              <a:defRPr/>
            </a:lvl2pPr>
          </a:lstStyle>
          <a:p>
            <a:pPr lvl="0"/>
            <a:r>
              <a:rPr lang="zh-CN" altLang="en-US" dirty="0"/>
              <a:t>单击此处编辑母版文本样式</a:t>
            </a:r>
          </a:p>
        </p:txBody>
      </p:sp>
      <p:sp>
        <p:nvSpPr>
          <p:cNvPr id="30" name="文本占位符 14"/>
          <p:cNvSpPr>
            <a:spLocks noGrp="1"/>
          </p:cNvSpPr>
          <p:nvPr>
            <p:ph type="body" sz="quarter" idx="14" hasCustomPrompt="1"/>
          </p:nvPr>
        </p:nvSpPr>
        <p:spPr>
          <a:xfrm>
            <a:off x="5716335" y="2146269"/>
            <a:ext cx="5575300" cy="1573498"/>
          </a:xfrm>
        </p:spPr>
        <p:txBody>
          <a:bodyPr anchor="ctr">
            <a:noAutofit/>
          </a:bodyPr>
          <a:lstStyle>
            <a:lvl1pPr marL="0" indent="0" algn="ctr">
              <a:buFontTx/>
              <a:buNone/>
              <a:defRPr sz="4800"/>
            </a:lvl1pPr>
          </a:lstStyle>
          <a:p>
            <a:pPr lvl="0"/>
            <a:r>
              <a:rPr lang="zh-CN" altLang="en-US" dirty="0"/>
              <a:t>单击编辑文本</a:t>
            </a:r>
          </a:p>
        </p:txBody>
      </p:sp>
      <p:sp>
        <p:nvSpPr>
          <p:cNvPr id="31"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比较">
    <p:spTree>
      <p:nvGrpSpPr>
        <p:cNvPr id="1" name=""/>
        <p:cNvGrpSpPr/>
        <p:nvPr/>
      </p:nvGrpSpPr>
      <p:grpSpPr>
        <a:xfrm>
          <a:off x="0" y="0"/>
          <a:ext cx="0" cy="0"/>
          <a:chOff x="0" y="0"/>
          <a:chExt cx="0" cy="0"/>
        </a:xfrm>
      </p:grpSpPr>
      <p:sp>
        <p:nvSpPr>
          <p:cNvPr id="15" name="任意多边形: 形状 14"/>
          <p:cNvSpPr>
            <a:spLocks noGrp="1"/>
          </p:cNvSpPr>
          <p:nvPr>
            <p:ph type="pic" sz="quarter" idx="10"/>
          </p:nvPr>
        </p:nvSpPr>
        <p:spPr>
          <a:xfrm>
            <a:off x="7372031" y="68686"/>
            <a:ext cx="4819968" cy="6720626"/>
          </a:xfrm>
          <a:custGeom>
            <a:avLst/>
            <a:gdLst>
              <a:gd name="connsiteX0" fmla="*/ 3360313 w 4819968"/>
              <a:gd name="connsiteY0" fmla="*/ 0 h 6720626"/>
              <a:gd name="connsiteX1" fmla="*/ 3980973 w 4819968"/>
              <a:gd name="connsiteY1" fmla="*/ 257086 h 6720626"/>
              <a:gd name="connsiteX2" fmla="*/ 4819968 w 4819968"/>
              <a:gd name="connsiteY2" fmla="*/ 1096081 h 6720626"/>
              <a:gd name="connsiteX3" fmla="*/ 4819968 w 4819968"/>
              <a:gd name="connsiteY3" fmla="*/ 5624545 h 6720626"/>
              <a:gd name="connsiteX4" fmla="*/ 3980973 w 4819968"/>
              <a:gd name="connsiteY4" fmla="*/ 6463540 h 6720626"/>
              <a:gd name="connsiteX5" fmla="*/ 2739653 w 4819968"/>
              <a:gd name="connsiteY5" fmla="*/ 6463540 h 6720626"/>
              <a:gd name="connsiteX6" fmla="*/ 257086 w 4819968"/>
              <a:gd name="connsiteY6" fmla="*/ 3980973 h 6720626"/>
              <a:gd name="connsiteX7" fmla="*/ 257086 w 4819968"/>
              <a:gd name="connsiteY7" fmla="*/ 2739653 h 6720626"/>
              <a:gd name="connsiteX8" fmla="*/ 2739653 w 4819968"/>
              <a:gd name="connsiteY8" fmla="*/ 257086 h 6720626"/>
              <a:gd name="connsiteX9" fmla="*/ 3360313 w 4819968"/>
              <a:gd name="connsiteY9" fmla="*/ 0 h 6720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819968" h="6720626">
                <a:moveTo>
                  <a:pt x="3360313" y="0"/>
                </a:moveTo>
                <a:cubicBezTo>
                  <a:pt x="3584948" y="0"/>
                  <a:pt x="3809582" y="85695"/>
                  <a:pt x="3980973" y="257086"/>
                </a:cubicBezTo>
                <a:lnTo>
                  <a:pt x="4819968" y="1096081"/>
                </a:lnTo>
                <a:lnTo>
                  <a:pt x="4819968" y="5624545"/>
                </a:lnTo>
                <a:lnTo>
                  <a:pt x="3980973" y="6463540"/>
                </a:lnTo>
                <a:cubicBezTo>
                  <a:pt x="3638192" y="6806322"/>
                  <a:pt x="3082434" y="6806322"/>
                  <a:pt x="2739653" y="6463540"/>
                </a:cubicBezTo>
                <a:lnTo>
                  <a:pt x="257086" y="3980973"/>
                </a:lnTo>
                <a:cubicBezTo>
                  <a:pt x="-85695" y="3638192"/>
                  <a:pt x="-85695" y="3082435"/>
                  <a:pt x="257086" y="2739653"/>
                </a:cubicBezTo>
                <a:lnTo>
                  <a:pt x="2739653" y="257086"/>
                </a:lnTo>
                <a:cubicBezTo>
                  <a:pt x="2911044" y="85695"/>
                  <a:pt x="3135678" y="0"/>
                  <a:pt x="3360313" y="0"/>
                </a:cubicBezTo>
                <a:close/>
              </a:path>
            </a:pathLst>
          </a:custGeom>
        </p:spPr>
        <p:txBody>
          <a:bodyPr wrap="square">
            <a:noAutofit/>
          </a:bodyPr>
          <a:lstStyle/>
          <a:p>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sp>
        <p:nvSpPr>
          <p:cNvPr id="10" name="任意多边形 37"/>
          <p:cNvSpPr/>
          <p:nvPr userDrawn="1"/>
        </p:nvSpPr>
        <p:spPr>
          <a:xfrm rot="20083528">
            <a:off x="5598599" y="3255638"/>
            <a:ext cx="7831706" cy="4622435"/>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6" name="标题 1"/>
          <p:cNvSpPr>
            <a:spLocks noGrp="1"/>
          </p:cNvSpPr>
          <p:nvPr>
            <p:ph type="title"/>
          </p:nvPr>
        </p:nvSpPr>
        <p:spPr>
          <a:xfrm>
            <a:off x="838200" y="365125"/>
            <a:ext cx="10515600" cy="1325563"/>
          </a:xfrm>
        </p:spPr>
        <p:txBody>
          <a:bodyPr/>
          <a:lstStyle/>
          <a:p>
            <a:r>
              <a:rPr lang="zh-CN" altLang="en-US" dirty="0"/>
              <a:t>单击此处编辑母版标题样式</a:t>
            </a:r>
          </a:p>
        </p:txBody>
      </p:sp>
      <p:sp>
        <p:nvSpPr>
          <p:cNvPr id="7" name="内容占位符 2"/>
          <p:cNvSpPr>
            <a:spLocks noGrp="1"/>
          </p:cNvSpPr>
          <p:nvPr>
            <p:ph idx="1"/>
          </p:nvPr>
        </p:nvSpPr>
        <p:spPr>
          <a:xfrm>
            <a:off x="838200" y="1825625"/>
            <a:ext cx="10515600" cy="4351338"/>
          </a:xfrm>
        </p:spPr>
        <p:txBody>
          <a:bodyPr/>
          <a:lstStyle>
            <a:lvl1pPr>
              <a:defRPr sz="1800"/>
            </a:lvl1pPr>
          </a:lstStyle>
          <a:p>
            <a:pPr lvl="0"/>
            <a:r>
              <a:rPr lang="zh-CN" altLang="en-US" dirty="0"/>
              <a:t>单击此处编辑母版文本样式</a:t>
            </a:r>
          </a:p>
        </p:txBody>
      </p:sp>
      <p:sp>
        <p:nvSpPr>
          <p:cNvPr id="13" name="任意多边形: 形状 12"/>
          <p:cNvSpPr/>
          <p:nvPr userDrawn="1"/>
        </p:nvSpPr>
        <p:spPr>
          <a:xfrm rot="20083528">
            <a:off x="7365523" y="4241488"/>
            <a:ext cx="5718404" cy="3364014"/>
          </a:xfrm>
          <a:custGeom>
            <a:avLst/>
            <a:gdLst>
              <a:gd name="connsiteX0" fmla="*/ 5483214 w 5718404"/>
              <a:gd name="connsiteY0" fmla="*/ 73570 h 3364014"/>
              <a:gd name="connsiteX1" fmla="*/ 5714308 w 5718404"/>
              <a:gd name="connsiteY1" fmla="*/ 213778 h 3364014"/>
              <a:gd name="connsiteX2" fmla="*/ 5718404 w 5718404"/>
              <a:gd name="connsiteY2" fmla="*/ 217683 h 3364014"/>
              <a:gd name="connsiteX3" fmla="*/ 4232850 w 5718404"/>
              <a:gd name="connsiteY3" fmla="*/ 3364014 h 3364014"/>
              <a:gd name="connsiteX4" fmla="*/ 2 w 5718404"/>
              <a:gd name="connsiteY4" fmla="*/ 1365457 h 3364014"/>
              <a:gd name="connsiteX5" fmla="*/ 0 w 5718404"/>
              <a:gd name="connsiteY5" fmla="*/ 936180 h 3364014"/>
              <a:gd name="connsiteX6" fmla="*/ 936181 w 5718404"/>
              <a:gd name="connsiteY6" fmla="*/ 0 h 3364014"/>
              <a:gd name="connsiteX7" fmla="*/ 5118811 w 5718404"/>
              <a:gd name="connsiteY7" fmla="*/ 0 h 3364014"/>
              <a:gd name="connsiteX8" fmla="*/ 5483214 w 5718404"/>
              <a:gd name="connsiteY8" fmla="*/ 73570 h 3364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18404" h="3364014">
                <a:moveTo>
                  <a:pt x="5483214" y="73570"/>
                </a:moveTo>
                <a:cubicBezTo>
                  <a:pt x="5567216" y="109100"/>
                  <a:pt x="5644952" y="156541"/>
                  <a:pt x="5714308" y="213778"/>
                </a:cubicBezTo>
                <a:lnTo>
                  <a:pt x="5718404" y="217683"/>
                </a:lnTo>
                <a:lnTo>
                  <a:pt x="4232850" y="3364014"/>
                </a:lnTo>
                <a:lnTo>
                  <a:pt x="2" y="1365457"/>
                </a:lnTo>
                <a:lnTo>
                  <a:pt x="0" y="936180"/>
                </a:lnTo>
                <a:cubicBezTo>
                  <a:pt x="0" y="419143"/>
                  <a:pt x="419143" y="2"/>
                  <a:pt x="936181" y="0"/>
                </a:cubicBezTo>
                <a:lnTo>
                  <a:pt x="5118811" y="0"/>
                </a:lnTo>
                <a:cubicBezTo>
                  <a:pt x="5248069" y="0"/>
                  <a:pt x="5371210" y="26197"/>
                  <a:pt x="5483214" y="73570"/>
                </a:cubicBez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
        <p:nvSpPr>
          <p:cNvPr id="9" name="任意多边形 43"/>
          <p:cNvSpPr/>
          <p:nvPr userDrawn="1"/>
        </p:nvSpPr>
        <p:spPr>
          <a:xfrm rot="20130343">
            <a:off x="-240452" y="-118847"/>
            <a:ext cx="1158586" cy="877457"/>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任意多边形: 形状 16"/>
          <p:cNvSpPr/>
          <p:nvPr userDrawn="1"/>
        </p:nvSpPr>
        <p:spPr>
          <a:xfrm rot="19492083">
            <a:off x="7072658" y="4413201"/>
            <a:ext cx="6554635" cy="3366038"/>
          </a:xfrm>
          <a:custGeom>
            <a:avLst/>
            <a:gdLst>
              <a:gd name="connsiteX0" fmla="*/ 6468760 w 6554635"/>
              <a:gd name="connsiteY0" fmla="*/ 165290 h 3366038"/>
              <a:gd name="connsiteX1" fmla="*/ 6554635 w 6554635"/>
              <a:gd name="connsiteY1" fmla="*/ 226344 h 3366038"/>
              <a:gd name="connsiteX2" fmla="*/ 4345404 w 6554635"/>
              <a:gd name="connsiteY2" fmla="*/ 3366038 h 3366038"/>
              <a:gd name="connsiteX3" fmla="*/ 0 w 6554635"/>
              <a:gd name="connsiteY3" fmla="*/ 308415 h 3366038"/>
              <a:gd name="connsiteX4" fmla="*/ 137474 w 6554635"/>
              <a:gd name="connsiteY4" fmla="*/ 194988 h 3366038"/>
              <a:gd name="connsiteX5" fmla="*/ 775819 w 6554635"/>
              <a:gd name="connsiteY5" fmla="*/ 0 h 3366038"/>
              <a:gd name="connsiteX6" fmla="*/ 5876738 w 6554635"/>
              <a:gd name="connsiteY6" fmla="*/ 0 h 3366038"/>
              <a:gd name="connsiteX7" fmla="*/ 6321147 w 6554635"/>
              <a:gd name="connsiteY7" fmla="*/ 89722 h 3366038"/>
              <a:gd name="connsiteX8" fmla="*/ 6468760 w 6554635"/>
              <a:gd name="connsiteY8" fmla="*/ 165290 h 3366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54635" h="3366038">
                <a:moveTo>
                  <a:pt x="6468760" y="165290"/>
                </a:moveTo>
                <a:lnTo>
                  <a:pt x="6554635" y="226344"/>
                </a:lnTo>
                <a:lnTo>
                  <a:pt x="4345404" y="3366038"/>
                </a:lnTo>
                <a:lnTo>
                  <a:pt x="0" y="308415"/>
                </a:lnTo>
                <a:lnTo>
                  <a:pt x="137474" y="194988"/>
                </a:lnTo>
                <a:cubicBezTo>
                  <a:pt x="319693" y="71884"/>
                  <a:pt x="539361" y="1"/>
                  <a:pt x="775819" y="0"/>
                </a:cubicBezTo>
                <a:lnTo>
                  <a:pt x="5876738" y="0"/>
                </a:lnTo>
                <a:cubicBezTo>
                  <a:pt x="6034376" y="0"/>
                  <a:pt x="6184553" y="31948"/>
                  <a:pt x="6321147" y="89722"/>
                </a:cubicBezTo>
                <a:cubicBezTo>
                  <a:pt x="6372369" y="111388"/>
                  <a:pt x="6421681" y="136685"/>
                  <a:pt x="6468760" y="16529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任意多边形 37"/>
          <p:cNvSpPr/>
          <p:nvPr userDrawn="1"/>
        </p:nvSpPr>
        <p:spPr>
          <a:xfrm rot="20083528">
            <a:off x="9293997" y="5276187"/>
            <a:ext cx="3440215" cy="2030486"/>
          </a:xfrm>
          <a:custGeom>
            <a:avLst/>
            <a:gdLst>
              <a:gd name="connsiteX0" fmla="*/ 3298724 w 3440215"/>
              <a:gd name="connsiteY0" fmla="*/ 44260 h 2030486"/>
              <a:gd name="connsiteX1" fmla="*/ 3437751 w 3440215"/>
              <a:gd name="connsiteY1" fmla="*/ 128610 h 2030486"/>
              <a:gd name="connsiteX2" fmla="*/ 3440215 w 3440215"/>
              <a:gd name="connsiteY2" fmla="*/ 130959 h 2030486"/>
              <a:gd name="connsiteX3" fmla="*/ 2543345 w 3440215"/>
              <a:gd name="connsiteY3" fmla="*/ 2030486 h 2030486"/>
              <a:gd name="connsiteX4" fmla="*/ 1 w 3440215"/>
              <a:gd name="connsiteY4" fmla="*/ 829635 h 2030486"/>
              <a:gd name="connsiteX5" fmla="*/ 0 w 3440215"/>
              <a:gd name="connsiteY5" fmla="*/ 563210 h 2030486"/>
              <a:gd name="connsiteX6" fmla="*/ 563210 w 3440215"/>
              <a:gd name="connsiteY6" fmla="*/ 0 h 2030486"/>
              <a:gd name="connsiteX7" fmla="*/ 3079497 w 3440215"/>
              <a:gd name="connsiteY7" fmla="*/ 0 h 2030486"/>
              <a:gd name="connsiteX8" fmla="*/ 3298724 w 3440215"/>
              <a:gd name="connsiteY8" fmla="*/ 44260 h 20304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15" h="2030486">
                <a:moveTo>
                  <a:pt x="3298724" y="44260"/>
                </a:moveTo>
                <a:cubicBezTo>
                  <a:pt x="3349260" y="65635"/>
                  <a:pt x="3396026" y="94176"/>
                  <a:pt x="3437751" y="128610"/>
                </a:cubicBezTo>
                <a:lnTo>
                  <a:pt x="3440215" y="130959"/>
                </a:lnTo>
                <a:lnTo>
                  <a:pt x="2543345" y="2030486"/>
                </a:lnTo>
                <a:lnTo>
                  <a:pt x="1" y="829635"/>
                </a:lnTo>
                <a:lnTo>
                  <a:pt x="0" y="563210"/>
                </a:lnTo>
                <a:cubicBezTo>
                  <a:pt x="0" y="252158"/>
                  <a:pt x="252158" y="1"/>
                  <a:pt x="563210" y="0"/>
                </a:cubicBezTo>
                <a:lnTo>
                  <a:pt x="3079497" y="0"/>
                </a:lnTo>
                <a:cubicBezTo>
                  <a:pt x="3157260" y="0"/>
                  <a:pt x="3231342" y="15760"/>
                  <a:pt x="3298724" y="44260"/>
                </a:cubicBez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任意多边形 43"/>
          <p:cNvSpPr/>
          <p:nvPr userDrawn="1"/>
        </p:nvSpPr>
        <p:spPr>
          <a:xfrm rot="20130343">
            <a:off x="-329412" y="-160768"/>
            <a:ext cx="1554927" cy="1177626"/>
          </a:xfrm>
          <a:custGeom>
            <a:avLst/>
            <a:gdLst>
              <a:gd name="connsiteX0" fmla="*/ 536533 w 1554927"/>
              <a:gd name="connsiteY0" fmla="*/ 0 h 1177626"/>
              <a:gd name="connsiteX1" fmla="*/ 1554927 w 1554927"/>
              <a:gd name="connsiteY1" fmla="*/ 463986 h 1177626"/>
              <a:gd name="connsiteX2" fmla="*/ 1554927 w 1554927"/>
              <a:gd name="connsiteY2" fmla="*/ 614415 h 1177626"/>
              <a:gd name="connsiteX3" fmla="*/ 991717 w 1554927"/>
              <a:gd name="connsiteY3" fmla="*/ 1177626 h 1177626"/>
              <a:gd name="connsiteX4" fmla="*/ 0 w 1554927"/>
              <a:gd name="connsiteY4" fmla="*/ 1177625 h 1177626"/>
              <a:gd name="connsiteX5" fmla="*/ 536533 w 1554927"/>
              <a:gd name="connsiteY5" fmla="*/ 0 h 1177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54927" h="1177626">
                <a:moveTo>
                  <a:pt x="536533" y="0"/>
                </a:moveTo>
                <a:lnTo>
                  <a:pt x="1554927" y="463986"/>
                </a:lnTo>
                <a:lnTo>
                  <a:pt x="1554927" y="614415"/>
                </a:lnTo>
                <a:cubicBezTo>
                  <a:pt x="1554925" y="925467"/>
                  <a:pt x="1302768" y="1177625"/>
                  <a:pt x="991717" y="1177626"/>
                </a:cubicBezTo>
                <a:lnTo>
                  <a:pt x="0" y="1177625"/>
                </a:lnTo>
                <a:lnTo>
                  <a:pt x="536533" y="0"/>
                </a:lnTo>
                <a:close/>
              </a:path>
            </a:pathLst>
          </a:custGeom>
          <a:solidFill>
            <a:srgbClr val="2F55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任意多边形: 形状 7"/>
          <p:cNvSpPr/>
          <p:nvPr userDrawn="1"/>
        </p:nvSpPr>
        <p:spPr>
          <a:xfrm rot="2700000">
            <a:off x="7624640" y="116801"/>
            <a:ext cx="6329286" cy="7336869"/>
          </a:xfrm>
          <a:custGeom>
            <a:avLst/>
            <a:gdLst>
              <a:gd name="connsiteX0" fmla="*/ 0 w 6329286"/>
              <a:gd name="connsiteY0" fmla="*/ 1479948 h 7336869"/>
              <a:gd name="connsiteX1" fmla="*/ 1479949 w 6329286"/>
              <a:gd name="connsiteY1" fmla="*/ 0 h 7336869"/>
              <a:gd name="connsiteX2" fmla="*/ 6329286 w 6329286"/>
              <a:gd name="connsiteY2" fmla="*/ 4849338 h 7336869"/>
              <a:gd name="connsiteX3" fmla="*/ 3841755 w 6329286"/>
              <a:gd name="connsiteY3" fmla="*/ 7336869 h 7336869"/>
              <a:gd name="connsiteX4" fmla="*/ 1240797 w 6329286"/>
              <a:gd name="connsiteY4" fmla="*/ 7336869 h 7336869"/>
              <a:gd name="connsiteX5" fmla="*/ 0 w 6329286"/>
              <a:gd name="connsiteY5" fmla="*/ 6096072 h 7336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329286" h="7336869">
                <a:moveTo>
                  <a:pt x="0" y="1479948"/>
                </a:moveTo>
                <a:lnTo>
                  <a:pt x="1479949" y="0"/>
                </a:lnTo>
                <a:lnTo>
                  <a:pt x="6329286" y="4849338"/>
                </a:lnTo>
                <a:lnTo>
                  <a:pt x="3841755" y="7336869"/>
                </a:lnTo>
                <a:lnTo>
                  <a:pt x="1240797" y="7336869"/>
                </a:lnTo>
                <a:cubicBezTo>
                  <a:pt x="555524" y="7336869"/>
                  <a:pt x="1" y="6781345"/>
                  <a:pt x="0" y="609607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4748385">
            <a:off x="-221653" y="-78173"/>
            <a:ext cx="1805547" cy="1733478"/>
          </a:xfrm>
          <a:custGeom>
            <a:avLst/>
            <a:gdLst>
              <a:gd name="connsiteX0" fmla="*/ 0 w 1805547"/>
              <a:gd name="connsiteY0" fmla="*/ 1387083 h 1733478"/>
              <a:gd name="connsiteX1" fmla="*/ 266112 w 1805547"/>
              <a:gd name="connsiteY1" fmla="*/ 0 h 1733478"/>
              <a:gd name="connsiteX2" fmla="*/ 1399931 w 1805547"/>
              <a:gd name="connsiteY2" fmla="*/ 0 h 1733478"/>
              <a:gd name="connsiteX3" fmla="*/ 1805547 w 1805547"/>
              <a:gd name="connsiteY3" fmla="*/ 405616 h 1733478"/>
              <a:gd name="connsiteX4" fmla="*/ 1805547 w 1805547"/>
              <a:gd name="connsiteY4" fmla="*/ 1733478 h 17334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05547" h="1733478">
                <a:moveTo>
                  <a:pt x="0" y="1387083"/>
                </a:moveTo>
                <a:lnTo>
                  <a:pt x="266112" y="0"/>
                </a:lnTo>
                <a:lnTo>
                  <a:pt x="1399931" y="0"/>
                </a:lnTo>
                <a:cubicBezTo>
                  <a:pt x="1623947" y="0"/>
                  <a:pt x="1805547" y="181600"/>
                  <a:pt x="1805547" y="405616"/>
                </a:cubicBezTo>
                <a:lnTo>
                  <a:pt x="1805547" y="1733478"/>
                </a:ln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0" name="矩形: 圆角 9"/>
          <p:cNvSpPr/>
          <p:nvPr userDrawn="1"/>
        </p:nvSpPr>
        <p:spPr>
          <a:xfrm rot="2700000">
            <a:off x="1191607" y="1025236"/>
            <a:ext cx="1068649" cy="1068649"/>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形状 10"/>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2" name="任意多边形: 形状 11"/>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nvGrpSpPr>
          <p:cNvPr id="25" name="组合 24"/>
          <p:cNvGrpSpPr/>
          <p:nvPr userDrawn="1"/>
        </p:nvGrpSpPr>
        <p:grpSpPr>
          <a:xfrm>
            <a:off x="5905128" y="461469"/>
            <a:ext cx="1334432" cy="1056395"/>
            <a:chOff x="4555965" y="-531967"/>
            <a:chExt cx="2564468" cy="2030146"/>
          </a:xfrm>
        </p:grpSpPr>
        <p:sp>
          <p:nvSpPr>
            <p:cNvPr id="26" name="矩形: 圆角 2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27" name="矩形: 圆角 2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grpSp>
        <p:nvGrpSpPr>
          <p:cNvPr id="10" name="组合 9"/>
          <p:cNvGrpSpPr/>
          <p:nvPr userDrawn="1"/>
        </p:nvGrpSpPr>
        <p:grpSpPr>
          <a:xfrm flipH="1">
            <a:off x="9610408" y="5938064"/>
            <a:ext cx="2657792" cy="1201695"/>
            <a:chOff x="-52399" y="5929121"/>
            <a:chExt cx="2657792" cy="1201695"/>
          </a:xfrm>
        </p:grpSpPr>
        <p:sp>
          <p:nvSpPr>
            <p:cNvPr id="8" name="任意多边形: 形状 7"/>
            <p:cNvSpPr/>
            <p:nvPr userDrawn="1"/>
          </p:nvSpPr>
          <p:spPr>
            <a:xfrm rot="4748385">
              <a:off x="369648" y="5507074"/>
              <a:ext cx="1124395" cy="1968489"/>
            </a:xfrm>
            <a:custGeom>
              <a:avLst/>
              <a:gdLst>
                <a:gd name="connsiteX0" fmla="*/ 8241 w 1124395"/>
                <a:gd name="connsiteY0" fmla="*/ 323870 h 1968489"/>
                <a:gd name="connsiteX1" fmla="*/ 405616 w 1124395"/>
                <a:gd name="connsiteY1" fmla="*/ 0 h 1968489"/>
                <a:gd name="connsiteX2" fmla="*/ 1124395 w 1124395"/>
                <a:gd name="connsiteY2" fmla="*/ 0 h 1968489"/>
                <a:gd name="connsiteX3" fmla="*/ 746740 w 1124395"/>
                <a:gd name="connsiteY3" fmla="*/ 1968489 h 1968489"/>
                <a:gd name="connsiteX4" fmla="*/ 0 w 1124395"/>
                <a:gd name="connsiteY4" fmla="*/ 1825227 h 1968489"/>
                <a:gd name="connsiteX5" fmla="*/ 0 w 1124395"/>
                <a:gd name="connsiteY5" fmla="*/ 405616 h 1968489"/>
                <a:gd name="connsiteX6" fmla="*/ 8241 w 1124395"/>
                <a:gd name="connsiteY6" fmla="*/ 323870 h 1968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24395" h="1968489">
                  <a:moveTo>
                    <a:pt x="8241" y="323870"/>
                  </a:moveTo>
                  <a:cubicBezTo>
                    <a:pt x="46063" y="139037"/>
                    <a:pt x="209602" y="0"/>
                    <a:pt x="405616" y="0"/>
                  </a:cubicBezTo>
                  <a:lnTo>
                    <a:pt x="1124395" y="0"/>
                  </a:lnTo>
                  <a:lnTo>
                    <a:pt x="746740" y="1968489"/>
                  </a:lnTo>
                  <a:lnTo>
                    <a:pt x="0" y="1825227"/>
                  </a:lnTo>
                  <a:lnTo>
                    <a:pt x="0" y="405616"/>
                  </a:lnTo>
                  <a:cubicBezTo>
                    <a:pt x="0" y="377614"/>
                    <a:pt x="2837" y="350275"/>
                    <a:pt x="8241" y="323870"/>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9" name="任意多边形: 形状 8"/>
            <p:cNvSpPr/>
            <p:nvPr userDrawn="1"/>
          </p:nvSpPr>
          <p:spPr>
            <a:xfrm rot="7086780">
              <a:off x="1769212" y="6294635"/>
              <a:ext cx="686245" cy="986117"/>
            </a:xfrm>
            <a:custGeom>
              <a:avLst/>
              <a:gdLst>
                <a:gd name="connsiteX0" fmla="*/ 12945 w 686245"/>
                <a:gd name="connsiteY0" fmla="*/ 885512 h 986117"/>
                <a:gd name="connsiteX1" fmla="*/ 0 w 686245"/>
                <a:gd name="connsiteY1" fmla="*/ 821395 h 986117"/>
                <a:gd name="connsiteX2" fmla="*/ 0 w 686245"/>
                <a:gd name="connsiteY2" fmla="*/ 162526 h 986117"/>
                <a:gd name="connsiteX3" fmla="*/ 48246 w 686245"/>
                <a:gd name="connsiteY3" fmla="*/ 46050 h 986117"/>
                <a:gd name="connsiteX4" fmla="*/ 159420 w 686245"/>
                <a:gd name="connsiteY4" fmla="*/ 0 h 986117"/>
                <a:gd name="connsiteX5" fmla="*/ 686245 w 686245"/>
                <a:gd name="connsiteY5" fmla="*/ 986117 h 986117"/>
                <a:gd name="connsiteX6" fmla="*/ 164722 w 686245"/>
                <a:gd name="connsiteY6" fmla="*/ 986117 h 986117"/>
                <a:gd name="connsiteX7" fmla="*/ 12945 w 686245"/>
                <a:gd name="connsiteY7" fmla="*/ 885512 h 986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6245" h="986117">
                  <a:moveTo>
                    <a:pt x="12945" y="885512"/>
                  </a:moveTo>
                  <a:cubicBezTo>
                    <a:pt x="4609" y="865805"/>
                    <a:pt x="0" y="844138"/>
                    <a:pt x="0" y="821395"/>
                  </a:cubicBezTo>
                  <a:lnTo>
                    <a:pt x="0" y="162526"/>
                  </a:lnTo>
                  <a:cubicBezTo>
                    <a:pt x="0" y="117039"/>
                    <a:pt x="18437" y="75859"/>
                    <a:pt x="48246" y="46050"/>
                  </a:cubicBezTo>
                  <a:lnTo>
                    <a:pt x="159420" y="0"/>
                  </a:lnTo>
                  <a:lnTo>
                    <a:pt x="686245" y="986117"/>
                  </a:lnTo>
                  <a:lnTo>
                    <a:pt x="164722" y="986117"/>
                  </a:lnTo>
                  <a:cubicBezTo>
                    <a:pt x="96492" y="986117"/>
                    <a:pt x="37951" y="944633"/>
                    <a:pt x="12945" y="885512"/>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
        <p:nvSpPr>
          <p:cNvPr id="14" name="任意多边形: 形状 13"/>
          <p:cNvSpPr>
            <a:spLocks noGrp="1"/>
          </p:cNvSpPr>
          <p:nvPr>
            <p:ph type="pic" sz="quarter" idx="13"/>
          </p:nvPr>
        </p:nvSpPr>
        <p:spPr>
          <a:xfrm>
            <a:off x="1" y="1"/>
            <a:ext cx="5591379" cy="6858000"/>
          </a:xfrm>
          <a:custGeom>
            <a:avLst/>
            <a:gdLst>
              <a:gd name="connsiteX0" fmla="*/ 0 w 5591379"/>
              <a:gd name="connsiteY0" fmla="*/ 0 h 6858000"/>
              <a:gd name="connsiteX1" fmla="*/ 2377442 w 5591379"/>
              <a:gd name="connsiteY1" fmla="*/ 0 h 6858000"/>
              <a:gd name="connsiteX2" fmla="*/ 5234558 w 5591379"/>
              <a:gd name="connsiteY2" fmla="*/ 2857117 h 6858000"/>
              <a:gd name="connsiteX3" fmla="*/ 5234558 w 5591379"/>
              <a:gd name="connsiteY3" fmla="*/ 4580002 h 6858000"/>
              <a:gd name="connsiteX4" fmla="*/ 2956560 w 5591379"/>
              <a:gd name="connsiteY4" fmla="*/ 6858000 h 6858000"/>
              <a:gd name="connsiteX5" fmla="*/ 0 w 5591379"/>
              <a:gd name="connsiteY5"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91379" h="6858000">
                <a:moveTo>
                  <a:pt x="0" y="0"/>
                </a:moveTo>
                <a:lnTo>
                  <a:pt x="2377442" y="0"/>
                </a:lnTo>
                <a:lnTo>
                  <a:pt x="5234558" y="2857117"/>
                </a:lnTo>
                <a:cubicBezTo>
                  <a:pt x="5710320" y="3332879"/>
                  <a:pt x="5710320" y="4104240"/>
                  <a:pt x="5234558" y="4580002"/>
                </a:cubicBezTo>
                <a:lnTo>
                  <a:pt x="2956560" y="6858000"/>
                </a:lnTo>
                <a:lnTo>
                  <a:pt x="0" y="6858000"/>
                </a:lnTo>
                <a:close/>
              </a:path>
            </a:pathLst>
          </a:custGeom>
        </p:spPr>
        <p:txBody>
          <a:bodyPr wrap="square">
            <a:noAutofit/>
          </a:bodyPr>
          <a:lstStyle/>
          <a:p>
            <a:endParaRPr lang="zh-CN" altLang="en-US"/>
          </a:p>
        </p:txBody>
      </p:sp>
      <p:grpSp>
        <p:nvGrpSpPr>
          <p:cNvPr id="15" name="组合 14"/>
          <p:cNvGrpSpPr/>
          <p:nvPr userDrawn="1"/>
        </p:nvGrpSpPr>
        <p:grpSpPr>
          <a:xfrm>
            <a:off x="4595299" y="510141"/>
            <a:ext cx="1334432" cy="1056395"/>
            <a:chOff x="4555965" y="-531967"/>
            <a:chExt cx="2564468" cy="2030146"/>
          </a:xfrm>
        </p:grpSpPr>
        <p:sp>
          <p:nvSpPr>
            <p:cNvPr id="16" name="矩形: 圆角 15"/>
            <p:cNvSpPr/>
            <p:nvPr/>
          </p:nvSpPr>
          <p:spPr>
            <a:xfrm rot="4748385">
              <a:off x="4555965" y="-531967"/>
              <a:ext cx="2030146" cy="2030145"/>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sp>
          <p:nvSpPr>
            <p:cNvPr id="17" name="矩形: 圆角 16"/>
            <p:cNvSpPr/>
            <p:nvPr/>
          </p:nvSpPr>
          <p:spPr>
            <a:xfrm rot="7086780">
              <a:off x="6132120" y="-31514"/>
              <a:ext cx="988313" cy="988313"/>
            </a:xfrm>
            <a:prstGeom prst="roundRect">
              <a:avLst/>
            </a:pr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5.xml"/><Relationship Id="rId1" Type="http://schemas.openxmlformats.org/officeDocument/2006/relationships/tags" Target="../tags/tag8.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5.xml"/><Relationship Id="rId1" Type="http://schemas.openxmlformats.org/officeDocument/2006/relationships/tags" Target="../tags/tag9.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3" Type="http://schemas.openxmlformats.org/officeDocument/2006/relationships/tags" Target="../tags/tag12.xml"/><Relationship Id="rId21" Type="http://schemas.openxmlformats.org/officeDocument/2006/relationships/tags" Target="../tags/tag30.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notesSlide" Target="../notesSlides/notesSlide20.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slideLayout" Target="../slideLayouts/slideLayout8.xml"/><Relationship Id="rId10" Type="http://schemas.openxmlformats.org/officeDocument/2006/relationships/tags" Target="../tags/tag19.xml"/><Relationship Id="rId19" Type="http://schemas.openxmlformats.org/officeDocument/2006/relationships/tags" Target="../tags/tag28.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3.xml"/><Relationship Id="rId7" Type="http://schemas.openxmlformats.org/officeDocument/2006/relationships/diagramQuickStyle" Target="../diagrams/quickStyle1.xml"/><Relationship Id="rId2" Type="http://schemas.openxmlformats.org/officeDocument/2006/relationships/slideLayout" Target="../slideLayouts/slideLayout5.xml"/><Relationship Id="rId1" Type="http://schemas.openxmlformats.org/officeDocument/2006/relationships/tags" Target="../tags/tag1.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chart" Target="../charts/chart1.xml"/><Relationship Id="rId9" Type="http://schemas.microsoft.com/office/2007/relationships/diagramDrawing" Target="../diagrams/drawing1.xml"/></Relationships>
</file>

<file path=ppt/slides/_rels/slide3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5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5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9.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18" Type="http://schemas.openxmlformats.org/officeDocument/2006/relationships/diagramLayout" Target="../diagrams/layout4.xml"/><Relationship Id="rId3" Type="http://schemas.openxmlformats.org/officeDocument/2006/relationships/notesSlide" Target="../notesSlides/notesSlide9.xml"/><Relationship Id="rId21" Type="http://schemas.microsoft.com/office/2007/relationships/diagramDrawing" Target="../diagrams/drawing4.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diagramData" Target="../diagrams/data4.xml"/><Relationship Id="rId2" Type="http://schemas.openxmlformats.org/officeDocument/2006/relationships/slideLayout" Target="../slideLayouts/slideLayout2.xml"/><Relationship Id="rId16" Type="http://schemas.microsoft.com/office/2007/relationships/diagramDrawing" Target="../diagrams/drawing3.xml"/><Relationship Id="rId20" Type="http://schemas.openxmlformats.org/officeDocument/2006/relationships/diagramColors" Target="../diagrams/colors4.xml"/><Relationship Id="rId1" Type="http://schemas.openxmlformats.org/officeDocument/2006/relationships/tags" Target="../tags/tag6.xml"/><Relationship Id="rId6" Type="http://schemas.openxmlformats.org/officeDocument/2006/relationships/chart" Target="../charts/chart5.xml"/><Relationship Id="rId11" Type="http://schemas.microsoft.com/office/2007/relationships/diagramDrawing" Target="../diagrams/drawing2.xml"/><Relationship Id="rId5" Type="http://schemas.openxmlformats.org/officeDocument/2006/relationships/chart" Target="../charts/chart4.xml"/><Relationship Id="rId15" Type="http://schemas.openxmlformats.org/officeDocument/2006/relationships/diagramColors" Target="../diagrams/colors3.xml"/><Relationship Id="rId10" Type="http://schemas.openxmlformats.org/officeDocument/2006/relationships/diagramColors" Target="../diagrams/colors2.xml"/><Relationship Id="rId19" Type="http://schemas.openxmlformats.org/officeDocument/2006/relationships/diagramQuickStyle" Target="../diagrams/quickStyle4.xml"/><Relationship Id="rId4" Type="http://schemas.openxmlformats.org/officeDocument/2006/relationships/chart" Target="../charts/chart3.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1"/>
          </p:nvPr>
        </p:nvSpPr>
        <p:spPr>
          <a:xfrm>
            <a:off x="623970" y="2481561"/>
            <a:ext cx="5720499" cy="905885"/>
          </a:xfrm>
        </p:spPr>
        <p:txBody>
          <a:bodyPr/>
          <a:lstStyle/>
          <a:p>
            <a:r>
              <a:rPr lang="en-US" altLang="zh-CN" sz="8000" b="1" dirty="0">
                <a:latin typeface="Tw Cen MT" panose="020B0602020104020603" pitchFamily="34" charset="0"/>
                <a:ea typeface="KBPlanetEarth" panose="02000603000000000000" pitchFamily="2" charset="0"/>
                <a:sym typeface="Arial" panose="020B0604020202020204" pitchFamily="34" charset="0"/>
              </a:rPr>
              <a:t>LAPORAN KINERJA</a:t>
            </a:r>
          </a:p>
          <a:p>
            <a:r>
              <a:rPr lang="en-US" altLang="zh-CN" sz="8000" b="1" dirty="0">
                <a:latin typeface="Tw Cen MT" panose="020B0602020104020603" pitchFamily="34" charset="0"/>
                <a:ea typeface="KBPlanetEarth" panose="02000603000000000000" pitchFamily="2" charset="0"/>
                <a:sym typeface="Arial" panose="020B0604020202020204" pitchFamily="34" charset="0"/>
              </a:rPr>
              <a:t>PELAYANAN</a:t>
            </a:r>
          </a:p>
        </p:txBody>
      </p:sp>
      <p:sp>
        <p:nvSpPr>
          <p:cNvPr id="4" name="文本占位符 3"/>
          <p:cNvSpPr>
            <a:spLocks noGrp="1"/>
          </p:cNvSpPr>
          <p:nvPr>
            <p:ph type="body" sz="quarter" idx="12"/>
          </p:nvPr>
        </p:nvSpPr>
        <p:spPr>
          <a:xfrm>
            <a:off x="742624" y="5278521"/>
            <a:ext cx="5229829" cy="320317"/>
          </a:xfrm>
          <a:solidFill>
            <a:schemeClr val="accent2"/>
          </a:solidFill>
        </p:spPr>
        <p:txBody>
          <a:bodyPr/>
          <a:lstStyle/>
          <a:p>
            <a:pPr algn="dist"/>
            <a:r>
              <a:rPr lang="en-US" b="1" dirty="0">
                <a:latin typeface="Arial" panose="020B0604020202020204" pitchFamily="34" charset="0"/>
                <a:sym typeface="Arial" panose="020B0604020202020204" pitchFamily="34" charset="0"/>
              </a:rPr>
              <a:t>RSJD DR. ARIF ZAINUDIN SURAKARTA</a:t>
            </a:r>
          </a:p>
        </p:txBody>
      </p:sp>
      <p:sp>
        <p:nvSpPr>
          <p:cNvPr id="6" name="文本框 5"/>
          <p:cNvSpPr txBox="1"/>
          <p:nvPr/>
        </p:nvSpPr>
        <p:spPr>
          <a:xfrm>
            <a:off x="623970" y="4262858"/>
            <a:ext cx="5604552" cy="1015663"/>
          </a:xfrm>
          <a:prstGeom prst="rect">
            <a:avLst/>
          </a:prstGeom>
          <a:noFill/>
        </p:spPr>
        <p:txBody>
          <a:bodyPr wrap="square" rtlCol="0" anchor="t">
            <a:spAutoFit/>
          </a:bodyPr>
          <a:lstStyle/>
          <a:p>
            <a:r>
              <a:rPr lang="en-US" altLang="zh-CN" sz="6000" dirty="0">
                <a:solidFill>
                  <a:srgbClr val="2F5597"/>
                </a:solidFill>
                <a:latin typeface="Tw Cen MT Condensed Extra Bold"/>
                <a:ea typeface="微软雅黑"/>
                <a:cs typeface="Arial"/>
                <a:sym typeface="Arial" panose="020B0604020202020204" pitchFamily="34" charset="0"/>
              </a:rPr>
              <a:t>NOVEMBER 2020</a:t>
            </a:r>
            <a:endParaRPr lang="en-US" dirty="0"/>
          </a:p>
        </p:txBody>
      </p:sp>
      <p:grpSp>
        <p:nvGrpSpPr>
          <p:cNvPr id="12" name="Group 4">
            <a:extLst>
              <a:ext uri="{FF2B5EF4-FFF2-40B4-BE49-F238E27FC236}">
                <a16:creationId xmlns:a16="http://schemas.microsoft.com/office/drawing/2014/main" id="{446BBE35-E980-4F16-AC81-4F58523BEADE}"/>
              </a:ext>
            </a:extLst>
          </p:cNvPr>
          <p:cNvGrpSpPr>
            <a:grpSpLocks/>
          </p:cNvGrpSpPr>
          <p:nvPr/>
        </p:nvGrpSpPr>
        <p:grpSpPr bwMode="auto">
          <a:xfrm>
            <a:off x="2389695" y="320991"/>
            <a:ext cx="956512" cy="462237"/>
            <a:chOff x="960438" y="2263776"/>
            <a:chExt cx="1646237" cy="844550"/>
          </a:xfrm>
        </p:grpSpPr>
        <p:sp>
          <p:nvSpPr>
            <p:cNvPr id="13" name="object 15">
              <a:extLst>
                <a:ext uri="{FF2B5EF4-FFF2-40B4-BE49-F238E27FC236}">
                  <a16:creationId xmlns:a16="http://schemas.microsoft.com/office/drawing/2014/main" id="{D47C3C99-8C0A-412F-A16D-5302E50E9A18}"/>
                </a:ext>
              </a:extLst>
            </p:cNvPr>
            <p:cNvSpPr>
              <a:spLocks noChangeArrowheads="1"/>
            </p:cNvSpPr>
            <p:nvPr/>
          </p:nvSpPr>
          <p:spPr bwMode="auto">
            <a:xfrm>
              <a:off x="960438" y="2290764"/>
              <a:ext cx="1320800" cy="644525"/>
            </a:xfrm>
            <a:custGeom>
              <a:avLst/>
              <a:gdLst>
                <a:gd name="T0" fmla="*/ 1002456 w 1320817"/>
                <a:gd name="T1" fmla="*/ 2060 h 643808"/>
                <a:gd name="T2" fmla="*/ 907722 w 1320817"/>
                <a:gd name="T3" fmla="*/ 16528 h 643808"/>
                <a:gd name="T4" fmla="*/ 823752 w 1320817"/>
                <a:gd name="T5" fmla="*/ 42132 h 643808"/>
                <a:gd name="T6" fmla="*/ 749706 w 1320817"/>
                <a:gd name="T7" fmla="*/ 76241 h 643808"/>
                <a:gd name="T8" fmla="*/ 669816 w 1320817"/>
                <a:gd name="T9" fmla="*/ 126840 h 643808"/>
                <a:gd name="T10" fmla="*/ 570513 w 1320817"/>
                <a:gd name="T11" fmla="*/ 212808 h 643808"/>
                <a:gd name="T12" fmla="*/ 442283 w 1320817"/>
                <a:gd name="T13" fmla="*/ 355800 h 643808"/>
                <a:gd name="T14" fmla="*/ 378096 w 1320817"/>
                <a:gd name="T15" fmla="*/ 426518 h 643808"/>
                <a:gd name="T16" fmla="*/ 284639 w 1320817"/>
                <a:gd name="T17" fmla="*/ 511046 h 643808"/>
                <a:gd name="T18" fmla="*/ 174673 w 1320817"/>
                <a:gd name="T19" fmla="*/ 575754 h 643808"/>
                <a:gd name="T20" fmla="*/ 80956 w 1320817"/>
                <a:gd name="T21" fmla="*/ 601006 h 643808"/>
                <a:gd name="T22" fmla="*/ 0 w 1320817"/>
                <a:gd name="T23" fmla="*/ 611294 h 643808"/>
                <a:gd name="T24" fmla="*/ 42234 w 1320817"/>
                <a:gd name="T25" fmla="*/ 625327 h 643808"/>
                <a:gd name="T26" fmla="*/ 138778 w 1320817"/>
                <a:gd name="T27" fmla="*/ 646729 h 643808"/>
                <a:gd name="T28" fmla="*/ 238394 w 1320817"/>
                <a:gd name="T29" fmla="*/ 653919 h 643808"/>
                <a:gd name="T30" fmla="*/ 300559 w 1320817"/>
                <a:gd name="T31" fmla="*/ 650613 h 643808"/>
                <a:gd name="T32" fmla="*/ 386198 w 1320817"/>
                <a:gd name="T33" fmla="*/ 636264 h 643808"/>
                <a:gd name="T34" fmla="*/ 470205 w 1320817"/>
                <a:gd name="T35" fmla="*/ 607960 h 643808"/>
                <a:gd name="T36" fmla="*/ 552436 w 1320817"/>
                <a:gd name="T37" fmla="*/ 563160 h 643808"/>
                <a:gd name="T38" fmla="*/ 618218 w 1320817"/>
                <a:gd name="T39" fmla="*/ 518488 h 643808"/>
                <a:gd name="T40" fmla="*/ 683849 w 1320817"/>
                <a:gd name="T41" fmla="*/ 469068 h 643808"/>
                <a:gd name="T42" fmla="*/ 829369 w 1320817"/>
                <a:gd name="T43" fmla="*/ 352709 h 643808"/>
                <a:gd name="T44" fmla="*/ 880929 w 1320817"/>
                <a:gd name="T45" fmla="*/ 311695 h 643808"/>
                <a:gd name="T46" fmla="*/ 1001983 w 1320817"/>
                <a:gd name="T47" fmla="*/ 211327 h 643808"/>
                <a:gd name="T48" fmla="*/ 1052485 w 1320817"/>
                <a:gd name="T49" fmla="*/ 170742 h 643808"/>
                <a:gd name="T50" fmla="*/ 1119031 w 1320817"/>
                <a:gd name="T51" fmla="*/ 121866 h 643808"/>
                <a:gd name="T52" fmla="*/ 1197768 w 1320817"/>
                <a:gd name="T53" fmla="*/ 75660 h 643808"/>
                <a:gd name="T54" fmla="*/ 1284897 w 1320817"/>
                <a:gd name="T55" fmla="*/ 52027 h 643808"/>
                <a:gd name="T56" fmla="*/ 1316283 w 1320817"/>
                <a:gd name="T57" fmla="*/ 48472 h 643808"/>
                <a:gd name="T58" fmla="*/ 1228403 w 1320817"/>
                <a:gd name="T59" fmla="*/ 22894 h 643808"/>
                <a:gd name="T60" fmla="*/ 1134568 w 1320817"/>
                <a:gd name="T61" fmla="*/ 5573 h 643808"/>
                <a:gd name="T62" fmla="*/ 1071205 w 1320817"/>
                <a:gd name="T63" fmla="*/ 344 h 643808"/>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1320817"/>
                <a:gd name="T97" fmla="*/ 0 h 643808"/>
                <a:gd name="T98" fmla="*/ 1320817 w 1320817"/>
                <a:gd name="T99" fmla="*/ 643808 h 643808"/>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1320817" h="643808">
                  <a:moveTo>
                    <a:pt x="1049781" y="0"/>
                  </a:moveTo>
                  <a:lnTo>
                    <a:pt x="1002638" y="2032"/>
                  </a:lnTo>
                  <a:lnTo>
                    <a:pt x="953865" y="7622"/>
                  </a:lnTo>
                  <a:lnTo>
                    <a:pt x="907890" y="16276"/>
                  </a:lnTo>
                  <a:lnTo>
                    <a:pt x="864605" y="27670"/>
                  </a:lnTo>
                  <a:lnTo>
                    <a:pt x="823906" y="41480"/>
                  </a:lnTo>
                  <a:lnTo>
                    <a:pt x="785688" y="57385"/>
                  </a:lnTo>
                  <a:lnTo>
                    <a:pt x="749846" y="75061"/>
                  </a:lnTo>
                  <a:lnTo>
                    <a:pt x="716273" y="94185"/>
                  </a:lnTo>
                  <a:lnTo>
                    <a:pt x="669942" y="124879"/>
                  </a:lnTo>
                  <a:lnTo>
                    <a:pt x="617077" y="166401"/>
                  </a:lnTo>
                  <a:lnTo>
                    <a:pt x="570611" y="209518"/>
                  </a:lnTo>
                  <a:lnTo>
                    <a:pt x="526689" y="255315"/>
                  </a:lnTo>
                  <a:lnTo>
                    <a:pt x="442367" y="350299"/>
                  </a:lnTo>
                  <a:lnTo>
                    <a:pt x="421272" y="373903"/>
                  </a:lnTo>
                  <a:lnTo>
                    <a:pt x="378166" y="419924"/>
                  </a:lnTo>
                  <a:lnTo>
                    <a:pt x="332982" y="463392"/>
                  </a:lnTo>
                  <a:lnTo>
                    <a:pt x="284695" y="503144"/>
                  </a:lnTo>
                  <a:lnTo>
                    <a:pt x="232277" y="538018"/>
                  </a:lnTo>
                  <a:lnTo>
                    <a:pt x="174701" y="566852"/>
                  </a:lnTo>
                  <a:lnTo>
                    <a:pt x="129851" y="581548"/>
                  </a:lnTo>
                  <a:lnTo>
                    <a:pt x="80970" y="591713"/>
                  </a:lnTo>
                  <a:lnTo>
                    <a:pt x="41639" y="597292"/>
                  </a:lnTo>
                  <a:lnTo>
                    <a:pt x="0" y="601841"/>
                  </a:lnTo>
                  <a:lnTo>
                    <a:pt x="2374" y="602745"/>
                  </a:lnTo>
                  <a:lnTo>
                    <a:pt x="42248" y="615658"/>
                  </a:lnTo>
                  <a:lnTo>
                    <a:pt x="100164" y="630071"/>
                  </a:lnTo>
                  <a:lnTo>
                    <a:pt x="138806" y="636730"/>
                  </a:lnTo>
                  <a:lnTo>
                    <a:pt x="188980" y="642188"/>
                  </a:lnTo>
                  <a:lnTo>
                    <a:pt x="238436" y="643808"/>
                  </a:lnTo>
                  <a:lnTo>
                    <a:pt x="250793" y="643623"/>
                  </a:lnTo>
                  <a:lnTo>
                    <a:pt x="300615" y="640553"/>
                  </a:lnTo>
                  <a:lnTo>
                    <a:pt x="338787" y="635842"/>
                  </a:lnTo>
                  <a:lnTo>
                    <a:pt x="386268" y="626426"/>
                  </a:lnTo>
                  <a:lnTo>
                    <a:pt x="434012" y="612591"/>
                  </a:lnTo>
                  <a:lnTo>
                    <a:pt x="470289" y="598559"/>
                  </a:lnTo>
                  <a:lnTo>
                    <a:pt x="507198" y="580806"/>
                  </a:lnTo>
                  <a:lnTo>
                    <a:pt x="552534" y="554453"/>
                  </a:lnTo>
                  <a:lnTo>
                    <a:pt x="585432" y="533190"/>
                  </a:lnTo>
                  <a:lnTo>
                    <a:pt x="618330" y="510470"/>
                  </a:lnTo>
                  <a:lnTo>
                    <a:pt x="651191" y="486582"/>
                  </a:lnTo>
                  <a:lnTo>
                    <a:pt x="683975" y="461816"/>
                  </a:lnTo>
                  <a:lnTo>
                    <a:pt x="716645" y="436461"/>
                  </a:lnTo>
                  <a:lnTo>
                    <a:pt x="829523" y="347256"/>
                  </a:lnTo>
                  <a:lnTo>
                    <a:pt x="863311" y="320975"/>
                  </a:lnTo>
                  <a:lnTo>
                    <a:pt x="881083" y="306875"/>
                  </a:lnTo>
                  <a:lnTo>
                    <a:pt x="916235" y="278440"/>
                  </a:lnTo>
                  <a:lnTo>
                    <a:pt x="1002165" y="208059"/>
                  </a:lnTo>
                  <a:lnTo>
                    <a:pt x="1019076" y="194461"/>
                  </a:lnTo>
                  <a:lnTo>
                    <a:pt x="1052680" y="168102"/>
                  </a:lnTo>
                  <a:lnTo>
                    <a:pt x="1086044" y="143157"/>
                  </a:lnTo>
                  <a:lnTo>
                    <a:pt x="1119227" y="119981"/>
                  </a:lnTo>
                  <a:lnTo>
                    <a:pt x="1152287" y="98933"/>
                  </a:lnTo>
                  <a:lnTo>
                    <a:pt x="1197978" y="74490"/>
                  </a:lnTo>
                  <a:lnTo>
                    <a:pt x="1235808" y="60914"/>
                  </a:lnTo>
                  <a:lnTo>
                    <a:pt x="1285135" y="51223"/>
                  </a:lnTo>
                  <a:lnTo>
                    <a:pt x="1320817" y="49255"/>
                  </a:lnTo>
                  <a:lnTo>
                    <a:pt x="1316521" y="47722"/>
                  </a:lnTo>
                  <a:lnTo>
                    <a:pt x="1272849" y="34032"/>
                  </a:lnTo>
                  <a:lnTo>
                    <a:pt x="1228627" y="22544"/>
                  </a:lnTo>
                  <a:lnTo>
                    <a:pt x="1174655" y="11475"/>
                  </a:lnTo>
                  <a:lnTo>
                    <a:pt x="1134778" y="5489"/>
                  </a:lnTo>
                  <a:lnTo>
                    <a:pt x="1092849" y="1432"/>
                  </a:lnTo>
                  <a:lnTo>
                    <a:pt x="1071401" y="344"/>
                  </a:lnTo>
                  <a:lnTo>
                    <a:pt x="1049781" y="0"/>
                  </a:lnTo>
                  <a:close/>
                </a:path>
              </a:pathLst>
            </a:custGeom>
            <a:solidFill>
              <a:srgbClr val="00A650"/>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15" name="object 16">
              <a:extLst>
                <a:ext uri="{FF2B5EF4-FFF2-40B4-BE49-F238E27FC236}">
                  <a16:creationId xmlns:a16="http://schemas.microsoft.com/office/drawing/2014/main" id="{76AD3849-A8B4-45B4-BB9D-0CBD946E42F9}"/>
                </a:ext>
              </a:extLst>
            </p:cNvPr>
            <p:cNvSpPr>
              <a:spLocks noChangeArrowheads="1"/>
            </p:cNvSpPr>
            <p:nvPr/>
          </p:nvSpPr>
          <p:spPr bwMode="auto">
            <a:xfrm>
              <a:off x="960438" y="2290764"/>
              <a:ext cx="1320800" cy="644525"/>
            </a:xfrm>
            <a:custGeom>
              <a:avLst/>
              <a:gdLst>
                <a:gd name="T0" fmla="*/ 41625 w 1320817"/>
                <a:gd name="T1" fmla="*/ 606672 h 643808"/>
                <a:gd name="T2" fmla="*/ 129823 w 1320817"/>
                <a:gd name="T3" fmla="*/ 590681 h 643808"/>
                <a:gd name="T4" fmla="*/ 232235 w 1320817"/>
                <a:gd name="T5" fmla="*/ 546469 h 643808"/>
                <a:gd name="T6" fmla="*/ 332926 w 1320817"/>
                <a:gd name="T7" fmla="*/ 470670 h 643808"/>
                <a:gd name="T8" fmla="*/ 421202 w 1320817"/>
                <a:gd name="T9" fmla="*/ 379775 h 643808"/>
                <a:gd name="T10" fmla="*/ 484199 w 1320817"/>
                <a:gd name="T11" fmla="*/ 307383 h 643808"/>
                <a:gd name="T12" fmla="*/ 548298 w 1320817"/>
                <a:gd name="T13" fmla="*/ 235800 h 643808"/>
                <a:gd name="T14" fmla="*/ 641472 w 1320817"/>
                <a:gd name="T15" fmla="*/ 148506 h 643808"/>
                <a:gd name="T16" fmla="*/ 732656 w 1320817"/>
                <a:gd name="T17" fmla="*/ 85787 h 643808"/>
                <a:gd name="T18" fmla="*/ 804354 w 1320817"/>
                <a:gd name="T19" fmla="*/ 49963 h 643808"/>
                <a:gd name="T20" fmla="*/ 885764 w 1320817"/>
                <a:gd name="T21" fmla="*/ 21987 h 643808"/>
                <a:gd name="T22" fmla="*/ 977713 w 1320817"/>
                <a:gd name="T23" fmla="*/ 4494 h 643808"/>
                <a:gd name="T24" fmla="*/ 1049586 w 1320817"/>
                <a:gd name="T25" fmla="*/ 0 h 643808"/>
                <a:gd name="T26" fmla="*/ 1113817 w 1320817"/>
                <a:gd name="T27" fmla="*/ 3232 h 643808"/>
                <a:gd name="T28" fmla="*/ 1193329 w 1320817"/>
                <a:gd name="T29" fmla="*/ 15211 h 643808"/>
                <a:gd name="T30" fmla="*/ 1284653 w 1320817"/>
                <a:gd name="T31" fmla="*/ 38136 h 643808"/>
                <a:gd name="T32" fmla="*/ 1308838 w 1320817"/>
                <a:gd name="T33" fmla="*/ 50241 h 643808"/>
                <a:gd name="T34" fmla="*/ 1248062 w 1320817"/>
                <a:gd name="T35" fmla="*/ 58553 h 643808"/>
                <a:gd name="T36" fmla="*/ 1168579 w 1320817"/>
                <a:gd name="T37" fmla="*/ 90722 h 643808"/>
                <a:gd name="T38" fmla="*/ 1102458 w 1320817"/>
                <a:gd name="T39" fmla="*/ 133387 h 643808"/>
                <a:gd name="T40" fmla="*/ 1035729 w 1320817"/>
                <a:gd name="T41" fmla="*/ 183972 h 643808"/>
                <a:gd name="T42" fmla="*/ 967921 w 1320817"/>
                <a:gd name="T43" fmla="*/ 239571 h 643808"/>
                <a:gd name="T44" fmla="*/ 933461 w 1320817"/>
                <a:gd name="T45" fmla="*/ 268344 h 643808"/>
                <a:gd name="T46" fmla="*/ 863157 w 1320817"/>
                <a:gd name="T47" fmla="*/ 326015 h 643808"/>
                <a:gd name="T48" fmla="*/ 813435 w 1320817"/>
                <a:gd name="T49" fmla="*/ 365404 h 643808"/>
                <a:gd name="T50" fmla="*/ 781344 w 1320817"/>
                <a:gd name="T51" fmla="*/ 391189 h 643808"/>
                <a:gd name="T52" fmla="*/ 749021 w 1320817"/>
                <a:gd name="T53" fmla="*/ 417260 h 643808"/>
                <a:gd name="T54" fmla="*/ 683849 w 1320817"/>
                <a:gd name="T55" fmla="*/ 469068 h 643808"/>
                <a:gd name="T56" fmla="*/ 618218 w 1320817"/>
                <a:gd name="T57" fmla="*/ 518488 h 643808"/>
                <a:gd name="T58" fmla="*/ 552436 w 1320817"/>
                <a:gd name="T59" fmla="*/ 563160 h 643808"/>
                <a:gd name="T60" fmla="*/ 482427 w 1320817"/>
                <a:gd name="T61" fmla="*/ 602395 h 643808"/>
                <a:gd name="T62" fmla="*/ 398090 w 1320817"/>
                <a:gd name="T63" fmla="*/ 633222 h 643808"/>
                <a:gd name="T64" fmla="*/ 300559 w 1320817"/>
                <a:gd name="T65" fmla="*/ 650613 h 643808"/>
                <a:gd name="T66" fmla="*/ 238394 w 1320817"/>
                <a:gd name="T67" fmla="*/ 653919 h 643808"/>
                <a:gd name="T68" fmla="*/ 176511 w 1320817"/>
                <a:gd name="T69" fmla="*/ 651256 h 643808"/>
                <a:gd name="T70" fmla="*/ 78474 w 1320817"/>
                <a:gd name="T71" fmla="*/ 635001 h 643808"/>
                <a:gd name="T72" fmla="*/ 2374 w 1320817"/>
                <a:gd name="T73" fmla="*/ 612212 h 643808"/>
                <a:gd name="T74" fmla="*/ 0 w 1320817"/>
                <a:gd name="T75" fmla="*/ 611294 h 64380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320817"/>
                <a:gd name="T115" fmla="*/ 0 h 643808"/>
                <a:gd name="T116" fmla="*/ 1320817 w 1320817"/>
                <a:gd name="T117" fmla="*/ 643808 h 64380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320817" h="643808">
                  <a:moveTo>
                    <a:pt x="0" y="601841"/>
                  </a:moveTo>
                  <a:lnTo>
                    <a:pt x="41639" y="597292"/>
                  </a:lnTo>
                  <a:lnTo>
                    <a:pt x="80970" y="591713"/>
                  </a:lnTo>
                  <a:lnTo>
                    <a:pt x="129851" y="581548"/>
                  </a:lnTo>
                  <a:lnTo>
                    <a:pt x="174701" y="566852"/>
                  </a:lnTo>
                  <a:lnTo>
                    <a:pt x="232277" y="538018"/>
                  </a:lnTo>
                  <a:lnTo>
                    <a:pt x="284695" y="503144"/>
                  </a:lnTo>
                  <a:lnTo>
                    <a:pt x="332982" y="463392"/>
                  </a:lnTo>
                  <a:lnTo>
                    <a:pt x="378166" y="419924"/>
                  </a:lnTo>
                  <a:lnTo>
                    <a:pt x="421272" y="373903"/>
                  </a:lnTo>
                  <a:lnTo>
                    <a:pt x="463328" y="326493"/>
                  </a:lnTo>
                  <a:lnTo>
                    <a:pt x="484283" y="302630"/>
                  </a:lnTo>
                  <a:lnTo>
                    <a:pt x="505361" y="278855"/>
                  </a:lnTo>
                  <a:lnTo>
                    <a:pt x="548396" y="232154"/>
                  </a:lnTo>
                  <a:lnTo>
                    <a:pt x="593462" y="187552"/>
                  </a:lnTo>
                  <a:lnTo>
                    <a:pt x="641584" y="146210"/>
                  </a:lnTo>
                  <a:lnTo>
                    <a:pt x="684866" y="114434"/>
                  </a:lnTo>
                  <a:lnTo>
                    <a:pt x="732782" y="84462"/>
                  </a:lnTo>
                  <a:lnTo>
                    <a:pt x="767477" y="66022"/>
                  </a:lnTo>
                  <a:lnTo>
                    <a:pt x="804494" y="49191"/>
                  </a:lnTo>
                  <a:lnTo>
                    <a:pt x="843939" y="34293"/>
                  </a:lnTo>
                  <a:lnTo>
                    <a:pt x="885918" y="21651"/>
                  </a:lnTo>
                  <a:lnTo>
                    <a:pt x="930535" y="11587"/>
                  </a:lnTo>
                  <a:lnTo>
                    <a:pt x="977895" y="4424"/>
                  </a:lnTo>
                  <a:lnTo>
                    <a:pt x="1028105" y="486"/>
                  </a:lnTo>
                  <a:lnTo>
                    <a:pt x="1049781" y="0"/>
                  </a:lnTo>
                  <a:lnTo>
                    <a:pt x="1071401" y="344"/>
                  </a:lnTo>
                  <a:lnTo>
                    <a:pt x="1114013" y="3176"/>
                  </a:lnTo>
                  <a:lnTo>
                    <a:pt x="1155030" y="8284"/>
                  </a:lnTo>
                  <a:lnTo>
                    <a:pt x="1193539" y="14973"/>
                  </a:lnTo>
                  <a:lnTo>
                    <a:pt x="1244603" y="26443"/>
                  </a:lnTo>
                  <a:lnTo>
                    <a:pt x="1284891" y="37548"/>
                  </a:lnTo>
                  <a:lnTo>
                    <a:pt x="1320817" y="49255"/>
                  </a:lnTo>
                  <a:lnTo>
                    <a:pt x="1309076" y="49464"/>
                  </a:lnTo>
                  <a:lnTo>
                    <a:pt x="1297177" y="50111"/>
                  </a:lnTo>
                  <a:lnTo>
                    <a:pt x="1248286" y="57648"/>
                  </a:lnTo>
                  <a:lnTo>
                    <a:pt x="1210640" y="69306"/>
                  </a:lnTo>
                  <a:lnTo>
                    <a:pt x="1168789" y="89319"/>
                  </a:lnTo>
                  <a:lnTo>
                    <a:pt x="1135768" y="109169"/>
                  </a:lnTo>
                  <a:lnTo>
                    <a:pt x="1102654" y="131325"/>
                  </a:lnTo>
                  <a:lnTo>
                    <a:pt x="1069388" y="155431"/>
                  </a:lnTo>
                  <a:lnTo>
                    <a:pt x="1035911" y="181127"/>
                  </a:lnTo>
                  <a:lnTo>
                    <a:pt x="1002165" y="208059"/>
                  </a:lnTo>
                  <a:lnTo>
                    <a:pt x="968090" y="235866"/>
                  </a:lnTo>
                  <a:lnTo>
                    <a:pt x="950912" y="249987"/>
                  </a:lnTo>
                  <a:lnTo>
                    <a:pt x="933629" y="264193"/>
                  </a:lnTo>
                  <a:lnTo>
                    <a:pt x="898722" y="292682"/>
                  </a:lnTo>
                  <a:lnTo>
                    <a:pt x="863311" y="320975"/>
                  </a:lnTo>
                  <a:lnTo>
                    <a:pt x="829523" y="347256"/>
                  </a:lnTo>
                  <a:lnTo>
                    <a:pt x="813576" y="359754"/>
                  </a:lnTo>
                  <a:lnTo>
                    <a:pt x="797561" y="372394"/>
                  </a:lnTo>
                  <a:lnTo>
                    <a:pt x="781484" y="385141"/>
                  </a:lnTo>
                  <a:lnTo>
                    <a:pt x="765349" y="397956"/>
                  </a:lnTo>
                  <a:lnTo>
                    <a:pt x="749161" y="410806"/>
                  </a:lnTo>
                  <a:lnTo>
                    <a:pt x="716645" y="436461"/>
                  </a:lnTo>
                  <a:lnTo>
                    <a:pt x="683975" y="461816"/>
                  </a:lnTo>
                  <a:lnTo>
                    <a:pt x="651191" y="486582"/>
                  </a:lnTo>
                  <a:lnTo>
                    <a:pt x="618330" y="510470"/>
                  </a:lnTo>
                  <a:lnTo>
                    <a:pt x="585432" y="533190"/>
                  </a:lnTo>
                  <a:lnTo>
                    <a:pt x="552534" y="554453"/>
                  </a:lnTo>
                  <a:lnTo>
                    <a:pt x="519677" y="573969"/>
                  </a:lnTo>
                  <a:lnTo>
                    <a:pt x="482511" y="593081"/>
                  </a:lnTo>
                  <a:lnTo>
                    <a:pt x="446047" y="608294"/>
                  </a:lnTo>
                  <a:lnTo>
                    <a:pt x="398160" y="623431"/>
                  </a:lnTo>
                  <a:lnTo>
                    <a:pt x="350660" y="633834"/>
                  </a:lnTo>
                  <a:lnTo>
                    <a:pt x="300615" y="640553"/>
                  </a:lnTo>
                  <a:lnTo>
                    <a:pt x="250793" y="643623"/>
                  </a:lnTo>
                  <a:lnTo>
                    <a:pt x="238436" y="643808"/>
                  </a:lnTo>
                  <a:lnTo>
                    <a:pt x="226090" y="643759"/>
                  </a:lnTo>
                  <a:lnTo>
                    <a:pt x="176539" y="641187"/>
                  </a:lnTo>
                  <a:lnTo>
                    <a:pt x="126045" y="634757"/>
                  </a:lnTo>
                  <a:lnTo>
                    <a:pt x="78488" y="625183"/>
                  </a:lnTo>
                  <a:lnTo>
                    <a:pt x="27981" y="611387"/>
                  </a:lnTo>
                  <a:lnTo>
                    <a:pt x="2374" y="602745"/>
                  </a:lnTo>
                  <a:lnTo>
                    <a:pt x="63" y="601866"/>
                  </a:lnTo>
                  <a:lnTo>
                    <a:pt x="0" y="601841"/>
                  </a:lnTo>
                  <a:close/>
                </a:path>
              </a:pathLst>
            </a:custGeom>
            <a:noFill/>
            <a:ln w="3175">
              <a:solidFill>
                <a:srgbClr val="33984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16" name="object 17">
              <a:extLst>
                <a:ext uri="{FF2B5EF4-FFF2-40B4-BE49-F238E27FC236}">
                  <a16:creationId xmlns:a16="http://schemas.microsoft.com/office/drawing/2014/main" id="{59C4C9E2-D6A1-4F09-9F13-455B017C52D2}"/>
                </a:ext>
              </a:extLst>
            </p:cNvPr>
            <p:cNvSpPr>
              <a:spLocks noChangeArrowheads="1"/>
            </p:cNvSpPr>
            <p:nvPr/>
          </p:nvSpPr>
          <p:spPr bwMode="auto">
            <a:xfrm>
              <a:off x="1176338" y="2360614"/>
              <a:ext cx="1293812" cy="747712"/>
            </a:xfrm>
            <a:custGeom>
              <a:avLst/>
              <a:gdLst>
                <a:gd name="T0" fmla="*/ 1257590 w 1294131"/>
                <a:gd name="T1" fmla="*/ 0 h 747045"/>
                <a:gd name="T2" fmla="*/ 1218666 w 1294131"/>
                <a:gd name="T3" fmla="*/ 2496 h 747045"/>
                <a:gd name="T4" fmla="*/ 1176032 w 1294131"/>
                <a:gd name="T5" fmla="*/ 9198 h 747045"/>
                <a:gd name="T6" fmla="*/ 1132822 w 1294131"/>
                <a:gd name="T7" fmla="*/ 19109 h 747045"/>
                <a:gd name="T8" fmla="*/ 1092171 w 1294131"/>
                <a:gd name="T9" fmla="*/ 31233 h 747045"/>
                <a:gd name="T10" fmla="*/ 1047365 w 1294131"/>
                <a:gd name="T11" fmla="*/ 49110 h 747045"/>
                <a:gd name="T12" fmla="*/ 989791 w 1294131"/>
                <a:gd name="T13" fmla="*/ 82902 h 747045"/>
                <a:gd name="T14" fmla="*/ 941201 w 1294131"/>
                <a:gd name="T15" fmla="*/ 116055 h 747045"/>
                <a:gd name="T16" fmla="*/ 893345 w 1294131"/>
                <a:gd name="T17" fmla="*/ 152068 h 747045"/>
                <a:gd name="T18" fmla="*/ 846726 w 1294131"/>
                <a:gd name="T19" fmla="*/ 189912 h 747045"/>
                <a:gd name="T20" fmla="*/ 801836 w 1294131"/>
                <a:gd name="T21" fmla="*/ 228555 h 747045"/>
                <a:gd name="T22" fmla="*/ 759182 w 1294131"/>
                <a:gd name="T23" fmla="*/ 266963 h 747045"/>
                <a:gd name="T24" fmla="*/ 719260 w 1294131"/>
                <a:gd name="T25" fmla="*/ 304107 h 747045"/>
                <a:gd name="T26" fmla="*/ 634695 w 1294131"/>
                <a:gd name="T27" fmla="*/ 384668 h 747045"/>
                <a:gd name="T28" fmla="*/ 620899 w 1294131"/>
                <a:gd name="T29" fmla="*/ 397642 h 747045"/>
                <a:gd name="T30" fmla="*/ 591128 w 1294131"/>
                <a:gd name="T31" fmla="*/ 424733 h 747045"/>
                <a:gd name="T32" fmla="*/ 562090 w 1294131"/>
                <a:gd name="T33" fmla="*/ 449780 h 747045"/>
                <a:gd name="T34" fmla="*/ 505644 w 1294131"/>
                <a:gd name="T35" fmla="*/ 494031 h 747045"/>
                <a:gd name="T36" fmla="*/ 450400 w 1294131"/>
                <a:gd name="T37" fmla="*/ 530943 h 747045"/>
                <a:gd name="T38" fmla="*/ 395187 w 1294131"/>
                <a:gd name="T39" fmla="*/ 561063 h 747045"/>
                <a:gd name="T40" fmla="*/ 338863 w 1294131"/>
                <a:gd name="T41" fmla="*/ 584942 h 747045"/>
                <a:gd name="T42" fmla="*/ 280274 w 1294131"/>
                <a:gd name="T43" fmla="*/ 603129 h 747045"/>
                <a:gd name="T44" fmla="*/ 218242 w 1294131"/>
                <a:gd name="T45" fmla="*/ 616168 h 747045"/>
                <a:gd name="T46" fmla="*/ 151633 w 1294131"/>
                <a:gd name="T47" fmla="*/ 624612 h 747045"/>
                <a:gd name="T48" fmla="*/ 79260 w 1294131"/>
                <a:gd name="T49" fmla="*/ 629009 h 747045"/>
                <a:gd name="T50" fmla="*/ 40568 w 1294131"/>
                <a:gd name="T51" fmla="*/ 629856 h 747045"/>
                <a:gd name="T52" fmla="*/ 0 w 1294131"/>
                <a:gd name="T53" fmla="*/ 629900 h 747045"/>
                <a:gd name="T54" fmla="*/ 12550 w 1294131"/>
                <a:gd name="T55" fmla="*/ 638139 h 747045"/>
                <a:gd name="T56" fmla="*/ 51882 w 1294131"/>
                <a:gd name="T57" fmla="*/ 662082 h 747045"/>
                <a:gd name="T58" fmla="*/ 93021 w 1294131"/>
                <a:gd name="T59" fmla="*/ 684385 h 747045"/>
                <a:gd name="T60" fmla="*/ 135027 w 1294131"/>
                <a:gd name="T61" fmla="*/ 704409 h 747045"/>
                <a:gd name="T62" fmla="*/ 176941 w 1294131"/>
                <a:gd name="T63" fmla="*/ 721516 h 747045"/>
                <a:gd name="T64" fmla="*/ 217851 w 1294131"/>
                <a:gd name="T65" fmla="*/ 735070 h 747045"/>
                <a:gd name="T66" fmla="*/ 256810 w 1294131"/>
                <a:gd name="T67" fmla="*/ 744429 h 747045"/>
                <a:gd name="T68" fmla="*/ 342966 w 1294131"/>
                <a:gd name="T69" fmla="*/ 754578 h 747045"/>
                <a:gd name="T70" fmla="*/ 411261 w 1294131"/>
                <a:gd name="T71" fmla="*/ 756438 h 747045"/>
                <a:gd name="T72" fmla="*/ 474406 w 1294131"/>
                <a:gd name="T73" fmla="*/ 752474 h 747045"/>
                <a:gd name="T74" fmla="*/ 532729 w 1294131"/>
                <a:gd name="T75" fmla="*/ 743074 h 747045"/>
                <a:gd name="T76" fmla="*/ 586574 w 1294131"/>
                <a:gd name="T77" fmla="*/ 728619 h 747045"/>
                <a:gd name="T78" fmla="*/ 636277 w 1294131"/>
                <a:gd name="T79" fmla="*/ 709500 h 747045"/>
                <a:gd name="T80" fmla="*/ 682163 w 1294131"/>
                <a:gd name="T81" fmla="*/ 686101 h 747045"/>
                <a:gd name="T82" fmla="*/ 724570 w 1294131"/>
                <a:gd name="T83" fmla="*/ 658806 h 747045"/>
                <a:gd name="T84" fmla="*/ 763835 w 1294131"/>
                <a:gd name="T85" fmla="*/ 628002 h 747045"/>
                <a:gd name="T86" fmla="*/ 800292 w 1294131"/>
                <a:gd name="T87" fmla="*/ 594077 h 747045"/>
                <a:gd name="T88" fmla="*/ 834274 w 1294131"/>
                <a:gd name="T89" fmla="*/ 557412 h 747045"/>
                <a:gd name="T90" fmla="*/ 866113 w 1294131"/>
                <a:gd name="T91" fmla="*/ 518398 h 747045"/>
                <a:gd name="T92" fmla="*/ 896151 w 1294131"/>
                <a:gd name="T93" fmla="*/ 477416 h 747045"/>
                <a:gd name="T94" fmla="*/ 924713 w 1294131"/>
                <a:gd name="T95" fmla="*/ 434858 h 747045"/>
                <a:gd name="T96" fmla="*/ 952139 w 1294131"/>
                <a:gd name="T97" fmla="*/ 391103 h 747045"/>
                <a:gd name="T98" fmla="*/ 978760 w 1294131"/>
                <a:gd name="T99" fmla="*/ 346542 h 747045"/>
                <a:gd name="T100" fmla="*/ 1004916 w 1294131"/>
                <a:gd name="T101" fmla="*/ 301559 h 747045"/>
                <a:gd name="T102" fmla="*/ 1030935 w 1294131"/>
                <a:gd name="T103" fmla="*/ 256537 h 747045"/>
                <a:gd name="T104" fmla="*/ 1057156 w 1294131"/>
                <a:gd name="T105" fmla="*/ 211866 h 747045"/>
                <a:gd name="T106" fmla="*/ 1083909 w 1294131"/>
                <a:gd name="T107" fmla="*/ 167931 h 747045"/>
                <a:gd name="T108" fmla="*/ 1110843 w 1294131"/>
                <a:gd name="T109" fmla="*/ 128897 h 747045"/>
                <a:gd name="T110" fmla="*/ 1139214 w 1294131"/>
                <a:gd name="T111" fmla="*/ 95455 h 747045"/>
                <a:gd name="T112" fmla="*/ 1168993 w 1294131"/>
                <a:gd name="T113" fmla="*/ 67246 h 747045"/>
                <a:gd name="T114" fmla="*/ 1200145 w 1294131"/>
                <a:gd name="T115" fmla="*/ 43903 h 747045"/>
                <a:gd name="T116" fmla="*/ 1243757 w 1294131"/>
                <a:gd name="T117" fmla="*/ 19723 h 747045"/>
                <a:gd name="T118" fmla="*/ 1289672 w 1294131"/>
                <a:gd name="T119" fmla="*/ 2691 h 747045"/>
                <a:gd name="T120" fmla="*/ 1279829 w 1294131"/>
                <a:gd name="T121" fmla="*/ 1150 h 747045"/>
                <a:gd name="T122" fmla="*/ 1269199 w 1294131"/>
                <a:gd name="T123" fmla="*/ 269 h 747045"/>
                <a:gd name="T124" fmla="*/ 1257590 w 1294131"/>
                <a:gd name="T125" fmla="*/ 0 h 747045"/>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294131"/>
                <a:gd name="T190" fmla="*/ 0 h 747045"/>
                <a:gd name="T191" fmla="*/ 1294131 w 1294131"/>
                <a:gd name="T192" fmla="*/ 747045 h 747045"/>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294131" h="747045">
                  <a:moveTo>
                    <a:pt x="1261938" y="0"/>
                  </a:moveTo>
                  <a:lnTo>
                    <a:pt x="1222879" y="2468"/>
                  </a:lnTo>
                  <a:lnTo>
                    <a:pt x="1180098" y="9086"/>
                  </a:lnTo>
                  <a:lnTo>
                    <a:pt x="1136739" y="18871"/>
                  </a:lnTo>
                  <a:lnTo>
                    <a:pt x="1095947" y="30841"/>
                  </a:lnTo>
                  <a:lnTo>
                    <a:pt x="1050986" y="48500"/>
                  </a:lnTo>
                  <a:lnTo>
                    <a:pt x="993213" y="81873"/>
                  </a:lnTo>
                  <a:lnTo>
                    <a:pt x="944455" y="114614"/>
                  </a:lnTo>
                  <a:lnTo>
                    <a:pt x="896434" y="150180"/>
                  </a:lnTo>
                  <a:lnTo>
                    <a:pt x="849652" y="187554"/>
                  </a:lnTo>
                  <a:lnTo>
                    <a:pt x="804608" y="225716"/>
                  </a:lnTo>
                  <a:lnTo>
                    <a:pt x="761807" y="263648"/>
                  </a:lnTo>
                  <a:lnTo>
                    <a:pt x="721748" y="300331"/>
                  </a:lnTo>
                  <a:lnTo>
                    <a:pt x="636892" y="379892"/>
                  </a:lnTo>
                  <a:lnTo>
                    <a:pt x="623044" y="392704"/>
                  </a:lnTo>
                  <a:lnTo>
                    <a:pt x="593172" y="419457"/>
                  </a:lnTo>
                  <a:lnTo>
                    <a:pt x="564036" y="444195"/>
                  </a:lnTo>
                  <a:lnTo>
                    <a:pt x="507394" y="487896"/>
                  </a:lnTo>
                  <a:lnTo>
                    <a:pt x="451954" y="524350"/>
                  </a:lnTo>
                  <a:lnTo>
                    <a:pt x="396556" y="554097"/>
                  </a:lnTo>
                  <a:lnTo>
                    <a:pt x="340039" y="577679"/>
                  </a:lnTo>
                  <a:lnTo>
                    <a:pt x="281240" y="595639"/>
                  </a:lnTo>
                  <a:lnTo>
                    <a:pt x="218998" y="608517"/>
                  </a:lnTo>
                  <a:lnTo>
                    <a:pt x="152152" y="616856"/>
                  </a:lnTo>
                  <a:lnTo>
                    <a:pt x="79540" y="621197"/>
                  </a:lnTo>
                  <a:lnTo>
                    <a:pt x="40708" y="622037"/>
                  </a:lnTo>
                  <a:lnTo>
                    <a:pt x="0" y="622081"/>
                  </a:lnTo>
                  <a:lnTo>
                    <a:pt x="12592" y="630215"/>
                  </a:lnTo>
                  <a:lnTo>
                    <a:pt x="52064" y="653861"/>
                  </a:lnTo>
                  <a:lnTo>
                    <a:pt x="93343" y="675887"/>
                  </a:lnTo>
                  <a:lnTo>
                    <a:pt x="135489" y="695663"/>
                  </a:lnTo>
                  <a:lnTo>
                    <a:pt x="177557" y="712558"/>
                  </a:lnTo>
                  <a:lnTo>
                    <a:pt x="218607" y="725943"/>
                  </a:lnTo>
                  <a:lnTo>
                    <a:pt x="257694" y="735186"/>
                  </a:lnTo>
                  <a:lnTo>
                    <a:pt x="344156" y="745208"/>
                  </a:lnTo>
                  <a:lnTo>
                    <a:pt x="412684" y="747045"/>
                  </a:lnTo>
                  <a:lnTo>
                    <a:pt x="476044" y="743131"/>
                  </a:lnTo>
                  <a:lnTo>
                    <a:pt x="534572" y="733847"/>
                  </a:lnTo>
                  <a:lnTo>
                    <a:pt x="588604" y="719573"/>
                  </a:lnTo>
                  <a:lnTo>
                    <a:pt x="638475" y="700690"/>
                  </a:lnTo>
                  <a:lnTo>
                    <a:pt x="684521" y="677581"/>
                  </a:lnTo>
                  <a:lnTo>
                    <a:pt x="727076" y="650625"/>
                  </a:lnTo>
                  <a:lnTo>
                    <a:pt x="766477" y="620204"/>
                  </a:lnTo>
                  <a:lnTo>
                    <a:pt x="803060" y="586699"/>
                  </a:lnTo>
                  <a:lnTo>
                    <a:pt x="837158" y="550491"/>
                  </a:lnTo>
                  <a:lnTo>
                    <a:pt x="869109" y="511961"/>
                  </a:lnTo>
                  <a:lnTo>
                    <a:pt x="899248" y="471489"/>
                  </a:lnTo>
                  <a:lnTo>
                    <a:pt x="927910" y="429458"/>
                  </a:lnTo>
                  <a:lnTo>
                    <a:pt x="955430" y="386247"/>
                  </a:lnTo>
                  <a:lnTo>
                    <a:pt x="982145" y="342239"/>
                  </a:lnTo>
                  <a:lnTo>
                    <a:pt x="1008390" y="297814"/>
                  </a:lnTo>
                  <a:lnTo>
                    <a:pt x="1034499" y="253352"/>
                  </a:lnTo>
                  <a:lnTo>
                    <a:pt x="1060810" y="209236"/>
                  </a:lnTo>
                  <a:lnTo>
                    <a:pt x="1087657" y="165846"/>
                  </a:lnTo>
                  <a:lnTo>
                    <a:pt x="1114683" y="127296"/>
                  </a:lnTo>
                  <a:lnTo>
                    <a:pt x="1143153" y="94270"/>
                  </a:lnTo>
                  <a:lnTo>
                    <a:pt x="1173035" y="66410"/>
                  </a:lnTo>
                  <a:lnTo>
                    <a:pt x="1204294" y="43357"/>
                  </a:lnTo>
                  <a:lnTo>
                    <a:pt x="1248057" y="19479"/>
                  </a:lnTo>
                  <a:lnTo>
                    <a:pt x="1294131" y="2663"/>
                  </a:lnTo>
                  <a:lnTo>
                    <a:pt x="1284254" y="1136"/>
                  </a:lnTo>
                  <a:lnTo>
                    <a:pt x="1273587" y="269"/>
                  </a:lnTo>
                  <a:lnTo>
                    <a:pt x="1261938"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17" name="object 18">
              <a:extLst>
                <a:ext uri="{FF2B5EF4-FFF2-40B4-BE49-F238E27FC236}">
                  <a16:creationId xmlns:a16="http://schemas.microsoft.com/office/drawing/2014/main" id="{AE330874-A196-48F4-B403-5DD6CA583841}"/>
                </a:ext>
              </a:extLst>
            </p:cNvPr>
            <p:cNvSpPr>
              <a:spLocks noChangeArrowheads="1"/>
            </p:cNvSpPr>
            <p:nvPr/>
          </p:nvSpPr>
          <p:spPr bwMode="auto">
            <a:xfrm>
              <a:off x="1176338" y="2360614"/>
              <a:ext cx="1293812" cy="747712"/>
            </a:xfrm>
            <a:custGeom>
              <a:avLst/>
              <a:gdLst>
                <a:gd name="T0" fmla="*/ 40568 w 1294131"/>
                <a:gd name="T1" fmla="*/ 629856 h 747045"/>
                <a:gd name="T2" fmla="*/ 151633 w 1294131"/>
                <a:gd name="T3" fmla="*/ 624612 h 747045"/>
                <a:gd name="T4" fmla="*/ 280274 w 1294131"/>
                <a:gd name="T5" fmla="*/ 603129 h 747045"/>
                <a:gd name="T6" fmla="*/ 395187 w 1294131"/>
                <a:gd name="T7" fmla="*/ 561063 h 747045"/>
                <a:gd name="T8" fmla="*/ 505644 w 1294131"/>
                <a:gd name="T9" fmla="*/ 494031 h 747045"/>
                <a:gd name="T10" fmla="*/ 591128 w 1294131"/>
                <a:gd name="T11" fmla="*/ 424733 h 747045"/>
                <a:gd name="T12" fmla="*/ 649620 w 1294131"/>
                <a:gd name="T13" fmla="*/ 370478 h 747045"/>
                <a:gd name="T14" fmla="*/ 700482 w 1294131"/>
                <a:gd name="T15" fmla="*/ 321883 h 747045"/>
                <a:gd name="T16" fmla="*/ 780197 w 1294131"/>
                <a:gd name="T17" fmla="*/ 247853 h 747045"/>
                <a:gd name="T18" fmla="*/ 869848 w 1294131"/>
                <a:gd name="T19" fmla="*/ 170826 h 747045"/>
                <a:gd name="T20" fmla="*/ 965435 w 1294131"/>
                <a:gd name="T21" fmla="*/ 99055 h 747045"/>
                <a:gd name="T22" fmla="*/ 1057212 w 1294131"/>
                <a:gd name="T23" fmla="*/ 44567 h 747045"/>
                <a:gd name="T24" fmla="*/ 1147096 w 1294131"/>
                <a:gd name="T25" fmla="*/ 15515 h 747045"/>
                <a:gd name="T26" fmla="*/ 1232207 w 1294131"/>
                <a:gd name="T27" fmla="*/ 1150 h 747045"/>
                <a:gd name="T28" fmla="*/ 1269199 w 1294131"/>
                <a:gd name="T29" fmla="*/ 269 h 747045"/>
                <a:gd name="T30" fmla="*/ 1289672 w 1294131"/>
                <a:gd name="T31" fmla="*/ 2691 h 747045"/>
                <a:gd name="T32" fmla="*/ 1266432 w 1294131"/>
                <a:gd name="T33" fmla="*/ 10367 h 747045"/>
                <a:gd name="T34" fmla="*/ 1179226 w 1294131"/>
                <a:gd name="T35" fmla="*/ 58939 h 747045"/>
                <a:gd name="T36" fmla="*/ 1120141 w 1294131"/>
                <a:gd name="T37" fmla="*/ 117144 h 747045"/>
                <a:gd name="T38" fmla="*/ 1057156 w 1294131"/>
                <a:gd name="T39" fmla="*/ 211866 h 747045"/>
                <a:gd name="T40" fmla="*/ 1004916 w 1294131"/>
                <a:gd name="T41" fmla="*/ 301559 h 747045"/>
                <a:gd name="T42" fmla="*/ 952139 w 1294131"/>
                <a:gd name="T43" fmla="*/ 391103 h 747045"/>
                <a:gd name="T44" fmla="*/ 896151 w 1294131"/>
                <a:gd name="T45" fmla="*/ 477416 h 747045"/>
                <a:gd name="T46" fmla="*/ 834274 w 1294131"/>
                <a:gd name="T47" fmla="*/ 557412 h 747045"/>
                <a:gd name="T48" fmla="*/ 763835 w 1294131"/>
                <a:gd name="T49" fmla="*/ 628002 h 747045"/>
                <a:gd name="T50" fmla="*/ 682163 w 1294131"/>
                <a:gd name="T51" fmla="*/ 686101 h 747045"/>
                <a:gd name="T52" fmla="*/ 586574 w 1294131"/>
                <a:gd name="T53" fmla="*/ 728619 h 747045"/>
                <a:gd name="T54" fmla="*/ 474406 w 1294131"/>
                <a:gd name="T55" fmla="*/ 752474 h 747045"/>
                <a:gd name="T56" fmla="*/ 342966 w 1294131"/>
                <a:gd name="T57" fmla="*/ 754578 h 747045"/>
                <a:gd name="T58" fmla="*/ 231103 w 1294131"/>
                <a:gd name="T59" fmla="*/ 738687 h 747045"/>
                <a:gd name="T60" fmla="*/ 149049 w 1294131"/>
                <a:gd name="T61" fmla="*/ 710468 h 747045"/>
                <a:gd name="T62" fmla="*/ 65445 w 1294131"/>
                <a:gd name="T63" fmla="*/ 669730 h 747045"/>
                <a:gd name="T64" fmla="*/ 12550 w 1294131"/>
                <a:gd name="T65" fmla="*/ 638139 h 747045"/>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294131"/>
                <a:gd name="T100" fmla="*/ 0 h 747045"/>
                <a:gd name="T101" fmla="*/ 1294131 w 1294131"/>
                <a:gd name="T102" fmla="*/ 747045 h 747045"/>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294131" h="747045">
                  <a:moveTo>
                    <a:pt x="0" y="622081"/>
                  </a:moveTo>
                  <a:lnTo>
                    <a:pt x="40708" y="622037"/>
                  </a:lnTo>
                  <a:lnTo>
                    <a:pt x="79540" y="621197"/>
                  </a:lnTo>
                  <a:lnTo>
                    <a:pt x="152152" y="616856"/>
                  </a:lnTo>
                  <a:lnTo>
                    <a:pt x="218998" y="608517"/>
                  </a:lnTo>
                  <a:lnTo>
                    <a:pt x="281240" y="595639"/>
                  </a:lnTo>
                  <a:lnTo>
                    <a:pt x="340039" y="577679"/>
                  </a:lnTo>
                  <a:lnTo>
                    <a:pt x="396556" y="554097"/>
                  </a:lnTo>
                  <a:lnTo>
                    <a:pt x="451954" y="524350"/>
                  </a:lnTo>
                  <a:lnTo>
                    <a:pt x="507394" y="487896"/>
                  </a:lnTo>
                  <a:lnTo>
                    <a:pt x="564036" y="444195"/>
                  </a:lnTo>
                  <a:lnTo>
                    <a:pt x="593172" y="419457"/>
                  </a:lnTo>
                  <a:lnTo>
                    <a:pt x="623044" y="392704"/>
                  </a:lnTo>
                  <a:lnTo>
                    <a:pt x="651865" y="365878"/>
                  </a:lnTo>
                  <a:lnTo>
                    <a:pt x="684933" y="334747"/>
                  </a:lnTo>
                  <a:lnTo>
                    <a:pt x="702904" y="317886"/>
                  </a:lnTo>
                  <a:lnTo>
                    <a:pt x="741403" y="282209"/>
                  </a:lnTo>
                  <a:lnTo>
                    <a:pt x="782896" y="244774"/>
                  </a:lnTo>
                  <a:lnTo>
                    <a:pt x="826881" y="206600"/>
                  </a:lnTo>
                  <a:lnTo>
                    <a:pt x="872857" y="168705"/>
                  </a:lnTo>
                  <a:lnTo>
                    <a:pt x="920321" y="132107"/>
                  </a:lnTo>
                  <a:lnTo>
                    <a:pt x="968773" y="97826"/>
                  </a:lnTo>
                  <a:lnTo>
                    <a:pt x="1017711" y="66880"/>
                  </a:lnTo>
                  <a:lnTo>
                    <a:pt x="1060867" y="44013"/>
                  </a:lnTo>
                  <a:lnTo>
                    <a:pt x="1109065" y="26669"/>
                  </a:lnTo>
                  <a:lnTo>
                    <a:pt x="1151062" y="15319"/>
                  </a:lnTo>
                  <a:lnTo>
                    <a:pt x="1194578" y="6480"/>
                  </a:lnTo>
                  <a:lnTo>
                    <a:pt x="1236467" y="1136"/>
                  </a:lnTo>
                  <a:lnTo>
                    <a:pt x="1261938" y="0"/>
                  </a:lnTo>
                  <a:lnTo>
                    <a:pt x="1273587" y="269"/>
                  </a:lnTo>
                  <a:lnTo>
                    <a:pt x="1284357" y="1144"/>
                  </a:lnTo>
                  <a:lnTo>
                    <a:pt x="1294131" y="2663"/>
                  </a:lnTo>
                  <a:lnTo>
                    <a:pt x="1282400" y="6251"/>
                  </a:lnTo>
                  <a:lnTo>
                    <a:pt x="1270810" y="10241"/>
                  </a:lnTo>
                  <a:lnTo>
                    <a:pt x="1225882" y="30482"/>
                  </a:lnTo>
                  <a:lnTo>
                    <a:pt x="1183303" y="58209"/>
                  </a:lnTo>
                  <a:lnTo>
                    <a:pt x="1152958" y="84427"/>
                  </a:lnTo>
                  <a:lnTo>
                    <a:pt x="1124014" y="115691"/>
                  </a:lnTo>
                  <a:lnTo>
                    <a:pt x="1096503" y="152360"/>
                  </a:lnTo>
                  <a:lnTo>
                    <a:pt x="1060810" y="209236"/>
                  </a:lnTo>
                  <a:lnTo>
                    <a:pt x="1034499" y="253352"/>
                  </a:lnTo>
                  <a:lnTo>
                    <a:pt x="1008390" y="297814"/>
                  </a:lnTo>
                  <a:lnTo>
                    <a:pt x="982145" y="342239"/>
                  </a:lnTo>
                  <a:lnTo>
                    <a:pt x="955430" y="386247"/>
                  </a:lnTo>
                  <a:lnTo>
                    <a:pt x="927910" y="429458"/>
                  </a:lnTo>
                  <a:lnTo>
                    <a:pt x="899248" y="471489"/>
                  </a:lnTo>
                  <a:lnTo>
                    <a:pt x="869109" y="511961"/>
                  </a:lnTo>
                  <a:lnTo>
                    <a:pt x="837158" y="550491"/>
                  </a:lnTo>
                  <a:lnTo>
                    <a:pt x="803060" y="586699"/>
                  </a:lnTo>
                  <a:lnTo>
                    <a:pt x="766477" y="620204"/>
                  </a:lnTo>
                  <a:lnTo>
                    <a:pt x="727076" y="650625"/>
                  </a:lnTo>
                  <a:lnTo>
                    <a:pt x="684521" y="677581"/>
                  </a:lnTo>
                  <a:lnTo>
                    <a:pt x="638475" y="700690"/>
                  </a:lnTo>
                  <a:lnTo>
                    <a:pt x="588604" y="719573"/>
                  </a:lnTo>
                  <a:lnTo>
                    <a:pt x="534572" y="733847"/>
                  </a:lnTo>
                  <a:lnTo>
                    <a:pt x="476044" y="743131"/>
                  </a:lnTo>
                  <a:lnTo>
                    <a:pt x="412684" y="747045"/>
                  </a:lnTo>
                  <a:lnTo>
                    <a:pt x="344156" y="745208"/>
                  </a:lnTo>
                  <a:lnTo>
                    <a:pt x="270125" y="737238"/>
                  </a:lnTo>
                  <a:lnTo>
                    <a:pt x="231901" y="729515"/>
                  </a:lnTo>
                  <a:lnTo>
                    <a:pt x="191400" y="717441"/>
                  </a:lnTo>
                  <a:lnTo>
                    <a:pt x="149567" y="701646"/>
                  </a:lnTo>
                  <a:lnTo>
                    <a:pt x="107342" y="682761"/>
                  </a:lnTo>
                  <a:lnTo>
                    <a:pt x="65669" y="661414"/>
                  </a:lnTo>
                  <a:lnTo>
                    <a:pt x="25490" y="638238"/>
                  </a:lnTo>
                  <a:lnTo>
                    <a:pt x="12592" y="630215"/>
                  </a:lnTo>
                  <a:lnTo>
                    <a:pt x="0" y="622081"/>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18" name="object 19">
              <a:extLst>
                <a:ext uri="{FF2B5EF4-FFF2-40B4-BE49-F238E27FC236}">
                  <a16:creationId xmlns:a16="http://schemas.microsoft.com/office/drawing/2014/main" id="{7FEFA611-A451-49E0-B5F9-76C4BECD26FC}"/>
                </a:ext>
              </a:extLst>
            </p:cNvPr>
            <p:cNvSpPr>
              <a:spLocks noChangeArrowheads="1"/>
            </p:cNvSpPr>
            <p:nvPr/>
          </p:nvSpPr>
          <p:spPr bwMode="auto">
            <a:xfrm>
              <a:off x="2466975" y="2263776"/>
              <a:ext cx="139700" cy="66675"/>
            </a:xfrm>
            <a:custGeom>
              <a:avLst/>
              <a:gdLst>
                <a:gd name="T0" fmla="*/ 91611 w 140303"/>
                <a:gd name="T1" fmla="*/ 0 h 68175"/>
                <a:gd name="T2" fmla="*/ 58122 w 140303"/>
                <a:gd name="T3" fmla="*/ 32672 h 68175"/>
                <a:gd name="T4" fmla="*/ 13964 w 140303"/>
                <a:gd name="T5" fmla="*/ 45714 h 68175"/>
                <a:gd name="T6" fmla="*/ 0 w 140303"/>
                <a:gd name="T7" fmla="*/ 46965 h 68175"/>
                <a:gd name="T8" fmla="*/ 5807 w 140303"/>
                <a:gd name="T9" fmla="*/ 47842 h 68175"/>
                <a:gd name="T10" fmla="*/ 14820 w 140303"/>
                <a:gd name="T11" fmla="*/ 48969 h 68175"/>
                <a:gd name="T12" fmla="*/ 25428 w 140303"/>
                <a:gd name="T13" fmla="*/ 49768 h 68175"/>
                <a:gd name="T14" fmla="*/ 37693 w 140303"/>
                <a:gd name="T15" fmla="*/ 49929 h 68175"/>
                <a:gd name="T16" fmla="*/ 51668 w 140303"/>
                <a:gd name="T17" fmla="*/ 49134 h 68175"/>
                <a:gd name="T18" fmla="*/ 98592 w 140303"/>
                <a:gd name="T19" fmla="*/ 38855 h 68175"/>
                <a:gd name="T20" fmla="*/ 132092 w 140303"/>
                <a:gd name="T21" fmla="*/ 24149 h 68175"/>
                <a:gd name="T22" fmla="*/ 91611 w 140303"/>
                <a:gd name="T23" fmla="*/ 0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97305" y="0"/>
                  </a:moveTo>
                  <a:lnTo>
                    <a:pt x="61734" y="44612"/>
                  </a:lnTo>
                  <a:lnTo>
                    <a:pt x="14832" y="62418"/>
                  </a:lnTo>
                  <a:lnTo>
                    <a:pt x="0" y="64129"/>
                  </a:lnTo>
                  <a:lnTo>
                    <a:pt x="6167" y="65326"/>
                  </a:lnTo>
                  <a:lnTo>
                    <a:pt x="15741" y="66863"/>
                  </a:lnTo>
                  <a:lnTo>
                    <a:pt x="27010" y="67956"/>
                  </a:lnTo>
                  <a:lnTo>
                    <a:pt x="40036" y="68175"/>
                  </a:lnTo>
                  <a:lnTo>
                    <a:pt x="54881" y="67089"/>
                  </a:lnTo>
                  <a:lnTo>
                    <a:pt x="104719" y="53052"/>
                  </a:lnTo>
                  <a:lnTo>
                    <a:pt x="140303" y="32975"/>
                  </a:lnTo>
                  <a:lnTo>
                    <a:pt x="97305" y="0"/>
                  </a:lnTo>
                  <a:close/>
                </a:path>
              </a:pathLst>
            </a:custGeom>
            <a:solidFill>
              <a:srgbClr val="30579A"/>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19" name="object 20">
              <a:extLst>
                <a:ext uri="{FF2B5EF4-FFF2-40B4-BE49-F238E27FC236}">
                  <a16:creationId xmlns:a16="http://schemas.microsoft.com/office/drawing/2014/main" id="{A7787C5D-5576-4473-AF54-5C4BCE97077B}"/>
                </a:ext>
              </a:extLst>
            </p:cNvPr>
            <p:cNvSpPr>
              <a:spLocks noChangeArrowheads="1"/>
            </p:cNvSpPr>
            <p:nvPr/>
          </p:nvSpPr>
          <p:spPr bwMode="auto">
            <a:xfrm>
              <a:off x="2466975" y="2263776"/>
              <a:ext cx="139700" cy="66675"/>
            </a:xfrm>
            <a:custGeom>
              <a:avLst/>
              <a:gdLst>
                <a:gd name="T0" fmla="*/ 0 w 140303"/>
                <a:gd name="T1" fmla="*/ 46965 h 68175"/>
                <a:gd name="T2" fmla="*/ 38218 w 140303"/>
                <a:gd name="T3" fmla="*/ 40686 h 68175"/>
                <a:gd name="T4" fmla="*/ 73144 w 140303"/>
                <a:gd name="T5" fmla="*/ 22366 h 68175"/>
                <a:gd name="T6" fmla="*/ 91611 w 140303"/>
                <a:gd name="T7" fmla="*/ 0 h 68175"/>
                <a:gd name="T8" fmla="*/ 132092 w 140303"/>
                <a:gd name="T9" fmla="*/ 24149 h 68175"/>
                <a:gd name="T10" fmla="*/ 98592 w 140303"/>
                <a:gd name="T11" fmla="*/ 38855 h 68175"/>
                <a:gd name="T12" fmla="*/ 51668 w 140303"/>
                <a:gd name="T13" fmla="*/ 49134 h 68175"/>
                <a:gd name="T14" fmla="*/ 37693 w 140303"/>
                <a:gd name="T15" fmla="*/ 49929 h 68175"/>
                <a:gd name="T16" fmla="*/ 25428 w 140303"/>
                <a:gd name="T17" fmla="*/ 49768 h 68175"/>
                <a:gd name="T18" fmla="*/ 14820 w 140303"/>
                <a:gd name="T19" fmla="*/ 48969 h 68175"/>
                <a:gd name="T20" fmla="*/ 5807 w 140303"/>
                <a:gd name="T21" fmla="*/ 47842 h 68175"/>
                <a:gd name="T22" fmla="*/ 0 w 140303"/>
                <a:gd name="T23" fmla="*/ 46965 h 681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0303"/>
                <a:gd name="T37" fmla="*/ 0 h 68175"/>
                <a:gd name="T38" fmla="*/ 140303 w 140303"/>
                <a:gd name="T39" fmla="*/ 68175 h 681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0303" h="68175">
                  <a:moveTo>
                    <a:pt x="0" y="64129"/>
                  </a:moveTo>
                  <a:lnTo>
                    <a:pt x="40593" y="55552"/>
                  </a:lnTo>
                  <a:lnTo>
                    <a:pt x="77690" y="30540"/>
                  </a:lnTo>
                  <a:lnTo>
                    <a:pt x="97305" y="0"/>
                  </a:lnTo>
                  <a:lnTo>
                    <a:pt x="140303" y="32975"/>
                  </a:lnTo>
                  <a:lnTo>
                    <a:pt x="104719" y="53052"/>
                  </a:lnTo>
                  <a:lnTo>
                    <a:pt x="54881" y="67089"/>
                  </a:lnTo>
                  <a:lnTo>
                    <a:pt x="40036" y="68175"/>
                  </a:lnTo>
                  <a:lnTo>
                    <a:pt x="27010" y="67956"/>
                  </a:lnTo>
                  <a:lnTo>
                    <a:pt x="15741" y="66863"/>
                  </a:lnTo>
                  <a:lnTo>
                    <a:pt x="6167" y="65326"/>
                  </a:lnTo>
                  <a:lnTo>
                    <a:pt x="0" y="64129"/>
                  </a:lnTo>
                  <a:close/>
                </a:path>
              </a:pathLst>
            </a:custGeom>
            <a:noFill/>
            <a:ln w="3175">
              <a:solidFill>
                <a:srgbClr val="36549C"/>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20" name="object 21">
              <a:extLst>
                <a:ext uri="{FF2B5EF4-FFF2-40B4-BE49-F238E27FC236}">
                  <a16:creationId xmlns:a16="http://schemas.microsoft.com/office/drawing/2014/main" id="{337679C0-9D76-4747-A34D-56D66F48684D}"/>
                </a:ext>
              </a:extLst>
            </p:cNvPr>
            <p:cNvSpPr>
              <a:spLocks noChangeArrowheads="1"/>
            </p:cNvSpPr>
            <p:nvPr/>
          </p:nvSpPr>
          <p:spPr bwMode="auto">
            <a:xfrm>
              <a:off x="1687513" y="2803527"/>
              <a:ext cx="130175" cy="155575"/>
            </a:xfrm>
            <a:custGeom>
              <a:avLst/>
              <a:gdLst>
                <a:gd name="T0" fmla="*/ 121469 w 130870"/>
                <a:gd name="T1" fmla="*/ 0 h 155412"/>
                <a:gd name="T2" fmla="*/ 0 w 130870"/>
                <a:gd name="T3" fmla="*/ 0 h 155412"/>
                <a:gd name="T4" fmla="*/ 0 w 130870"/>
                <a:gd name="T5" fmla="*/ 157710 h 155412"/>
                <a:gd name="T6" fmla="*/ 121469 w 130870"/>
                <a:gd name="T7" fmla="*/ 157710 h 155412"/>
                <a:gd name="T8" fmla="*/ 121469 w 130870"/>
                <a:gd name="T9" fmla="*/ 0 h 155412"/>
                <a:gd name="T10" fmla="*/ 0 60000 65536"/>
                <a:gd name="T11" fmla="*/ 0 60000 65536"/>
                <a:gd name="T12" fmla="*/ 0 60000 65536"/>
                <a:gd name="T13" fmla="*/ 0 60000 65536"/>
                <a:gd name="T14" fmla="*/ 0 60000 65536"/>
                <a:gd name="T15" fmla="*/ 0 w 130870"/>
                <a:gd name="T16" fmla="*/ 0 h 155412"/>
                <a:gd name="T17" fmla="*/ 130870 w 130870"/>
                <a:gd name="T18" fmla="*/ 155412 h 155412"/>
              </a:gdLst>
              <a:ahLst/>
              <a:cxnLst>
                <a:cxn ang="T10">
                  <a:pos x="T0" y="T1"/>
                </a:cxn>
                <a:cxn ang="T11">
                  <a:pos x="T2" y="T3"/>
                </a:cxn>
                <a:cxn ang="T12">
                  <a:pos x="T4" y="T5"/>
                </a:cxn>
                <a:cxn ang="T13">
                  <a:pos x="T6" y="T7"/>
                </a:cxn>
                <a:cxn ang="T14">
                  <a:pos x="T8" y="T9"/>
                </a:cxn>
              </a:cxnLst>
              <a:rect l="T15" t="T16" r="T17" b="T18"/>
              <a:pathLst>
                <a:path w="130870" h="155412">
                  <a:moveTo>
                    <a:pt x="130870" y="0"/>
                  </a:moveTo>
                  <a:lnTo>
                    <a:pt x="0" y="0"/>
                  </a:lnTo>
                  <a:lnTo>
                    <a:pt x="0" y="155412"/>
                  </a:lnTo>
                  <a:lnTo>
                    <a:pt x="130870" y="155412"/>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1" name="object 22">
              <a:extLst>
                <a:ext uri="{FF2B5EF4-FFF2-40B4-BE49-F238E27FC236}">
                  <a16:creationId xmlns:a16="http://schemas.microsoft.com/office/drawing/2014/main" id="{F59562E3-1907-46E1-B417-871D25D270E6}"/>
                </a:ext>
              </a:extLst>
            </p:cNvPr>
            <p:cNvSpPr>
              <a:spLocks noChangeArrowheads="1"/>
            </p:cNvSpPr>
            <p:nvPr/>
          </p:nvSpPr>
          <p:spPr bwMode="auto">
            <a:xfrm>
              <a:off x="1531938" y="2673352"/>
              <a:ext cx="441325" cy="130175"/>
            </a:xfrm>
            <a:custGeom>
              <a:avLst/>
              <a:gdLst>
                <a:gd name="T0" fmla="*/ 436543 w 441695"/>
                <a:gd name="T1" fmla="*/ 0 h 130870"/>
                <a:gd name="T2" fmla="*/ 0 w 441695"/>
                <a:gd name="T3" fmla="*/ 0 h 130870"/>
                <a:gd name="T4" fmla="*/ 0 w 441695"/>
                <a:gd name="T5" fmla="*/ 121469 h 130870"/>
                <a:gd name="T6" fmla="*/ 436543 w 441695"/>
                <a:gd name="T7" fmla="*/ 121469 h 130870"/>
                <a:gd name="T8" fmla="*/ 436543 w 441695"/>
                <a:gd name="T9" fmla="*/ 0 h 130870"/>
                <a:gd name="T10" fmla="*/ 0 60000 65536"/>
                <a:gd name="T11" fmla="*/ 0 60000 65536"/>
                <a:gd name="T12" fmla="*/ 0 60000 65536"/>
                <a:gd name="T13" fmla="*/ 0 60000 65536"/>
                <a:gd name="T14" fmla="*/ 0 60000 65536"/>
                <a:gd name="T15" fmla="*/ 0 w 441695"/>
                <a:gd name="T16" fmla="*/ 0 h 130870"/>
                <a:gd name="T17" fmla="*/ 441695 w 441695"/>
                <a:gd name="T18" fmla="*/ 130870 h 130870"/>
              </a:gdLst>
              <a:ahLst/>
              <a:cxnLst>
                <a:cxn ang="T10">
                  <a:pos x="T0" y="T1"/>
                </a:cxn>
                <a:cxn ang="T11">
                  <a:pos x="T2" y="T3"/>
                </a:cxn>
                <a:cxn ang="T12">
                  <a:pos x="T4" y="T5"/>
                </a:cxn>
                <a:cxn ang="T13">
                  <a:pos x="T6" y="T7"/>
                </a:cxn>
                <a:cxn ang="T14">
                  <a:pos x="T8" y="T9"/>
                </a:cxn>
              </a:cxnLst>
              <a:rect l="T15" t="T16" r="T17" b="T18"/>
              <a:pathLst>
                <a:path w="441695" h="130870">
                  <a:moveTo>
                    <a:pt x="441695" y="0"/>
                  </a:moveTo>
                  <a:lnTo>
                    <a:pt x="0" y="0"/>
                  </a:lnTo>
                  <a:lnTo>
                    <a:pt x="0" y="130870"/>
                  </a:lnTo>
                  <a:lnTo>
                    <a:pt x="441695" y="130870"/>
                  </a:lnTo>
                  <a:lnTo>
                    <a:pt x="441695"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2" name="object 23">
              <a:extLst>
                <a:ext uri="{FF2B5EF4-FFF2-40B4-BE49-F238E27FC236}">
                  <a16:creationId xmlns:a16="http://schemas.microsoft.com/office/drawing/2014/main" id="{94265673-D20B-4AB3-AC31-45A1EA3D0096}"/>
                </a:ext>
              </a:extLst>
            </p:cNvPr>
            <p:cNvSpPr>
              <a:spLocks noChangeArrowheads="1"/>
            </p:cNvSpPr>
            <p:nvPr/>
          </p:nvSpPr>
          <p:spPr bwMode="auto">
            <a:xfrm>
              <a:off x="1687513" y="2517777"/>
              <a:ext cx="130175" cy="155575"/>
            </a:xfrm>
            <a:custGeom>
              <a:avLst/>
              <a:gdLst>
                <a:gd name="T0" fmla="*/ 121469 w 130870"/>
                <a:gd name="T1" fmla="*/ 0 h 155411"/>
                <a:gd name="T2" fmla="*/ 0 w 130870"/>
                <a:gd name="T3" fmla="*/ 0 h 155411"/>
                <a:gd name="T4" fmla="*/ 0 w 130870"/>
                <a:gd name="T5" fmla="*/ 157723 h 155411"/>
                <a:gd name="T6" fmla="*/ 121469 w 130870"/>
                <a:gd name="T7" fmla="*/ 157723 h 155411"/>
                <a:gd name="T8" fmla="*/ 121469 w 130870"/>
                <a:gd name="T9" fmla="*/ 0 h 155411"/>
                <a:gd name="T10" fmla="*/ 0 60000 65536"/>
                <a:gd name="T11" fmla="*/ 0 60000 65536"/>
                <a:gd name="T12" fmla="*/ 0 60000 65536"/>
                <a:gd name="T13" fmla="*/ 0 60000 65536"/>
                <a:gd name="T14" fmla="*/ 0 60000 65536"/>
                <a:gd name="T15" fmla="*/ 0 w 130870"/>
                <a:gd name="T16" fmla="*/ 0 h 155411"/>
                <a:gd name="T17" fmla="*/ 130870 w 130870"/>
                <a:gd name="T18" fmla="*/ 155411 h 155411"/>
              </a:gdLst>
              <a:ahLst/>
              <a:cxnLst>
                <a:cxn ang="T10">
                  <a:pos x="T0" y="T1"/>
                </a:cxn>
                <a:cxn ang="T11">
                  <a:pos x="T2" y="T3"/>
                </a:cxn>
                <a:cxn ang="T12">
                  <a:pos x="T4" y="T5"/>
                </a:cxn>
                <a:cxn ang="T13">
                  <a:pos x="T6" y="T7"/>
                </a:cxn>
                <a:cxn ang="T14">
                  <a:pos x="T8" y="T9"/>
                </a:cxn>
              </a:cxnLst>
              <a:rect l="T15" t="T16" r="T17" b="T18"/>
              <a:pathLst>
                <a:path w="130870" h="155411">
                  <a:moveTo>
                    <a:pt x="130870" y="0"/>
                  </a:moveTo>
                  <a:lnTo>
                    <a:pt x="0" y="0"/>
                  </a:lnTo>
                  <a:lnTo>
                    <a:pt x="0" y="155411"/>
                  </a:lnTo>
                  <a:lnTo>
                    <a:pt x="130870" y="155411"/>
                  </a:lnTo>
                  <a:lnTo>
                    <a:pt x="130870" y="0"/>
                  </a:lnTo>
                  <a:close/>
                </a:path>
              </a:pathLst>
            </a:cu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endParaRPr lang="en-US" sz="1808" dirty="0"/>
            </a:p>
          </p:txBody>
        </p:sp>
        <p:sp>
          <p:nvSpPr>
            <p:cNvPr id="23" name="object 24">
              <a:extLst>
                <a:ext uri="{FF2B5EF4-FFF2-40B4-BE49-F238E27FC236}">
                  <a16:creationId xmlns:a16="http://schemas.microsoft.com/office/drawing/2014/main" id="{D869E23B-0138-4B00-8699-54AF661F7031}"/>
                </a:ext>
              </a:extLst>
            </p:cNvPr>
            <p:cNvSpPr>
              <a:spLocks noChangeArrowheads="1"/>
            </p:cNvSpPr>
            <p:nvPr/>
          </p:nvSpPr>
          <p:spPr bwMode="auto">
            <a:xfrm>
              <a:off x="1531938" y="2517776"/>
              <a:ext cx="441325" cy="441325"/>
            </a:xfrm>
            <a:custGeom>
              <a:avLst/>
              <a:gdLst>
                <a:gd name="T0" fmla="*/ 153599 w 441695"/>
                <a:gd name="T1" fmla="*/ 0 h 441694"/>
                <a:gd name="T2" fmla="*/ 282944 w 441695"/>
                <a:gd name="T3" fmla="*/ 0 h 441694"/>
                <a:gd name="T4" fmla="*/ 282944 w 441695"/>
                <a:gd name="T5" fmla="*/ 153602 h 441694"/>
                <a:gd name="T6" fmla="*/ 436543 w 441695"/>
                <a:gd name="T7" fmla="*/ 153602 h 441694"/>
                <a:gd name="T8" fmla="*/ 436543 w 441695"/>
                <a:gd name="T9" fmla="*/ 282951 h 441694"/>
                <a:gd name="T10" fmla="*/ 282944 w 441695"/>
                <a:gd name="T11" fmla="*/ 282951 h 441694"/>
                <a:gd name="T12" fmla="*/ 282944 w 441695"/>
                <a:gd name="T13" fmla="*/ 436556 h 441694"/>
                <a:gd name="T14" fmla="*/ 153599 w 441695"/>
                <a:gd name="T15" fmla="*/ 436556 h 441694"/>
                <a:gd name="T16" fmla="*/ 153599 w 441695"/>
                <a:gd name="T17" fmla="*/ 282951 h 441694"/>
                <a:gd name="T18" fmla="*/ 0 w 441695"/>
                <a:gd name="T19" fmla="*/ 282951 h 441694"/>
                <a:gd name="T20" fmla="*/ 0 w 441695"/>
                <a:gd name="T21" fmla="*/ 153602 h 441694"/>
                <a:gd name="T22" fmla="*/ 153599 w 441695"/>
                <a:gd name="T23" fmla="*/ 153602 h 441694"/>
                <a:gd name="T24" fmla="*/ 153599 w 441695"/>
                <a:gd name="T25" fmla="*/ 0 h 44169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441695"/>
                <a:gd name="T40" fmla="*/ 0 h 441694"/>
                <a:gd name="T41" fmla="*/ 441695 w 441695"/>
                <a:gd name="T42" fmla="*/ 441694 h 44169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441695" h="441694">
                  <a:moveTo>
                    <a:pt x="155412" y="0"/>
                  </a:moveTo>
                  <a:lnTo>
                    <a:pt x="286283" y="0"/>
                  </a:lnTo>
                  <a:lnTo>
                    <a:pt x="286283" y="155411"/>
                  </a:lnTo>
                  <a:lnTo>
                    <a:pt x="441695" y="155411"/>
                  </a:lnTo>
                  <a:lnTo>
                    <a:pt x="441695" y="286282"/>
                  </a:lnTo>
                  <a:lnTo>
                    <a:pt x="286283" y="286282"/>
                  </a:lnTo>
                  <a:lnTo>
                    <a:pt x="286283" y="441694"/>
                  </a:lnTo>
                  <a:lnTo>
                    <a:pt x="155412" y="441694"/>
                  </a:lnTo>
                  <a:lnTo>
                    <a:pt x="155412" y="286282"/>
                  </a:lnTo>
                  <a:lnTo>
                    <a:pt x="0" y="286282"/>
                  </a:lnTo>
                  <a:lnTo>
                    <a:pt x="0" y="155411"/>
                  </a:lnTo>
                  <a:lnTo>
                    <a:pt x="155412" y="155411"/>
                  </a:lnTo>
                  <a:lnTo>
                    <a:pt x="155412" y="0"/>
                  </a:lnTo>
                  <a:close/>
                </a:path>
              </a:pathLst>
            </a:custGeom>
            <a:noFill/>
            <a:ln w="3175">
              <a:solidFill>
                <a:srgbClr val="FFFFF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sz="1808" dirty="0"/>
            </a:p>
          </p:txBody>
        </p:sp>
        <p:sp>
          <p:nvSpPr>
            <p:cNvPr id="24" name="object 25">
              <a:extLst>
                <a:ext uri="{FF2B5EF4-FFF2-40B4-BE49-F238E27FC236}">
                  <a16:creationId xmlns:a16="http://schemas.microsoft.com/office/drawing/2014/main" id="{8291786E-BEBB-4EF2-BCC3-53D16AA4093C}"/>
                </a:ext>
              </a:extLst>
            </p:cNvPr>
            <p:cNvSpPr>
              <a:spLocks noChangeArrowheads="1"/>
            </p:cNvSpPr>
            <p:nvPr/>
          </p:nvSpPr>
          <p:spPr bwMode="auto">
            <a:xfrm>
              <a:off x="1555750" y="2557464"/>
              <a:ext cx="411163" cy="287337"/>
            </a:xfrm>
            <a:prstGeom prst="rect">
              <a:avLst/>
            </a:prstGeom>
            <a:blipFill dpi="0" rotWithShape="1">
              <a:blip r:embed="rId3" cstate="print"/>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eaLnBrk="1" hangingPunct="1"/>
              <a:endParaRPr lang="en-US" sz="1808" dirty="0">
                <a:latin typeface="Calibri" pitchFamily="34" charset="0"/>
                <a:cs typeface="Arial" charset="0"/>
              </a:endParaRPr>
            </a:p>
          </p:txBody>
        </p:sp>
      </p:grpSp>
      <p:pic>
        <p:nvPicPr>
          <p:cNvPr id="2" name="Picture 1"/>
          <p:cNvPicPr>
            <a:picLocks noChangeAspect="1"/>
          </p:cNvPicPr>
          <p:nvPr/>
        </p:nvPicPr>
        <p:blipFill>
          <a:blip r:embed="rId4"/>
          <a:stretch>
            <a:fillRect/>
          </a:stretch>
        </p:blipFill>
        <p:spPr>
          <a:xfrm>
            <a:off x="6336440" y="0"/>
            <a:ext cx="5846571" cy="5846571"/>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文本占位符 2">
            <a:extLst>
              <a:ext uri="{FF2B5EF4-FFF2-40B4-BE49-F238E27FC236}">
                <a16:creationId xmlns:a16="http://schemas.microsoft.com/office/drawing/2014/main" id="{A0597A99-49B9-4DE6-AC73-CA776EF6C423}"/>
              </a:ext>
            </a:extLst>
          </p:cNvPr>
          <p:cNvSpPr txBox="1">
            <a:spLocks/>
          </p:cNvSpPr>
          <p:nvPr/>
        </p:nvSpPr>
        <p:spPr>
          <a:xfrm>
            <a:off x="1700497"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Capaian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Kinerja</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Pelayanan</a:t>
            </a: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Pelayanan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Cara Bayar</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Kunjungan</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Berdasarkan</a:t>
            </a:r>
            <a:r>
              <a:rPr lang="en-US" altLang="zh-CN" sz="3200" dirty="0">
                <a:latin typeface="Tw Cen MT Condensed" panose="020B0606020104020203" pitchFamily="34" charset="0"/>
                <a:sym typeface="Arial" panose="020B0604020202020204" pitchFamily="34" charset="0"/>
              </a:rPr>
              <a:t> Wilayah</a:t>
            </a:r>
          </a:p>
          <a:p>
            <a:pPr marL="285750" indent="-285750">
              <a:lnSpc>
                <a:spcPct val="100000"/>
              </a:lnSpc>
              <a:spcBef>
                <a:spcPts val="600"/>
              </a:spcBef>
            </a:pPr>
            <a:r>
              <a:rPr lang="en-US" altLang="zh-CN" sz="3200" dirty="0">
                <a:latin typeface="Tw Cen MT Condensed" panose="020B0606020104020203" pitchFamily="34" charset="0"/>
                <a:sym typeface="Arial" panose="020B0604020202020204" pitchFamily="34" charset="0"/>
              </a:rPr>
              <a:t>Diagnosis 10 </a:t>
            </a:r>
            <a:r>
              <a:rPr lang="en-US" altLang="zh-CN" sz="3200" dirty="0" err="1">
                <a:latin typeface="Tw Cen MT Condensed" panose="020B0606020104020203" pitchFamily="34" charset="0"/>
                <a:sym typeface="Arial" panose="020B0604020202020204" pitchFamily="34" charset="0"/>
              </a:rPr>
              <a:t>Besar</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Penyakit</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dirty="0">
              <a:latin typeface="Tw Cen MT Condensed" panose="020B0606020104020203" pitchFamily="34" charset="0"/>
              <a:sym typeface="Arial" panose="020B0604020202020204" pitchFamily="34" charset="0"/>
            </a:endParaRPr>
          </a:p>
        </p:txBody>
      </p:sp>
      <p:sp>
        <p:nvSpPr>
          <p:cNvPr id="48" name="文本占位符 3">
            <a:extLst>
              <a:ext uri="{FF2B5EF4-FFF2-40B4-BE49-F238E27FC236}">
                <a16:creationId xmlns:a16="http://schemas.microsoft.com/office/drawing/2014/main" id="{12829929-C979-4236-A3FD-150C1400A3F4}"/>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PELAYANAN</a:t>
            </a:r>
          </a:p>
        </p:txBody>
      </p:sp>
      <p:sp>
        <p:nvSpPr>
          <p:cNvPr id="2" name="Slide Number Placeholder 1">
            <a:extLst>
              <a:ext uri="{FF2B5EF4-FFF2-40B4-BE49-F238E27FC236}">
                <a16:creationId xmlns:a16="http://schemas.microsoft.com/office/drawing/2014/main" id="{4E9E67AB-08F4-4A6F-9A93-E2A3D3019AC6}"/>
              </a:ext>
            </a:extLst>
          </p:cNvPr>
          <p:cNvSpPr>
            <a:spLocks noGrp="1"/>
          </p:cNvSpPr>
          <p:nvPr>
            <p:ph type="sldNum" sz="quarter" idx="12"/>
          </p:nvPr>
        </p:nvSpPr>
        <p:spPr/>
        <p:txBody>
          <a:bodyPr/>
          <a:lstStyle/>
          <a:p>
            <a:fld id="{565CE74E-AB26-4998-AD42-012C4C1AD076}" type="slidenum">
              <a:rPr lang="zh-CN" altLang="en-US" smtClean="0"/>
              <a:t>10</a:t>
            </a:fld>
            <a:endParaRPr lang="zh-CN" altLang="en-US"/>
          </a:p>
        </p:txBody>
      </p:sp>
      <p:pic>
        <p:nvPicPr>
          <p:cNvPr id="4" name="Picture 3"/>
          <p:cNvPicPr>
            <a:picLocks noChangeAspect="1"/>
          </p:cNvPicPr>
          <p:nvPr/>
        </p:nvPicPr>
        <p:blipFill>
          <a:blip r:embed="rId3"/>
          <a:stretch>
            <a:fillRect/>
          </a:stretch>
        </p:blipFill>
        <p:spPr>
          <a:xfrm>
            <a:off x="7528156" y="0"/>
            <a:ext cx="4663844" cy="685859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4201701"/>
            <a:ext cx="12192000" cy="2656299"/>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cxnSp>
        <p:nvCxnSpPr>
          <p:cNvPr id="40" name="直接连接符 6">
            <a:extLst>
              <a:ext uri="{FF2B5EF4-FFF2-40B4-BE49-F238E27FC236}">
                <a16:creationId xmlns:a16="http://schemas.microsoft.com/office/drawing/2014/main" id="{C2348AD1-30C1-4FF7-89BD-3E77DF239736}"/>
              </a:ext>
            </a:extLst>
          </p:cNvPr>
          <p:cNvCxnSpPr>
            <a:cxnSpLocks/>
          </p:cNvCxnSpPr>
          <p:nvPr/>
        </p:nvCxnSpPr>
        <p:spPr>
          <a:xfrm>
            <a:off x="424085"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47" name="文本框 7">
            <a:extLst>
              <a:ext uri="{FF2B5EF4-FFF2-40B4-BE49-F238E27FC236}">
                <a16:creationId xmlns:a16="http://schemas.microsoft.com/office/drawing/2014/main" id="{F4BC599C-D206-47D5-AEA7-21F6BABA1967}"/>
              </a:ext>
            </a:extLst>
          </p:cNvPr>
          <p:cNvSpPr txBox="1"/>
          <p:nvPr>
            <p:custDataLst>
              <p:tags r:id="rId1"/>
            </p:custDataLst>
          </p:nvPr>
        </p:nvSpPr>
        <p:spPr>
          <a:xfrm>
            <a:off x="0" y="0"/>
            <a:ext cx="3788940" cy="406400"/>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Capaian</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Kinerja</a:t>
            </a:r>
            <a:r>
              <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endParaRPr lang="en-US" altLang="zh-CN"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endParaRPr>
          </a:p>
        </p:txBody>
      </p:sp>
      <p:graphicFrame>
        <p:nvGraphicFramePr>
          <p:cNvPr id="48" name="Content Placeholder 3">
            <a:extLst>
              <a:ext uri="{FF2B5EF4-FFF2-40B4-BE49-F238E27FC236}">
                <a16:creationId xmlns:a16="http://schemas.microsoft.com/office/drawing/2014/main" id="{B255C18E-2EE6-4309-A8EC-A424771374B8}"/>
              </a:ext>
            </a:extLst>
          </p:cNvPr>
          <p:cNvGraphicFramePr>
            <a:graphicFrameLocks/>
          </p:cNvGraphicFramePr>
          <p:nvPr>
            <p:extLst>
              <p:ext uri="{D42A27DB-BD31-4B8C-83A1-F6EECF244321}">
                <p14:modId xmlns:p14="http://schemas.microsoft.com/office/powerpoint/2010/main" val="1179270413"/>
              </p:ext>
            </p:extLst>
          </p:nvPr>
        </p:nvGraphicFramePr>
        <p:xfrm>
          <a:off x="245319" y="315782"/>
          <a:ext cx="11522592" cy="6454956"/>
        </p:xfrm>
        <a:graphic>
          <a:graphicData uri="http://schemas.openxmlformats.org/drawingml/2006/table">
            <a:tbl>
              <a:tblPr firstRow="1" bandRow="1">
                <a:tableStyleId>{5C22544A-7EE6-4342-B048-85BDC9FD1C3A}</a:tableStyleId>
              </a:tblPr>
              <a:tblGrid>
                <a:gridCol w="550618">
                  <a:extLst>
                    <a:ext uri="{9D8B030D-6E8A-4147-A177-3AD203B41FA5}">
                      <a16:colId xmlns:a16="http://schemas.microsoft.com/office/drawing/2014/main" val="20000"/>
                    </a:ext>
                  </a:extLst>
                </a:gridCol>
                <a:gridCol w="1326722">
                  <a:extLst>
                    <a:ext uri="{9D8B030D-6E8A-4147-A177-3AD203B41FA5}">
                      <a16:colId xmlns:a16="http://schemas.microsoft.com/office/drawing/2014/main" val="2762576774"/>
                    </a:ext>
                  </a:extLst>
                </a:gridCol>
                <a:gridCol w="636589">
                  <a:extLst>
                    <a:ext uri="{9D8B030D-6E8A-4147-A177-3AD203B41FA5}">
                      <a16:colId xmlns:a16="http://schemas.microsoft.com/office/drawing/2014/main" val="2577652153"/>
                    </a:ext>
                  </a:extLst>
                </a:gridCol>
                <a:gridCol w="799054">
                  <a:extLst>
                    <a:ext uri="{9D8B030D-6E8A-4147-A177-3AD203B41FA5}">
                      <a16:colId xmlns:a16="http://schemas.microsoft.com/office/drawing/2014/main" val="3176716562"/>
                    </a:ext>
                  </a:extLst>
                </a:gridCol>
                <a:gridCol w="693692">
                  <a:extLst>
                    <a:ext uri="{9D8B030D-6E8A-4147-A177-3AD203B41FA5}">
                      <a16:colId xmlns:a16="http://schemas.microsoft.com/office/drawing/2014/main" val="20523866"/>
                    </a:ext>
                  </a:extLst>
                </a:gridCol>
                <a:gridCol w="669226">
                  <a:extLst>
                    <a:ext uri="{9D8B030D-6E8A-4147-A177-3AD203B41FA5}">
                      <a16:colId xmlns:a16="http://schemas.microsoft.com/office/drawing/2014/main" val="3334199762"/>
                    </a:ext>
                  </a:extLst>
                </a:gridCol>
                <a:gridCol w="775083">
                  <a:extLst>
                    <a:ext uri="{9D8B030D-6E8A-4147-A177-3AD203B41FA5}">
                      <a16:colId xmlns:a16="http://schemas.microsoft.com/office/drawing/2014/main" val="987184153"/>
                    </a:ext>
                  </a:extLst>
                </a:gridCol>
                <a:gridCol w="775083">
                  <a:extLst>
                    <a:ext uri="{9D8B030D-6E8A-4147-A177-3AD203B41FA5}">
                      <a16:colId xmlns:a16="http://schemas.microsoft.com/office/drawing/2014/main" val="20008"/>
                    </a:ext>
                  </a:extLst>
                </a:gridCol>
                <a:gridCol w="775083">
                  <a:extLst>
                    <a:ext uri="{9D8B030D-6E8A-4147-A177-3AD203B41FA5}">
                      <a16:colId xmlns:a16="http://schemas.microsoft.com/office/drawing/2014/main" val="1997794471"/>
                    </a:ext>
                  </a:extLst>
                </a:gridCol>
                <a:gridCol w="775083">
                  <a:extLst>
                    <a:ext uri="{9D8B030D-6E8A-4147-A177-3AD203B41FA5}">
                      <a16:colId xmlns:a16="http://schemas.microsoft.com/office/drawing/2014/main" val="962280183"/>
                    </a:ext>
                  </a:extLst>
                </a:gridCol>
                <a:gridCol w="775083">
                  <a:extLst>
                    <a:ext uri="{9D8B030D-6E8A-4147-A177-3AD203B41FA5}">
                      <a16:colId xmlns:a16="http://schemas.microsoft.com/office/drawing/2014/main" val="594544098"/>
                    </a:ext>
                  </a:extLst>
                </a:gridCol>
                <a:gridCol w="775083">
                  <a:extLst>
                    <a:ext uri="{9D8B030D-6E8A-4147-A177-3AD203B41FA5}">
                      <a16:colId xmlns:a16="http://schemas.microsoft.com/office/drawing/2014/main" val="20011"/>
                    </a:ext>
                  </a:extLst>
                </a:gridCol>
                <a:gridCol w="775083">
                  <a:extLst>
                    <a:ext uri="{9D8B030D-6E8A-4147-A177-3AD203B41FA5}">
                      <a16:colId xmlns:a16="http://schemas.microsoft.com/office/drawing/2014/main" val="1583129823"/>
                    </a:ext>
                  </a:extLst>
                </a:gridCol>
                <a:gridCol w="1421110">
                  <a:extLst>
                    <a:ext uri="{9D8B030D-6E8A-4147-A177-3AD203B41FA5}">
                      <a16:colId xmlns:a16="http://schemas.microsoft.com/office/drawing/2014/main" val="20007"/>
                    </a:ext>
                  </a:extLst>
                </a:gridCol>
              </a:tblGrid>
              <a:tr h="304606">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JENIS KEGIATAN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gridSpan="11">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1"/>
                        </a:solidFill>
                        <a:latin typeface="Tw Cen MT" panose="020B0602020104020603" pitchFamily="34" charset="0"/>
                      </a:endParaRPr>
                    </a:p>
                  </a:txBody>
                  <a:tcPr marL="91436" marR="91436" marT="45722" marB="45722" anchor="ctr"/>
                </a:tc>
                <a:tc hMerge="1">
                  <a:txBody>
                    <a:bodyPr/>
                    <a:lstStyle/>
                    <a:p>
                      <a:pPr algn="ctr"/>
                      <a:endParaRPr lang="en-US" sz="1200" b="1" dirty="0">
                        <a:solidFill>
                          <a:schemeClr val="tx1"/>
                        </a:solidFill>
                        <a:latin typeface="Tw Cen MT" panose="020B0602020104020603" pitchFamily="34" charset="0"/>
                      </a:endParaRPr>
                    </a:p>
                  </a:txBody>
                  <a:tcPr marL="91436" marR="91436" marT="45722" marB="45722" anchor="ctr"/>
                </a:tc>
                <a:tc hMerge="1">
                  <a:txBody>
                    <a:bodyPr/>
                    <a:lstStyle/>
                    <a:p>
                      <a:pPr algn="ctr"/>
                      <a:endParaRPr lang="en-US" sz="1400" b="1" dirty="0">
                        <a:solidFill>
                          <a:schemeClr val="tx1"/>
                        </a:solidFill>
                        <a:latin typeface="Tw Cen MT" panose="020B0602020104020603" pitchFamily="34" charset="0"/>
                      </a:endParaRPr>
                    </a:p>
                  </a:txBody>
                  <a:tcPr marL="91436" marR="91436" marT="45722" marB="45722" anchor="ctr"/>
                </a:tc>
                <a:tc hMerge="1">
                  <a:txBody>
                    <a:bodyPr/>
                    <a:lstStyle/>
                    <a:p>
                      <a:endParaRPr lang="en-US"/>
                    </a:p>
                  </a:txBody>
                  <a:tcPr marL="91436" marR="91436" marT="45722" marB="45722" anchor="ctr"/>
                </a:tc>
                <a:tc hMerge="1">
                  <a:txBody>
                    <a:bodyPr/>
                    <a:lstStyle/>
                    <a:p>
                      <a:endParaRPr lang="en-US"/>
                    </a:p>
                  </a:txBody>
                  <a:tcPr marL="91436" marR="91436" marT="45722" marB="45722" anchor="ctr"/>
                </a:tc>
                <a:tc hMerge="1">
                  <a:txBody>
                    <a:bodyPr/>
                    <a:lstStyle/>
                    <a:p>
                      <a:pPr algn="ctr"/>
                      <a:endParaRPr lang="en-US" dirty="0">
                        <a:latin typeface="Tw Cen MT"/>
                      </a:endParaRPr>
                    </a:p>
                  </a:txBody>
                  <a:tcPr marL="91436" marR="91436" marT="45722" marB="45722" anchor="ctr"/>
                </a:tc>
                <a:tc hMerge="1">
                  <a:txBody>
                    <a:bodyPr/>
                    <a:lstStyle/>
                    <a:p>
                      <a:pPr algn="ctr"/>
                      <a:endParaRPr lang="en-US" sz="1400" b="1" dirty="0">
                        <a:solidFill>
                          <a:schemeClr val="tx1"/>
                        </a:solidFill>
                        <a:latin typeface="Tw Cen MT" panose="020B0602020104020603" pitchFamily="34" charset="0"/>
                      </a:endParaRPr>
                    </a:p>
                  </a:txBody>
                  <a:tcPr marL="91436" marR="91436" marT="45722" marB="45722" anchor="ctr"/>
                </a:tc>
                <a:tc hMerge="1">
                  <a:txBody>
                    <a:bodyPr/>
                    <a:lstStyle/>
                    <a:p>
                      <a:pPr algn="ctr"/>
                      <a:endParaRPr lang="en-US" sz="1400" b="1" dirty="0">
                        <a:solidFill>
                          <a:schemeClr val="tx1"/>
                        </a:solidFill>
                        <a:latin typeface="Tw Cen MT" panose="020B0602020104020603" pitchFamily="34" charset="0"/>
                      </a:endParaRPr>
                    </a:p>
                  </a:txBody>
                  <a:tcPr marL="91436" marR="91436" marT="45722" marB="45722" anchor="ctr"/>
                </a:tc>
                <a:tc hMerge="1">
                  <a:txBody>
                    <a:bodyPr/>
                    <a:lstStyle/>
                    <a:p>
                      <a:pPr algn="ctr"/>
                      <a:endParaRPr lang="en-US" sz="1400" b="1" dirty="0">
                        <a:solidFill>
                          <a:schemeClr val="tx1"/>
                        </a:solidFill>
                        <a:latin typeface="Tw Cen MT" panose="020B0602020104020603" pitchFamily="34" charset="0"/>
                      </a:endParaRPr>
                    </a:p>
                  </a:txBody>
                  <a:tcPr marL="91436" marR="91436" marT="45722" marB="45722" anchor="ctr"/>
                </a:tc>
                <a:tc hMerge="1">
                  <a:txBody>
                    <a:bodyPr/>
                    <a:lstStyle/>
                    <a:p>
                      <a:pPr algn="ctr"/>
                      <a:endParaRPr lang="en-US" sz="1400" b="1" dirty="0">
                        <a:solidFill>
                          <a:schemeClr val="tx1"/>
                        </a:solidFill>
                        <a:latin typeface="Tw Cen MT" panose="020B0602020104020603" pitchFamily="34" charset="0"/>
                      </a:endParaRPr>
                    </a:p>
                  </a:txBody>
                  <a:tcPr marL="91436" marR="91436" marT="45722" marB="45722" anchor="ctr"/>
                </a:tc>
                <a:tc hMerge="1">
                  <a:txBody>
                    <a:bodyPr/>
                    <a:lstStyle/>
                    <a:p>
                      <a:pPr algn="ctr"/>
                      <a:endParaRPr lang="en-US" sz="1400" b="1" dirty="0">
                        <a:solidFill>
                          <a:schemeClr val="tx1"/>
                        </a:solidFill>
                        <a:latin typeface="Tw Cen MT" panose="020B0602020104020603" pitchFamily="34" charset="0"/>
                      </a:endParaRPr>
                    </a:p>
                  </a:txBody>
                  <a:tcPr marL="91436" marR="91436" marT="45722" marB="45722" anchor="ctr"/>
                </a:tc>
                <a:tc rowSpan="2">
                  <a:txBody>
                    <a:bodyPr/>
                    <a:lstStyle>
                      <a:lvl1pPr marL="0" algn="l" defTabSz="914400" rtl="0" eaLnBrk="1" latinLnBrk="0" hangingPunct="1">
                        <a:defRPr sz="1800" b="1" kern="1200">
                          <a:solidFill>
                            <a:schemeClr val="lt1"/>
                          </a:solidFill>
                          <a:latin typeface="Calibri Light" panose="020F0302020204030204"/>
                        </a:defRPr>
                      </a:lvl1pPr>
                      <a:lvl2pPr marL="457200" algn="l" defTabSz="914400" rtl="0" eaLnBrk="1" latinLnBrk="0" hangingPunct="1">
                        <a:defRPr sz="1800" b="1" kern="1200">
                          <a:solidFill>
                            <a:schemeClr val="lt1"/>
                          </a:solidFill>
                          <a:latin typeface="Calibri Light" panose="020F0302020204030204"/>
                        </a:defRPr>
                      </a:lvl2pPr>
                      <a:lvl3pPr marL="914400" algn="l" defTabSz="914400" rtl="0" eaLnBrk="1" latinLnBrk="0" hangingPunct="1">
                        <a:defRPr sz="1800" b="1" kern="1200">
                          <a:solidFill>
                            <a:schemeClr val="lt1"/>
                          </a:solidFill>
                          <a:latin typeface="Calibri Light" panose="020F0302020204030204"/>
                        </a:defRPr>
                      </a:lvl3pPr>
                      <a:lvl4pPr marL="1371600" algn="l" defTabSz="914400" rtl="0" eaLnBrk="1" latinLnBrk="0" hangingPunct="1">
                        <a:defRPr sz="1800" b="1" kern="1200">
                          <a:solidFill>
                            <a:schemeClr val="lt1"/>
                          </a:solidFill>
                          <a:latin typeface="Calibri Light" panose="020F0302020204030204"/>
                        </a:defRPr>
                      </a:lvl4pPr>
                      <a:lvl5pPr marL="1828800" algn="l" defTabSz="914400" rtl="0" eaLnBrk="1" latinLnBrk="0" hangingPunct="1">
                        <a:defRPr sz="1800" b="1" kern="1200">
                          <a:solidFill>
                            <a:schemeClr val="lt1"/>
                          </a:solidFill>
                          <a:latin typeface="Calibri Light" panose="020F0302020204030204"/>
                        </a:defRPr>
                      </a:lvl5pPr>
                      <a:lvl6pPr marL="2286000" algn="l" defTabSz="914400" rtl="0" eaLnBrk="1" latinLnBrk="0" hangingPunct="1">
                        <a:defRPr sz="1800" b="1" kern="1200">
                          <a:solidFill>
                            <a:schemeClr val="lt1"/>
                          </a:solidFill>
                          <a:latin typeface="Calibri Light" panose="020F0302020204030204"/>
                        </a:defRPr>
                      </a:lvl6pPr>
                      <a:lvl7pPr marL="2743200" algn="l" defTabSz="914400" rtl="0" eaLnBrk="1" latinLnBrk="0" hangingPunct="1">
                        <a:defRPr sz="1800" b="1" kern="1200">
                          <a:solidFill>
                            <a:schemeClr val="lt1"/>
                          </a:solidFill>
                          <a:latin typeface="Calibri Light" panose="020F0302020204030204"/>
                        </a:defRPr>
                      </a:lvl7pPr>
                      <a:lvl8pPr marL="3200400" algn="l" defTabSz="914400" rtl="0" eaLnBrk="1" latinLnBrk="0" hangingPunct="1">
                        <a:defRPr sz="1800" b="1" kern="1200">
                          <a:solidFill>
                            <a:schemeClr val="lt1"/>
                          </a:solidFill>
                          <a:latin typeface="Calibri Light" panose="020F0302020204030204"/>
                        </a:defRPr>
                      </a:lvl8pPr>
                      <a:lvl9pPr marL="3657600" algn="l" defTabSz="914400" rtl="0" eaLnBrk="1" latinLnBrk="0" hangingPunct="1">
                        <a:defRPr sz="1800" b="1" kern="1200">
                          <a:solidFill>
                            <a:schemeClr val="lt1"/>
                          </a:solidFill>
                          <a:latin typeface="Calibri Light" panose="020F0302020204030204"/>
                        </a:defRPr>
                      </a:lvl9pPr>
                    </a:lstStyle>
                    <a:p>
                      <a:pPr algn="ctr"/>
                      <a:r>
                        <a:rPr lang="en-US" sz="1400" dirty="0">
                          <a:latin typeface="Tw Cen MT" panose="020B0602020104020603" pitchFamily="34" charset="0"/>
                        </a:rPr>
                        <a:t>JUMLAH</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0"/>
                  </a:ext>
                </a:extLst>
              </a:tr>
              <a:tr h="304606">
                <a:tc vMerge="1">
                  <a:txBody>
                    <a:bodyPr/>
                    <a:lstStyle/>
                    <a:p>
                      <a:endParaRPr lang="en-US" dirty="0">
                        <a:latin typeface="Cambria" panose="02040503050406030204" pitchFamily="18"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b="1" dirty="0">
                          <a:latin typeface="Tw Cen MT"/>
                        </a:rPr>
                        <a:t>JAN</a:t>
                      </a:r>
                      <a:endParaRPr lang="en-US" sz="1400" b="1" dirty="0">
                        <a:solidFill>
                          <a:schemeClr val="tx1"/>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b="1" dirty="0">
                          <a:latin typeface="Tw Cen MT"/>
                        </a:rPr>
                        <a:t>FEB</a:t>
                      </a:r>
                      <a:endParaRPr lang="en-US" sz="1400" b="1" dirty="0">
                        <a:solidFill>
                          <a:schemeClr val="tx1"/>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1" dirty="0">
                          <a:solidFill>
                            <a:schemeClr val="tx1"/>
                          </a:solidFill>
                          <a:latin typeface="Tw Cen MT"/>
                          <a:ea typeface="Verdana"/>
                          <a:cs typeface="Verdana"/>
                        </a:rPr>
                        <a:t>MAR</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APR</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MEI</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JUNI</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JULI</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AGS</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SEP</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OKT</a:t>
                      </a:r>
                    </a:p>
                  </a:txBody>
                  <a:tcPr marL="91436" marR="91436" marT="45722" marB="45722" anchor="ctr"/>
                </a:tc>
                <a:tc>
                  <a:txBody>
                    <a:bodyPr/>
                    <a:lstStyle/>
                    <a:p>
                      <a:pPr lvl="0" algn="ctr">
                        <a:buNone/>
                      </a:pPr>
                      <a:r>
                        <a:rPr lang="en-US" sz="1400" b="1" dirty="0">
                          <a:solidFill>
                            <a:schemeClr val="tx1"/>
                          </a:solidFill>
                          <a:latin typeface="Tw Cen MT"/>
                          <a:ea typeface="Verdana"/>
                          <a:cs typeface="Verdana"/>
                        </a:rPr>
                        <a:t>NOV</a:t>
                      </a:r>
                    </a:p>
                  </a:txBody>
                  <a:tcPr marL="91436" marR="91436" marT="45722" marB="45722" anchor="ctr"/>
                </a:tc>
                <a:tc vMerge="1">
                  <a:txBody>
                    <a:bodyPr/>
                    <a:lstStyle/>
                    <a:p>
                      <a:pPr algn="ctr"/>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rgbClr val="00FF00">
                        <a:alpha val="20000"/>
                      </a:srgbClr>
                    </a:solidFill>
                  </a:tcPr>
                </a:tc>
                <a:extLst>
                  <a:ext uri="{0D108BD9-81ED-4DB2-BD59-A6C34878D82A}">
                    <a16:rowId xmlns:a16="http://schemas.microsoft.com/office/drawing/2014/main" val="10001"/>
                  </a:ext>
                </a:extLst>
              </a:tr>
              <a:tr h="304606">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panose="020B0602020104020603" pitchFamily="34" charset="0"/>
                        </a:rPr>
                        <a:t>RAWAT</a:t>
                      </a:r>
                      <a:r>
                        <a:rPr lang="en-US" sz="1400" baseline="0" dirty="0">
                          <a:latin typeface="Tw Cen MT" panose="020B0602020104020603" pitchFamily="34" charset="0"/>
                        </a:rPr>
                        <a:t> JALAN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endParaRPr lang="en-US"/>
                    </a:p>
                  </a:txBody>
                  <a:tcPr/>
                </a:tc>
                <a:tc hMerge="1">
                  <a:txBody>
                    <a:bodyPr/>
                    <a:lstStyle/>
                    <a:p>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2"/>
                  </a:ext>
                </a:extLst>
              </a:tr>
              <a:tr h="508776">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panose="020B0602020104020603" pitchFamily="34" charset="0"/>
                        </a:rPr>
                        <a:t>PENGUNJUNG</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3.203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3.079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p>
                      <a:pPr algn="ctr" rtl="0" fontAlgn="ct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2.904</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2.680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2.264</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2.954</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2.970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3.077</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2.870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2.814</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4.076</a:t>
                      </a: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600" u="none" strike="noStrike" dirty="0">
                          <a:effectLst/>
                          <a:latin typeface="Tw Cen MT" panose="020B0602020104020603" pitchFamily="34" charset="0"/>
                        </a:rPr>
                        <a:t>32.891</a:t>
                      </a:r>
                    </a:p>
                  </a:txBody>
                  <a:tcPr marL="0" marR="0" marT="0" marB="0" anchor="ctr"/>
                </a:tc>
                <a:extLst>
                  <a:ext uri="{0D108BD9-81ED-4DB2-BD59-A6C34878D82A}">
                    <a16:rowId xmlns:a16="http://schemas.microsoft.com/office/drawing/2014/main" val="10003"/>
                  </a:ext>
                </a:extLst>
              </a:tr>
              <a:tr h="508776">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panose="020B0602020104020603" pitchFamily="34" charset="0"/>
                        </a:rPr>
                        <a:t>KUNJUNGAN</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3.435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rtl="0" fontAlgn="ctr"/>
                      <a:r>
                        <a:rPr lang="en-US" sz="1400" u="none" strike="noStrike" dirty="0">
                          <a:effectLst/>
                          <a:latin typeface="Tw Cen MT" panose="020B0602020104020603" pitchFamily="34" charset="0"/>
                        </a:rPr>
                        <a:t>3.432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4" marB="0" anchor="ctr"/>
                </a:tc>
                <a:tc>
                  <a:txBody>
                    <a:bodyPr/>
                    <a:lstStyle/>
                    <a:p>
                      <a:pPr algn="ctr" rtl="0" fontAlgn="ctr"/>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3.042</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2.767</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2.330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3.130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3.277</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3.460</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3.136</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2.988</a:t>
                      </a:r>
                    </a:p>
                  </a:txBody>
                  <a:tcPr marL="9525" marR="9525" marT="9524" marB="0" anchor="ctr"/>
                </a:tc>
                <a:tc>
                  <a:txBody>
                    <a:bodyPr/>
                    <a:lstStyle/>
                    <a:p>
                      <a:pPr lvl="0" algn="ctr">
                        <a:buNone/>
                      </a:pPr>
                      <a:r>
                        <a:rPr lang="en-US" sz="1400" b="0" i="0" u="none" strike="noStrike" dirty="0">
                          <a:solidFill>
                            <a:schemeClr val="tx2"/>
                          </a:solidFill>
                          <a:effectLst/>
                          <a:latin typeface="Tw Cen MT"/>
                          <a:ea typeface="Verdana"/>
                          <a:cs typeface="Verdana"/>
                        </a:rPr>
                        <a:t>6.152</a:t>
                      </a:r>
                    </a:p>
                  </a:txBody>
                  <a:tcPr marL="9525" marR="9525" marT="9524"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600" b="0" i="0" u="none" strike="noStrike" dirty="0">
                          <a:solidFill>
                            <a:srgbClr val="000000"/>
                          </a:solidFill>
                          <a:effectLst/>
                          <a:latin typeface="Tw Cen MT" panose="020B0602020104020603" pitchFamily="34" charset="0"/>
                        </a:rPr>
                        <a:t>37149</a:t>
                      </a:r>
                    </a:p>
                  </a:txBody>
                  <a:tcPr marL="0" marR="0" marT="0" marB="0" anchor="ctr"/>
                </a:tc>
                <a:extLst>
                  <a:ext uri="{0D108BD9-81ED-4DB2-BD59-A6C34878D82A}">
                    <a16:rowId xmlns:a16="http://schemas.microsoft.com/office/drawing/2014/main" val="10004"/>
                  </a:ext>
                </a:extLst>
              </a:tr>
              <a:tr h="304606">
                <a:tc gridSpan="3">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panose="020B0602020104020603" pitchFamily="34" charset="0"/>
                        </a:rPr>
                        <a:t>RAWAT INAP</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hMerge="1">
                  <a:txBody>
                    <a:bodyPr/>
                    <a:lstStyle/>
                    <a:p>
                      <a:endParaRPr lang="en-US"/>
                    </a:p>
                  </a:txBody>
                  <a:tcPr/>
                </a:tc>
                <a:tc hMerge="1">
                  <a:txBody>
                    <a:bodyPr/>
                    <a:lstStyle/>
                    <a:p>
                      <a:endParaRPr lang="en-US" sz="1200" b="1" dirty="0">
                        <a:solidFill>
                          <a:schemeClr val="tx2"/>
                        </a:solidFill>
                        <a:latin typeface="Lucida Sans" pitchFamily="34" charset="0"/>
                        <a:ea typeface="Verdana" panose="020B0604030504040204" pitchFamily="34" charset="0"/>
                        <a:cs typeface="Verdana" panose="020B0604030504040204" pitchFamily="34" charset="0"/>
                      </a:endParaRPr>
                    </a:p>
                  </a:txBody>
                  <a:tcPr marL="91436" marR="91436" marT="45722" marB="45722" anchor="ctr">
                    <a:cell3D prstMaterial="dkEdge">
                      <a:bevel w="50800" prst="hardEdge"/>
                      <a:lightRig rig="flood" dir="t"/>
                    </a:cell3D>
                    <a:solidFill>
                      <a:schemeClr val="accent4">
                        <a:lumMod val="40000"/>
                        <a:lumOff val="60000"/>
                      </a:schemeClr>
                    </a:solidFill>
                  </a:tcP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p>
                      <a:pPr lvl="0">
                        <a:buNone/>
                      </a:pPr>
                      <a:endParaRPr lang="en-US" sz="1400" b="0" dirty="0">
                        <a:solidFill>
                          <a:schemeClr val="tx2"/>
                        </a:solidFill>
                        <a:latin typeface="Tw Cen MT"/>
                        <a:ea typeface="Verdana"/>
                        <a:cs typeface="Verdana"/>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endParaRPr lang="en-US" sz="1600" b="0" dirty="0">
                        <a:solidFill>
                          <a:schemeClr val="tx2"/>
                        </a:solidFill>
                        <a:latin typeface="Tw Cen MT" panose="020B0602020104020603" pitchFamily="34" charset="0"/>
                        <a:ea typeface="Verdana" pitchFamily="34" charset="0"/>
                        <a:cs typeface="Verdana" panose="020B0604030504040204" pitchFamily="34" charset="0"/>
                      </a:endParaRPr>
                    </a:p>
                  </a:txBody>
                  <a:tcPr marL="91436" marR="91436" marT="45722" marB="45722" anchor="ctr"/>
                </a:tc>
                <a:extLst>
                  <a:ext uri="{0D108BD9-81ED-4DB2-BD59-A6C34878D82A}">
                    <a16:rowId xmlns:a16="http://schemas.microsoft.com/office/drawing/2014/main" val="10005"/>
                  </a:ext>
                </a:extLst>
              </a:tr>
              <a:tr h="508776">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a:rPr>
                        <a:t>KAPASITAS  TT</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solidFill>
                            <a:schemeClr val="tx1"/>
                          </a:solidFill>
                          <a:latin typeface="Tw Cen MT" panose="020B0602020104020603" pitchFamily="34" charset="0"/>
                        </a:rPr>
                        <a:t>297</a:t>
                      </a:r>
                      <a:endParaRPr lang="en-US" sz="14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solidFill>
                            <a:schemeClr val="tx1"/>
                          </a:solidFill>
                          <a:latin typeface="Tw Cen MT" panose="020B0602020104020603" pitchFamily="34" charset="0"/>
                        </a:rPr>
                        <a:t>297</a:t>
                      </a:r>
                      <a:endParaRPr lang="en-US" sz="14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1"/>
                          </a:solidFill>
                          <a:latin typeface="Tw Cen MT" panose="020B0602020104020603" pitchFamily="34" charset="0"/>
                          <a:ea typeface="Verdana" panose="020B0604030504040204" pitchFamily="34" charset="0"/>
                          <a:cs typeface="Verdana" panose="020B0604030504040204" pitchFamily="34" charset="0"/>
                        </a:rPr>
                        <a:t>297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297</a:t>
                      </a:r>
                    </a:p>
                  </a:txBody>
                  <a:tcPr marL="91436" marR="91436" marT="45722" marB="45722" anchor="ctr"/>
                </a:tc>
                <a:tc>
                  <a:txBody>
                    <a:bodyPr/>
                    <a:lstStyle/>
                    <a:p>
                      <a:pPr algn="ctr" fontAlgn="b"/>
                      <a:r>
                        <a:rPr lang="en-US" sz="1600" b="0" i="0" u="none" strike="noStrike" dirty="0">
                          <a:solidFill>
                            <a:schemeClr val="tx1"/>
                          </a:solidFill>
                          <a:effectLst/>
                          <a:latin typeface="Tw Cen MT" panose="020B0602020104020603" pitchFamily="34" charset="0"/>
                        </a:rPr>
                        <a:t>297</a:t>
                      </a:r>
                    </a:p>
                  </a:txBody>
                  <a:tcPr marL="9525" marR="9525" marT="9525" marB="0" anchor="ctr"/>
                </a:tc>
                <a:extLst>
                  <a:ext uri="{0D108BD9-81ED-4DB2-BD59-A6C34878D82A}">
                    <a16:rowId xmlns:a16="http://schemas.microsoft.com/office/drawing/2014/main" val="10006"/>
                  </a:ext>
                </a:extLst>
              </a:tr>
              <a:tr h="508776">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l"/>
                      <a:r>
                        <a:rPr lang="en-US" sz="1400" dirty="0">
                          <a:latin typeface="Tw Cen MT"/>
                        </a:rPr>
                        <a:t>PASIEN</a:t>
                      </a:r>
                      <a:r>
                        <a:rPr lang="en-US" sz="1400" baseline="0" dirty="0">
                          <a:latin typeface="Tw Cen MT"/>
                        </a:rPr>
                        <a:t> KELUAR</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247</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258</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272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192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155</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202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202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221</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220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217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232</a:t>
                      </a:r>
                    </a:p>
                  </a:txBody>
                  <a:tcPr marL="91436" marR="91436" marT="45722" marB="45722" anchor="ctr"/>
                </a:tc>
                <a:tc>
                  <a:txBody>
                    <a:bodyPr/>
                    <a:lstStyle/>
                    <a:p>
                      <a:pPr algn="ctr" fontAlgn="b"/>
                      <a:r>
                        <a:rPr lang="en-US" sz="1600" b="0" i="0" u="none" strike="noStrike" dirty="0">
                          <a:solidFill>
                            <a:srgbClr val="000000"/>
                          </a:solidFill>
                          <a:effectLst/>
                          <a:latin typeface="Tw Cen MT" panose="020B0602020104020603" pitchFamily="34" charset="0"/>
                        </a:rPr>
                        <a:t>2418</a:t>
                      </a:r>
                    </a:p>
                  </a:txBody>
                  <a:tcPr marL="9525" marR="9525" marT="9525" marB="0" anchor="ctr"/>
                </a:tc>
                <a:extLst>
                  <a:ext uri="{0D108BD9-81ED-4DB2-BD59-A6C34878D82A}">
                    <a16:rowId xmlns:a16="http://schemas.microsoft.com/office/drawing/2014/main" val="10007"/>
                  </a:ext>
                </a:extLst>
              </a:tr>
              <a:tr h="508776">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3</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BOR (%)</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70,83</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67,54</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60,88</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42,07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37,35</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47,79</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46,92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54,75</a:t>
                      </a:r>
                    </a:p>
                  </a:txBody>
                  <a:tcPr marL="91436" marR="91436" marT="45722" marB="45722" anchor="ctr"/>
                </a:tc>
                <a:tc>
                  <a:txBody>
                    <a:bodyPr/>
                    <a:lstStyle/>
                    <a:p>
                      <a:pPr algn="ctr" fontAlgn="ctr"/>
                      <a:r>
                        <a:rPr lang="en-US" sz="1400" b="0" i="0" u="none" strike="noStrike" dirty="0">
                          <a:solidFill>
                            <a:srgbClr val="000000"/>
                          </a:solidFill>
                          <a:effectLst/>
                          <a:latin typeface="Tw Cen MT" panose="020B0602020104020603" pitchFamily="34" charset="0"/>
                        </a:rPr>
                        <a:t>53,10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51,74</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54,11</a:t>
                      </a:r>
                    </a:p>
                  </a:txBody>
                  <a:tcPr marL="0" marR="0" marT="0" marB="0" anchor="ctr"/>
                </a:tc>
                <a:tc>
                  <a:txBody>
                    <a:bodyPr/>
                    <a:lstStyle/>
                    <a:p>
                      <a:pPr algn="ctr" fontAlgn="b"/>
                      <a:r>
                        <a:rPr lang="en-US" sz="1600" b="0" i="0" u="none" strike="noStrike" dirty="0">
                          <a:solidFill>
                            <a:srgbClr val="000000"/>
                          </a:solidFill>
                          <a:effectLst/>
                          <a:latin typeface="Tw Cen MT" panose="020B0602020104020603" pitchFamily="34" charset="0"/>
                        </a:rPr>
                        <a:t>58.58</a:t>
                      </a:r>
                    </a:p>
                  </a:txBody>
                  <a:tcPr marL="9525" marR="9525" marT="9525" marB="0" anchor="ctr"/>
                </a:tc>
                <a:extLst>
                  <a:ext uri="{0D108BD9-81ED-4DB2-BD59-A6C34878D82A}">
                    <a16:rowId xmlns:a16="http://schemas.microsoft.com/office/drawing/2014/main" val="10008"/>
                  </a:ext>
                </a:extLst>
              </a:tr>
              <a:tr h="358032">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solidFill>
                            <a:schemeClr val="tx1"/>
                          </a:solidFill>
                          <a:latin typeface="Tw Cen MT" panose="020B0602020104020603" pitchFamily="34" charset="0"/>
                        </a:rPr>
                        <a:t>4</a:t>
                      </a:r>
                      <a:endParaRPr lang="en-US" sz="14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solidFill>
                            <a:schemeClr val="tx1"/>
                          </a:solidFill>
                          <a:latin typeface="Tw Cen MT"/>
                        </a:rPr>
                        <a:t>LOS (Hari) </a:t>
                      </a:r>
                      <a:endParaRPr lang="en-US" sz="14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solidFill>
                            <a:schemeClr val="tx1"/>
                          </a:solidFill>
                          <a:latin typeface="Tw Cen MT"/>
                        </a:rPr>
                        <a:t>28</a:t>
                      </a:r>
                      <a:endParaRPr lang="en-US" sz="1400" b="0" dirty="0">
                        <a:solidFill>
                          <a:schemeClr val="tx1"/>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solidFill>
                            <a:schemeClr val="tx1"/>
                          </a:solidFill>
                          <a:latin typeface="Tw Cen MT" panose="020B0602020104020603" pitchFamily="34" charset="0"/>
                        </a:rPr>
                        <a:t>25</a:t>
                      </a:r>
                      <a:endParaRPr lang="en-US" sz="1400" b="0"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1"/>
                          </a:solidFill>
                          <a:latin typeface="Tw Cen MT" panose="020B0602020104020603" pitchFamily="34" charset="0"/>
                          <a:ea typeface="Verdana" panose="020B0604030504040204" pitchFamily="34" charset="0"/>
                          <a:cs typeface="Verdana" panose="020B0604030504040204" pitchFamily="34" charset="0"/>
                        </a:rPr>
                        <a:t>22</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24</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22</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20</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19,97</a:t>
                      </a:r>
                    </a:p>
                  </a:txBody>
                  <a:tcPr marL="91436" marR="91436" marT="45722" marB="45722" anchor="ctr"/>
                </a:tc>
                <a:tc>
                  <a:txBody>
                    <a:bodyPr/>
                    <a:lstStyle/>
                    <a:p>
                      <a:pPr lvl="0" algn="ctr">
                        <a:buNone/>
                      </a:pPr>
                      <a:r>
                        <a:rPr lang="en-US" sz="1400" b="0" dirty="0">
                          <a:solidFill>
                            <a:schemeClr val="tx1"/>
                          </a:solidFill>
                          <a:latin typeface="Tw Cen MT"/>
                          <a:ea typeface="Verdana"/>
                          <a:cs typeface="Verdana"/>
                        </a:rPr>
                        <a:t>21,57</a:t>
                      </a:r>
                    </a:p>
                  </a:txBody>
                  <a:tcPr marL="91436" marR="91436" marT="45722" marB="45722" anchor="ctr"/>
                </a:tc>
                <a:tc>
                  <a:txBody>
                    <a:bodyPr/>
                    <a:lstStyle/>
                    <a:p>
                      <a:pPr algn="ctr" fontAlgn="ctr"/>
                      <a:r>
                        <a:rPr lang="en-US" sz="1400" b="0" i="0" u="none" strike="noStrike" dirty="0">
                          <a:solidFill>
                            <a:schemeClr val="tx1"/>
                          </a:solidFill>
                          <a:effectLst/>
                          <a:latin typeface="Tw Cen MT" panose="020B0602020104020603" pitchFamily="34" charset="0"/>
                        </a:rPr>
                        <a:t>22,91</a:t>
                      </a:r>
                    </a:p>
                  </a:txBody>
                  <a:tcPr marL="0" marR="0" marT="0" marB="0" anchor="ctr"/>
                </a:tc>
                <a:tc>
                  <a:txBody>
                    <a:bodyPr/>
                    <a:lstStyle/>
                    <a:p>
                      <a:pPr algn="ctr" fontAlgn="ctr"/>
                      <a:r>
                        <a:rPr lang="en-US" sz="1400" b="0" i="0" u="none" strike="noStrike" dirty="0">
                          <a:solidFill>
                            <a:schemeClr val="tx1"/>
                          </a:solidFill>
                          <a:effectLst/>
                          <a:latin typeface="Tw Cen MT" panose="020B0602020104020603" pitchFamily="34" charset="0"/>
                        </a:rPr>
                        <a:t>20</a:t>
                      </a:r>
                    </a:p>
                  </a:txBody>
                  <a:tcPr marL="0" marR="0" marT="0" marB="0" anchor="ctr"/>
                </a:tc>
                <a:tc>
                  <a:txBody>
                    <a:bodyPr/>
                    <a:lstStyle/>
                    <a:p>
                      <a:pPr algn="ctr" fontAlgn="ctr"/>
                      <a:r>
                        <a:rPr lang="en-US" sz="1400" b="0" i="0" u="none" strike="noStrike" dirty="0">
                          <a:solidFill>
                            <a:schemeClr val="tx1"/>
                          </a:solidFill>
                          <a:effectLst/>
                          <a:latin typeface="Tw Cen MT" panose="020B0602020104020603" pitchFamily="34" charset="0"/>
                        </a:rPr>
                        <a:t>21,53</a:t>
                      </a:r>
                    </a:p>
                  </a:txBody>
                  <a:tcPr marL="0" marR="0" marT="0" marB="0" anchor="ctr"/>
                </a:tc>
                <a:tc>
                  <a:txBody>
                    <a:bodyPr/>
                    <a:lstStyle/>
                    <a:p>
                      <a:pPr algn="ctr" fontAlgn="b"/>
                      <a:r>
                        <a:rPr lang="en-US" sz="1600" b="0" i="0" u="none" strike="noStrike" dirty="0">
                          <a:solidFill>
                            <a:schemeClr val="tx1"/>
                          </a:solidFill>
                          <a:effectLst/>
                          <a:latin typeface="Tw Cen MT" panose="020B0602020104020603" pitchFamily="34" charset="0"/>
                        </a:rPr>
                        <a:t>22.59</a:t>
                      </a:r>
                    </a:p>
                  </a:txBody>
                  <a:tcPr marL="9525" marR="9525" marT="9525" marB="0" anchor="ctr"/>
                </a:tc>
                <a:extLst>
                  <a:ext uri="{0D108BD9-81ED-4DB2-BD59-A6C34878D82A}">
                    <a16:rowId xmlns:a16="http://schemas.microsoft.com/office/drawing/2014/main" val="10009"/>
                  </a:ext>
                </a:extLst>
              </a:tr>
              <a:tr h="358032">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6</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TOI</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a:rPr>
                        <a:t>11</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13</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37</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23</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24,19</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18,85</a:t>
                      </a:r>
                    </a:p>
                  </a:txBody>
                  <a:tcPr marL="91436" marR="91436" marT="45722" marB="45722" anchor="ctr"/>
                </a:tc>
                <a:tc>
                  <a:txBody>
                    <a:bodyPr/>
                    <a:lstStyle/>
                    <a:p>
                      <a:pPr algn="ctr" fontAlgn="ctr"/>
                      <a:r>
                        <a:rPr lang="en-US" sz="1400" b="0" i="0" u="none" strike="noStrike" dirty="0">
                          <a:solidFill>
                            <a:srgbClr val="000000"/>
                          </a:solidFill>
                          <a:effectLst/>
                          <a:latin typeface="Tw Cen MT" panose="020B0602020104020603" pitchFamily="34" charset="0"/>
                        </a:rPr>
                        <a:t>18,99</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18</a:t>
                      </a:r>
                    </a:p>
                  </a:txBody>
                  <a:tcPr marL="0" marR="0" marT="0" marB="0" anchor="ctr"/>
                </a:tc>
                <a:tc>
                  <a:txBody>
                    <a:bodyPr/>
                    <a:lstStyle/>
                    <a:p>
                      <a:pPr algn="ctr" fontAlgn="b"/>
                      <a:r>
                        <a:rPr lang="en-US" sz="1600" b="0" i="0" u="none" strike="noStrike" dirty="0">
                          <a:solidFill>
                            <a:srgbClr val="000000"/>
                          </a:solidFill>
                          <a:effectLst/>
                          <a:latin typeface="Tw Cen MT" panose="020B0602020104020603" pitchFamily="34" charset="0"/>
                        </a:rPr>
                        <a:t>16</a:t>
                      </a:r>
                    </a:p>
                  </a:txBody>
                  <a:tcPr marL="9525" marR="9525" marT="9525" marB="0" anchor="ctr"/>
                </a:tc>
                <a:extLst>
                  <a:ext uri="{0D108BD9-81ED-4DB2-BD59-A6C34878D82A}">
                    <a16:rowId xmlns:a16="http://schemas.microsoft.com/office/drawing/2014/main" val="10011"/>
                  </a:ext>
                </a:extLst>
              </a:tr>
              <a:tr h="508776">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9</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LAMA DIRAWAT</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6.920</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6.422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5.979</a:t>
                      </a:r>
                    </a:p>
                  </a:txBody>
                  <a:tcPr marL="0" marR="0" marT="0" marB="0" anchor="ctr"/>
                </a:tc>
                <a:tc>
                  <a:txBody>
                    <a:bodyPr/>
                    <a:lstStyle/>
                    <a:p>
                      <a:pPr lvl="0" algn="ctr">
                        <a:buNone/>
                      </a:pPr>
                      <a:r>
                        <a:rPr lang="en-US" sz="1400" b="0" i="0" u="none" strike="noStrike" dirty="0">
                          <a:solidFill>
                            <a:srgbClr val="000000"/>
                          </a:solidFill>
                          <a:effectLst/>
                          <a:latin typeface="Tw Cen MT"/>
                        </a:rPr>
                        <a:t>4.542</a:t>
                      </a:r>
                    </a:p>
                  </a:txBody>
                  <a:tcPr marL="0" marR="0" marT="0" marB="0" anchor="ctr"/>
                </a:tc>
                <a:tc>
                  <a:txBody>
                    <a:bodyPr/>
                    <a:lstStyle/>
                    <a:p>
                      <a:pPr lvl="0" algn="ctr">
                        <a:buNone/>
                      </a:pPr>
                      <a:r>
                        <a:rPr lang="en-US" sz="1400" b="0" i="0" u="none" strike="noStrike" dirty="0">
                          <a:solidFill>
                            <a:srgbClr val="000000"/>
                          </a:solidFill>
                          <a:effectLst/>
                          <a:latin typeface="Tw Cen MT"/>
                        </a:rPr>
                        <a:t>3.380</a:t>
                      </a:r>
                    </a:p>
                  </a:txBody>
                  <a:tcPr marL="0" marR="0" marT="0" marB="0" anchor="ctr"/>
                </a:tc>
                <a:tc>
                  <a:txBody>
                    <a:bodyPr/>
                    <a:lstStyle/>
                    <a:p>
                      <a:pPr lvl="0" algn="ctr">
                        <a:buNone/>
                      </a:pPr>
                      <a:r>
                        <a:rPr lang="en-US" sz="1400" b="0" i="0" u="none" strike="noStrike" dirty="0">
                          <a:solidFill>
                            <a:srgbClr val="000000"/>
                          </a:solidFill>
                          <a:effectLst/>
                          <a:latin typeface="Tw Cen MT"/>
                        </a:rPr>
                        <a:t>4.043</a:t>
                      </a:r>
                    </a:p>
                  </a:txBody>
                  <a:tcPr marL="0" marR="0" marT="0" marB="0" anchor="ctr"/>
                </a:tc>
                <a:tc>
                  <a:txBody>
                    <a:bodyPr/>
                    <a:lstStyle/>
                    <a:p>
                      <a:pPr lvl="0" algn="ctr">
                        <a:buNone/>
                      </a:pPr>
                      <a:r>
                        <a:rPr lang="en-US" sz="1400" b="0" i="0" u="none" strike="noStrike" dirty="0">
                          <a:solidFill>
                            <a:srgbClr val="000000"/>
                          </a:solidFill>
                          <a:effectLst/>
                          <a:latin typeface="Tw Cen MT"/>
                        </a:rPr>
                        <a:t>4.034</a:t>
                      </a:r>
                    </a:p>
                  </a:txBody>
                  <a:tcPr marL="0" marR="0" marT="0" marB="0" anchor="ctr"/>
                </a:tc>
                <a:tc>
                  <a:txBody>
                    <a:bodyPr/>
                    <a:lstStyle/>
                    <a:p>
                      <a:pPr lvl="0" algn="ctr">
                        <a:buNone/>
                      </a:pPr>
                      <a:r>
                        <a:rPr lang="en-US" sz="1400" b="0" i="0" u="none" strike="noStrike" dirty="0">
                          <a:solidFill>
                            <a:srgbClr val="000000"/>
                          </a:solidFill>
                          <a:effectLst/>
                          <a:latin typeface="Tw Cen MT"/>
                        </a:rPr>
                        <a:t>4.767</a:t>
                      </a:r>
                    </a:p>
                  </a:txBody>
                  <a:tcPr marL="0" marR="0" marT="0" marB="0" anchor="ctr"/>
                </a:tc>
                <a:tc>
                  <a:txBody>
                    <a:bodyPr/>
                    <a:lstStyle/>
                    <a:p>
                      <a:pPr lvl="0" algn="ctr">
                        <a:buNone/>
                      </a:pPr>
                      <a:r>
                        <a:rPr lang="en-US" sz="1400" b="0" i="0" u="none" strike="noStrike" dirty="0">
                          <a:solidFill>
                            <a:srgbClr val="000000"/>
                          </a:solidFill>
                          <a:effectLst/>
                          <a:latin typeface="Tw Cen MT"/>
                        </a:rPr>
                        <a:t>5.040</a:t>
                      </a:r>
                    </a:p>
                  </a:txBody>
                  <a:tcPr marL="0" marR="0" marT="0" marB="0" anchor="ctr"/>
                </a:tc>
                <a:tc>
                  <a:txBody>
                    <a:bodyPr/>
                    <a:lstStyle/>
                    <a:p>
                      <a:pPr lvl="0" algn="ctr">
                        <a:buNone/>
                      </a:pPr>
                      <a:r>
                        <a:rPr lang="en-US" sz="1400" b="0" i="0" u="none" strike="noStrike" dirty="0">
                          <a:solidFill>
                            <a:srgbClr val="000000"/>
                          </a:solidFill>
                          <a:effectLst/>
                          <a:latin typeface="Tw Cen MT"/>
                        </a:rPr>
                        <a:t>4.501</a:t>
                      </a:r>
                    </a:p>
                  </a:txBody>
                  <a:tcPr marL="0" marR="0" marT="0" marB="0" anchor="ctr"/>
                </a:tc>
                <a:tc>
                  <a:txBody>
                    <a:bodyPr/>
                    <a:lstStyle/>
                    <a:p>
                      <a:pPr lvl="0" algn="ctr">
                        <a:buNone/>
                      </a:pPr>
                      <a:r>
                        <a:rPr lang="en-US" sz="1400" b="0" i="0" u="none" strike="noStrike" dirty="0">
                          <a:solidFill>
                            <a:srgbClr val="000000"/>
                          </a:solidFill>
                          <a:effectLst/>
                          <a:latin typeface="Tw Cen MT"/>
                        </a:rPr>
                        <a:t>4.995</a:t>
                      </a:r>
                    </a:p>
                  </a:txBody>
                  <a:tcPr marL="0" marR="0" marT="0" marB="0" anchor="ctr"/>
                </a:tc>
                <a:tc>
                  <a:txBody>
                    <a:bodyPr/>
                    <a:lstStyle/>
                    <a:p>
                      <a:pPr algn="ctr" fontAlgn="ctr"/>
                      <a:r>
                        <a:rPr lang="en-US" sz="1400" b="0" i="0" u="none" strike="noStrike" dirty="0">
                          <a:solidFill>
                            <a:srgbClr val="000000"/>
                          </a:solidFill>
                          <a:effectLst/>
                          <a:latin typeface="Verdana" panose="020B0604030504040204" pitchFamily="34" charset="0"/>
                        </a:rPr>
                        <a:t>54.623</a:t>
                      </a:r>
                    </a:p>
                  </a:txBody>
                  <a:tcPr marL="0" marR="0" marT="0" marB="0" anchor="ctr"/>
                </a:tc>
                <a:extLst>
                  <a:ext uri="{0D108BD9-81ED-4DB2-BD59-A6C34878D82A}">
                    <a16:rowId xmlns:a16="http://schemas.microsoft.com/office/drawing/2014/main" val="10014"/>
                  </a:ext>
                </a:extLst>
              </a:tr>
              <a:tr h="718270">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10</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a:rPr>
                        <a:t>HARI PERAWATAN</a:t>
                      </a:r>
                      <a:endParaRPr lang="en-US" sz="1400" b="0" dirty="0">
                        <a:solidFill>
                          <a:schemeClr val="tx2"/>
                        </a:solidFill>
                        <a:latin typeface="Tw Cen MT"/>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6.521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fontAlgn="ctr"/>
                      <a:r>
                        <a:rPr lang="en-US" sz="1400" u="none" strike="noStrike" dirty="0">
                          <a:effectLst/>
                          <a:latin typeface="Tw Cen MT" panose="020B0602020104020603" pitchFamily="34" charset="0"/>
                        </a:rPr>
                        <a:t>5.817</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5.606</a:t>
                      </a:r>
                    </a:p>
                  </a:txBody>
                  <a:tcPr marL="0" marR="0" marT="0" marB="0" anchor="ctr"/>
                </a:tc>
                <a:tc>
                  <a:txBody>
                    <a:bodyPr/>
                    <a:lstStyle/>
                    <a:p>
                      <a:pPr lvl="0" algn="ctr">
                        <a:buNone/>
                      </a:pPr>
                      <a:r>
                        <a:rPr lang="en-US" sz="1400" b="0" i="0" u="none" strike="noStrike" dirty="0">
                          <a:solidFill>
                            <a:srgbClr val="000000"/>
                          </a:solidFill>
                          <a:effectLst/>
                          <a:latin typeface="Tw Cen MT"/>
                        </a:rPr>
                        <a:t>3.749</a:t>
                      </a:r>
                    </a:p>
                  </a:txBody>
                  <a:tcPr marL="0" marR="0" marT="0" marB="0" anchor="ctr"/>
                </a:tc>
                <a:tc>
                  <a:txBody>
                    <a:bodyPr/>
                    <a:lstStyle/>
                    <a:p>
                      <a:pPr lvl="0" algn="ctr">
                        <a:buNone/>
                      </a:pPr>
                      <a:r>
                        <a:rPr lang="en-US" sz="1400" b="0" i="0" u="none" strike="noStrike" dirty="0">
                          <a:solidFill>
                            <a:srgbClr val="000000"/>
                          </a:solidFill>
                          <a:effectLst/>
                          <a:latin typeface="Tw Cen MT"/>
                        </a:rPr>
                        <a:t>3.439</a:t>
                      </a:r>
                    </a:p>
                  </a:txBody>
                  <a:tcPr marL="0" marR="0" marT="0" marB="0" anchor="ctr"/>
                </a:tc>
                <a:tc>
                  <a:txBody>
                    <a:bodyPr/>
                    <a:lstStyle/>
                    <a:p>
                      <a:pPr lvl="0" algn="ctr">
                        <a:buNone/>
                      </a:pPr>
                      <a:r>
                        <a:rPr lang="en-US" sz="1400" b="0" i="0" u="none" strike="noStrike" dirty="0">
                          <a:solidFill>
                            <a:srgbClr val="000000"/>
                          </a:solidFill>
                          <a:effectLst/>
                          <a:latin typeface="Tw Cen MT"/>
                        </a:rPr>
                        <a:t>4.258</a:t>
                      </a:r>
                    </a:p>
                  </a:txBody>
                  <a:tcPr marL="0" marR="0" marT="0" marB="0" anchor="ctr"/>
                </a:tc>
                <a:tc>
                  <a:txBody>
                    <a:bodyPr/>
                    <a:lstStyle/>
                    <a:p>
                      <a:pPr lvl="0" algn="ctr">
                        <a:buNone/>
                      </a:pPr>
                      <a:r>
                        <a:rPr lang="en-US" sz="1400" b="0" i="0" u="none" strike="noStrike" dirty="0">
                          <a:solidFill>
                            <a:srgbClr val="000000"/>
                          </a:solidFill>
                          <a:effectLst/>
                          <a:latin typeface="Tw Cen MT"/>
                        </a:rPr>
                        <a:t>4.320</a:t>
                      </a:r>
                    </a:p>
                  </a:txBody>
                  <a:tcPr marL="0" marR="0" marT="0" marB="0" anchor="ctr"/>
                </a:tc>
                <a:tc>
                  <a:txBody>
                    <a:bodyPr/>
                    <a:lstStyle/>
                    <a:p>
                      <a:pPr lvl="0" algn="ctr">
                        <a:buNone/>
                      </a:pPr>
                      <a:r>
                        <a:rPr lang="en-US" sz="1400" b="0" i="0" u="none" strike="noStrike" dirty="0">
                          <a:solidFill>
                            <a:srgbClr val="000000"/>
                          </a:solidFill>
                          <a:effectLst/>
                          <a:latin typeface="Tw Cen MT"/>
                        </a:rPr>
                        <a:t>5.041</a:t>
                      </a:r>
                    </a:p>
                  </a:txBody>
                  <a:tcPr marL="0" marR="0" marT="0" marB="0" anchor="ctr"/>
                </a:tc>
                <a:tc>
                  <a:txBody>
                    <a:bodyPr/>
                    <a:lstStyle/>
                    <a:p>
                      <a:pPr lvl="0" algn="ctr">
                        <a:buNone/>
                      </a:pPr>
                      <a:r>
                        <a:rPr lang="en-US" sz="1400" b="0" i="0" u="none" strike="noStrike" dirty="0">
                          <a:solidFill>
                            <a:srgbClr val="000000"/>
                          </a:solidFill>
                          <a:effectLst/>
                          <a:latin typeface="Tw Cen MT"/>
                        </a:rPr>
                        <a:t>4.732</a:t>
                      </a:r>
                    </a:p>
                  </a:txBody>
                  <a:tcPr marL="0" marR="0" marT="0" marB="0" anchor="ctr"/>
                </a:tc>
                <a:tc>
                  <a:txBody>
                    <a:bodyPr/>
                    <a:lstStyle/>
                    <a:p>
                      <a:pPr lvl="0" algn="ctr">
                        <a:buNone/>
                      </a:pPr>
                      <a:r>
                        <a:rPr lang="en-US" sz="1400" b="0" i="0" u="none" strike="noStrike" dirty="0">
                          <a:solidFill>
                            <a:srgbClr val="000000"/>
                          </a:solidFill>
                          <a:effectLst/>
                          <a:latin typeface="Tw Cen MT"/>
                        </a:rPr>
                        <a:t>4.764</a:t>
                      </a:r>
                    </a:p>
                  </a:txBody>
                  <a:tcPr marL="0" marR="0" marT="0" marB="0" anchor="ctr"/>
                </a:tc>
                <a:tc>
                  <a:txBody>
                    <a:bodyPr/>
                    <a:lstStyle/>
                    <a:p>
                      <a:pPr lvl="0" algn="ctr">
                        <a:buNone/>
                      </a:pPr>
                      <a:r>
                        <a:rPr lang="en-US" sz="1400" b="0" i="0" u="none" strike="noStrike" dirty="0">
                          <a:solidFill>
                            <a:srgbClr val="000000"/>
                          </a:solidFill>
                          <a:effectLst/>
                          <a:latin typeface="Tw Cen MT"/>
                        </a:rPr>
                        <a:t>4.822</a:t>
                      </a:r>
                    </a:p>
                  </a:txBody>
                  <a:tcPr marL="0" marR="0" marT="0" marB="0" anchor="ctr"/>
                </a:tc>
                <a:tc>
                  <a:txBody>
                    <a:bodyPr/>
                    <a:lstStyle/>
                    <a:p>
                      <a:pPr algn="ctr" fontAlgn="b"/>
                      <a:r>
                        <a:rPr lang="en-US" sz="1400" b="0" i="0" u="none" strike="noStrike" dirty="0">
                          <a:solidFill>
                            <a:srgbClr val="000000"/>
                          </a:solidFill>
                          <a:effectLst/>
                          <a:latin typeface="Tw Cen MT" panose="020B0602020104020603" pitchFamily="34" charset="0"/>
                        </a:rPr>
                        <a:t>53.069</a:t>
                      </a:r>
                    </a:p>
                  </a:txBody>
                  <a:tcPr marL="9525" marR="9525" marT="9525" marB="0" anchor="ctr"/>
                </a:tc>
                <a:extLst>
                  <a:ext uri="{0D108BD9-81ED-4DB2-BD59-A6C34878D82A}">
                    <a16:rowId xmlns:a16="http://schemas.microsoft.com/office/drawing/2014/main" val="10015"/>
                  </a:ext>
                </a:extLst>
              </a:tr>
              <a:tr h="718270">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r>
                        <a:rPr lang="en-US" sz="1400" dirty="0">
                          <a:latin typeface="Tw Cen MT" panose="020B0602020104020603" pitchFamily="34" charset="0"/>
                        </a:rPr>
                        <a:t>PASIEN MENINGGAL</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0</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lvl1pPr marL="0" algn="l" defTabSz="914400" rtl="0" eaLnBrk="1" latinLnBrk="0" hangingPunct="1">
                        <a:defRPr sz="1800" kern="1200">
                          <a:solidFill>
                            <a:schemeClr val="dk1"/>
                          </a:solidFill>
                          <a:latin typeface="Calibri Light" panose="020F0302020204030204"/>
                        </a:defRPr>
                      </a:lvl1pPr>
                      <a:lvl2pPr marL="457200" algn="l" defTabSz="914400" rtl="0" eaLnBrk="1" latinLnBrk="0" hangingPunct="1">
                        <a:defRPr sz="1800" kern="1200">
                          <a:solidFill>
                            <a:schemeClr val="dk1"/>
                          </a:solidFill>
                          <a:latin typeface="Calibri Light" panose="020F0302020204030204"/>
                        </a:defRPr>
                      </a:lvl2pPr>
                      <a:lvl3pPr marL="914400" algn="l" defTabSz="914400" rtl="0" eaLnBrk="1" latinLnBrk="0" hangingPunct="1">
                        <a:defRPr sz="1800" kern="1200">
                          <a:solidFill>
                            <a:schemeClr val="dk1"/>
                          </a:solidFill>
                          <a:latin typeface="Calibri Light" panose="020F0302020204030204"/>
                        </a:defRPr>
                      </a:lvl3pPr>
                      <a:lvl4pPr marL="1371600" algn="l" defTabSz="914400" rtl="0" eaLnBrk="1" latinLnBrk="0" hangingPunct="1">
                        <a:defRPr sz="1800" kern="1200">
                          <a:solidFill>
                            <a:schemeClr val="dk1"/>
                          </a:solidFill>
                          <a:latin typeface="Calibri Light" panose="020F0302020204030204"/>
                        </a:defRPr>
                      </a:lvl4pPr>
                      <a:lvl5pPr marL="1828800" algn="l" defTabSz="914400" rtl="0" eaLnBrk="1" latinLnBrk="0" hangingPunct="1">
                        <a:defRPr sz="1800" kern="1200">
                          <a:solidFill>
                            <a:schemeClr val="dk1"/>
                          </a:solidFill>
                          <a:latin typeface="Calibri Light" panose="020F0302020204030204"/>
                        </a:defRPr>
                      </a:lvl5pPr>
                      <a:lvl6pPr marL="2286000" algn="l" defTabSz="914400" rtl="0" eaLnBrk="1" latinLnBrk="0" hangingPunct="1">
                        <a:defRPr sz="1800" kern="1200">
                          <a:solidFill>
                            <a:schemeClr val="dk1"/>
                          </a:solidFill>
                          <a:latin typeface="Calibri Light" panose="020F0302020204030204"/>
                        </a:defRPr>
                      </a:lvl6pPr>
                      <a:lvl7pPr marL="2743200" algn="l" defTabSz="914400" rtl="0" eaLnBrk="1" latinLnBrk="0" hangingPunct="1">
                        <a:defRPr sz="1800" kern="1200">
                          <a:solidFill>
                            <a:schemeClr val="dk1"/>
                          </a:solidFill>
                          <a:latin typeface="Calibri Light" panose="020F0302020204030204"/>
                        </a:defRPr>
                      </a:lvl7pPr>
                      <a:lvl8pPr marL="3200400" algn="l" defTabSz="914400" rtl="0" eaLnBrk="1" latinLnBrk="0" hangingPunct="1">
                        <a:defRPr sz="1800" kern="1200">
                          <a:solidFill>
                            <a:schemeClr val="dk1"/>
                          </a:solidFill>
                          <a:latin typeface="Calibri Light" panose="020F0302020204030204"/>
                        </a:defRPr>
                      </a:lvl8pPr>
                      <a:lvl9pPr marL="3657600" algn="l" defTabSz="914400" rtl="0" eaLnBrk="1" latinLnBrk="0" hangingPunct="1">
                        <a:defRPr sz="1800" kern="1200">
                          <a:solidFill>
                            <a:schemeClr val="dk1"/>
                          </a:solidFill>
                          <a:latin typeface="Calibri Light" panose="020F0302020204030204"/>
                        </a:defRPr>
                      </a:lvl9pPr>
                    </a:lstStyle>
                    <a:p>
                      <a:pPr algn="ctr"/>
                      <a:r>
                        <a:rPr lang="en-US" sz="1400" dirty="0">
                          <a:latin typeface="Tw Cen MT" panose="020B0602020104020603" pitchFamily="34" charset="0"/>
                        </a:rPr>
                        <a:t>1</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91436" marR="91436" marT="45722" marB="45722" anchor="ctr"/>
                </a:tc>
                <a:tc>
                  <a:txBody>
                    <a:bodyPr/>
                    <a:lstStyle/>
                    <a:p>
                      <a:pPr algn="ctr"/>
                      <a:r>
                        <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1</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2</a:t>
                      </a:r>
                    </a:p>
                  </a:txBody>
                  <a:tcPr marL="91436" marR="91436" marT="45722" marB="45722" anchor="ctr"/>
                </a:tc>
                <a:tc>
                  <a:txBody>
                    <a:bodyPr/>
                    <a:lstStyle/>
                    <a:p>
                      <a:pPr lvl="0" algn="ctr">
                        <a:buNone/>
                      </a:pPr>
                      <a:r>
                        <a:rPr lang="en-US" sz="1400" b="0" dirty="0">
                          <a:solidFill>
                            <a:schemeClr val="tx2"/>
                          </a:solidFill>
                          <a:latin typeface="Tw Cen MT"/>
                          <a:ea typeface="Verdana"/>
                          <a:cs typeface="Verdana"/>
                        </a:rPr>
                        <a:t>0</a:t>
                      </a:r>
                    </a:p>
                  </a:txBody>
                  <a:tcPr marL="91436" marR="91436" marT="45722" marB="45722" anchor="ctr"/>
                </a:tc>
                <a:tc>
                  <a:txBody>
                    <a:bodyPr/>
                    <a:lstStyle/>
                    <a:p>
                      <a:pPr algn="ctr" fontAlgn="b"/>
                      <a:r>
                        <a:rPr lang="en-US" sz="16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10016"/>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7" name="直接连接符 6">
            <a:extLst>
              <a:ext uri="{FF2B5EF4-FFF2-40B4-BE49-F238E27FC236}">
                <a16:creationId xmlns:a16="http://schemas.microsoft.com/office/drawing/2014/main" id="{FA513DDD-AEA4-4121-9B83-996996507575}"/>
              </a:ext>
            </a:extLst>
          </p:cNvPr>
          <p:cNvCxnSpPr>
            <a:cxnSpLocks/>
          </p:cNvCxnSpPr>
          <p:nvPr/>
        </p:nvCxnSpPr>
        <p:spPr>
          <a:xfrm>
            <a:off x="366029" y="694957"/>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38" name="文本框 7">
            <a:extLst>
              <a:ext uri="{FF2B5EF4-FFF2-40B4-BE49-F238E27FC236}">
                <a16:creationId xmlns:a16="http://schemas.microsoft.com/office/drawing/2014/main" id="{F8AFB39D-1118-4FCA-AD86-CBFECBB6A168}"/>
              </a:ext>
            </a:extLst>
          </p:cNvPr>
          <p:cNvSpPr txBox="1"/>
          <p:nvPr>
            <p:custDataLst>
              <p:tags r:id="rId1"/>
            </p:custDataLst>
          </p:nvPr>
        </p:nvSpPr>
        <p:spPr>
          <a:xfrm>
            <a:off x="264262" y="0"/>
            <a:ext cx="5874870" cy="623059"/>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Pelayanan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6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sz="36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39" name="Table Placeholder 5">
            <a:extLst>
              <a:ext uri="{FF2B5EF4-FFF2-40B4-BE49-F238E27FC236}">
                <a16:creationId xmlns:a16="http://schemas.microsoft.com/office/drawing/2014/main" id="{3FE5D367-5584-4C08-BDD9-02F84BFFE7BE}"/>
              </a:ext>
            </a:extLst>
          </p:cNvPr>
          <p:cNvGraphicFramePr>
            <a:graphicFrameLocks/>
          </p:cNvGraphicFramePr>
          <p:nvPr>
            <p:extLst>
              <p:ext uri="{D42A27DB-BD31-4B8C-83A1-F6EECF244321}">
                <p14:modId xmlns:p14="http://schemas.microsoft.com/office/powerpoint/2010/main" val="259094895"/>
              </p:ext>
            </p:extLst>
          </p:nvPr>
        </p:nvGraphicFramePr>
        <p:xfrm>
          <a:off x="264262" y="3889768"/>
          <a:ext cx="11217938" cy="2350656"/>
        </p:xfrm>
        <a:graphic>
          <a:graphicData uri="http://schemas.openxmlformats.org/drawingml/2006/table">
            <a:tbl>
              <a:tblPr firstRow="1" bandRow="1"/>
              <a:tblGrid>
                <a:gridCol w="752230">
                  <a:extLst>
                    <a:ext uri="{9D8B030D-6E8A-4147-A177-3AD203B41FA5}">
                      <a16:colId xmlns:a16="http://schemas.microsoft.com/office/drawing/2014/main" val="20000"/>
                    </a:ext>
                  </a:extLst>
                </a:gridCol>
                <a:gridCol w="1170137">
                  <a:extLst>
                    <a:ext uri="{9D8B030D-6E8A-4147-A177-3AD203B41FA5}">
                      <a16:colId xmlns:a16="http://schemas.microsoft.com/office/drawing/2014/main" val="20001"/>
                    </a:ext>
                  </a:extLst>
                </a:gridCol>
                <a:gridCol w="835812">
                  <a:extLst>
                    <a:ext uri="{9D8B030D-6E8A-4147-A177-3AD203B41FA5}">
                      <a16:colId xmlns:a16="http://schemas.microsoft.com/office/drawing/2014/main" val="20002"/>
                    </a:ext>
                  </a:extLst>
                </a:gridCol>
                <a:gridCol w="835812">
                  <a:extLst>
                    <a:ext uri="{9D8B030D-6E8A-4147-A177-3AD203B41FA5}">
                      <a16:colId xmlns:a16="http://schemas.microsoft.com/office/drawing/2014/main" val="2405092699"/>
                    </a:ext>
                  </a:extLst>
                </a:gridCol>
                <a:gridCol w="835812">
                  <a:extLst>
                    <a:ext uri="{9D8B030D-6E8A-4147-A177-3AD203B41FA5}">
                      <a16:colId xmlns:a16="http://schemas.microsoft.com/office/drawing/2014/main" val="3489134806"/>
                    </a:ext>
                  </a:extLst>
                </a:gridCol>
                <a:gridCol w="835812">
                  <a:extLst>
                    <a:ext uri="{9D8B030D-6E8A-4147-A177-3AD203B41FA5}">
                      <a16:colId xmlns:a16="http://schemas.microsoft.com/office/drawing/2014/main" val="2930383376"/>
                    </a:ext>
                  </a:extLst>
                </a:gridCol>
                <a:gridCol w="835812">
                  <a:extLst>
                    <a:ext uri="{9D8B030D-6E8A-4147-A177-3AD203B41FA5}">
                      <a16:colId xmlns:a16="http://schemas.microsoft.com/office/drawing/2014/main" val="2311814467"/>
                    </a:ext>
                  </a:extLst>
                </a:gridCol>
                <a:gridCol w="835812">
                  <a:extLst>
                    <a:ext uri="{9D8B030D-6E8A-4147-A177-3AD203B41FA5}">
                      <a16:colId xmlns:a16="http://schemas.microsoft.com/office/drawing/2014/main" val="20007"/>
                    </a:ext>
                  </a:extLst>
                </a:gridCol>
                <a:gridCol w="835812">
                  <a:extLst>
                    <a:ext uri="{9D8B030D-6E8A-4147-A177-3AD203B41FA5}">
                      <a16:colId xmlns:a16="http://schemas.microsoft.com/office/drawing/2014/main" val="1193503214"/>
                    </a:ext>
                  </a:extLst>
                </a:gridCol>
                <a:gridCol w="835812">
                  <a:extLst>
                    <a:ext uri="{9D8B030D-6E8A-4147-A177-3AD203B41FA5}">
                      <a16:colId xmlns:a16="http://schemas.microsoft.com/office/drawing/2014/main" val="2093949316"/>
                    </a:ext>
                  </a:extLst>
                </a:gridCol>
                <a:gridCol w="835812">
                  <a:extLst>
                    <a:ext uri="{9D8B030D-6E8A-4147-A177-3AD203B41FA5}">
                      <a16:colId xmlns:a16="http://schemas.microsoft.com/office/drawing/2014/main" val="1443805146"/>
                    </a:ext>
                  </a:extLst>
                </a:gridCol>
                <a:gridCol w="835812">
                  <a:extLst>
                    <a:ext uri="{9D8B030D-6E8A-4147-A177-3AD203B41FA5}">
                      <a16:colId xmlns:a16="http://schemas.microsoft.com/office/drawing/2014/main" val="20011"/>
                    </a:ext>
                  </a:extLst>
                </a:gridCol>
                <a:gridCol w="937451">
                  <a:extLst>
                    <a:ext uri="{9D8B030D-6E8A-4147-A177-3AD203B41FA5}">
                      <a16:colId xmlns:a16="http://schemas.microsoft.com/office/drawing/2014/main" val="3930260730"/>
                    </a:ext>
                  </a:extLst>
                </a:gridCol>
              </a:tblGrid>
              <a:tr h="316580">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latin typeface="Tw Cen MT" panose="020B0602020104020603" pitchFamily="34" charset="0"/>
                        </a:rPr>
                        <a:t>NO</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latin typeface="Tw Cen MT" panose="020B0602020104020603" pitchFamily="34" charset="0"/>
                        </a:rPr>
                        <a:t>CARA BAYAR</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gridSpan="1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aseline="0" dirty="0">
                          <a:latin typeface="Tw Cen MT" panose="020B0602020104020603" pitchFamily="34" charset="0"/>
                        </a:rPr>
                        <a:t>RAWAT JALAN</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tc hMerge="1">
                  <a:txBody>
                    <a:bodyPr/>
                    <a:lstStyle/>
                    <a:p>
                      <a:endParaRPr lang="en-US"/>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6580">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latin typeface="Tw Cen MT" panose="020B0602020104020603" pitchFamily="34" charset="0"/>
                        </a:rPr>
                        <a:t>JAN</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w="12700" cmpd="sng">
                      <a:solidFill>
                        <a:srgbClr val="5B9BD5"/>
                      </a:solid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latin typeface="Tw Cen MT" panose="020B0602020104020603" pitchFamily="34" charset="0"/>
                        </a:rPr>
                        <a:t>FEB</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MAR</a:t>
                      </a: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APR</a:t>
                      </a: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MEI</a:t>
                      </a: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JUN</a:t>
                      </a:r>
                    </a:p>
                  </a:txBody>
                  <a:tcPr marL="182826" marR="182826" marT="68844" marB="68844"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JULI</a:t>
                      </a:r>
                    </a:p>
                  </a:txBody>
                  <a:tcPr marL="182826" marR="182826" marT="68844" marB="68844"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AGS</a:t>
                      </a:r>
                    </a:p>
                  </a:txBody>
                  <a:tcPr marL="182826" marR="182826" marT="68844" marB="68844"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SEP</a:t>
                      </a:r>
                    </a:p>
                  </a:txBody>
                  <a:tcPr marL="182826" marR="182826" marT="68844" marB="68844"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OKT</a:t>
                      </a:r>
                    </a:p>
                  </a:txBody>
                  <a:tcPr marL="182826" marR="182826" marT="68844" marB="68844"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1" dirty="0">
                          <a:latin typeface="Tw Cen MT"/>
                        </a:rPr>
                        <a:t>NOV</a:t>
                      </a:r>
                    </a:p>
                  </a:txBody>
                  <a:tcPr marL="182826" marR="182826" marT="68844" marB="68844"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1</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UMUM</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1.251</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1,223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1,140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1,006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748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1.216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1.208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  1.365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dirty="0">
                          <a:solidFill>
                            <a:srgbClr val="000000"/>
                          </a:solidFill>
                          <a:effectLst/>
                          <a:latin typeface="Tw Cen MT" panose="020B0602020104020603" pitchFamily="34" charset="0"/>
                        </a:rPr>
                        <a:t>1120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1,149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43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300" b="1" dirty="0">
                          <a:latin typeface="Tw Cen MT" panose="020B0602020104020603" pitchFamily="34" charset="0"/>
                        </a:rPr>
                        <a:t>2</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tabLst>
                          <a:tab pos="0" algn="l"/>
                        </a:tabLst>
                      </a:pPr>
                      <a:r>
                        <a:rPr lang="en-US" sz="1300" b="1" dirty="0">
                          <a:latin typeface="Tw Cen MT" panose="020B0602020104020603" pitchFamily="34" charset="0"/>
                        </a:rPr>
                        <a:t>NPBI</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689</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684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615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529</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0" i="0" u="none" strike="noStrike" dirty="0">
                          <a:solidFill>
                            <a:srgbClr val="000000"/>
                          </a:solidFill>
                          <a:effectLst/>
                          <a:latin typeface="Tw Cen MT"/>
                        </a:rPr>
                        <a:t>477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595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564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     531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300" b="0" i="0" u="none" strike="noStrike" dirty="0">
                          <a:solidFill>
                            <a:srgbClr val="000000"/>
                          </a:solidFill>
                          <a:effectLst/>
                          <a:latin typeface="Tw Cen MT" panose="020B0602020104020603" pitchFamily="34" charset="0"/>
                        </a:rPr>
                        <a:t>552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536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3</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PBI</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1.183</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1,099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1,078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1,079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982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1.072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a:solidFill>
                            <a:srgbClr val="000000"/>
                          </a:solidFill>
                          <a:effectLst/>
                          <a:latin typeface="Tw Cen MT" panose="020B0602020104020603" pitchFamily="34" charset="0"/>
                        </a:rPr>
                        <a:t>1.127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a:solidFill>
                            <a:srgbClr val="000000"/>
                          </a:solidFill>
                          <a:effectLst/>
                          <a:latin typeface="Tw Cen MT" panose="020B0602020104020603" pitchFamily="34" charset="0"/>
                        </a:rPr>
                        <a:t>  1.109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dirty="0">
                          <a:solidFill>
                            <a:srgbClr val="000000"/>
                          </a:solidFill>
                          <a:effectLst/>
                          <a:latin typeface="Tw Cen MT" panose="020B0602020104020603" pitchFamily="34" charset="0"/>
                        </a:rPr>
                        <a:t>1134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  1,069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4</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JKD</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80</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73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71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a:rPr>
                        <a:t>66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300" b="0" i="0" u="none" strike="noStrike" dirty="0">
                          <a:solidFill>
                            <a:srgbClr val="000000"/>
                          </a:solidFill>
                          <a:effectLst/>
                          <a:latin typeface="Tw Cen MT"/>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71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71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      72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300" b="0" i="0" u="none" strike="noStrike" dirty="0">
                          <a:solidFill>
                            <a:srgbClr val="000000"/>
                          </a:solidFill>
                          <a:effectLst/>
                          <a:latin typeface="Tw Cen MT" panose="020B0602020104020603" pitchFamily="34" charset="0"/>
                        </a:rPr>
                        <a:t>64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      60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31658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latin typeface="Tw Cen MT" panose="020B0602020104020603" pitchFamily="34" charset="0"/>
                        </a:rPr>
                        <a:t>5</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latin typeface="Tw Cen MT" panose="020B0602020104020603" pitchFamily="34" charset="0"/>
                        </a:rPr>
                        <a:t>BKMKS</a:t>
                      </a:r>
                      <a:endParaRPr lang="en-US" sz="1300" b="1" dirty="0">
                        <a:solidFill>
                          <a:srgbClr val="0C0C0C"/>
                        </a:solidFill>
                        <a:latin typeface="Tw Cen MT" panose="020B0602020104020603" pitchFamily="34" charset="0"/>
                        <a:ea typeface="Verdana" pitchFamily="34" charset="0"/>
                        <a:cs typeface="Verdana" pitchFamily="34" charset="0"/>
                      </a:endParaRP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u="none" strike="noStrike" dirty="0">
                          <a:effectLst/>
                          <a:latin typeface="Tw Cen MT" panose="020B0602020104020603" pitchFamily="34" charset="0"/>
                        </a:rPr>
                        <a:t>0</a:t>
                      </a:r>
                      <a:endParaRPr lang="en-US" sz="13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         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graphicFrame>
        <p:nvGraphicFramePr>
          <p:cNvPr id="40" name="Table Placeholder 5">
            <a:extLst>
              <a:ext uri="{FF2B5EF4-FFF2-40B4-BE49-F238E27FC236}">
                <a16:creationId xmlns:a16="http://schemas.microsoft.com/office/drawing/2014/main" id="{DB6E2A8F-0576-43E3-85DC-A45BD932B15B}"/>
              </a:ext>
            </a:extLst>
          </p:cNvPr>
          <p:cNvGraphicFramePr>
            <a:graphicFrameLocks/>
          </p:cNvGraphicFramePr>
          <p:nvPr>
            <p:extLst>
              <p:ext uri="{D42A27DB-BD31-4B8C-83A1-F6EECF244321}">
                <p14:modId xmlns:p14="http://schemas.microsoft.com/office/powerpoint/2010/main" val="3377259635"/>
              </p:ext>
            </p:extLst>
          </p:nvPr>
        </p:nvGraphicFramePr>
        <p:xfrm>
          <a:off x="248151" y="1013107"/>
          <a:ext cx="11217943" cy="2548776"/>
        </p:xfrm>
        <a:graphic>
          <a:graphicData uri="http://schemas.openxmlformats.org/drawingml/2006/table">
            <a:tbl>
              <a:tblPr firstRow="1" bandRow="1"/>
              <a:tblGrid>
                <a:gridCol w="678885">
                  <a:extLst>
                    <a:ext uri="{9D8B030D-6E8A-4147-A177-3AD203B41FA5}">
                      <a16:colId xmlns:a16="http://schemas.microsoft.com/office/drawing/2014/main" val="20000"/>
                    </a:ext>
                  </a:extLst>
                </a:gridCol>
                <a:gridCol w="1337761">
                  <a:extLst>
                    <a:ext uri="{9D8B030D-6E8A-4147-A177-3AD203B41FA5}">
                      <a16:colId xmlns:a16="http://schemas.microsoft.com/office/drawing/2014/main" val="20001"/>
                    </a:ext>
                  </a:extLst>
                </a:gridCol>
                <a:gridCol w="548045">
                  <a:extLst>
                    <a:ext uri="{9D8B030D-6E8A-4147-A177-3AD203B41FA5}">
                      <a16:colId xmlns:a16="http://schemas.microsoft.com/office/drawing/2014/main" val="20002"/>
                    </a:ext>
                  </a:extLst>
                </a:gridCol>
                <a:gridCol w="829752">
                  <a:extLst>
                    <a:ext uri="{9D8B030D-6E8A-4147-A177-3AD203B41FA5}">
                      <a16:colId xmlns:a16="http://schemas.microsoft.com/office/drawing/2014/main" val="1182742288"/>
                    </a:ext>
                  </a:extLst>
                </a:gridCol>
                <a:gridCol w="829752">
                  <a:extLst>
                    <a:ext uri="{9D8B030D-6E8A-4147-A177-3AD203B41FA5}">
                      <a16:colId xmlns:a16="http://schemas.microsoft.com/office/drawing/2014/main" val="1546018317"/>
                    </a:ext>
                  </a:extLst>
                </a:gridCol>
                <a:gridCol w="829752">
                  <a:extLst>
                    <a:ext uri="{9D8B030D-6E8A-4147-A177-3AD203B41FA5}">
                      <a16:colId xmlns:a16="http://schemas.microsoft.com/office/drawing/2014/main" val="1524418345"/>
                    </a:ext>
                  </a:extLst>
                </a:gridCol>
                <a:gridCol w="786461">
                  <a:extLst>
                    <a:ext uri="{9D8B030D-6E8A-4147-A177-3AD203B41FA5}">
                      <a16:colId xmlns:a16="http://schemas.microsoft.com/office/drawing/2014/main" val="2052605851"/>
                    </a:ext>
                  </a:extLst>
                </a:gridCol>
                <a:gridCol w="873046">
                  <a:extLst>
                    <a:ext uri="{9D8B030D-6E8A-4147-A177-3AD203B41FA5}">
                      <a16:colId xmlns:a16="http://schemas.microsoft.com/office/drawing/2014/main" val="20007"/>
                    </a:ext>
                  </a:extLst>
                </a:gridCol>
                <a:gridCol w="873046">
                  <a:extLst>
                    <a:ext uri="{9D8B030D-6E8A-4147-A177-3AD203B41FA5}">
                      <a16:colId xmlns:a16="http://schemas.microsoft.com/office/drawing/2014/main" val="3973968148"/>
                    </a:ext>
                  </a:extLst>
                </a:gridCol>
                <a:gridCol w="873046">
                  <a:extLst>
                    <a:ext uri="{9D8B030D-6E8A-4147-A177-3AD203B41FA5}">
                      <a16:colId xmlns:a16="http://schemas.microsoft.com/office/drawing/2014/main" val="3826906024"/>
                    </a:ext>
                  </a:extLst>
                </a:gridCol>
                <a:gridCol w="873046">
                  <a:extLst>
                    <a:ext uri="{9D8B030D-6E8A-4147-A177-3AD203B41FA5}">
                      <a16:colId xmlns:a16="http://schemas.microsoft.com/office/drawing/2014/main" val="2776711418"/>
                    </a:ext>
                  </a:extLst>
                </a:gridCol>
                <a:gridCol w="873046">
                  <a:extLst>
                    <a:ext uri="{9D8B030D-6E8A-4147-A177-3AD203B41FA5}">
                      <a16:colId xmlns:a16="http://schemas.microsoft.com/office/drawing/2014/main" val="20011"/>
                    </a:ext>
                  </a:extLst>
                </a:gridCol>
                <a:gridCol w="1012305">
                  <a:extLst>
                    <a:ext uri="{9D8B030D-6E8A-4147-A177-3AD203B41FA5}">
                      <a16:colId xmlns:a16="http://schemas.microsoft.com/office/drawing/2014/main" val="2876052341"/>
                    </a:ext>
                  </a:extLst>
                </a:gridCol>
              </a:tblGrid>
              <a:tr h="30820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NO</a:t>
                      </a: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rgbClr val="0C0C0C"/>
                          </a:solidFill>
                          <a:latin typeface="Tw Cen MT" panose="020B0602020104020603" pitchFamily="34" charset="0"/>
                          <a:ea typeface="Verdana" pitchFamily="34" charset="0"/>
                          <a:cs typeface="Verdana" pitchFamily="34" charset="0"/>
                        </a:rPr>
                        <a:t>CARA BAYAR</a:t>
                      </a:r>
                      <a:endPar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1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b="1" baseline="0" dirty="0">
                          <a:solidFill>
                            <a:srgbClr val="0C0C0C"/>
                          </a:solidFill>
                          <a:latin typeface="Tw Cen MT"/>
                          <a:ea typeface="Verdana"/>
                          <a:cs typeface="Verdana"/>
                        </a:rPr>
                        <a:t>        RAWAT INAP</a:t>
                      </a: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Verdana" panose="020B0604030504040204" pitchFamily="34" charset="0"/>
                        <a:ea typeface="Verdana" panose="020B0604030504040204" pitchFamily="34" charset="0"/>
                        <a:cs typeface="Verdana" panose="020B0604030504040204" pitchFamily="34" charset="0"/>
                      </a:endParaRPr>
                    </a:p>
                  </a:txBody>
                  <a:tcPr marL="182826" marR="182826" marT="68844" marB="68844" anchor="ctr"/>
                </a:tc>
                <a:tc hMerge="1">
                  <a:txBody>
                    <a:bodyPr/>
                    <a:lstStyle/>
                    <a:p>
                      <a:endParaRPr lang="en-US"/>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endParaRPr lang="en-US"/>
                    </a:p>
                  </a:txBody>
                  <a:tcPr marL="182826" marR="182826" marT="68844" marB="68844"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300" b="1" dirty="0">
                        <a:solidFill>
                          <a:srgbClr val="0C0C0C"/>
                        </a:solidFill>
                        <a:latin typeface="Tw Cen MT"/>
                        <a:ea typeface="Verdana"/>
                        <a:cs typeface="Verdana"/>
                      </a:endParaRPr>
                    </a:p>
                  </a:txBody>
                  <a:tcPr marL="182826" marR="182826" marT="68844" marB="68844"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08205">
                <a:tc vMerge="1">
                  <a:txBody>
                    <a:bodyPr/>
                    <a:lstStyle/>
                    <a:p>
                      <a:endParaRPr lang="en-US"/>
                    </a:p>
                  </a:txBody>
                  <a:tcPr/>
                </a:tc>
                <a:tc vMerge="1">
                  <a:txBody>
                    <a:bodyPr/>
                    <a:lstStyle/>
                    <a:p>
                      <a:pPr algn="ctr"/>
                      <a:endParaRPr lang="en-US" sz="1200" b="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txBody>
                  <a:tcPr marL="182067" marR="182067" marT="68558" marB="68558"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JAN</a:t>
                      </a:r>
                    </a:p>
                  </a:txBody>
                  <a:tcPr marL="182826" marR="182826" marT="68844" marB="68844"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FEB</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MAR</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APR</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MEI</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JUN</a:t>
                      </a:r>
                    </a:p>
                  </a:txBody>
                  <a:tcPr marL="182826" marR="182826" marT="68844" marB="68844"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JUL</a:t>
                      </a:r>
                    </a:p>
                  </a:txBody>
                  <a:tcPr marL="182826" marR="182826" marT="68844" marB="68844"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AGS</a:t>
                      </a:r>
                    </a:p>
                  </a:txBody>
                  <a:tcPr marL="182826" marR="182826" marT="68844" marB="68844"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SEP</a:t>
                      </a:r>
                    </a:p>
                  </a:txBody>
                  <a:tcPr marL="182826" marR="182826" marT="68844" marB="68844"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OKT</a:t>
                      </a:r>
                    </a:p>
                  </a:txBody>
                  <a:tcPr marL="182826" marR="182826" marT="68844" marB="68844"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1" dirty="0">
                          <a:solidFill>
                            <a:srgbClr val="0C0C0C"/>
                          </a:solidFill>
                          <a:latin typeface="Tw Cen MT"/>
                          <a:ea typeface="Verdana"/>
                          <a:cs typeface="Verdana"/>
                        </a:rPr>
                        <a:t>NOV</a:t>
                      </a:r>
                    </a:p>
                  </a:txBody>
                  <a:tcPr marL="182826" marR="182826" marT="68844" marB="68844"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1</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UMUM</a:t>
                      </a:r>
                    </a:p>
                  </a:txBody>
                  <a:tcPr marL="182826" marR="182826" marT="68844" marB="68844"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31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28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43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tabLst>
                          <a:tab pos="0" algn="l"/>
                        </a:tabLst>
                      </a:pP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2</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tabLst>
                          <a:tab pos="0" algn="l"/>
                        </a:tabLst>
                      </a:pPr>
                      <a:r>
                        <a:rPr lang="en-US" sz="1300" b="1" dirty="0">
                          <a:solidFill>
                            <a:srgbClr val="0C0C0C"/>
                          </a:solidFill>
                          <a:latin typeface="Tw Cen MT" panose="020B0602020104020603" pitchFamily="34" charset="0"/>
                          <a:ea typeface="Verdana" pitchFamily="34" charset="0"/>
                          <a:cs typeface="Verdana" pitchFamily="34" charset="0"/>
                        </a:rPr>
                        <a:t>NPBI</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52</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70</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72</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59</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0" i="0" u="none" strike="noStrike" dirty="0">
                          <a:solidFill>
                            <a:srgbClr val="000000"/>
                          </a:solidFill>
                          <a:effectLst/>
                          <a:latin typeface="Tw Cen MT"/>
                        </a:rPr>
                        <a:t>33</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54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300" b="0" i="0" u="none" strike="noStrike" dirty="0">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300" b="0" i="0" u="none" strike="noStrike" dirty="0">
                          <a:solidFill>
                            <a:srgbClr val="000000"/>
                          </a:solidFill>
                          <a:effectLst/>
                          <a:latin typeface="Tw Cen MT" panose="020B0602020104020603" pitchFamily="34" charset="0"/>
                        </a:rPr>
                        <a:t>51</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51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51</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3</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PBI</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145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136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112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a:solidFill>
                            <a:srgbClr val="000000"/>
                          </a:solidFill>
                          <a:effectLst/>
                          <a:latin typeface="Tw Cen MT" panose="020B0602020104020603" pitchFamily="34" charset="0"/>
                        </a:rPr>
                        <a:t>99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101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a:solidFill>
                            <a:srgbClr val="000000"/>
                          </a:solidFill>
                          <a:effectLst/>
                          <a:latin typeface="Tw Cen MT" panose="020B0602020104020603" pitchFamily="34" charset="0"/>
                        </a:rPr>
                        <a:t>121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dirty="0">
                          <a:solidFill>
                            <a:srgbClr val="000000"/>
                          </a:solidFill>
                          <a:effectLst/>
                          <a:latin typeface="Tw Cen MT" panose="020B0602020104020603" pitchFamily="34" charset="0"/>
                        </a:rPr>
                        <a:t>124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130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4</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JKD</a:t>
                      </a:r>
                    </a:p>
                  </a:txBody>
                  <a:tcPr marL="182826" marR="182826" marT="68844" marB="68844"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3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3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3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300" b="0" i="0" u="none" strike="noStrike" dirty="0">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        8 </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3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0820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ctr"/>
                      <a:r>
                        <a:rPr lang="en-US" sz="1300" b="1" dirty="0">
                          <a:solidFill>
                            <a:srgbClr val="0C0C0C"/>
                          </a:solidFill>
                          <a:latin typeface="Tw Cen MT" panose="020B0602020104020603" pitchFamily="34" charset="0"/>
                          <a:ea typeface="Verdana" panose="020B0604030504040204" pitchFamily="34" charset="0"/>
                          <a:cs typeface="Verdana" panose="020B0604030504040204" pitchFamily="34" charset="0"/>
                        </a:rPr>
                        <a:t>5</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indent="0" algn="l"/>
                      <a:r>
                        <a:rPr lang="en-US" sz="1300" b="1" dirty="0">
                          <a:solidFill>
                            <a:srgbClr val="0C0C0C"/>
                          </a:solidFill>
                          <a:latin typeface="Tw Cen MT" panose="020B0602020104020603" pitchFamily="34" charset="0"/>
                          <a:ea typeface="Verdana" pitchFamily="34" charset="0"/>
                          <a:cs typeface="Verdana" pitchFamily="34" charset="0"/>
                        </a:rPr>
                        <a:t>BKMKS</a:t>
                      </a:r>
                    </a:p>
                  </a:txBody>
                  <a:tcPr marL="182826" marR="182826" marT="68844" marB="68844"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3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3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6">
            <a:extLst>
              <a:ext uri="{FF2B5EF4-FFF2-40B4-BE49-F238E27FC236}">
                <a16:creationId xmlns:a16="http://schemas.microsoft.com/office/drawing/2014/main" id="{A4C09BB0-9D98-412F-9E4D-2E4610B7C238}"/>
              </a:ext>
            </a:extLst>
          </p:cNvPr>
          <p:cNvCxnSpPr>
            <a:cxnSpLocks/>
          </p:cNvCxnSpPr>
          <p:nvPr/>
        </p:nvCxnSpPr>
        <p:spPr>
          <a:xfrm>
            <a:off x="9594121" y="498694"/>
            <a:ext cx="2491086" cy="0"/>
          </a:xfrm>
          <a:prstGeom prst="line">
            <a:avLst/>
          </a:prstGeom>
          <a:ln w="38100">
            <a:solidFill>
              <a:srgbClr val="CE694E"/>
            </a:solidFill>
          </a:ln>
        </p:spPr>
        <p:style>
          <a:lnRef idx="1">
            <a:schemeClr val="accent1"/>
          </a:lnRef>
          <a:fillRef idx="0">
            <a:schemeClr val="accent1"/>
          </a:fillRef>
          <a:effectRef idx="0">
            <a:schemeClr val="accent1"/>
          </a:effectRef>
          <a:fontRef idx="minor">
            <a:schemeClr val="tx1"/>
          </a:fontRef>
        </p:style>
      </p:cxnSp>
      <p:sp>
        <p:nvSpPr>
          <p:cNvPr id="46" name="文本框 7">
            <a:extLst>
              <a:ext uri="{FF2B5EF4-FFF2-40B4-BE49-F238E27FC236}">
                <a16:creationId xmlns:a16="http://schemas.microsoft.com/office/drawing/2014/main" id="{78265F39-85C8-48A3-85B6-2EC43789A825}"/>
              </a:ext>
            </a:extLst>
          </p:cNvPr>
          <p:cNvSpPr txBox="1"/>
          <p:nvPr>
            <p:custDataLst>
              <p:tags r:id="rId1"/>
            </p:custDataLst>
          </p:nvPr>
        </p:nvSpPr>
        <p:spPr>
          <a:xfrm>
            <a:off x="6171576" y="0"/>
            <a:ext cx="5422113" cy="498694"/>
          </a:xfrm>
          <a:prstGeom prst="rect">
            <a:avLst/>
          </a:prstGeom>
          <a:noFill/>
          <a:ln>
            <a:noFill/>
          </a:ln>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pPr algn="r"/>
            <a:r>
              <a:rPr lang="en-US" altLang="zh-CN" sz="32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Kunjungan</a:t>
            </a:r>
            <a:r>
              <a:rPr lang="en-US" altLang="zh-CN" sz="32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a:t>
            </a:r>
            <a:r>
              <a:rPr lang="en-US" altLang="zh-CN" sz="3200" b="1" dirty="0" err="1">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Berdasarkan</a:t>
            </a:r>
            <a:r>
              <a:rPr lang="en-US" altLang="zh-CN" sz="3200" b="1" dirty="0">
                <a:ln w="12700">
                  <a:noFill/>
                  <a:prstDash val="solid"/>
                </a:ln>
                <a:solidFill>
                  <a:srgbClr val="CE694E"/>
                </a:solidFill>
                <a:effectLst>
                  <a:innerShdw blurRad="177800">
                    <a:schemeClr val="accent3">
                      <a:lumMod val="50000"/>
                    </a:schemeClr>
                  </a:innerShdw>
                </a:effectLst>
                <a:latin typeface="Tw Cen MT Condensed" panose="020B0606020104020203" pitchFamily="34" charset="0"/>
                <a:sym typeface="Arial" panose="020B0604020202020204" pitchFamily="34" charset="0"/>
              </a:rPr>
              <a:t> Cara Bayar</a:t>
            </a:r>
          </a:p>
        </p:txBody>
      </p:sp>
      <p:graphicFrame>
        <p:nvGraphicFramePr>
          <p:cNvPr id="49" name="Content Placeholder 4">
            <a:extLst>
              <a:ext uri="{FF2B5EF4-FFF2-40B4-BE49-F238E27FC236}">
                <a16:creationId xmlns:a16="http://schemas.microsoft.com/office/drawing/2014/main" id="{41DE2BD6-85D3-4DA6-A5DB-5A3BA909BC1A}"/>
              </a:ext>
            </a:extLst>
          </p:cNvPr>
          <p:cNvGraphicFramePr>
            <a:graphicFrameLocks/>
          </p:cNvGraphicFramePr>
          <p:nvPr>
            <p:extLst>
              <p:ext uri="{D42A27DB-BD31-4B8C-83A1-F6EECF244321}">
                <p14:modId xmlns:p14="http://schemas.microsoft.com/office/powerpoint/2010/main" val="1920039544"/>
              </p:ext>
            </p:extLst>
          </p:nvPr>
        </p:nvGraphicFramePr>
        <p:xfrm>
          <a:off x="6056244" y="238735"/>
          <a:ext cx="6019249" cy="6523296"/>
        </p:xfrm>
        <a:graphic>
          <a:graphicData uri="http://schemas.openxmlformats.org/drawingml/2006/table">
            <a:tbl>
              <a:tblPr firstRow="1" bandRow="1"/>
              <a:tblGrid>
                <a:gridCol w="557943">
                  <a:extLst>
                    <a:ext uri="{9D8B030D-6E8A-4147-A177-3AD203B41FA5}">
                      <a16:colId xmlns:a16="http://schemas.microsoft.com/office/drawing/2014/main" val="20000"/>
                    </a:ext>
                  </a:extLst>
                </a:gridCol>
                <a:gridCol w="1007984">
                  <a:extLst>
                    <a:ext uri="{9D8B030D-6E8A-4147-A177-3AD203B41FA5}">
                      <a16:colId xmlns:a16="http://schemas.microsoft.com/office/drawing/2014/main" val="20001"/>
                    </a:ext>
                  </a:extLst>
                </a:gridCol>
                <a:gridCol w="545722">
                  <a:extLst>
                    <a:ext uri="{9D8B030D-6E8A-4147-A177-3AD203B41FA5}">
                      <a16:colId xmlns:a16="http://schemas.microsoft.com/office/drawing/2014/main" val="20002"/>
                    </a:ext>
                  </a:extLst>
                </a:gridCol>
                <a:gridCol w="390760">
                  <a:extLst>
                    <a:ext uri="{9D8B030D-6E8A-4147-A177-3AD203B41FA5}">
                      <a16:colId xmlns:a16="http://schemas.microsoft.com/office/drawing/2014/main" val="2721238043"/>
                    </a:ext>
                  </a:extLst>
                </a:gridCol>
                <a:gridCol w="390760">
                  <a:extLst>
                    <a:ext uri="{9D8B030D-6E8A-4147-A177-3AD203B41FA5}">
                      <a16:colId xmlns:a16="http://schemas.microsoft.com/office/drawing/2014/main" val="2464398520"/>
                    </a:ext>
                  </a:extLst>
                </a:gridCol>
                <a:gridCol w="390760">
                  <a:extLst>
                    <a:ext uri="{9D8B030D-6E8A-4147-A177-3AD203B41FA5}">
                      <a16:colId xmlns:a16="http://schemas.microsoft.com/office/drawing/2014/main" val="3727362932"/>
                    </a:ext>
                  </a:extLst>
                </a:gridCol>
                <a:gridCol w="390760">
                  <a:extLst>
                    <a:ext uri="{9D8B030D-6E8A-4147-A177-3AD203B41FA5}">
                      <a16:colId xmlns:a16="http://schemas.microsoft.com/office/drawing/2014/main" val="1582840140"/>
                    </a:ext>
                  </a:extLst>
                </a:gridCol>
                <a:gridCol w="390760">
                  <a:extLst>
                    <a:ext uri="{9D8B030D-6E8A-4147-A177-3AD203B41FA5}">
                      <a16:colId xmlns:a16="http://schemas.microsoft.com/office/drawing/2014/main" val="20007"/>
                    </a:ext>
                  </a:extLst>
                </a:gridCol>
                <a:gridCol w="390760">
                  <a:extLst>
                    <a:ext uri="{9D8B030D-6E8A-4147-A177-3AD203B41FA5}">
                      <a16:colId xmlns:a16="http://schemas.microsoft.com/office/drawing/2014/main" val="1916193706"/>
                    </a:ext>
                  </a:extLst>
                </a:gridCol>
                <a:gridCol w="390760">
                  <a:extLst>
                    <a:ext uri="{9D8B030D-6E8A-4147-A177-3AD203B41FA5}">
                      <a16:colId xmlns:a16="http://schemas.microsoft.com/office/drawing/2014/main" val="4135700572"/>
                    </a:ext>
                  </a:extLst>
                </a:gridCol>
                <a:gridCol w="390760">
                  <a:extLst>
                    <a:ext uri="{9D8B030D-6E8A-4147-A177-3AD203B41FA5}">
                      <a16:colId xmlns:a16="http://schemas.microsoft.com/office/drawing/2014/main" val="2104168383"/>
                    </a:ext>
                  </a:extLst>
                </a:gridCol>
                <a:gridCol w="390760">
                  <a:extLst>
                    <a:ext uri="{9D8B030D-6E8A-4147-A177-3AD203B41FA5}">
                      <a16:colId xmlns:a16="http://schemas.microsoft.com/office/drawing/2014/main" val="20011"/>
                    </a:ext>
                  </a:extLst>
                </a:gridCol>
                <a:gridCol w="390760">
                  <a:extLst>
                    <a:ext uri="{9D8B030D-6E8A-4147-A177-3AD203B41FA5}">
                      <a16:colId xmlns:a16="http://schemas.microsoft.com/office/drawing/2014/main" val="4235565044"/>
                    </a:ext>
                  </a:extLst>
                </a:gridCol>
              </a:tblGrid>
              <a:tr h="288297">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900" b="1" dirty="0">
                          <a:latin typeface="Tw Cen MT"/>
                        </a:rPr>
                        <a:t>NO</a:t>
                      </a:r>
                      <a:endParaRPr lang="en-US" sz="9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900" b="1" dirty="0">
                          <a:latin typeface="Tw Cen MT"/>
                        </a:rPr>
                        <a:t>KOTA ASAL</a:t>
                      </a:r>
                      <a:endParaRPr lang="en-US" sz="9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gridSpan="10">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900" dirty="0">
                          <a:latin typeface="Tw Cen MT"/>
                        </a:rPr>
                        <a:t>RAWAT JALAN</a:t>
                      </a:r>
                      <a:endParaRPr lang="en-US" sz="9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w="12700" cmpd="sng">
                      <a:noFill/>
                      <a:prstDash val="solid"/>
                    </a:lnL>
                  </a:tcPr>
                </a:tc>
                <a:tc hMerge="1">
                  <a:txBody>
                    <a:bodyPr/>
                    <a:lstStyle/>
                    <a:p>
                      <a:endParaRPr lang="en-US"/>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9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91240">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latin typeface="Tw Cen MT"/>
                        </a:rPr>
                        <a:t>JAN</a:t>
                      </a:r>
                      <a:endParaRPr lang="en-US" sz="900" b="1" dirty="0">
                        <a:solidFill>
                          <a:srgbClr val="0C0C0C"/>
                        </a:solidFill>
                        <a:latin typeface="Tw Cen MT"/>
                        <a:ea typeface="Verdana"/>
                        <a:cs typeface="Verdana"/>
                      </a:endParaRPr>
                    </a:p>
                  </a:txBody>
                  <a:tcPr marL="182680" marR="182680" marT="68832" marB="68832" anchor="ctr">
                    <a:lnL w="12700" cmpd="sng">
                      <a:solidFill>
                        <a:srgbClr val="FFC000"/>
                      </a:solid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latin typeface="Tw Cen MT"/>
                        </a:rPr>
                        <a:t>FEB</a:t>
                      </a:r>
                      <a:endParaRPr lang="en-US" sz="900" b="1" dirty="0">
                        <a:solidFill>
                          <a:srgbClr val="0C0C0C"/>
                        </a:solidFill>
                        <a:latin typeface="Tw Cen MT"/>
                        <a:ea typeface="Verdana"/>
                        <a:cs typeface="Verdana"/>
                      </a:endParaRPr>
                    </a:p>
                  </a:txBody>
                  <a:tcPr marL="182680" marR="182680" marT="68832" marB="68832" anchor="ctr">
                    <a:lnL>
                      <a:noFill/>
                    </a:lnL>
                    <a:lnR>
                      <a:noFill/>
                    </a:lnR>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900" b="1" dirty="0">
                          <a:latin typeface="Tw Cen MT"/>
                        </a:rPr>
                        <a:t>MAR</a:t>
                      </a:r>
                    </a:p>
                  </a:txBody>
                  <a:tcPr marL="182680" marR="182680" marT="68832" marB="68832" anchor="ctr">
                    <a:lnL>
                      <a:noFill/>
                    </a:lnL>
                    <a:lnR>
                      <a:noFill/>
                    </a:lnR>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900" b="1" dirty="0">
                          <a:latin typeface="Tw Cen MT"/>
                        </a:rPr>
                        <a:t>APR</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900" b="1" dirty="0">
                          <a:latin typeface="Tw Cen MT"/>
                        </a:rPr>
                        <a:t>MEI</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900" b="1" dirty="0">
                          <a:latin typeface="Tw Cen MT"/>
                        </a:rPr>
                        <a:t>JUN</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900" b="1" dirty="0">
                          <a:latin typeface="Tw Cen MT"/>
                        </a:rPr>
                        <a:t>JUL </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900" b="1" dirty="0">
                          <a:latin typeface="Tw Cen MT"/>
                        </a:rPr>
                        <a:t>AGS</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900" b="1" dirty="0">
                          <a:latin typeface="Tw Cen MT"/>
                        </a:rPr>
                        <a:t>SEP</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900" b="1" dirty="0">
                          <a:latin typeface="Tw Cen MT"/>
                        </a:rPr>
                        <a:t>OKT</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900" b="1" dirty="0">
                          <a:latin typeface="Tw Cen MT"/>
                        </a:rPr>
                        <a:t>NOV</a:t>
                      </a:r>
                    </a:p>
                  </a:txBody>
                  <a:tcPr marL="182680" marR="182680" marT="68832" marB="68832"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88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latin typeface="Tw Cen MT"/>
                        </a:rPr>
                        <a:t>1.</a:t>
                      </a:r>
                      <a:endParaRPr lang="en-US" sz="900" b="1">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latin typeface="Tw Cen MT"/>
                        </a:rPr>
                        <a:t>SURAKARTA</a:t>
                      </a:r>
                      <a:endParaRPr lang="en-US" sz="900" b="1" dirty="0">
                        <a:solidFill>
                          <a:srgbClr val="0C0C0C"/>
                        </a:solidFill>
                        <a:latin typeface="Tw Cen MT"/>
                        <a:ea typeface="Verdana"/>
                        <a:cs typeface="Verdana"/>
                      </a:endParaRPr>
                    </a:p>
                  </a:txBody>
                  <a:tcPr marL="182680" marR="182680" marT="68832" marB="68832" anchor="ctr">
                    <a:lnL>
                      <a:noFill/>
                    </a:lnL>
                    <a:lnR>
                      <a:noFill/>
                    </a:lnR>
                    <a:lnT w="12700" cmpd="sng">
                      <a:solidFill>
                        <a:srgbClr val="FFC000"/>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631</a:t>
                      </a:r>
                      <a:endParaRPr lang="en-US" sz="900" b="0" i="0" u="none" strike="noStrike" dirty="0">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527</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a:rPr>
                        <a:t>516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473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900" b="0" i="0" u="none" strike="noStrike" dirty="0">
                          <a:solidFill>
                            <a:srgbClr val="000000"/>
                          </a:solidFill>
                          <a:effectLst/>
                          <a:latin typeface="Tw Cen MT"/>
                        </a:rPr>
                        <a:t>428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515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dirty="0">
                          <a:solidFill>
                            <a:srgbClr val="000000"/>
                          </a:solidFill>
                          <a:effectLst/>
                          <a:latin typeface="Tw Cen MT" panose="020B0602020104020603" pitchFamily="34" charset="0"/>
                        </a:rPr>
                        <a:t>516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dirty="0">
                          <a:solidFill>
                            <a:srgbClr val="000000"/>
                          </a:solidFill>
                          <a:effectLst/>
                          <a:latin typeface="Tw Cen MT" panose="020B0602020104020603" pitchFamily="34" charset="0"/>
                        </a:rPr>
                        <a:t>545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507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474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773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88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latin typeface="Tw Cen MT"/>
                        </a:rPr>
                        <a:t>2.</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latin typeface="Tw Cen MT"/>
                        </a:rPr>
                        <a:t>WONOGIRI</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187</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123</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a:rPr>
                        <a:t>128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a:rPr>
                        <a:t>121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900" b="0" i="0" u="none" strike="noStrike" dirty="0">
                          <a:solidFill>
                            <a:srgbClr val="000000"/>
                          </a:solidFill>
                          <a:effectLst/>
                          <a:latin typeface="Tw Cen MT"/>
                        </a:rPr>
                        <a:t>88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127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900" b="0" i="0" u="none" strike="noStrike" dirty="0">
                          <a:solidFill>
                            <a:srgbClr val="000000"/>
                          </a:solidFill>
                          <a:effectLst/>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900" b="0" i="0" u="none" strike="noStrike" dirty="0">
                          <a:solidFill>
                            <a:srgbClr val="000000"/>
                          </a:solidFill>
                          <a:effectLst/>
                          <a:latin typeface="Tw Cen MT" panose="020B0602020104020603" pitchFamily="34" charset="0"/>
                        </a:rPr>
                        <a:t>124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131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154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88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latin typeface="Tw Cen MT"/>
                        </a:rPr>
                        <a:t>3.</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latin typeface="Tw Cen MT"/>
                        </a:rPr>
                        <a:t>SUKOHARJO</a:t>
                      </a:r>
                      <a:endParaRPr lang="en-US" sz="9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664</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510</a:t>
                      </a:r>
                      <a:endParaRPr lang="en-US" sz="900" b="0" i="0" u="none" strike="noStrike" dirty="0">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a:rPr>
                        <a:t>496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a:rPr>
                        <a:t>490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900" b="0" i="0" u="none" strike="noStrike" dirty="0">
                          <a:solidFill>
                            <a:srgbClr val="000000"/>
                          </a:solidFill>
                          <a:effectLst/>
                          <a:latin typeface="Tw Cen MT"/>
                        </a:rPr>
                        <a:t>430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534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dirty="0">
                          <a:solidFill>
                            <a:srgbClr val="000000"/>
                          </a:solidFill>
                          <a:effectLst/>
                          <a:latin typeface="Tw Cen MT" panose="020B0602020104020603" pitchFamily="34" charset="0"/>
                        </a:rPr>
                        <a:t>535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dirty="0">
                          <a:solidFill>
                            <a:srgbClr val="000000"/>
                          </a:solidFill>
                          <a:effectLst/>
                          <a:latin typeface="Tw Cen MT" panose="020B0602020104020603" pitchFamily="34" charset="0"/>
                        </a:rPr>
                        <a:t>539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509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499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659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97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latin typeface="Tw Cen MT"/>
                        </a:rPr>
                        <a:t>4.</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latin typeface="Tw Cen MT"/>
                        </a:rPr>
                        <a:t>KARANGANYAR</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699</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681</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a:rPr>
                        <a:t>576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a:rPr>
                        <a:t>532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900" b="0" i="0" u="none" strike="noStrike" dirty="0">
                          <a:solidFill>
                            <a:srgbClr val="000000"/>
                          </a:solidFill>
                          <a:effectLst/>
                          <a:latin typeface="Tw Cen MT"/>
                        </a:rPr>
                        <a:t>483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606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622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610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594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567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926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88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latin typeface="Tw Cen MT"/>
                        </a:rPr>
                        <a:t>5.</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latin typeface="Tw Cen MT"/>
                        </a:rPr>
                        <a:t>SRAGEN</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697</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547</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a:rPr>
                        <a:t>517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a:rPr>
                        <a:t>492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900" b="0" i="0" u="none" strike="noStrike" dirty="0">
                          <a:solidFill>
                            <a:srgbClr val="000000"/>
                          </a:solidFill>
                          <a:effectLst/>
                          <a:latin typeface="Tw Cen MT"/>
                        </a:rPr>
                        <a:t>410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552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504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521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510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516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646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88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latin typeface="Tw Cen MT"/>
                        </a:rPr>
                        <a:t>6.</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latin typeface="Tw Cen MT"/>
                        </a:rPr>
                        <a:t>BOYOLALI</a:t>
                      </a:r>
                      <a:endParaRPr lang="en-US" sz="9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354</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269</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a:rPr>
                        <a:t>289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a:rPr>
                        <a:t>256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900" b="0" i="0" u="none" strike="noStrike" dirty="0">
                          <a:solidFill>
                            <a:srgbClr val="000000"/>
                          </a:solidFill>
                          <a:effectLst/>
                          <a:latin typeface="Tw Cen MT"/>
                        </a:rPr>
                        <a:t>213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255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269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274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242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260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332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88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latin typeface="Tw Cen MT"/>
                        </a:rPr>
                        <a:t>7.</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latin typeface="Tw Cen MT"/>
                        </a:rPr>
                        <a:t>KLATEN</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98</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000" u="none" strike="noStrike" dirty="0">
                          <a:effectLst/>
                          <a:latin typeface="Tw Cen MT"/>
                        </a:rPr>
                        <a:t>40</a:t>
                      </a:r>
                      <a:endParaRPr lang="en-US" sz="900" b="0" i="0" u="none" strike="noStrike" dirty="0">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a:rPr>
                        <a:t>39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900" b="0" i="0" u="none" strike="noStrike" dirty="0">
                          <a:solidFill>
                            <a:srgbClr val="000000"/>
                          </a:solidFill>
                          <a:effectLst/>
                          <a:latin typeface="Tw Cen MT"/>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46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43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77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88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latin typeface="Tw Cen MT"/>
                        </a:rPr>
                        <a:t>8.</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latin typeface="Tw Cen MT"/>
                        </a:rPr>
                        <a:t>BLORA</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30</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19</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a:rPr>
                        <a:t>25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900" b="0" i="0" u="none" strike="noStrike" dirty="0">
                          <a:solidFill>
                            <a:srgbClr val="000000"/>
                          </a:solidFill>
                          <a:effectLst/>
                          <a:latin typeface="Tw Cen MT"/>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288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latin typeface="Tw Cen MT"/>
                        </a:rPr>
                        <a:t>9.</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latin typeface="Tw Cen MT"/>
                        </a:rPr>
                        <a:t>GROBOGAN</a:t>
                      </a:r>
                      <a:endParaRPr lang="en-US" sz="900" b="1" dirty="0">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25</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13</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9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88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latin typeface="Tw Cen MT"/>
                        </a:rPr>
                        <a:t>10.</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latin typeface="Tw Cen MT"/>
                        </a:rPr>
                        <a:t>LL</a:t>
                      </a:r>
                      <a:r>
                        <a:rPr lang="en-US" sz="900" b="1" baseline="0" dirty="0">
                          <a:latin typeface="Tw Cen MT"/>
                        </a:rPr>
                        <a:t> JATENG</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118</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61</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a:rPr>
                        <a:t>59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a:rPr>
                        <a:t>43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900" b="0" i="0" u="none" strike="noStrike" dirty="0">
                          <a:solidFill>
                            <a:srgbClr val="000000"/>
                          </a:solidFill>
                          <a:effectLst/>
                          <a:latin typeface="Tw Cen MT"/>
                        </a:rPr>
                        <a:t>31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57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73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61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63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53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117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1"/>
                  </a:ext>
                </a:extLst>
              </a:tr>
              <a:tr h="288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latin typeface="Tw Cen MT"/>
                        </a:rPr>
                        <a:t>11.</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latin typeface="Tw Cen MT"/>
                        </a:rPr>
                        <a:t>NGAWI</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77</a:t>
                      </a:r>
                      <a:endParaRPr lang="en-US" sz="900" b="0" i="0" u="none" strike="noStrike" dirty="0">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81</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a:rPr>
                        <a:t>61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a:rPr>
                        <a:t>62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900" b="0" i="0" u="none" strike="noStrike" dirty="0">
                          <a:solidFill>
                            <a:srgbClr val="000000"/>
                          </a:solidFill>
                          <a:effectLst/>
                          <a:latin typeface="Tw Cen MT"/>
                        </a:rPr>
                        <a:t>36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50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56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71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49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59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66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88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latin typeface="Tw Cen MT"/>
                        </a:rPr>
                        <a:t>12.</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latin typeface="Tw Cen MT"/>
                        </a:rPr>
                        <a:t>MAGETAN</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74</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65</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a:rPr>
                        <a:t>52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a:rPr>
                        <a:t>41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900" b="0" i="0" u="none" strike="noStrike" dirty="0">
                          <a:solidFill>
                            <a:srgbClr val="000000"/>
                          </a:solidFill>
                          <a:effectLst/>
                          <a:latin typeface="Tw Cen MT"/>
                        </a:rPr>
                        <a:t>34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49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42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67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46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3"/>
                  </a:ext>
                </a:extLst>
              </a:tr>
              <a:tr h="288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latin typeface="Tw Cen MT"/>
                        </a:rPr>
                        <a:t>13.</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latin typeface="Tw Cen MT"/>
                        </a:rPr>
                        <a:t>MADIUN</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26</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19</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a:rPr>
                        <a:t>12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9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45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88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latin typeface="Tw Cen MT"/>
                        </a:rPr>
                        <a:t>14.</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latin typeface="Tw Cen MT"/>
                        </a:rPr>
                        <a:t>PONOROGO</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25</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28</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900" b="0" i="0" u="none" strike="noStrike" dirty="0">
                          <a:solidFill>
                            <a:srgbClr val="000000"/>
                          </a:solidFill>
                          <a:effectLst/>
                          <a:latin typeface="Tw Cen MT"/>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22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24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31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5"/>
                  </a:ext>
                </a:extLst>
              </a:tr>
              <a:tr h="288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latin typeface="Tw Cen MT"/>
                        </a:rPr>
                        <a:t>15.</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latin typeface="Tw Cen MT"/>
                        </a:rPr>
                        <a:t>PACITAN</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22</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13</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900" b="0" i="0" u="none" strike="noStrike" dirty="0">
                          <a:solidFill>
                            <a:srgbClr val="000000"/>
                          </a:solidFill>
                          <a:effectLst/>
                          <a:latin typeface="Tw Cen MT"/>
                        </a:rPr>
                        <a:t>11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4397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latin typeface="Tw Cen MT"/>
                        </a:rPr>
                        <a:t>16.</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latin typeface="Tw Cen MT"/>
                        </a:rPr>
                        <a:t>BOJONEGORO</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7</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2</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900" b="0" i="0" u="none" strike="noStrike" dirty="0">
                          <a:solidFill>
                            <a:srgbClr val="000000"/>
                          </a:solidFill>
                          <a:effectLst/>
                          <a:latin typeface="Tw Cen MT"/>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7"/>
                  </a:ext>
                </a:extLst>
              </a:tr>
              <a:tr h="288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latin typeface="Tw Cen MT"/>
                        </a:rPr>
                        <a:t>17.</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latin typeface="Tw Cen MT"/>
                        </a:rPr>
                        <a:t>LL JATIM</a:t>
                      </a:r>
                      <a:endParaRPr lang="en-US" sz="900" b="1">
                        <a:solidFill>
                          <a:srgbClr val="0C0C0C"/>
                        </a:solidFill>
                        <a:latin typeface="Tw Cen MT"/>
                        <a:ea typeface="Verdana"/>
                        <a:cs typeface="Verdana"/>
                      </a:endParaRP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36</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16</a:t>
                      </a:r>
                      <a:endParaRPr lang="en-US" sz="900" b="0" i="0" u="none" strike="noStrike">
                        <a:solidFill>
                          <a:srgbClr val="000000"/>
                        </a:solidFill>
                        <a:effectLst/>
                        <a:latin typeface="Tw Cen MT"/>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a:rPr>
                        <a:t>26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a:rPr>
                        <a:t>13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9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24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4397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latin typeface="Tw Cen MT"/>
                        </a:rPr>
                        <a:t>18.</a:t>
                      </a:r>
                      <a:endParaRPr lang="en-US" sz="900" b="1" dirty="0">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latin typeface="Tw Cen MT"/>
                        </a:rPr>
                        <a:t>LL JATENG JATIM</a:t>
                      </a:r>
                      <a:endParaRPr lang="en-US" sz="900" b="1" dirty="0">
                        <a:solidFill>
                          <a:srgbClr val="0C0C0C"/>
                        </a:solidFill>
                        <a:latin typeface="Tw Cen MT"/>
                        <a:ea typeface="Verdana"/>
                        <a:cs typeface="Verdana"/>
                      </a:endParaRPr>
                    </a:p>
                  </a:txBody>
                  <a:tcPr marL="182680" marR="182680" marT="68832" marB="68832"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142</a:t>
                      </a:r>
                      <a:endParaRPr lang="en-US" sz="900" b="0" i="0" u="none" strike="noStrike" dirty="0">
                        <a:solidFill>
                          <a:srgbClr val="000000"/>
                        </a:solidFill>
                        <a:effectLst/>
                        <a:latin typeface="Tw Cen MT"/>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u="none" strike="noStrike" dirty="0">
                          <a:effectLst/>
                          <a:latin typeface="Tw Cen MT"/>
                        </a:rPr>
                        <a:t>6574</a:t>
                      </a:r>
                      <a:endParaRPr lang="en-US" sz="900" b="0" i="0" u="none" strike="noStrike" dirty="0">
                        <a:solidFill>
                          <a:srgbClr val="000000"/>
                        </a:solidFill>
                        <a:effectLst/>
                        <a:latin typeface="Tw Cen MT"/>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48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46</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900" b="0" i="0" u="none" strike="noStrike" dirty="0">
                          <a:solidFill>
                            <a:srgbClr val="000000"/>
                          </a:solidFill>
                          <a:effectLst/>
                          <a:latin typeface="Tw Cen MT"/>
                        </a:rPr>
                        <a:t>27</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66</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900" b="0" i="0" u="none" strike="noStrike" dirty="0">
                          <a:solidFill>
                            <a:srgbClr val="000000"/>
                          </a:solidFill>
                          <a:effectLst/>
                          <a:latin typeface="Tw Cen MT" panose="020B0602020104020603" pitchFamily="34" charset="0"/>
                        </a:rPr>
                        <a:t>84</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ID" sz="900" b="0" i="0" u="none" strike="noStrike" dirty="0">
                          <a:solidFill>
                            <a:srgbClr val="000000"/>
                          </a:solidFill>
                          <a:effectLst/>
                          <a:latin typeface="Tw Cen MT" panose="020B0602020104020603" pitchFamily="34" charset="0"/>
                        </a:rPr>
                        <a:t>72</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67</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52</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120</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9"/>
                  </a:ext>
                </a:extLst>
              </a:tr>
            </a:tbl>
          </a:graphicData>
        </a:graphic>
      </p:graphicFrame>
      <p:graphicFrame>
        <p:nvGraphicFramePr>
          <p:cNvPr id="50" name="Content Placeholder 4">
            <a:extLst>
              <a:ext uri="{FF2B5EF4-FFF2-40B4-BE49-F238E27FC236}">
                <a16:creationId xmlns:a16="http://schemas.microsoft.com/office/drawing/2014/main" id="{E867FC32-A092-4621-B8D0-5C9E5A23A39F}"/>
              </a:ext>
            </a:extLst>
          </p:cNvPr>
          <p:cNvGraphicFramePr>
            <a:graphicFrameLocks/>
          </p:cNvGraphicFramePr>
          <p:nvPr>
            <p:extLst>
              <p:ext uri="{D42A27DB-BD31-4B8C-83A1-F6EECF244321}">
                <p14:modId xmlns:p14="http://schemas.microsoft.com/office/powerpoint/2010/main" val="1201546988"/>
              </p:ext>
            </p:extLst>
          </p:nvPr>
        </p:nvGraphicFramePr>
        <p:xfrm>
          <a:off x="63953" y="103270"/>
          <a:ext cx="5894600" cy="6658769"/>
        </p:xfrm>
        <a:graphic>
          <a:graphicData uri="http://schemas.openxmlformats.org/drawingml/2006/table">
            <a:tbl>
              <a:tblPr firstRow="1" bandRow="1"/>
              <a:tblGrid>
                <a:gridCol w="518347">
                  <a:extLst>
                    <a:ext uri="{9D8B030D-6E8A-4147-A177-3AD203B41FA5}">
                      <a16:colId xmlns:a16="http://schemas.microsoft.com/office/drawing/2014/main" val="20000"/>
                    </a:ext>
                  </a:extLst>
                </a:gridCol>
                <a:gridCol w="1034327">
                  <a:extLst>
                    <a:ext uri="{9D8B030D-6E8A-4147-A177-3AD203B41FA5}">
                      <a16:colId xmlns:a16="http://schemas.microsoft.com/office/drawing/2014/main" val="20001"/>
                    </a:ext>
                  </a:extLst>
                </a:gridCol>
                <a:gridCol w="434326">
                  <a:extLst>
                    <a:ext uri="{9D8B030D-6E8A-4147-A177-3AD203B41FA5}">
                      <a16:colId xmlns:a16="http://schemas.microsoft.com/office/drawing/2014/main" val="20002"/>
                    </a:ext>
                  </a:extLst>
                </a:gridCol>
                <a:gridCol w="390760">
                  <a:extLst>
                    <a:ext uri="{9D8B030D-6E8A-4147-A177-3AD203B41FA5}">
                      <a16:colId xmlns:a16="http://schemas.microsoft.com/office/drawing/2014/main" val="2333277892"/>
                    </a:ext>
                  </a:extLst>
                </a:gridCol>
                <a:gridCol w="390760">
                  <a:extLst>
                    <a:ext uri="{9D8B030D-6E8A-4147-A177-3AD203B41FA5}">
                      <a16:colId xmlns:a16="http://schemas.microsoft.com/office/drawing/2014/main" val="2295247669"/>
                    </a:ext>
                  </a:extLst>
                </a:gridCol>
                <a:gridCol w="390760">
                  <a:extLst>
                    <a:ext uri="{9D8B030D-6E8A-4147-A177-3AD203B41FA5}">
                      <a16:colId xmlns:a16="http://schemas.microsoft.com/office/drawing/2014/main" val="2246105972"/>
                    </a:ext>
                  </a:extLst>
                </a:gridCol>
                <a:gridCol w="390760">
                  <a:extLst>
                    <a:ext uri="{9D8B030D-6E8A-4147-A177-3AD203B41FA5}">
                      <a16:colId xmlns:a16="http://schemas.microsoft.com/office/drawing/2014/main" val="119192410"/>
                    </a:ext>
                  </a:extLst>
                </a:gridCol>
                <a:gridCol w="390760">
                  <a:extLst>
                    <a:ext uri="{9D8B030D-6E8A-4147-A177-3AD203B41FA5}">
                      <a16:colId xmlns:a16="http://schemas.microsoft.com/office/drawing/2014/main" val="20007"/>
                    </a:ext>
                  </a:extLst>
                </a:gridCol>
                <a:gridCol w="390760">
                  <a:extLst>
                    <a:ext uri="{9D8B030D-6E8A-4147-A177-3AD203B41FA5}">
                      <a16:colId xmlns:a16="http://schemas.microsoft.com/office/drawing/2014/main" val="374986792"/>
                    </a:ext>
                  </a:extLst>
                </a:gridCol>
                <a:gridCol w="390760">
                  <a:extLst>
                    <a:ext uri="{9D8B030D-6E8A-4147-A177-3AD203B41FA5}">
                      <a16:colId xmlns:a16="http://schemas.microsoft.com/office/drawing/2014/main" val="3674546231"/>
                    </a:ext>
                  </a:extLst>
                </a:gridCol>
                <a:gridCol w="390760">
                  <a:extLst>
                    <a:ext uri="{9D8B030D-6E8A-4147-A177-3AD203B41FA5}">
                      <a16:colId xmlns:a16="http://schemas.microsoft.com/office/drawing/2014/main" val="217796828"/>
                    </a:ext>
                  </a:extLst>
                </a:gridCol>
                <a:gridCol w="390760">
                  <a:extLst>
                    <a:ext uri="{9D8B030D-6E8A-4147-A177-3AD203B41FA5}">
                      <a16:colId xmlns:a16="http://schemas.microsoft.com/office/drawing/2014/main" val="20011"/>
                    </a:ext>
                  </a:extLst>
                </a:gridCol>
                <a:gridCol w="390760">
                  <a:extLst>
                    <a:ext uri="{9D8B030D-6E8A-4147-A177-3AD203B41FA5}">
                      <a16:colId xmlns:a16="http://schemas.microsoft.com/office/drawing/2014/main" val="1000606133"/>
                    </a:ext>
                  </a:extLst>
                </a:gridCol>
              </a:tblGrid>
              <a:tr h="294284">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900" b="1" dirty="0">
                          <a:solidFill>
                            <a:srgbClr val="0C0C0C"/>
                          </a:solidFill>
                          <a:latin typeface="Tw Cen MT" panose="020B0602020104020603" pitchFamily="34" charset="0"/>
                          <a:ea typeface="Verdana" pitchFamily="34" charset="0"/>
                          <a:cs typeface="Verdana" pitchFamily="34" charset="0"/>
                        </a:rPr>
                        <a:t>NO</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900" b="1" dirty="0">
                          <a:solidFill>
                            <a:srgbClr val="0C0C0C"/>
                          </a:solidFill>
                          <a:latin typeface="Tw Cen MT" panose="020B0602020104020603" pitchFamily="34" charset="0"/>
                          <a:ea typeface="Verdana" pitchFamily="34" charset="0"/>
                          <a:cs typeface="Verdana" pitchFamily="34" charset="0"/>
                        </a:rPr>
                        <a:t>KOTA ASAL</a:t>
                      </a:r>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gridSpan="1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900" b="1" dirty="0">
                          <a:solidFill>
                            <a:srgbClr val="0C0C0C"/>
                          </a:solidFill>
                          <a:latin typeface="Tw Cen MT" panose="020B0602020104020603" pitchFamily="34" charset="0"/>
                          <a:ea typeface="Verdana" panose="020B0604030504040204" pitchFamily="34" charset="0"/>
                          <a:cs typeface="Verdana" panose="020B0604030504040204" pitchFamily="34" charset="0"/>
                        </a:rPr>
                        <a:t>RAWAT INAP</a:t>
                      </a: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1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tc>
                <a:tc hMerge="1">
                  <a:txBody>
                    <a:bodyPr/>
                    <a:lstStyle/>
                    <a:p>
                      <a:endParaRPr lang="en-US"/>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hMerge="1">
                  <a:txBody>
                    <a:bodyPr/>
                    <a:lstStyle/>
                    <a:p>
                      <a:endParaRPr lang="en-US"/>
                    </a:p>
                  </a:txBody>
                  <a:tcPr marL="182680" marR="182680" marT="68832" marB="68832"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hMerge="1">
                  <a:txBody>
                    <a:bodyPr/>
                    <a:lstStyle/>
                    <a:p>
                      <a:pPr algn="ctr"/>
                      <a:endParaRPr lang="en-US" sz="12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0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03519">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vMerge="1">
                  <a:txBody>
                    <a:bodyPr/>
                    <a:lstStyle/>
                    <a:p>
                      <a:pPr algn="ctr"/>
                      <a:endParaRPr lang="en-US" sz="1200" b="1" dirty="0">
                        <a:latin typeface="Verdana" panose="020B0604030504040204" pitchFamily="34" charset="0"/>
                        <a:ea typeface="Verdana" panose="020B0604030504040204" pitchFamily="34" charset="0"/>
                        <a:cs typeface="Verdana" panose="020B0604030504040204" pitchFamily="34" charset="0"/>
                      </a:endParaRPr>
                    </a:p>
                  </a:txBody>
                  <a:tcPr marL="181922" marR="181922" marT="68546" marB="68546" anchor="ct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solidFill>
                            <a:srgbClr val="0C0C0C"/>
                          </a:solidFill>
                          <a:latin typeface="Tw Cen MT"/>
                          <a:ea typeface="Verdana"/>
                          <a:cs typeface="Verdana" panose="020B0604030504040204" pitchFamily="34" charset="0"/>
                        </a:rPr>
                        <a:t>JAN</a:t>
                      </a:r>
                    </a:p>
                  </a:txBody>
                  <a:tcPr marL="182680" marR="182680" marT="68832" marB="68832" anchor="ctr">
                    <a:lnL w="12700" cmpd="sng">
                      <a:solidFill>
                        <a:srgbClr val="70AD47"/>
                      </a:solid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solidFill>
                            <a:srgbClr val="0C0C0C"/>
                          </a:solidFill>
                          <a:latin typeface="Tw Cen MT"/>
                          <a:ea typeface="Verdana"/>
                          <a:cs typeface="Verdana" panose="020B0604030504040204" pitchFamily="34" charset="0"/>
                        </a:rPr>
                        <a:t>FEB</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900" b="1" dirty="0">
                          <a:solidFill>
                            <a:srgbClr val="0C0C0C"/>
                          </a:solidFill>
                          <a:latin typeface="Tw Cen MT"/>
                          <a:ea typeface="Verdana"/>
                          <a:cs typeface="Verdana"/>
                        </a:rPr>
                        <a:t>MAR</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900" b="1" dirty="0">
                          <a:solidFill>
                            <a:srgbClr val="0C0C0C"/>
                          </a:solidFill>
                          <a:latin typeface="Tw Cen MT"/>
                          <a:ea typeface="Verdana"/>
                          <a:cs typeface="Verdana"/>
                        </a:rPr>
                        <a:t>APR</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900" b="1" dirty="0">
                          <a:solidFill>
                            <a:srgbClr val="0C0C0C"/>
                          </a:solidFill>
                          <a:latin typeface="Tw Cen MT"/>
                          <a:ea typeface="Verdana"/>
                          <a:cs typeface="Verdana"/>
                        </a:rPr>
                        <a:t>MEI</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900" b="1" dirty="0">
                          <a:solidFill>
                            <a:srgbClr val="0C0C0C"/>
                          </a:solidFill>
                          <a:latin typeface="Tw Cen MT"/>
                          <a:ea typeface="Verdana"/>
                          <a:cs typeface="Verdana"/>
                        </a:rPr>
                        <a:t>JUN</a:t>
                      </a:r>
                    </a:p>
                  </a:txBody>
                  <a:tcPr marL="182680" marR="182680" marT="68832" marB="68832"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900" b="1" dirty="0">
                          <a:solidFill>
                            <a:srgbClr val="0C0C0C"/>
                          </a:solidFill>
                          <a:latin typeface="Tw Cen MT"/>
                          <a:ea typeface="Verdana"/>
                          <a:cs typeface="Verdana"/>
                        </a:rPr>
                        <a:t>JUL</a:t>
                      </a:r>
                    </a:p>
                  </a:txBody>
                  <a:tcPr marL="182680" marR="182680" marT="68832" marB="68832"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900" b="1" dirty="0">
                          <a:solidFill>
                            <a:srgbClr val="0C0C0C"/>
                          </a:solidFill>
                          <a:latin typeface="Tw Cen MT"/>
                          <a:ea typeface="Verdana"/>
                          <a:cs typeface="Verdana"/>
                        </a:rPr>
                        <a:t>AGS</a:t>
                      </a:r>
                    </a:p>
                  </a:txBody>
                  <a:tcPr marL="182680" marR="182680" marT="68832" marB="68832"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900" b="1" dirty="0">
                          <a:solidFill>
                            <a:srgbClr val="0C0C0C"/>
                          </a:solidFill>
                          <a:latin typeface="Tw Cen MT"/>
                          <a:ea typeface="Verdana"/>
                          <a:cs typeface="Verdana"/>
                        </a:rPr>
                        <a:t>SEP</a:t>
                      </a:r>
                    </a:p>
                  </a:txBody>
                  <a:tcPr marL="182680" marR="182680" marT="68832" marB="68832"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900" b="1" dirty="0">
                          <a:solidFill>
                            <a:srgbClr val="0C0C0C"/>
                          </a:solidFill>
                          <a:latin typeface="Tw Cen MT"/>
                          <a:ea typeface="Verdana"/>
                          <a:cs typeface="Verdana"/>
                        </a:rPr>
                        <a:t>OKT</a:t>
                      </a:r>
                    </a:p>
                  </a:txBody>
                  <a:tcPr marL="182680" marR="182680" marT="68832" marB="68832"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900" b="1" dirty="0">
                          <a:solidFill>
                            <a:srgbClr val="0C0C0C"/>
                          </a:solidFill>
                          <a:latin typeface="Tw Cen MT"/>
                          <a:ea typeface="Verdana"/>
                          <a:cs typeface="Verdana"/>
                        </a:rPr>
                        <a:t>NOV</a:t>
                      </a:r>
                    </a:p>
                  </a:txBody>
                  <a:tcPr marL="182680" marR="182680" marT="68832" marB="68832"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2942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solidFill>
                            <a:srgbClr val="0C0C0C"/>
                          </a:solidFill>
                          <a:latin typeface="Tw Cen MT" panose="020B0602020104020603" pitchFamily="34" charset="0"/>
                          <a:ea typeface="Verdana" pitchFamily="34" charset="0"/>
                          <a:cs typeface="Verdana" pitchFamily="34" charset="0"/>
                        </a:rPr>
                        <a:t>1.</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solidFill>
                            <a:srgbClr val="0C0C0C"/>
                          </a:solidFill>
                          <a:latin typeface="Tw Cen MT" panose="020B0602020104020603" pitchFamily="34" charset="0"/>
                          <a:ea typeface="Verdana" pitchFamily="34" charset="0"/>
                          <a:cs typeface="Verdana" pitchFamily="34" charset="0"/>
                        </a:rPr>
                        <a:t>SURAKARTA</a:t>
                      </a:r>
                    </a:p>
                  </a:txBody>
                  <a:tcPr marL="182680" marR="182680" marT="68832" marB="68832" anchor="ctr">
                    <a:lnL>
                      <a:noFill/>
                    </a:lnL>
                    <a:lnR>
                      <a:noFill/>
                    </a:lnR>
                    <a:lnT w="12700" cmpd="sng">
                      <a:solidFill>
                        <a:srgbClr val="70AD47"/>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900" b="0" i="0" u="none" strike="noStrike" dirty="0">
                          <a:solidFill>
                            <a:srgbClr val="000000"/>
                          </a:solidFill>
                          <a:effectLst/>
                          <a:latin typeface="Tw Cen MT"/>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31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942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solidFill>
                            <a:srgbClr val="0C0C0C"/>
                          </a:solidFill>
                          <a:latin typeface="Tw Cen MT" panose="020B0602020104020603" pitchFamily="34" charset="0"/>
                          <a:ea typeface="Verdana" pitchFamily="34" charset="0"/>
                          <a:cs typeface="Verdana" pitchFamily="34" charset="0"/>
                        </a:rPr>
                        <a:t>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solidFill>
                            <a:srgbClr val="0C0C0C"/>
                          </a:solidFill>
                          <a:latin typeface="Tw Cen MT" panose="020B0602020104020603" pitchFamily="34" charset="0"/>
                          <a:ea typeface="Verdana" pitchFamily="34" charset="0"/>
                          <a:cs typeface="Verdana" pitchFamily="34" charset="0"/>
                        </a:rPr>
                        <a:t>WONOGIRI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900" b="0" i="0" u="none" strike="noStrike" dirty="0">
                          <a:solidFill>
                            <a:srgbClr val="000000"/>
                          </a:solidFill>
                          <a:effectLst/>
                          <a:latin typeface="Tw Cen MT"/>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942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solidFill>
                            <a:srgbClr val="0C0C0C"/>
                          </a:solidFill>
                          <a:latin typeface="Tw Cen MT" panose="020B0602020104020603" pitchFamily="34" charset="0"/>
                          <a:ea typeface="Verdana" pitchFamily="34" charset="0"/>
                          <a:cs typeface="Verdana" pitchFamily="34" charset="0"/>
                        </a:rPr>
                        <a:t>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solidFill>
                            <a:srgbClr val="0C0C0C"/>
                          </a:solidFill>
                          <a:latin typeface="Tw Cen MT" panose="020B0602020104020603" pitchFamily="34" charset="0"/>
                          <a:ea typeface="Verdana" pitchFamily="34" charset="0"/>
                          <a:cs typeface="Verdana" pitchFamily="34" charset="0"/>
                        </a:rPr>
                        <a:t>SUKOHARJO</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31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a:rPr>
                        <a:t>22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900" b="0" i="0" u="none" strike="noStrike" dirty="0">
                          <a:solidFill>
                            <a:srgbClr val="000000"/>
                          </a:solidFill>
                          <a:effectLst/>
                          <a:latin typeface="Tw Cen MT"/>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32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38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89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solidFill>
                            <a:srgbClr val="0C0C0C"/>
                          </a:solidFill>
                          <a:latin typeface="Tw Cen MT" panose="020B0602020104020603" pitchFamily="34" charset="0"/>
                          <a:ea typeface="Verdana" pitchFamily="34" charset="0"/>
                          <a:cs typeface="Verdana" pitchFamily="34" charset="0"/>
                        </a:rPr>
                        <a:t>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solidFill>
                            <a:srgbClr val="0C0C0C"/>
                          </a:solidFill>
                          <a:latin typeface="Tw Cen MT" panose="020B0602020104020603" pitchFamily="34" charset="0"/>
                          <a:ea typeface="Verdana" pitchFamily="34" charset="0"/>
                          <a:cs typeface="Verdana" pitchFamily="34" charset="0"/>
                        </a:rPr>
                        <a:t>KARANGANYAR</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30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31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900" b="0" i="0" u="none" strike="noStrike" dirty="0">
                          <a:solidFill>
                            <a:srgbClr val="000000"/>
                          </a:solidFill>
                          <a:effectLst/>
                          <a:latin typeface="Tw Cen MT"/>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900" b="0" i="0" u="none" strike="noStrike" dirty="0">
                          <a:solidFill>
                            <a:srgbClr val="000000"/>
                          </a:solidFill>
                          <a:effectLst/>
                          <a:latin typeface="Tw Cen MT" panose="020B0602020104020603" pitchFamily="34" charset="0"/>
                        </a:rPr>
                        <a:t>34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33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41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2942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solidFill>
                            <a:srgbClr val="0C0C0C"/>
                          </a:solidFill>
                          <a:latin typeface="Tw Cen MT" panose="020B0602020104020603" pitchFamily="34" charset="0"/>
                          <a:ea typeface="Verdana" pitchFamily="34" charset="0"/>
                          <a:cs typeface="Verdana" pitchFamily="34" charset="0"/>
                        </a:rPr>
                        <a:t>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solidFill>
                            <a:srgbClr val="0C0C0C"/>
                          </a:solidFill>
                          <a:latin typeface="Tw Cen MT" panose="020B0602020104020603" pitchFamily="34" charset="0"/>
                          <a:ea typeface="Verdana" pitchFamily="34" charset="0"/>
                          <a:cs typeface="Verdana" pitchFamily="34" charset="0"/>
                        </a:rPr>
                        <a:t>SRAGEN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41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9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44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38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31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942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solidFill>
                            <a:srgbClr val="0C0C0C"/>
                          </a:solidFill>
                          <a:latin typeface="Tw Cen MT" panose="020B0602020104020603" pitchFamily="34" charset="0"/>
                          <a:ea typeface="Verdana" pitchFamily="34" charset="0"/>
                          <a:cs typeface="Verdana" pitchFamily="34" charset="0"/>
                        </a:rPr>
                        <a:t>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solidFill>
                            <a:srgbClr val="0C0C0C"/>
                          </a:solidFill>
                          <a:latin typeface="Tw Cen MT" panose="020B0602020104020603" pitchFamily="34" charset="0"/>
                          <a:ea typeface="Verdana" pitchFamily="34" charset="0"/>
                          <a:cs typeface="Verdana" pitchFamily="34" charset="0"/>
                        </a:rPr>
                        <a:t>BOYOLALI</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29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900" b="0" i="0" u="none" strike="noStrike" dirty="0">
                          <a:solidFill>
                            <a:srgbClr val="000000"/>
                          </a:solidFill>
                          <a:effectLst/>
                          <a:latin typeface="Tw Cen MT"/>
                        </a:rPr>
                        <a:t>21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17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27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18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25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2942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solidFill>
                            <a:srgbClr val="0C0C0C"/>
                          </a:solidFill>
                          <a:latin typeface="Tw Cen MT" panose="020B0602020104020603" pitchFamily="34" charset="0"/>
                          <a:ea typeface="Verdana" pitchFamily="34" charset="0"/>
                          <a:cs typeface="Verdana" pitchFamily="34" charset="0"/>
                        </a:rPr>
                        <a:t>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solidFill>
                            <a:srgbClr val="0C0C0C"/>
                          </a:solidFill>
                          <a:latin typeface="Tw Cen MT" panose="020B0602020104020603" pitchFamily="34" charset="0"/>
                          <a:ea typeface="Verdana" pitchFamily="34" charset="0"/>
                          <a:cs typeface="Verdana" pitchFamily="34" charset="0"/>
                        </a:rPr>
                        <a:t>KLATEN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9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942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solidFill>
                            <a:srgbClr val="0C0C0C"/>
                          </a:solidFill>
                          <a:latin typeface="Tw Cen MT" panose="020B0602020104020603" pitchFamily="34" charset="0"/>
                          <a:ea typeface="Verdana" pitchFamily="34" charset="0"/>
                          <a:cs typeface="Verdana" pitchFamily="34" charset="0"/>
                        </a:rPr>
                        <a:t>8.</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solidFill>
                            <a:srgbClr val="0C0C0C"/>
                          </a:solidFill>
                          <a:latin typeface="Tw Cen MT" panose="020B0602020104020603" pitchFamily="34" charset="0"/>
                          <a:ea typeface="Verdana" pitchFamily="34" charset="0"/>
                          <a:cs typeface="Verdana" pitchFamily="34" charset="0"/>
                        </a:rPr>
                        <a:t>BLORA</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9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942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solidFill>
                            <a:srgbClr val="0C0C0C"/>
                          </a:solidFill>
                          <a:latin typeface="Tw Cen MT" panose="020B0602020104020603" pitchFamily="34" charset="0"/>
                          <a:ea typeface="Verdana" pitchFamily="34" charset="0"/>
                          <a:cs typeface="Verdana" pitchFamily="34" charset="0"/>
                        </a:rPr>
                        <a:t>9.</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solidFill>
                            <a:srgbClr val="0C0C0C"/>
                          </a:solidFill>
                          <a:latin typeface="Tw Cen MT" panose="020B0602020104020603" pitchFamily="34" charset="0"/>
                          <a:ea typeface="Verdana" pitchFamily="34" charset="0"/>
                          <a:cs typeface="Verdana" pitchFamily="34" charset="0"/>
                        </a:rPr>
                        <a:t>GROBOGAN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9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942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solidFill>
                            <a:srgbClr val="0C0C0C"/>
                          </a:solidFill>
                          <a:latin typeface="Tw Cen MT" panose="020B0602020104020603" pitchFamily="34" charset="0"/>
                          <a:ea typeface="Verdana" pitchFamily="34" charset="0"/>
                          <a:cs typeface="Verdana" pitchFamily="34" charset="0"/>
                        </a:rPr>
                        <a:t>10.</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solidFill>
                            <a:srgbClr val="0C0C0C"/>
                          </a:solidFill>
                          <a:latin typeface="Tw Cen MT" panose="020B0602020104020603" pitchFamily="34" charset="0"/>
                          <a:ea typeface="Verdana" pitchFamily="34" charset="0"/>
                          <a:cs typeface="Verdana" pitchFamily="34" charset="0"/>
                        </a:rPr>
                        <a:t>LL</a:t>
                      </a:r>
                      <a:r>
                        <a:rPr lang="en-US" sz="900" b="1" baseline="0" dirty="0">
                          <a:solidFill>
                            <a:srgbClr val="0C0C0C"/>
                          </a:solidFill>
                          <a:latin typeface="Tw Cen MT" panose="020B0602020104020603" pitchFamily="34" charset="0"/>
                          <a:ea typeface="Verdana" pitchFamily="34" charset="0"/>
                          <a:cs typeface="Verdana" pitchFamily="34" charset="0"/>
                        </a:rPr>
                        <a:t> JATENG</a:t>
                      </a:r>
                      <a:endParaRPr lang="en-US" sz="9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28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23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16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900" b="0" i="0" u="none" strike="noStrike" dirty="0">
                          <a:solidFill>
                            <a:srgbClr val="000000"/>
                          </a:solidFill>
                          <a:effectLst/>
                          <a:latin typeface="Tw Cen MT"/>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15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942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solidFill>
                            <a:srgbClr val="0C0C0C"/>
                          </a:solidFill>
                          <a:latin typeface="Tw Cen MT" panose="020B0602020104020603" pitchFamily="34" charset="0"/>
                          <a:ea typeface="Verdana" pitchFamily="34" charset="0"/>
                          <a:cs typeface="Verdana" pitchFamily="34" charset="0"/>
                        </a:rPr>
                        <a:t>11.</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solidFill>
                            <a:srgbClr val="0C0C0C"/>
                          </a:solidFill>
                          <a:latin typeface="Tw Cen MT" panose="020B0602020104020603" pitchFamily="34" charset="0"/>
                          <a:ea typeface="Verdana" pitchFamily="34" charset="0"/>
                          <a:cs typeface="Verdana" pitchFamily="34" charset="0"/>
                        </a:rPr>
                        <a:t>NGAWI</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9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942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solidFill>
                            <a:srgbClr val="0C0C0C"/>
                          </a:solidFill>
                          <a:latin typeface="Tw Cen MT" panose="020B0602020104020603" pitchFamily="34" charset="0"/>
                          <a:ea typeface="Verdana" pitchFamily="34" charset="0"/>
                          <a:cs typeface="Verdana" pitchFamily="34" charset="0"/>
                        </a:rPr>
                        <a:t>12.</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solidFill>
                            <a:srgbClr val="0C0C0C"/>
                          </a:solidFill>
                          <a:latin typeface="Tw Cen MT" panose="020B0602020104020603" pitchFamily="34" charset="0"/>
                          <a:ea typeface="Verdana" pitchFamily="34" charset="0"/>
                          <a:cs typeface="Verdana" pitchFamily="34" charset="0"/>
                        </a:rPr>
                        <a:t>MAGETAN</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900" b="0" i="0" u="none" strike="noStrike" dirty="0">
                          <a:solidFill>
                            <a:srgbClr val="000000"/>
                          </a:solidFill>
                          <a:effectLst/>
                          <a:latin typeface="Tw Cen MT"/>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3"/>
                  </a:ext>
                </a:extLst>
              </a:tr>
              <a:tr h="2942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solidFill>
                            <a:srgbClr val="0C0C0C"/>
                          </a:solidFill>
                          <a:latin typeface="Tw Cen MT" panose="020B0602020104020603" pitchFamily="34" charset="0"/>
                          <a:ea typeface="Verdana" pitchFamily="34" charset="0"/>
                          <a:cs typeface="Verdana" pitchFamily="34" charset="0"/>
                        </a:rPr>
                        <a:t>13.</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solidFill>
                            <a:srgbClr val="0C0C0C"/>
                          </a:solidFill>
                          <a:latin typeface="Tw Cen MT" panose="020B0602020104020603" pitchFamily="34" charset="0"/>
                          <a:ea typeface="Verdana" pitchFamily="34" charset="0"/>
                          <a:cs typeface="Verdana" pitchFamily="34" charset="0"/>
                        </a:rPr>
                        <a:t>MADIUN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9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942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solidFill>
                            <a:srgbClr val="0C0C0C"/>
                          </a:solidFill>
                          <a:latin typeface="Tw Cen MT" panose="020B0602020104020603" pitchFamily="34" charset="0"/>
                          <a:ea typeface="Verdana" pitchFamily="34" charset="0"/>
                          <a:cs typeface="Verdana" pitchFamily="34" charset="0"/>
                        </a:rPr>
                        <a:t>14.</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solidFill>
                            <a:srgbClr val="0C0C0C"/>
                          </a:solidFill>
                          <a:latin typeface="Tw Cen MT" panose="020B0602020104020603" pitchFamily="34" charset="0"/>
                          <a:ea typeface="Verdana" pitchFamily="34" charset="0"/>
                          <a:cs typeface="Verdana" pitchFamily="34" charset="0"/>
                        </a:rPr>
                        <a:t>PONOROGO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9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5"/>
                  </a:ext>
                </a:extLst>
              </a:tr>
              <a:tr h="2942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solidFill>
                            <a:srgbClr val="0C0C0C"/>
                          </a:solidFill>
                          <a:latin typeface="Tw Cen MT" panose="020B0602020104020603" pitchFamily="34" charset="0"/>
                          <a:ea typeface="Verdana" pitchFamily="34" charset="0"/>
                          <a:cs typeface="Verdana" pitchFamily="34" charset="0"/>
                        </a:rPr>
                        <a:t>15.</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solidFill>
                            <a:srgbClr val="0C0C0C"/>
                          </a:solidFill>
                          <a:latin typeface="Tw Cen MT" panose="020B0602020104020603" pitchFamily="34" charset="0"/>
                          <a:ea typeface="Verdana" pitchFamily="34" charset="0"/>
                          <a:cs typeface="Verdana" pitchFamily="34" charset="0"/>
                        </a:rPr>
                        <a:t>PACITAN</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900" b="0" i="0" u="none" strike="noStrike" dirty="0">
                          <a:solidFill>
                            <a:srgbClr val="000000"/>
                          </a:solidFill>
                          <a:effectLst/>
                          <a:latin typeface="Tw Cen MT"/>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4489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solidFill>
                            <a:srgbClr val="0C0C0C"/>
                          </a:solidFill>
                          <a:latin typeface="Tw Cen MT" panose="020B0602020104020603" pitchFamily="34" charset="0"/>
                          <a:ea typeface="Verdana" pitchFamily="34" charset="0"/>
                          <a:cs typeface="Verdana" pitchFamily="34" charset="0"/>
                        </a:rPr>
                        <a:t>16.</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solidFill>
                            <a:srgbClr val="0C0C0C"/>
                          </a:solidFill>
                          <a:latin typeface="Tw Cen MT" panose="020B0602020104020603" pitchFamily="34" charset="0"/>
                          <a:ea typeface="Verdana" pitchFamily="34" charset="0"/>
                          <a:cs typeface="Verdana" pitchFamily="34" charset="0"/>
                        </a:rPr>
                        <a:t>BOJONEGORO</a:t>
                      </a:r>
                    </a:p>
                  </a:txBody>
                  <a:tcPr marL="182680" marR="182680" marT="68832" marB="68832"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900" b="0" i="0" u="none" strike="noStrike" dirty="0">
                          <a:solidFill>
                            <a:srgbClr val="000000"/>
                          </a:solidFill>
                          <a:effectLst/>
                          <a:latin typeface="Tw Cen MT"/>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9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7"/>
                  </a:ext>
                </a:extLst>
              </a:tr>
              <a:tr h="2942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solidFill>
                            <a:srgbClr val="0C0C0C"/>
                          </a:solidFill>
                          <a:latin typeface="Tw Cen MT" panose="020B0602020104020603" pitchFamily="34" charset="0"/>
                          <a:ea typeface="Verdana" pitchFamily="34" charset="0"/>
                          <a:cs typeface="Verdana" pitchFamily="34" charset="0"/>
                        </a:rPr>
                        <a:t>17.</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solidFill>
                            <a:srgbClr val="0C0C0C"/>
                          </a:solidFill>
                          <a:latin typeface="Tw Cen MT" panose="020B0602020104020603" pitchFamily="34" charset="0"/>
                          <a:ea typeface="Verdana" pitchFamily="34" charset="0"/>
                          <a:cs typeface="Verdana" pitchFamily="34" charset="0"/>
                        </a:rPr>
                        <a:t>LL JATIM</a:t>
                      </a:r>
                    </a:p>
                  </a:txBody>
                  <a:tcPr marL="182680" marR="182680" marT="68832" marB="68832"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900" b="0" i="0" u="none" strike="noStrike" dirty="0">
                          <a:solidFill>
                            <a:srgbClr val="000000"/>
                          </a:solidFill>
                          <a:effectLst/>
                          <a:latin typeface="Tw Cen MT"/>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900" b="0" i="0" u="none" strike="noStrike">
                          <a:solidFill>
                            <a:srgbClr val="000000"/>
                          </a:solidFill>
                          <a:effectLst/>
                          <a:latin typeface="Tw Cen MT" panose="020B0602020104020603" pitchFamily="34" charset="0"/>
                        </a:rPr>
                        <a:t>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9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4489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900" b="1" dirty="0">
                          <a:solidFill>
                            <a:srgbClr val="0C0C0C"/>
                          </a:solidFill>
                          <a:latin typeface="Tw Cen MT" panose="020B0602020104020603" pitchFamily="34" charset="0"/>
                          <a:ea typeface="Verdana" panose="020B0604030504040204" pitchFamily="34" charset="0"/>
                          <a:cs typeface="Verdana" panose="020B0604030504040204" pitchFamily="34" charset="0"/>
                        </a:rPr>
                        <a:t>18.</a:t>
                      </a: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900" b="1" dirty="0">
                          <a:solidFill>
                            <a:srgbClr val="0C0C0C"/>
                          </a:solidFill>
                          <a:latin typeface="Tw Cen MT" panose="020B0602020104020603" pitchFamily="34" charset="0"/>
                          <a:ea typeface="Verdana" panose="020B0604030504040204" pitchFamily="34" charset="0"/>
                          <a:cs typeface="Verdana" panose="020B0604030504040204" pitchFamily="34" charset="0"/>
                        </a:rPr>
                        <a:t>LL</a:t>
                      </a:r>
                      <a:r>
                        <a:rPr lang="en-US" sz="900" b="1" baseline="0" dirty="0">
                          <a:solidFill>
                            <a:srgbClr val="0C0C0C"/>
                          </a:solidFill>
                          <a:latin typeface="Tw Cen MT" panose="020B0602020104020603" pitchFamily="34" charset="0"/>
                          <a:ea typeface="Verdana" panose="020B0604030504040204" pitchFamily="34" charset="0"/>
                          <a:cs typeface="Verdana" panose="020B0604030504040204" pitchFamily="34" charset="0"/>
                        </a:rPr>
                        <a:t> JATENG JATIM</a:t>
                      </a:r>
                      <a:endParaRPr lang="en-US" sz="900" b="1" dirty="0">
                        <a:solidFill>
                          <a:srgbClr val="0C0C0C"/>
                        </a:solidFill>
                        <a:latin typeface="Tw Cen MT" panose="020B0602020104020603" pitchFamily="34" charset="0"/>
                        <a:ea typeface="Verdana" panose="020B0604030504040204" pitchFamily="34" charset="0"/>
                        <a:cs typeface="Verdana" panose="020B0604030504040204" pitchFamily="34" charset="0"/>
                      </a:endParaRPr>
                    </a:p>
                  </a:txBody>
                  <a:tcPr marL="182680" marR="182680" marT="68832" marB="68832"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7</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9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900" b="0" i="0" u="none" strike="noStrike" dirty="0">
                          <a:solidFill>
                            <a:srgbClr val="000000"/>
                          </a:solidFill>
                          <a:effectLst/>
                          <a:latin typeface="Tw Cen MT"/>
                        </a:rPr>
                        <a:t>2</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9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9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dirty="0">
                          <a:solidFill>
                            <a:srgbClr val="000000"/>
                          </a:solidFill>
                          <a:effectLst/>
                          <a:latin typeface="Tw Cen MT" panose="020B0602020104020603" pitchFamily="34" charset="0"/>
                        </a:rPr>
                        <a:t>5</a:t>
                      </a: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900" b="0" i="0" u="none" strike="noStrike">
                          <a:solidFill>
                            <a:srgbClr val="000000"/>
                          </a:solidFill>
                          <a:effectLst/>
                          <a:latin typeface="Tw Cen MT" panose="020B0602020104020603" pitchFamily="34" charset="0"/>
                        </a:rPr>
                        <a:t>9</a:t>
                      </a:r>
                      <a:endParaRPr lang="en-US" sz="9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9"/>
                  </a:ext>
                </a:extLst>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386746"/>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Arial" panose="020B0604020202020204" pitchFamily="34" charset="0"/>
              <a:sym typeface="Arial" panose="020B0604020202020204" pitchFamily="34" charset="0"/>
            </a:endParaRPr>
          </a:p>
        </p:txBody>
      </p:sp>
      <p:sp>
        <p:nvSpPr>
          <p:cNvPr id="52" name="Rectangle 51">
            <a:extLst>
              <a:ext uri="{FF2B5EF4-FFF2-40B4-BE49-F238E27FC236}">
                <a16:creationId xmlns:a16="http://schemas.microsoft.com/office/drawing/2014/main" id="{2DA26CF0-F22D-4390-AA04-AF23C4DEDE27}"/>
              </a:ext>
            </a:extLst>
          </p:cNvPr>
          <p:cNvSpPr/>
          <p:nvPr/>
        </p:nvSpPr>
        <p:spPr>
          <a:xfrm>
            <a:off x="4448931" y="334934"/>
            <a:ext cx="2655655" cy="412037"/>
          </a:xfrm>
          <a:prstGeom prst="rect">
            <a:avLst/>
          </a:prstGeom>
          <a:solidFill>
            <a:srgbClr val="FFC000"/>
          </a:solidFill>
          <a:ln>
            <a:noFill/>
          </a:ln>
          <a:effectLst/>
          <a:scene3d>
            <a:camera prst="orthographicFront">
              <a:rot lat="0" lon="0" rev="0"/>
            </a:camera>
            <a:lightRig rig="brightRoom" dir="t">
              <a:rot lat="0" lon="0" rev="600000"/>
            </a:lightRig>
          </a:scene3d>
          <a:sp3d prstMaterial="metal">
            <a:bevelT w="38100" h="57150" prst="angle"/>
          </a:sp3d>
        </p:spPr>
        <p:txBody>
          <a:bodyPr wrap="squar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JALAN</a:t>
            </a:r>
          </a:p>
        </p:txBody>
      </p:sp>
      <p:grpSp>
        <p:nvGrpSpPr>
          <p:cNvPr id="53" name="Group 52">
            <a:extLst>
              <a:ext uri="{FF2B5EF4-FFF2-40B4-BE49-F238E27FC236}">
                <a16:creationId xmlns:a16="http://schemas.microsoft.com/office/drawing/2014/main" id="{87C731D9-1124-4AD4-9ACF-DA5422E43DF0}"/>
              </a:ext>
            </a:extLst>
          </p:cNvPr>
          <p:cNvGrpSpPr/>
          <p:nvPr/>
        </p:nvGrpSpPr>
        <p:grpSpPr>
          <a:xfrm>
            <a:off x="34564" y="1948653"/>
            <a:ext cx="2019158" cy="3395648"/>
            <a:chOff x="7500134" y="1441118"/>
            <a:chExt cx="2262714" cy="3280970"/>
          </a:xfrm>
        </p:grpSpPr>
        <p:grpSp>
          <p:nvGrpSpPr>
            <p:cNvPr id="54" name="Group 53">
              <a:extLst>
                <a:ext uri="{FF2B5EF4-FFF2-40B4-BE49-F238E27FC236}">
                  <a16:creationId xmlns:a16="http://schemas.microsoft.com/office/drawing/2014/main" id="{D86FC01C-4E58-48B4-A25A-81C865052FC0}"/>
                </a:ext>
              </a:extLst>
            </p:cNvPr>
            <p:cNvGrpSpPr/>
            <p:nvPr/>
          </p:nvGrpSpPr>
          <p:grpSpPr>
            <a:xfrm>
              <a:off x="7500134" y="1441118"/>
              <a:ext cx="2262714" cy="486563"/>
              <a:chOff x="7500131" y="1441117"/>
              <a:chExt cx="2262714" cy="486563"/>
            </a:xfrm>
          </p:grpSpPr>
          <p:grpSp>
            <p:nvGrpSpPr>
              <p:cNvPr id="72" name="Group 71">
                <a:extLst>
                  <a:ext uri="{FF2B5EF4-FFF2-40B4-BE49-F238E27FC236}">
                    <a16:creationId xmlns:a16="http://schemas.microsoft.com/office/drawing/2014/main" id="{A35FDD61-D2E8-4090-8506-755CEBC38F6B}"/>
                  </a:ext>
                </a:extLst>
              </p:cNvPr>
              <p:cNvGrpSpPr/>
              <p:nvPr/>
            </p:nvGrpSpPr>
            <p:grpSpPr>
              <a:xfrm>
                <a:off x="7500131" y="1441117"/>
                <a:ext cx="414801" cy="351701"/>
                <a:chOff x="11531407" y="4832617"/>
                <a:chExt cx="433725" cy="380793"/>
              </a:xfrm>
            </p:grpSpPr>
            <p:sp>
              <p:nvSpPr>
                <p:cNvPr id="74" name="Teardrop 73">
                  <a:extLst>
                    <a:ext uri="{FF2B5EF4-FFF2-40B4-BE49-F238E27FC236}">
                      <a16:creationId xmlns:a16="http://schemas.microsoft.com/office/drawing/2014/main" id="{8614EE06-E378-4149-A65F-52D36DB38275}"/>
                    </a:ext>
                  </a:extLst>
                </p:cNvPr>
                <p:cNvSpPr/>
                <p:nvPr/>
              </p:nvSpPr>
              <p:spPr>
                <a:xfrm rot="8222429">
                  <a:off x="11531407" y="4832617"/>
                  <a:ext cx="433725" cy="38079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75" name="Oval 74">
                  <a:extLst>
                    <a:ext uri="{FF2B5EF4-FFF2-40B4-BE49-F238E27FC236}">
                      <a16:creationId xmlns:a16="http://schemas.microsoft.com/office/drawing/2014/main" id="{F47391A6-B73C-460A-8A74-A93E5976295B}"/>
                    </a:ext>
                  </a:extLst>
                </p:cNvPr>
                <p:cNvSpPr/>
                <p:nvPr/>
              </p:nvSpPr>
              <p:spPr>
                <a:xfrm>
                  <a:off x="11621919" y="4895044"/>
                  <a:ext cx="246453" cy="23752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73" name="TextBox 72">
                <a:extLst>
                  <a:ext uri="{FF2B5EF4-FFF2-40B4-BE49-F238E27FC236}">
                    <a16:creationId xmlns:a16="http://schemas.microsoft.com/office/drawing/2014/main" id="{40F02883-8981-4A5C-A6CF-072643273201}"/>
                  </a:ext>
                </a:extLst>
              </p:cNvPr>
              <p:cNvSpPr txBox="1"/>
              <p:nvPr/>
            </p:nvSpPr>
            <p:spPr>
              <a:xfrm>
                <a:off x="7993070" y="1456391"/>
                <a:ext cx="1769775" cy="471289"/>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249" b="1" dirty="0">
                    <a:solidFill>
                      <a:schemeClr val="tx2"/>
                    </a:solidFill>
                    <a:latin typeface="Verdana" pitchFamily="34" charset="0"/>
                    <a:ea typeface="Verdana" pitchFamily="34" charset="0"/>
                  </a:rPr>
                  <a:t>KARANGANYAR</a:t>
                </a:r>
              </a:p>
              <a:p>
                <a:pPr>
                  <a:lnSpc>
                    <a:spcPct val="90000"/>
                  </a:lnSpc>
                </a:pPr>
                <a:endParaRPr lang="en-US" sz="1606" b="1" dirty="0">
                  <a:solidFill>
                    <a:schemeClr val="tx2"/>
                  </a:solidFill>
                  <a:latin typeface="Verdana" pitchFamily="34" charset="0"/>
                  <a:ea typeface="Verdana" pitchFamily="34" charset="0"/>
                </a:endParaRPr>
              </a:p>
            </p:txBody>
          </p:sp>
        </p:grpSp>
        <p:grpSp>
          <p:nvGrpSpPr>
            <p:cNvPr id="55" name="Group 54">
              <a:extLst>
                <a:ext uri="{FF2B5EF4-FFF2-40B4-BE49-F238E27FC236}">
                  <a16:creationId xmlns:a16="http://schemas.microsoft.com/office/drawing/2014/main" id="{8BBDE0AB-A725-4A82-B93C-894C0224300D}"/>
                </a:ext>
              </a:extLst>
            </p:cNvPr>
            <p:cNvGrpSpPr/>
            <p:nvPr/>
          </p:nvGrpSpPr>
          <p:grpSpPr>
            <a:xfrm>
              <a:off x="7540020" y="2172764"/>
              <a:ext cx="419653" cy="361498"/>
              <a:chOff x="11527477" y="4832879"/>
              <a:chExt cx="432343" cy="367743"/>
            </a:xfrm>
          </p:grpSpPr>
          <p:sp>
            <p:nvSpPr>
              <p:cNvPr id="70" name="Teardrop 69">
                <a:extLst>
                  <a:ext uri="{FF2B5EF4-FFF2-40B4-BE49-F238E27FC236}">
                    <a16:creationId xmlns:a16="http://schemas.microsoft.com/office/drawing/2014/main" id="{AD88F0EA-999D-4F8C-AD3F-3518B1BAFBFE}"/>
                  </a:ext>
                </a:extLst>
              </p:cNvPr>
              <p:cNvSpPr/>
              <p:nvPr/>
            </p:nvSpPr>
            <p:spPr>
              <a:xfrm rot="8222429">
                <a:off x="11527477" y="4832879"/>
                <a:ext cx="432343"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71" name="Oval 70">
                <a:extLst>
                  <a:ext uri="{FF2B5EF4-FFF2-40B4-BE49-F238E27FC236}">
                    <a16:creationId xmlns:a16="http://schemas.microsoft.com/office/drawing/2014/main" id="{C2389B0E-5917-4D34-803F-B3C059C68F1E}"/>
                  </a:ext>
                </a:extLst>
              </p:cNvPr>
              <p:cNvSpPr/>
              <p:nvPr/>
            </p:nvSpPr>
            <p:spPr>
              <a:xfrm>
                <a:off x="11634934" y="4909755"/>
                <a:ext cx="216430" cy="20719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56" name="TextBox 55">
              <a:extLst>
                <a:ext uri="{FF2B5EF4-FFF2-40B4-BE49-F238E27FC236}">
                  <a16:creationId xmlns:a16="http://schemas.microsoft.com/office/drawing/2014/main" id="{22175BE4-86AD-46CA-ACF5-A001D332459E}"/>
                </a:ext>
              </a:extLst>
            </p:cNvPr>
            <p:cNvSpPr txBox="1"/>
            <p:nvPr/>
          </p:nvSpPr>
          <p:spPr>
            <a:xfrm>
              <a:off x="8003959" y="2192192"/>
              <a:ext cx="1735104" cy="470483"/>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SURAKARTA</a:t>
              </a:r>
            </a:p>
            <a:p>
              <a:pPr>
                <a:lnSpc>
                  <a:spcPct val="90000"/>
                </a:lnSpc>
              </a:pPr>
              <a:r>
                <a:rPr lang="en-US" sz="1600" b="0" i="0" u="none" strike="noStrike" dirty="0">
                  <a:effectLst/>
                  <a:latin typeface="Tw Cen MT" panose="020B0602020104020603" pitchFamily="34" charset="0"/>
                </a:rPr>
                <a:t>773</a:t>
              </a:r>
              <a:r>
                <a:rPr lang="en-US" sz="1400" dirty="0"/>
                <a:t> </a:t>
              </a:r>
              <a:endParaRPr lang="en-US" sz="1249" b="1" dirty="0">
                <a:solidFill>
                  <a:schemeClr val="tx2"/>
                </a:solidFill>
                <a:latin typeface="Verdana" pitchFamily="34" charset="0"/>
                <a:ea typeface="Verdana" pitchFamily="34" charset="0"/>
              </a:endParaRPr>
            </a:p>
          </p:txBody>
        </p:sp>
        <p:grpSp>
          <p:nvGrpSpPr>
            <p:cNvPr id="57" name="Group 56">
              <a:extLst>
                <a:ext uri="{FF2B5EF4-FFF2-40B4-BE49-F238E27FC236}">
                  <a16:creationId xmlns:a16="http://schemas.microsoft.com/office/drawing/2014/main" id="{D7C55288-DA53-4140-B7E3-D2ED2B3A136C}"/>
                </a:ext>
              </a:extLst>
            </p:cNvPr>
            <p:cNvGrpSpPr/>
            <p:nvPr/>
          </p:nvGrpSpPr>
          <p:grpSpPr>
            <a:xfrm>
              <a:off x="7528351" y="2889086"/>
              <a:ext cx="410603" cy="367743"/>
              <a:chOff x="11546302" y="4826975"/>
              <a:chExt cx="410603" cy="367743"/>
            </a:xfrm>
          </p:grpSpPr>
          <p:sp>
            <p:nvSpPr>
              <p:cNvPr id="68" name="Teardrop 67">
                <a:extLst>
                  <a:ext uri="{FF2B5EF4-FFF2-40B4-BE49-F238E27FC236}">
                    <a16:creationId xmlns:a16="http://schemas.microsoft.com/office/drawing/2014/main" id="{EFED2E5B-4310-441E-BB6F-8BC612122961}"/>
                  </a:ext>
                </a:extLst>
              </p:cNvPr>
              <p:cNvSpPr/>
              <p:nvPr/>
            </p:nvSpPr>
            <p:spPr>
              <a:xfrm rot="8222429">
                <a:off x="11546302" y="4826975"/>
                <a:ext cx="410603"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9" name="Oval 68">
                <a:extLst>
                  <a:ext uri="{FF2B5EF4-FFF2-40B4-BE49-F238E27FC236}">
                    <a16:creationId xmlns:a16="http://schemas.microsoft.com/office/drawing/2014/main" id="{39D52648-6F13-46E0-A962-08F9FE530D02}"/>
                  </a:ext>
                </a:extLst>
              </p:cNvPr>
              <p:cNvSpPr/>
              <p:nvPr/>
            </p:nvSpPr>
            <p:spPr>
              <a:xfrm>
                <a:off x="11662274" y="4909754"/>
                <a:ext cx="189091" cy="2012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58" name="TextBox 57">
              <a:extLst>
                <a:ext uri="{FF2B5EF4-FFF2-40B4-BE49-F238E27FC236}">
                  <a16:creationId xmlns:a16="http://schemas.microsoft.com/office/drawing/2014/main" id="{E83E0621-47E3-429E-822B-9BE4C887BB06}"/>
                </a:ext>
              </a:extLst>
            </p:cNvPr>
            <p:cNvSpPr txBox="1"/>
            <p:nvPr/>
          </p:nvSpPr>
          <p:spPr>
            <a:xfrm>
              <a:off x="8047810" y="2907835"/>
              <a:ext cx="1691253" cy="497248"/>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SRAGEN</a:t>
              </a:r>
            </a:p>
            <a:p>
              <a:pPr>
                <a:lnSpc>
                  <a:spcPct val="90000"/>
                </a:lnSpc>
              </a:pPr>
              <a:r>
                <a:rPr lang="en-US" sz="1800" b="0" i="0" u="none" strike="noStrike" dirty="0">
                  <a:solidFill>
                    <a:srgbClr val="000000"/>
                  </a:solidFill>
                  <a:effectLst/>
                  <a:latin typeface="Tw Cen MT" panose="020B0602020104020603" pitchFamily="34" charset="0"/>
                </a:rPr>
                <a:t>646</a:t>
              </a:r>
              <a:r>
                <a:rPr lang="en-US" sz="1600" dirty="0"/>
                <a:t> </a:t>
              </a:r>
              <a:endParaRPr lang="en-US" sz="1606" b="1" dirty="0">
                <a:solidFill>
                  <a:schemeClr val="tx2"/>
                </a:solidFill>
                <a:latin typeface="Verdana" pitchFamily="34" charset="0"/>
                <a:ea typeface="Verdana" pitchFamily="34" charset="0"/>
              </a:endParaRPr>
            </a:p>
          </p:txBody>
        </p:sp>
        <p:grpSp>
          <p:nvGrpSpPr>
            <p:cNvPr id="59" name="Group 58">
              <a:extLst>
                <a:ext uri="{FF2B5EF4-FFF2-40B4-BE49-F238E27FC236}">
                  <a16:creationId xmlns:a16="http://schemas.microsoft.com/office/drawing/2014/main" id="{838CD920-146E-4450-89B0-9D1C588697C6}"/>
                </a:ext>
              </a:extLst>
            </p:cNvPr>
            <p:cNvGrpSpPr/>
            <p:nvPr/>
          </p:nvGrpSpPr>
          <p:grpSpPr>
            <a:xfrm>
              <a:off x="7555307" y="3578462"/>
              <a:ext cx="412775" cy="367743"/>
              <a:chOff x="11544422" y="4827593"/>
              <a:chExt cx="412775" cy="367743"/>
            </a:xfrm>
          </p:grpSpPr>
          <p:sp>
            <p:nvSpPr>
              <p:cNvPr id="66" name="Teardrop 65">
                <a:extLst>
                  <a:ext uri="{FF2B5EF4-FFF2-40B4-BE49-F238E27FC236}">
                    <a16:creationId xmlns:a16="http://schemas.microsoft.com/office/drawing/2014/main" id="{812CBAA0-3C05-4B38-ACC6-4735ADF39183}"/>
                  </a:ext>
                </a:extLst>
              </p:cNvPr>
              <p:cNvSpPr/>
              <p:nvPr/>
            </p:nvSpPr>
            <p:spPr>
              <a:xfrm rot="8222429">
                <a:off x="11544422" y="4827593"/>
                <a:ext cx="412775"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7" name="Oval 66">
                <a:extLst>
                  <a:ext uri="{FF2B5EF4-FFF2-40B4-BE49-F238E27FC236}">
                    <a16:creationId xmlns:a16="http://schemas.microsoft.com/office/drawing/2014/main" id="{8686BB6E-E71C-46A2-BCAF-E521319A4B17}"/>
                  </a:ext>
                </a:extLst>
              </p:cNvPr>
              <p:cNvSpPr/>
              <p:nvPr/>
            </p:nvSpPr>
            <p:spPr>
              <a:xfrm>
                <a:off x="11647821" y="4896169"/>
                <a:ext cx="219808" cy="21413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60" name="TextBox 59">
              <a:extLst>
                <a:ext uri="{FF2B5EF4-FFF2-40B4-BE49-F238E27FC236}">
                  <a16:creationId xmlns:a16="http://schemas.microsoft.com/office/drawing/2014/main" id="{996A2468-E150-42D7-A2E3-8FCCADECE0DB}"/>
                </a:ext>
              </a:extLst>
            </p:cNvPr>
            <p:cNvSpPr txBox="1"/>
            <p:nvPr/>
          </p:nvSpPr>
          <p:spPr>
            <a:xfrm>
              <a:off x="8014977" y="3574839"/>
              <a:ext cx="1724085" cy="470483"/>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SUKOHARJO</a:t>
              </a:r>
              <a:endParaRPr lang="en-US" sz="1606" b="1" dirty="0">
                <a:solidFill>
                  <a:schemeClr val="tx2"/>
                </a:solidFill>
                <a:latin typeface="Verdana" pitchFamily="34" charset="0"/>
                <a:ea typeface="Verdana" pitchFamily="34" charset="0"/>
              </a:endParaRPr>
            </a:p>
            <a:p>
              <a:pPr>
                <a:lnSpc>
                  <a:spcPct val="90000"/>
                </a:lnSpc>
              </a:pPr>
              <a:r>
                <a:rPr lang="en-US" sz="1600" b="0" i="0" u="none" strike="noStrike" dirty="0">
                  <a:effectLst/>
                  <a:latin typeface="Tw Cen MT" panose="020B0602020104020603" pitchFamily="34" charset="0"/>
                </a:rPr>
                <a:t>659</a:t>
              </a:r>
              <a:r>
                <a:rPr lang="en-US" sz="1400" dirty="0"/>
                <a:t> </a:t>
              </a:r>
              <a:endParaRPr lang="en-US" sz="1249" b="1" dirty="0">
                <a:latin typeface="Verdana" pitchFamily="34" charset="0"/>
                <a:ea typeface="Verdana" pitchFamily="34" charset="0"/>
              </a:endParaRPr>
            </a:p>
          </p:txBody>
        </p:sp>
        <p:grpSp>
          <p:nvGrpSpPr>
            <p:cNvPr id="61" name="Group 60">
              <a:extLst>
                <a:ext uri="{FF2B5EF4-FFF2-40B4-BE49-F238E27FC236}">
                  <a16:creationId xmlns:a16="http://schemas.microsoft.com/office/drawing/2014/main" id="{27A9C44D-44BA-4B5D-9ABF-5A144344CBC8}"/>
                </a:ext>
              </a:extLst>
            </p:cNvPr>
            <p:cNvGrpSpPr/>
            <p:nvPr/>
          </p:nvGrpSpPr>
          <p:grpSpPr>
            <a:xfrm>
              <a:off x="7535080" y="4251605"/>
              <a:ext cx="2203177" cy="470483"/>
              <a:chOff x="7535080" y="4347538"/>
              <a:chExt cx="2203177" cy="470483"/>
            </a:xfrm>
          </p:grpSpPr>
          <p:grpSp>
            <p:nvGrpSpPr>
              <p:cNvPr id="62" name="Group 61">
                <a:extLst>
                  <a:ext uri="{FF2B5EF4-FFF2-40B4-BE49-F238E27FC236}">
                    <a16:creationId xmlns:a16="http://schemas.microsoft.com/office/drawing/2014/main" id="{AA584069-4FBE-4882-AF0C-5B7890C0B167}"/>
                  </a:ext>
                </a:extLst>
              </p:cNvPr>
              <p:cNvGrpSpPr/>
              <p:nvPr/>
            </p:nvGrpSpPr>
            <p:grpSpPr>
              <a:xfrm>
                <a:off x="7535080" y="4371862"/>
                <a:ext cx="429739" cy="367743"/>
                <a:chOff x="11529731" y="4832422"/>
                <a:chExt cx="429739" cy="367743"/>
              </a:xfrm>
            </p:grpSpPr>
            <p:sp>
              <p:nvSpPr>
                <p:cNvPr id="64" name="Teardrop 63">
                  <a:extLst>
                    <a:ext uri="{FF2B5EF4-FFF2-40B4-BE49-F238E27FC236}">
                      <a16:creationId xmlns:a16="http://schemas.microsoft.com/office/drawing/2014/main" id="{0573EC4B-4E0F-4DF2-98E1-0B86BF6F3ADF}"/>
                    </a:ext>
                  </a:extLst>
                </p:cNvPr>
                <p:cNvSpPr/>
                <p:nvPr/>
              </p:nvSpPr>
              <p:spPr>
                <a:xfrm rot="8222429">
                  <a:off x="11529731" y="4832422"/>
                  <a:ext cx="429739"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65" name="Oval 64">
                  <a:extLst>
                    <a:ext uri="{FF2B5EF4-FFF2-40B4-BE49-F238E27FC236}">
                      <a16:creationId xmlns:a16="http://schemas.microsoft.com/office/drawing/2014/main" id="{CEC63CA4-C604-402D-970A-4A4EAD85DC5A}"/>
                    </a:ext>
                  </a:extLst>
                </p:cNvPr>
                <p:cNvSpPr/>
                <p:nvPr/>
              </p:nvSpPr>
              <p:spPr>
                <a:xfrm>
                  <a:off x="11638975" y="4909755"/>
                  <a:ext cx="212390" cy="21148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63" name="TextBox 62">
                <a:extLst>
                  <a:ext uri="{FF2B5EF4-FFF2-40B4-BE49-F238E27FC236}">
                    <a16:creationId xmlns:a16="http://schemas.microsoft.com/office/drawing/2014/main" id="{54882CD4-4241-4860-AAA6-C5A82EFB0708}"/>
                  </a:ext>
                </a:extLst>
              </p:cNvPr>
              <p:cNvSpPr txBox="1"/>
              <p:nvPr/>
            </p:nvSpPr>
            <p:spPr>
              <a:xfrm>
                <a:off x="7993068" y="4347538"/>
                <a:ext cx="1745189" cy="470483"/>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BOYOLALI</a:t>
                </a:r>
              </a:p>
              <a:p>
                <a:pPr>
                  <a:lnSpc>
                    <a:spcPct val="90000"/>
                  </a:lnSpc>
                </a:pPr>
                <a:r>
                  <a:rPr lang="en-US" sz="1600" b="0" i="0" u="none" strike="noStrike" dirty="0">
                    <a:solidFill>
                      <a:srgbClr val="000000"/>
                    </a:solidFill>
                    <a:effectLst/>
                    <a:latin typeface="Tw Cen MT" panose="020B0602020104020603" pitchFamily="34" charset="0"/>
                  </a:rPr>
                  <a:t>332</a:t>
                </a:r>
                <a:r>
                  <a:rPr lang="en-US" sz="1600" dirty="0"/>
                  <a:t> </a:t>
                </a:r>
                <a:endParaRPr lang="en-US" sz="1606" b="1" dirty="0">
                  <a:solidFill>
                    <a:schemeClr val="bg1"/>
                  </a:solidFill>
                  <a:latin typeface="Verdana" pitchFamily="34" charset="0"/>
                  <a:ea typeface="Verdana" pitchFamily="34" charset="0"/>
                </a:endParaRPr>
              </a:p>
            </p:txBody>
          </p:sp>
        </p:grpSp>
      </p:grpSp>
      <p:grpSp>
        <p:nvGrpSpPr>
          <p:cNvPr id="108" name="Group 107">
            <a:extLst>
              <a:ext uri="{FF2B5EF4-FFF2-40B4-BE49-F238E27FC236}">
                <a16:creationId xmlns:a16="http://schemas.microsoft.com/office/drawing/2014/main" id="{FA65196A-49AD-47B0-B44D-0828A5367C62}"/>
              </a:ext>
            </a:extLst>
          </p:cNvPr>
          <p:cNvGrpSpPr/>
          <p:nvPr/>
        </p:nvGrpSpPr>
        <p:grpSpPr>
          <a:xfrm>
            <a:off x="10088993" y="1899861"/>
            <a:ext cx="1817676" cy="3323583"/>
            <a:chOff x="10088993" y="1714874"/>
            <a:chExt cx="1817676" cy="3340444"/>
          </a:xfrm>
        </p:grpSpPr>
        <p:grpSp>
          <p:nvGrpSpPr>
            <p:cNvPr id="109" name="Group 108">
              <a:extLst>
                <a:ext uri="{FF2B5EF4-FFF2-40B4-BE49-F238E27FC236}">
                  <a16:creationId xmlns:a16="http://schemas.microsoft.com/office/drawing/2014/main" id="{CF6C3246-C5B5-41D7-A997-661EC0E19C04}"/>
                </a:ext>
              </a:extLst>
            </p:cNvPr>
            <p:cNvGrpSpPr/>
            <p:nvPr/>
          </p:nvGrpSpPr>
          <p:grpSpPr>
            <a:xfrm>
              <a:off x="10192158" y="4546170"/>
              <a:ext cx="1570494" cy="509148"/>
              <a:chOff x="2551651" y="5688176"/>
              <a:chExt cx="1759931" cy="570564"/>
            </a:xfrm>
          </p:grpSpPr>
          <p:grpSp>
            <p:nvGrpSpPr>
              <p:cNvPr id="130" name="Group 129">
                <a:extLst>
                  <a:ext uri="{FF2B5EF4-FFF2-40B4-BE49-F238E27FC236}">
                    <a16:creationId xmlns:a16="http://schemas.microsoft.com/office/drawing/2014/main" id="{D401261C-2B29-4C7D-878F-0079815A20E4}"/>
                  </a:ext>
                </a:extLst>
              </p:cNvPr>
              <p:cNvGrpSpPr/>
              <p:nvPr/>
            </p:nvGrpSpPr>
            <p:grpSpPr>
              <a:xfrm>
                <a:off x="2551651" y="5688176"/>
                <a:ext cx="323917" cy="334707"/>
                <a:chOff x="11481568" y="1653715"/>
                <a:chExt cx="323917" cy="334707"/>
              </a:xfrm>
            </p:grpSpPr>
            <p:sp>
              <p:nvSpPr>
                <p:cNvPr id="132" name="Teardrop 131">
                  <a:extLst>
                    <a:ext uri="{FF2B5EF4-FFF2-40B4-BE49-F238E27FC236}">
                      <a16:creationId xmlns:a16="http://schemas.microsoft.com/office/drawing/2014/main" id="{74D0C671-817A-4EA6-8789-9EFB447AEB90}"/>
                    </a:ext>
                  </a:extLst>
                </p:cNvPr>
                <p:cNvSpPr/>
                <p:nvPr/>
              </p:nvSpPr>
              <p:spPr>
                <a:xfrm rot="8222429">
                  <a:off x="11481568" y="1653715"/>
                  <a:ext cx="323917" cy="334707"/>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33" name="Oval 132">
                  <a:extLst>
                    <a:ext uri="{FF2B5EF4-FFF2-40B4-BE49-F238E27FC236}">
                      <a16:creationId xmlns:a16="http://schemas.microsoft.com/office/drawing/2014/main" id="{4E8F1D32-AA7D-44CA-B630-6D3ACA226632}"/>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1" name="TextBox 130">
                <a:extLst>
                  <a:ext uri="{FF2B5EF4-FFF2-40B4-BE49-F238E27FC236}">
                    <a16:creationId xmlns:a16="http://schemas.microsoft.com/office/drawing/2014/main" id="{B2B0984E-1B83-4CFC-B94E-0F435C1727A4}"/>
                  </a:ext>
                </a:extLst>
              </p:cNvPr>
              <p:cNvSpPr txBox="1"/>
              <p:nvPr/>
            </p:nvSpPr>
            <p:spPr>
              <a:xfrm>
                <a:off x="2959085" y="5709369"/>
                <a:ext cx="1352497" cy="549371"/>
              </a:xfrm>
              <a:prstGeom prst="rect">
                <a:avLst/>
              </a:prstGeom>
              <a:solidFill>
                <a:schemeClr val="accent1">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WONOGIRI</a:t>
                </a:r>
              </a:p>
              <a:p>
                <a:pPr>
                  <a:lnSpc>
                    <a:spcPct val="90000"/>
                  </a:lnSpc>
                </a:pPr>
                <a:endParaRPr lang="en-US" sz="1606" b="1" dirty="0">
                  <a:solidFill>
                    <a:schemeClr val="bg1"/>
                  </a:solidFill>
                  <a:latin typeface="Verdana" pitchFamily="34" charset="0"/>
                  <a:ea typeface="Verdana" pitchFamily="34" charset="0"/>
                </a:endParaRPr>
              </a:p>
            </p:txBody>
          </p:sp>
        </p:grpSp>
        <p:grpSp>
          <p:nvGrpSpPr>
            <p:cNvPr id="110" name="Group 109">
              <a:extLst>
                <a:ext uri="{FF2B5EF4-FFF2-40B4-BE49-F238E27FC236}">
                  <a16:creationId xmlns:a16="http://schemas.microsoft.com/office/drawing/2014/main" id="{F9896EA8-998E-42D2-9458-F5EE31E0E4E5}"/>
                </a:ext>
              </a:extLst>
            </p:cNvPr>
            <p:cNvGrpSpPr/>
            <p:nvPr/>
          </p:nvGrpSpPr>
          <p:grpSpPr>
            <a:xfrm>
              <a:off x="10088993" y="2391887"/>
              <a:ext cx="1673659" cy="490765"/>
              <a:chOff x="3578251" y="5789808"/>
              <a:chExt cx="2158501" cy="566721"/>
            </a:xfrm>
          </p:grpSpPr>
          <p:grpSp>
            <p:nvGrpSpPr>
              <p:cNvPr id="126" name="Group 125">
                <a:extLst>
                  <a:ext uri="{FF2B5EF4-FFF2-40B4-BE49-F238E27FC236}">
                    <a16:creationId xmlns:a16="http://schemas.microsoft.com/office/drawing/2014/main" id="{7B52B784-396B-4F25-A668-8F7427581996}"/>
                  </a:ext>
                </a:extLst>
              </p:cNvPr>
              <p:cNvGrpSpPr/>
              <p:nvPr/>
            </p:nvGrpSpPr>
            <p:grpSpPr>
              <a:xfrm>
                <a:off x="3578251" y="5789808"/>
                <a:ext cx="388840" cy="361581"/>
                <a:chOff x="11562813" y="4822391"/>
                <a:chExt cx="388840" cy="361581"/>
              </a:xfrm>
            </p:grpSpPr>
            <p:sp>
              <p:nvSpPr>
                <p:cNvPr id="128" name="Teardrop 127">
                  <a:extLst>
                    <a:ext uri="{FF2B5EF4-FFF2-40B4-BE49-F238E27FC236}">
                      <a16:creationId xmlns:a16="http://schemas.microsoft.com/office/drawing/2014/main" id="{EF0772FC-1FAA-4313-A6C3-373ACD7CFDF6}"/>
                    </a:ext>
                  </a:extLst>
                </p:cNvPr>
                <p:cNvSpPr/>
                <p:nvPr/>
              </p:nvSpPr>
              <p:spPr>
                <a:xfrm rot="8222429">
                  <a:off x="11562813" y="4822391"/>
                  <a:ext cx="388840" cy="361581"/>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9" name="Oval 128">
                  <a:extLst>
                    <a:ext uri="{FF2B5EF4-FFF2-40B4-BE49-F238E27FC236}">
                      <a16:creationId xmlns:a16="http://schemas.microsoft.com/office/drawing/2014/main" id="{94FA55D6-205C-4C36-AD2C-E58AE79F9CF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27" name="TextBox 126">
                <a:extLst>
                  <a:ext uri="{FF2B5EF4-FFF2-40B4-BE49-F238E27FC236}">
                    <a16:creationId xmlns:a16="http://schemas.microsoft.com/office/drawing/2014/main" id="{08132598-BFE7-4529-BB45-91911DD77776}"/>
                  </a:ext>
                </a:extLst>
              </p:cNvPr>
              <p:cNvSpPr txBox="1"/>
              <p:nvPr/>
            </p:nvSpPr>
            <p:spPr>
              <a:xfrm>
                <a:off x="4001648" y="5791386"/>
                <a:ext cx="1735104" cy="565143"/>
              </a:xfrm>
              <a:prstGeom prst="rect">
                <a:avLst/>
              </a:prstGeom>
              <a:solidFill>
                <a:srgbClr val="CC00C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KLATEN</a:t>
                </a:r>
              </a:p>
              <a:p>
                <a:pPr>
                  <a:lnSpc>
                    <a:spcPct val="90000"/>
                  </a:lnSpc>
                </a:pPr>
                <a:r>
                  <a:rPr lang="en-US" sz="1600" b="0" i="0" u="none" strike="noStrike" dirty="0">
                    <a:solidFill>
                      <a:srgbClr val="000000"/>
                    </a:solidFill>
                    <a:effectLst/>
                    <a:latin typeface="Tw Cen MT" panose="020B0602020104020603" pitchFamily="34" charset="0"/>
                  </a:rPr>
                  <a:t>77</a:t>
                </a:r>
                <a:r>
                  <a:rPr lang="en-US" sz="1600" dirty="0"/>
                  <a:t> </a:t>
                </a:r>
                <a:endParaRPr lang="en-US" sz="1606" b="1" dirty="0">
                  <a:solidFill>
                    <a:schemeClr val="bg1"/>
                  </a:solidFill>
                  <a:latin typeface="Verdana" pitchFamily="34" charset="0"/>
                  <a:ea typeface="Verdana" pitchFamily="34" charset="0"/>
                </a:endParaRPr>
              </a:p>
            </p:txBody>
          </p:sp>
        </p:grpSp>
        <p:grpSp>
          <p:nvGrpSpPr>
            <p:cNvPr id="111" name="Group 110">
              <a:extLst>
                <a:ext uri="{FF2B5EF4-FFF2-40B4-BE49-F238E27FC236}">
                  <a16:creationId xmlns:a16="http://schemas.microsoft.com/office/drawing/2014/main" id="{5699DCFD-F6D5-4249-987F-7DC56BE19979}"/>
                </a:ext>
              </a:extLst>
            </p:cNvPr>
            <p:cNvGrpSpPr/>
            <p:nvPr/>
          </p:nvGrpSpPr>
          <p:grpSpPr>
            <a:xfrm>
              <a:off x="10094612" y="1714874"/>
              <a:ext cx="1668041" cy="555555"/>
              <a:chOff x="3618316" y="5764086"/>
              <a:chExt cx="2197962" cy="689039"/>
            </a:xfrm>
          </p:grpSpPr>
          <p:grpSp>
            <p:nvGrpSpPr>
              <p:cNvPr id="122" name="Group 121">
                <a:extLst>
                  <a:ext uri="{FF2B5EF4-FFF2-40B4-BE49-F238E27FC236}">
                    <a16:creationId xmlns:a16="http://schemas.microsoft.com/office/drawing/2014/main" id="{96A9E551-88AF-45C6-B2AD-C4B8E588A8ED}"/>
                  </a:ext>
                </a:extLst>
              </p:cNvPr>
              <p:cNvGrpSpPr/>
              <p:nvPr/>
            </p:nvGrpSpPr>
            <p:grpSpPr>
              <a:xfrm>
                <a:off x="3618316" y="5764086"/>
                <a:ext cx="425833" cy="434816"/>
                <a:chOff x="11557271" y="4825056"/>
                <a:chExt cx="425833" cy="434816"/>
              </a:xfrm>
            </p:grpSpPr>
            <p:sp>
              <p:nvSpPr>
                <p:cNvPr id="124" name="Teardrop 123">
                  <a:extLst>
                    <a:ext uri="{FF2B5EF4-FFF2-40B4-BE49-F238E27FC236}">
                      <a16:creationId xmlns:a16="http://schemas.microsoft.com/office/drawing/2014/main" id="{8702A848-FCE5-420E-8BF7-6622C100D988}"/>
                    </a:ext>
                  </a:extLst>
                </p:cNvPr>
                <p:cNvSpPr/>
                <p:nvPr/>
              </p:nvSpPr>
              <p:spPr>
                <a:xfrm rot="8222429">
                  <a:off x="11557271" y="4825056"/>
                  <a:ext cx="425833" cy="434816"/>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5" name="Oval 124">
                  <a:extLst>
                    <a:ext uri="{FF2B5EF4-FFF2-40B4-BE49-F238E27FC236}">
                      <a16:creationId xmlns:a16="http://schemas.microsoft.com/office/drawing/2014/main" id="{502451CE-7EFC-49BB-9EAA-75033D7501E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23" name="TextBox 122">
                <a:extLst>
                  <a:ext uri="{FF2B5EF4-FFF2-40B4-BE49-F238E27FC236}">
                    <a16:creationId xmlns:a16="http://schemas.microsoft.com/office/drawing/2014/main" id="{D60BA654-21C4-4135-80C5-5E29634C7AE6}"/>
                  </a:ext>
                </a:extLst>
              </p:cNvPr>
              <p:cNvSpPr txBox="1"/>
              <p:nvPr/>
            </p:nvSpPr>
            <p:spPr>
              <a:xfrm>
                <a:off x="4081175" y="5777079"/>
                <a:ext cx="1735103" cy="676046"/>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GROBOGAN</a:t>
                </a:r>
              </a:p>
              <a:p>
                <a:pPr>
                  <a:lnSpc>
                    <a:spcPct val="90000"/>
                  </a:lnSpc>
                </a:pPr>
                <a:r>
                  <a:rPr lang="en-US" sz="2000" b="0" i="0" u="none" strike="noStrike" dirty="0">
                    <a:solidFill>
                      <a:srgbClr val="000000"/>
                    </a:solidFill>
                    <a:effectLst/>
                    <a:latin typeface="Tw Cen MT" panose="020B0602020104020603" pitchFamily="34" charset="0"/>
                  </a:rPr>
                  <a:t>21</a:t>
                </a:r>
                <a:r>
                  <a:rPr lang="en-US" sz="1600" dirty="0"/>
                  <a:t> </a:t>
                </a:r>
                <a:endParaRPr lang="en-US" sz="1400" b="1" dirty="0">
                  <a:solidFill>
                    <a:schemeClr val="tx2"/>
                  </a:solidFill>
                  <a:latin typeface="Verdana" pitchFamily="34" charset="0"/>
                  <a:ea typeface="Verdana" pitchFamily="34" charset="0"/>
                </a:endParaRPr>
              </a:p>
            </p:txBody>
          </p:sp>
        </p:grpSp>
        <p:grpSp>
          <p:nvGrpSpPr>
            <p:cNvPr id="112" name="Group 111">
              <a:extLst>
                <a:ext uri="{FF2B5EF4-FFF2-40B4-BE49-F238E27FC236}">
                  <a16:creationId xmlns:a16="http://schemas.microsoft.com/office/drawing/2014/main" id="{9B54D13E-0670-4141-9F37-F5D83E8DE8F3}"/>
                </a:ext>
              </a:extLst>
            </p:cNvPr>
            <p:cNvGrpSpPr/>
            <p:nvPr/>
          </p:nvGrpSpPr>
          <p:grpSpPr>
            <a:xfrm>
              <a:off x="10109987" y="3850802"/>
              <a:ext cx="1796682" cy="504776"/>
              <a:chOff x="154960" y="5317730"/>
              <a:chExt cx="1796682" cy="504776"/>
            </a:xfrm>
          </p:grpSpPr>
          <p:grpSp>
            <p:nvGrpSpPr>
              <p:cNvPr id="118" name="Group 117">
                <a:extLst>
                  <a:ext uri="{FF2B5EF4-FFF2-40B4-BE49-F238E27FC236}">
                    <a16:creationId xmlns:a16="http://schemas.microsoft.com/office/drawing/2014/main" id="{1D7E24E2-A8CD-415E-8EE3-97C1AAA62D45}"/>
                  </a:ext>
                </a:extLst>
              </p:cNvPr>
              <p:cNvGrpSpPr/>
              <p:nvPr/>
            </p:nvGrpSpPr>
            <p:grpSpPr>
              <a:xfrm>
                <a:off x="154960" y="5317730"/>
                <a:ext cx="315156" cy="328160"/>
                <a:chOff x="11596033" y="4810628"/>
                <a:chExt cx="353171" cy="367743"/>
              </a:xfrm>
            </p:grpSpPr>
            <p:sp>
              <p:nvSpPr>
                <p:cNvPr id="120" name="Teardrop 119">
                  <a:extLst>
                    <a:ext uri="{FF2B5EF4-FFF2-40B4-BE49-F238E27FC236}">
                      <a16:creationId xmlns:a16="http://schemas.microsoft.com/office/drawing/2014/main" id="{58BA80CD-7417-4217-A3E4-9B92681A481F}"/>
                    </a:ext>
                  </a:extLst>
                </p:cNvPr>
                <p:cNvSpPr/>
                <p:nvPr/>
              </p:nvSpPr>
              <p:spPr>
                <a:xfrm rot="8222429">
                  <a:off x="11596033" y="4810628"/>
                  <a:ext cx="353171" cy="367743"/>
                </a:xfrm>
                <a:prstGeom prst="teardrop">
                  <a:avLst>
                    <a:gd name="adj" fmla="val 196288"/>
                  </a:avLst>
                </a:prstGeom>
                <a:solidFill>
                  <a:srgbClr val="66FF33"/>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21" name="Oval 120">
                  <a:extLst>
                    <a:ext uri="{FF2B5EF4-FFF2-40B4-BE49-F238E27FC236}">
                      <a16:creationId xmlns:a16="http://schemas.microsoft.com/office/drawing/2014/main" id="{672E956D-12B8-41C9-8192-4030E71F8EA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19" name="TextBox 118">
                <a:extLst>
                  <a:ext uri="{FF2B5EF4-FFF2-40B4-BE49-F238E27FC236}">
                    <a16:creationId xmlns:a16="http://schemas.microsoft.com/office/drawing/2014/main" id="{86153A55-E112-4161-A75C-6FCAE3EE08DC}"/>
                  </a:ext>
                </a:extLst>
              </p:cNvPr>
              <p:cNvSpPr txBox="1"/>
              <p:nvPr/>
            </p:nvSpPr>
            <p:spPr>
              <a:xfrm>
                <a:off x="539678" y="5333108"/>
                <a:ext cx="1411964" cy="489398"/>
              </a:xfrm>
              <a:prstGeom prst="rect">
                <a:avLst/>
              </a:prstGeom>
              <a:solidFill>
                <a:srgbClr val="66FF3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a:t>
                </a:r>
              </a:p>
              <a:p>
                <a:pPr>
                  <a:lnSpc>
                    <a:spcPct val="90000"/>
                  </a:lnSpc>
                </a:pPr>
                <a:r>
                  <a:rPr lang="en-US" sz="1600" b="0" i="0" u="none" strike="noStrike" dirty="0">
                    <a:solidFill>
                      <a:srgbClr val="000000"/>
                    </a:solidFill>
                    <a:effectLst/>
                    <a:latin typeface="Tw Cen MT" panose="020B0602020104020603" pitchFamily="34" charset="0"/>
                  </a:rPr>
                  <a:t>117</a:t>
                </a:r>
                <a:r>
                  <a:rPr lang="en-US" sz="1600" dirty="0"/>
                  <a:t> </a:t>
                </a:r>
                <a:endParaRPr lang="en-US" sz="1606" b="1" dirty="0">
                  <a:solidFill>
                    <a:schemeClr val="tx2"/>
                  </a:solidFill>
                  <a:latin typeface="Verdana" pitchFamily="34" charset="0"/>
                  <a:ea typeface="Verdana" pitchFamily="34" charset="0"/>
                </a:endParaRPr>
              </a:p>
            </p:txBody>
          </p:sp>
        </p:grpSp>
        <p:grpSp>
          <p:nvGrpSpPr>
            <p:cNvPr id="113" name="Group 112">
              <a:extLst>
                <a:ext uri="{FF2B5EF4-FFF2-40B4-BE49-F238E27FC236}">
                  <a16:creationId xmlns:a16="http://schemas.microsoft.com/office/drawing/2014/main" id="{15CDAE99-D416-4104-B55E-30E864939783}"/>
                </a:ext>
              </a:extLst>
            </p:cNvPr>
            <p:cNvGrpSpPr/>
            <p:nvPr/>
          </p:nvGrpSpPr>
          <p:grpSpPr>
            <a:xfrm>
              <a:off x="10104873" y="3070628"/>
              <a:ext cx="1657767" cy="524198"/>
              <a:chOff x="8516348" y="5424320"/>
              <a:chExt cx="1983681" cy="555147"/>
            </a:xfrm>
          </p:grpSpPr>
          <p:grpSp>
            <p:nvGrpSpPr>
              <p:cNvPr id="114" name="Group 113">
                <a:extLst>
                  <a:ext uri="{FF2B5EF4-FFF2-40B4-BE49-F238E27FC236}">
                    <a16:creationId xmlns:a16="http://schemas.microsoft.com/office/drawing/2014/main" id="{87A94599-B55C-41FA-8F44-4B7129727F8A}"/>
                  </a:ext>
                </a:extLst>
              </p:cNvPr>
              <p:cNvGrpSpPr/>
              <p:nvPr/>
            </p:nvGrpSpPr>
            <p:grpSpPr>
              <a:xfrm>
                <a:off x="8516348" y="5424320"/>
                <a:ext cx="363378" cy="347361"/>
                <a:chOff x="11579387" y="4816455"/>
                <a:chExt cx="363378" cy="347361"/>
              </a:xfrm>
            </p:grpSpPr>
            <p:sp>
              <p:nvSpPr>
                <p:cNvPr id="116" name="Teardrop 115">
                  <a:extLst>
                    <a:ext uri="{FF2B5EF4-FFF2-40B4-BE49-F238E27FC236}">
                      <a16:creationId xmlns:a16="http://schemas.microsoft.com/office/drawing/2014/main" id="{B561CB4E-A417-4B96-A162-DA6E6DC899B6}"/>
                    </a:ext>
                  </a:extLst>
                </p:cNvPr>
                <p:cNvSpPr/>
                <p:nvPr/>
              </p:nvSpPr>
              <p:spPr>
                <a:xfrm rot="8222429">
                  <a:off x="11579387" y="4816455"/>
                  <a:ext cx="363378" cy="347361"/>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17" name="Oval 116">
                  <a:extLst>
                    <a:ext uri="{FF2B5EF4-FFF2-40B4-BE49-F238E27FC236}">
                      <a16:creationId xmlns:a16="http://schemas.microsoft.com/office/drawing/2014/main" id="{16772658-B790-468C-8E62-6607BA84D2A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15" name="TextBox 114">
                <a:extLst>
                  <a:ext uri="{FF2B5EF4-FFF2-40B4-BE49-F238E27FC236}">
                    <a16:creationId xmlns:a16="http://schemas.microsoft.com/office/drawing/2014/main" id="{D4F306E9-4C16-4FA5-BA30-C288127CBAAD}"/>
                  </a:ext>
                </a:extLst>
              </p:cNvPr>
              <p:cNvSpPr txBox="1"/>
              <p:nvPr/>
            </p:nvSpPr>
            <p:spPr>
              <a:xfrm>
                <a:off x="8937254" y="5461174"/>
                <a:ext cx="1562775" cy="518293"/>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BLORA</a:t>
                </a:r>
              </a:p>
              <a:p>
                <a:pPr>
                  <a:lnSpc>
                    <a:spcPct val="90000"/>
                  </a:lnSpc>
                </a:pPr>
                <a:r>
                  <a:rPr lang="en-US" sz="1600" b="0" i="0" u="none" strike="noStrike" dirty="0">
                    <a:solidFill>
                      <a:srgbClr val="000000"/>
                    </a:solidFill>
                    <a:effectLst/>
                    <a:latin typeface="Tw Cen MT" panose="020B0602020104020603" pitchFamily="34" charset="0"/>
                  </a:rPr>
                  <a:t>21</a:t>
                </a:r>
                <a:r>
                  <a:rPr lang="en-US" sz="1600" dirty="0"/>
                  <a:t> </a:t>
                </a:r>
                <a:endParaRPr lang="en-US" sz="1606" b="1" dirty="0">
                  <a:solidFill>
                    <a:schemeClr val="bg1"/>
                  </a:solidFill>
                  <a:latin typeface="Verdana" pitchFamily="34" charset="0"/>
                  <a:ea typeface="Verdana" pitchFamily="34" charset="0"/>
                </a:endParaRPr>
              </a:p>
            </p:txBody>
          </p:sp>
        </p:grpSp>
      </p:grpSp>
      <p:sp>
        <p:nvSpPr>
          <p:cNvPr id="134" name="Rectangle: Rounded Corners 133">
            <a:extLst>
              <a:ext uri="{FF2B5EF4-FFF2-40B4-BE49-F238E27FC236}">
                <a16:creationId xmlns:a16="http://schemas.microsoft.com/office/drawing/2014/main" id="{CCC94D05-6F94-44C9-A11C-282A9A5DE173}"/>
              </a:ext>
            </a:extLst>
          </p:cNvPr>
          <p:cNvSpPr/>
          <p:nvPr/>
        </p:nvSpPr>
        <p:spPr>
          <a:xfrm>
            <a:off x="2975307" y="872000"/>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1990695" y="1763529"/>
            <a:ext cx="8151058" cy="4986960"/>
          </a:xfrm>
          <a:prstGeom prst="rect">
            <a:avLst/>
          </a:prstGeom>
        </p:spPr>
      </p:pic>
      <p:sp>
        <p:nvSpPr>
          <p:cNvPr id="77" name="TextBox 76">
            <a:extLst>
              <a:ext uri="{FF2B5EF4-FFF2-40B4-BE49-F238E27FC236}">
                <a16:creationId xmlns:a16="http://schemas.microsoft.com/office/drawing/2014/main" id="{D1779FFA-8CCC-4525-B951-55B46AF51CEE}"/>
              </a:ext>
            </a:extLst>
          </p:cNvPr>
          <p:cNvSpPr txBox="1"/>
          <p:nvPr/>
        </p:nvSpPr>
        <p:spPr>
          <a:xfrm>
            <a:off x="10555736" y="4656397"/>
            <a:ext cx="783975" cy="646331"/>
          </a:xfrm>
          <a:prstGeom prst="rect">
            <a:avLst/>
          </a:prstGeom>
          <a:noFill/>
        </p:spPr>
        <p:txBody>
          <a:bodyPr wrap="square">
            <a:spAutoFit/>
          </a:bodyPr>
          <a:lstStyle/>
          <a:p>
            <a:r>
              <a:rPr lang="en-US" sz="1600" b="0" i="0" u="none" strike="noStrike" dirty="0">
                <a:effectLst/>
                <a:latin typeface="Tw Cen MT" panose="020B0602020104020603" pitchFamily="34" charset="0"/>
              </a:rPr>
              <a:t>154</a:t>
            </a:r>
            <a:r>
              <a:rPr lang="en-US" sz="3600" dirty="0">
                <a:solidFill>
                  <a:schemeClr val="bg1"/>
                </a:solidFill>
              </a:rPr>
              <a:t> </a:t>
            </a:r>
            <a:endParaRPr lang="en-US" sz="2800" dirty="0">
              <a:solidFill>
                <a:schemeClr val="bg1"/>
              </a:solidFill>
            </a:endParaRPr>
          </a:p>
        </p:txBody>
      </p:sp>
      <p:sp>
        <p:nvSpPr>
          <p:cNvPr id="79" name="TextBox 78">
            <a:extLst>
              <a:ext uri="{FF2B5EF4-FFF2-40B4-BE49-F238E27FC236}">
                <a16:creationId xmlns:a16="http://schemas.microsoft.com/office/drawing/2014/main" id="{C1EBF270-F928-41CF-A91A-B5AA901ACD8B}"/>
              </a:ext>
            </a:extLst>
          </p:cNvPr>
          <p:cNvSpPr txBox="1"/>
          <p:nvPr/>
        </p:nvSpPr>
        <p:spPr>
          <a:xfrm>
            <a:off x="521910" y="2110351"/>
            <a:ext cx="743205" cy="369332"/>
          </a:xfrm>
          <a:prstGeom prst="rect">
            <a:avLst/>
          </a:prstGeom>
          <a:noFill/>
        </p:spPr>
        <p:txBody>
          <a:bodyPr wrap="square">
            <a:spAutoFit/>
          </a:bodyPr>
          <a:lstStyle/>
          <a:p>
            <a:r>
              <a:rPr lang="en-US" sz="1600" b="0" i="0" u="none" strike="noStrike" dirty="0">
                <a:solidFill>
                  <a:srgbClr val="000000"/>
                </a:solidFill>
                <a:effectLst/>
                <a:latin typeface="Tw Cen MT" panose="020B0602020104020603" pitchFamily="34" charset="0"/>
              </a:rPr>
              <a:t>926</a:t>
            </a:r>
            <a:r>
              <a:rPr lang="en-US" dirty="0"/>
              <a:t> </a:t>
            </a:r>
          </a:p>
        </p:txBody>
      </p:sp>
      <p:sp>
        <p:nvSpPr>
          <p:cNvPr id="80" name="TextBox 79">
            <a:extLst>
              <a:ext uri="{FF2B5EF4-FFF2-40B4-BE49-F238E27FC236}">
                <a16:creationId xmlns:a16="http://schemas.microsoft.com/office/drawing/2014/main" id="{B4053690-AA6A-40F6-BE7E-72A32EB8A056}"/>
              </a:ext>
            </a:extLst>
          </p:cNvPr>
          <p:cNvSpPr txBox="1"/>
          <p:nvPr/>
        </p:nvSpPr>
        <p:spPr>
          <a:xfrm>
            <a:off x="2946400" y="3432201"/>
            <a:ext cx="1636889" cy="369332"/>
          </a:xfrm>
          <a:prstGeom prst="rect">
            <a:avLst/>
          </a:prstGeom>
          <a:noFill/>
        </p:spPr>
        <p:txBody>
          <a:bodyPr wrap="square">
            <a:spAutoFit/>
          </a:bodyPr>
          <a:lstStyle/>
          <a:p>
            <a:r>
              <a:rPr lang="en-US" sz="1000" b="0" i="0" u="none" strike="noStrike" dirty="0">
                <a:solidFill>
                  <a:srgbClr val="000000"/>
                </a:solidFill>
                <a:effectLst/>
                <a:latin typeface="Tw Cen MT" panose="020B0602020104020603" pitchFamily="34" charset="0"/>
              </a:rPr>
              <a:t>646</a:t>
            </a:r>
            <a:r>
              <a:rPr lang="en-US" dirty="0"/>
              <a:t>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5" name="Group 134">
            <a:extLst>
              <a:ext uri="{FF2B5EF4-FFF2-40B4-BE49-F238E27FC236}">
                <a16:creationId xmlns:a16="http://schemas.microsoft.com/office/drawing/2014/main" id="{7256B802-3C3B-4F88-A063-788CDAC608D1}"/>
              </a:ext>
            </a:extLst>
          </p:cNvPr>
          <p:cNvGrpSpPr/>
          <p:nvPr/>
        </p:nvGrpSpPr>
        <p:grpSpPr>
          <a:xfrm>
            <a:off x="528836" y="1464893"/>
            <a:ext cx="1948180" cy="4221090"/>
            <a:chOff x="134750" y="1526079"/>
            <a:chExt cx="2183175" cy="4730249"/>
          </a:xfrm>
        </p:grpSpPr>
        <p:grpSp>
          <p:nvGrpSpPr>
            <p:cNvPr id="136" name="Group 135">
              <a:extLst>
                <a:ext uri="{FF2B5EF4-FFF2-40B4-BE49-F238E27FC236}">
                  <a16:creationId xmlns:a16="http://schemas.microsoft.com/office/drawing/2014/main" id="{A17B795E-52E5-4FC1-BF25-C9053F2E095A}"/>
                </a:ext>
              </a:extLst>
            </p:cNvPr>
            <p:cNvGrpSpPr/>
            <p:nvPr/>
          </p:nvGrpSpPr>
          <p:grpSpPr>
            <a:xfrm>
              <a:off x="140812" y="1526079"/>
              <a:ext cx="337762" cy="339648"/>
              <a:chOff x="11596033" y="4810628"/>
              <a:chExt cx="353171" cy="367743"/>
            </a:xfrm>
          </p:grpSpPr>
          <p:sp>
            <p:nvSpPr>
              <p:cNvPr id="162" name="Teardrop 161">
                <a:extLst>
                  <a:ext uri="{FF2B5EF4-FFF2-40B4-BE49-F238E27FC236}">
                    <a16:creationId xmlns:a16="http://schemas.microsoft.com/office/drawing/2014/main" id="{2BDA7563-4ACB-4867-B256-CCC68CFF499C}"/>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3" name="Oval 162">
                <a:extLst>
                  <a:ext uri="{FF2B5EF4-FFF2-40B4-BE49-F238E27FC236}">
                    <a16:creationId xmlns:a16="http://schemas.microsoft.com/office/drawing/2014/main" id="{44A2FACF-E846-4A06-B1BE-64B72C036CA5}"/>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7" name="TextBox 136">
              <a:extLst>
                <a:ext uri="{FF2B5EF4-FFF2-40B4-BE49-F238E27FC236}">
                  <a16:creationId xmlns:a16="http://schemas.microsoft.com/office/drawing/2014/main" id="{02AEC114-8FC2-4CF8-8DA6-742E6A536D4F}"/>
                </a:ext>
              </a:extLst>
            </p:cNvPr>
            <p:cNvSpPr txBox="1"/>
            <p:nvPr/>
          </p:nvSpPr>
          <p:spPr>
            <a:xfrm>
              <a:off x="571934" y="1561663"/>
              <a:ext cx="1745189" cy="576704"/>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JATIM</a:t>
              </a:r>
            </a:p>
            <a:p>
              <a:pPr>
                <a:lnSpc>
                  <a:spcPct val="90000"/>
                </a:lnSpc>
              </a:pPr>
              <a:r>
                <a:rPr lang="en-US" sz="1800" b="0" i="0" u="none" strike="noStrike" dirty="0">
                  <a:solidFill>
                    <a:srgbClr val="000000"/>
                  </a:solidFill>
                  <a:effectLst/>
                  <a:latin typeface="Tw Cen MT" panose="020B0602020104020603" pitchFamily="34" charset="0"/>
                </a:rPr>
                <a:t>29</a:t>
              </a:r>
              <a:r>
                <a:rPr lang="en-US" sz="1600" dirty="0"/>
                <a:t> </a:t>
              </a:r>
              <a:endParaRPr lang="en-US" sz="1606" b="1" dirty="0">
                <a:solidFill>
                  <a:schemeClr val="tx2"/>
                </a:solidFill>
                <a:latin typeface="Verdana" pitchFamily="34" charset="0"/>
                <a:ea typeface="Verdana" pitchFamily="34" charset="0"/>
              </a:endParaRPr>
            </a:p>
          </p:txBody>
        </p:sp>
        <p:grpSp>
          <p:nvGrpSpPr>
            <p:cNvPr id="138" name="Group 137">
              <a:extLst>
                <a:ext uri="{FF2B5EF4-FFF2-40B4-BE49-F238E27FC236}">
                  <a16:creationId xmlns:a16="http://schemas.microsoft.com/office/drawing/2014/main" id="{3D655AB4-1F28-476D-9816-3C5C7BDADD60}"/>
                </a:ext>
              </a:extLst>
            </p:cNvPr>
            <p:cNvGrpSpPr/>
            <p:nvPr/>
          </p:nvGrpSpPr>
          <p:grpSpPr>
            <a:xfrm>
              <a:off x="163237" y="2216212"/>
              <a:ext cx="342805" cy="361498"/>
              <a:chOff x="11596033" y="4810628"/>
              <a:chExt cx="353171" cy="367743"/>
            </a:xfrm>
          </p:grpSpPr>
          <p:sp>
            <p:nvSpPr>
              <p:cNvPr id="160" name="Teardrop 159">
                <a:extLst>
                  <a:ext uri="{FF2B5EF4-FFF2-40B4-BE49-F238E27FC236}">
                    <a16:creationId xmlns:a16="http://schemas.microsoft.com/office/drawing/2014/main" id="{67C0BBE3-0253-45DC-B162-BA686E96DD41}"/>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1" name="Oval 160">
                <a:extLst>
                  <a:ext uri="{FF2B5EF4-FFF2-40B4-BE49-F238E27FC236}">
                    <a16:creationId xmlns:a16="http://schemas.microsoft.com/office/drawing/2014/main" id="{F7B667C8-D376-4D51-AFA6-7B71604C2AA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9" name="TextBox 138">
              <a:extLst>
                <a:ext uri="{FF2B5EF4-FFF2-40B4-BE49-F238E27FC236}">
                  <a16:creationId xmlns:a16="http://schemas.microsoft.com/office/drawing/2014/main" id="{5A1060D0-D522-4D22-8882-160A1AD1F737}"/>
                </a:ext>
              </a:extLst>
            </p:cNvPr>
            <p:cNvSpPr txBox="1"/>
            <p:nvPr/>
          </p:nvSpPr>
          <p:spPr>
            <a:xfrm>
              <a:off x="560626" y="2257513"/>
              <a:ext cx="1735104" cy="545663"/>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NGAWI</a:t>
              </a:r>
            </a:p>
            <a:p>
              <a:pPr>
                <a:lnSpc>
                  <a:spcPct val="90000"/>
                </a:lnSpc>
              </a:pPr>
              <a:r>
                <a:rPr lang="en-US" sz="1600" dirty="0">
                  <a:solidFill>
                    <a:schemeClr val="tx2"/>
                  </a:solidFill>
                  <a:latin typeface="Verdana" pitchFamily="34" charset="0"/>
                  <a:ea typeface="Verdana" pitchFamily="34" charset="0"/>
                </a:rPr>
                <a:t>66</a:t>
              </a:r>
            </a:p>
          </p:txBody>
        </p:sp>
        <p:grpSp>
          <p:nvGrpSpPr>
            <p:cNvPr id="140" name="Group 139">
              <a:extLst>
                <a:ext uri="{FF2B5EF4-FFF2-40B4-BE49-F238E27FC236}">
                  <a16:creationId xmlns:a16="http://schemas.microsoft.com/office/drawing/2014/main" id="{4797C5D0-96C1-4EF5-A9B1-74E4CAC68B6A}"/>
                </a:ext>
              </a:extLst>
            </p:cNvPr>
            <p:cNvGrpSpPr/>
            <p:nvPr/>
          </p:nvGrpSpPr>
          <p:grpSpPr>
            <a:xfrm>
              <a:off x="134750" y="2938062"/>
              <a:ext cx="353171" cy="367743"/>
              <a:chOff x="11596033" y="4810628"/>
              <a:chExt cx="353171" cy="367743"/>
            </a:xfrm>
          </p:grpSpPr>
          <p:sp>
            <p:nvSpPr>
              <p:cNvPr id="158" name="Teardrop 157">
                <a:extLst>
                  <a:ext uri="{FF2B5EF4-FFF2-40B4-BE49-F238E27FC236}">
                    <a16:creationId xmlns:a16="http://schemas.microsoft.com/office/drawing/2014/main" id="{DE608AEE-1247-4A8E-B544-FFA475464CCE}"/>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9" name="Oval 158">
                <a:extLst>
                  <a:ext uri="{FF2B5EF4-FFF2-40B4-BE49-F238E27FC236}">
                    <a16:creationId xmlns:a16="http://schemas.microsoft.com/office/drawing/2014/main" id="{6F30ED81-37B4-453C-A272-7B3BB818155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1" name="TextBox 140">
              <a:extLst>
                <a:ext uri="{FF2B5EF4-FFF2-40B4-BE49-F238E27FC236}">
                  <a16:creationId xmlns:a16="http://schemas.microsoft.com/office/drawing/2014/main" id="{3C64B48A-4CED-4C17-A295-4DF9606AFDA3}"/>
                </a:ext>
              </a:extLst>
            </p:cNvPr>
            <p:cNvSpPr txBox="1"/>
            <p:nvPr/>
          </p:nvSpPr>
          <p:spPr>
            <a:xfrm>
              <a:off x="604477" y="2973157"/>
              <a:ext cx="1691253" cy="545662"/>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MAGETAN</a:t>
              </a:r>
            </a:p>
            <a:p>
              <a:pPr>
                <a:lnSpc>
                  <a:spcPct val="90000"/>
                </a:lnSpc>
              </a:pPr>
              <a:r>
                <a:rPr lang="en-US" sz="1600" b="0" i="0" u="none" strike="noStrike" dirty="0">
                  <a:solidFill>
                    <a:srgbClr val="000000"/>
                  </a:solidFill>
                  <a:effectLst/>
                  <a:latin typeface="Tw Cen MT" panose="020B0602020104020603" pitchFamily="34" charset="0"/>
                </a:rPr>
                <a:t>60</a:t>
              </a:r>
              <a:r>
                <a:rPr lang="en-US" sz="1600" dirty="0"/>
                <a:t> </a:t>
              </a:r>
              <a:endParaRPr lang="en-US" sz="1606" b="1" dirty="0">
                <a:solidFill>
                  <a:schemeClr val="tx2"/>
                </a:solidFill>
                <a:latin typeface="Verdana" pitchFamily="34" charset="0"/>
                <a:ea typeface="Verdana" pitchFamily="34" charset="0"/>
              </a:endParaRPr>
            </a:p>
          </p:txBody>
        </p:sp>
        <p:grpSp>
          <p:nvGrpSpPr>
            <p:cNvPr id="142" name="Group 141">
              <a:extLst>
                <a:ext uri="{FF2B5EF4-FFF2-40B4-BE49-F238E27FC236}">
                  <a16:creationId xmlns:a16="http://schemas.microsoft.com/office/drawing/2014/main" id="{E9823673-FB7E-4189-886B-3FDB1D79118E}"/>
                </a:ext>
              </a:extLst>
            </p:cNvPr>
            <p:cNvGrpSpPr/>
            <p:nvPr/>
          </p:nvGrpSpPr>
          <p:grpSpPr>
            <a:xfrm>
              <a:off x="163584" y="3626820"/>
              <a:ext cx="353171" cy="367743"/>
              <a:chOff x="11596033" y="4810628"/>
              <a:chExt cx="353171" cy="367743"/>
            </a:xfrm>
          </p:grpSpPr>
          <p:sp>
            <p:nvSpPr>
              <p:cNvPr id="156" name="Teardrop 155">
                <a:extLst>
                  <a:ext uri="{FF2B5EF4-FFF2-40B4-BE49-F238E27FC236}">
                    <a16:creationId xmlns:a16="http://schemas.microsoft.com/office/drawing/2014/main" id="{5C657ED8-9DA2-4236-88EB-BE3086812F9F}"/>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7" name="Oval 156">
                <a:extLst>
                  <a:ext uri="{FF2B5EF4-FFF2-40B4-BE49-F238E27FC236}">
                    <a16:creationId xmlns:a16="http://schemas.microsoft.com/office/drawing/2014/main" id="{08EDA3E5-661D-49E8-ACF6-AA14BBA866A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3" name="TextBox 142">
              <a:extLst>
                <a:ext uri="{FF2B5EF4-FFF2-40B4-BE49-F238E27FC236}">
                  <a16:creationId xmlns:a16="http://schemas.microsoft.com/office/drawing/2014/main" id="{1D311946-DE9F-4F5A-AD3A-08BFF5EE0EE9}"/>
                </a:ext>
              </a:extLst>
            </p:cNvPr>
            <p:cNvSpPr txBox="1"/>
            <p:nvPr/>
          </p:nvSpPr>
          <p:spPr>
            <a:xfrm>
              <a:off x="571646" y="3640161"/>
              <a:ext cx="1724083" cy="569087"/>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400" b="1" dirty="0">
                  <a:solidFill>
                    <a:schemeClr val="tx2"/>
                  </a:solidFill>
                  <a:latin typeface="Verdana" pitchFamily="34" charset="0"/>
                  <a:ea typeface="Verdana" pitchFamily="34" charset="0"/>
                </a:rPr>
                <a:t>PONOROGO</a:t>
              </a:r>
            </a:p>
            <a:p>
              <a:pPr>
                <a:lnSpc>
                  <a:spcPct val="90000"/>
                </a:lnSpc>
              </a:pPr>
              <a:r>
                <a:rPr lang="en-US" sz="1600" b="0" i="0" u="none" strike="noStrike" dirty="0">
                  <a:solidFill>
                    <a:srgbClr val="000000"/>
                  </a:solidFill>
                  <a:effectLst/>
                  <a:latin typeface="Tw Cen MT" panose="020B0602020104020603" pitchFamily="34" charset="0"/>
                </a:rPr>
                <a:t>31</a:t>
              </a:r>
              <a:r>
                <a:rPr lang="en-US" sz="1400" dirty="0"/>
                <a:t> </a:t>
              </a:r>
              <a:endParaRPr lang="en-US" sz="1400" b="1" dirty="0">
                <a:solidFill>
                  <a:schemeClr val="tx2"/>
                </a:solidFill>
                <a:latin typeface="Verdana" pitchFamily="34" charset="0"/>
                <a:ea typeface="Verdana" pitchFamily="34" charset="0"/>
              </a:endParaRPr>
            </a:p>
          </p:txBody>
        </p:sp>
        <p:grpSp>
          <p:nvGrpSpPr>
            <p:cNvPr id="144" name="Group 143">
              <a:extLst>
                <a:ext uri="{FF2B5EF4-FFF2-40B4-BE49-F238E27FC236}">
                  <a16:creationId xmlns:a16="http://schemas.microsoft.com/office/drawing/2014/main" id="{D2F457B9-14D3-4BB7-B97C-C0600A0569FE}"/>
                </a:ext>
              </a:extLst>
            </p:cNvPr>
            <p:cNvGrpSpPr/>
            <p:nvPr/>
          </p:nvGrpSpPr>
          <p:grpSpPr>
            <a:xfrm>
              <a:off x="158052" y="4319456"/>
              <a:ext cx="353171" cy="367743"/>
              <a:chOff x="11596033" y="4810628"/>
              <a:chExt cx="353171" cy="367743"/>
            </a:xfrm>
          </p:grpSpPr>
          <p:sp>
            <p:nvSpPr>
              <p:cNvPr id="154" name="Teardrop 153">
                <a:extLst>
                  <a:ext uri="{FF2B5EF4-FFF2-40B4-BE49-F238E27FC236}">
                    <a16:creationId xmlns:a16="http://schemas.microsoft.com/office/drawing/2014/main" id="{15E711E2-7C97-418D-BE73-000B93E7F3BB}"/>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5" name="Oval 154">
                <a:extLst>
                  <a:ext uri="{FF2B5EF4-FFF2-40B4-BE49-F238E27FC236}">
                    <a16:creationId xmlns:a16="http://schemas.microsoft.com/office/drawing/2014/main" id="{B0291067-E8D1-40CA-885E-D8F9A8485CC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5" name="TextBox 144">
              <a:extLst>
                <a:ext uri="{FF2B5EF4-FFF2-40B4-BE49-F238E27FC236}">
                  <a16:creationId xmlns:a16="http://schemas.microsoft.com/office/drawing/2014/main" id="{A08E0F28-3253-45FE-A27B-04FE8E4EFD75}"/>
                </a:ext>
              </a:extLst>
            </p:cNvPr>
            <p:cNvSpPr txBox="1"/>
            <p:nvPr/>
          </p:nvSpPr>
          <p:spPr>
            <a:xfrm>
              <a:off x="549738" y="4316926"/>
              <a:ext cx="1745190" cy="545662"/>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MADIUN</a:t>
              </a:r>
            </a:p>
            <a:p>
              <a:pPr>
                <a:lnSpc>
                  <a:spcPct val="90000"/>
                </a:lnSpc>
              </a:pPr>
              <a:r>
                <a:rPr lang="en-US" sz="1600" b="0" i="0" u="none" strike="noStrike" dirty="0">
                  <a:solidFill>
                    <a:srgbClr val="000000"/>
                  </a:solidFill>
                  <a:effectLst/>
                  <a:latin typeface="Tw Cen MT" panose="020B0602020104020603" pitchFamily="34" charset="0"/>
                </a:rPr>
                <a:t>20</a:t>
              </a:r>
              <a:r>
                <a:rPr lang="en-US" sz="1600" dirty="0"/>
                <a:t> </a:t>
              </a:r>
              <a:endParaRPr lang="en-US" sz="1606" b="1" dirty="0">
                <a:solidFill>
                  <a:schemeClr val="bg1"/>
                </a:solidFill>
                <a:latin typeface="Verdana" pitchFamily="34" charset="0"/>
                <a:ea typeface="Verdana" pitchFamily="34" charset="0"/>
              </a:endParaRPr>
            </a:p>
          </p:txBody>
        </p:sp>
        <p:grpSp>
          <p:nvGrpSpPr>
            <p:cNvPr id="146" name="Group 145">
              <a:extLst>
                <a:ext uri="{FF2B5EF4-FFF2-40B4-BE49-F238E27FC236}">
                  <a16:creationId xmlns:a16="http://schemas.microsoft.com/office/drawing/2014/main" id="{DB1A3B98-1D21-4937-B336-93DAF2BDDE1F}"/>
                </a:ext>
              </a:extLst>
            </p:cNvPr>
            <p:cNvGrpSpPr/>
            <p:nvPr/>
          </p:nvGrpSpPr>
          <p:grpSpPr>
            <a:xfrm>
              <a:off x="161256" y="5023129"/>
              <a:ext cx="353171" cy="367743"/>
              <a:chOff x="11467437" y="1659304"/>
              <a:chExt cx="353171" cy="367743"/>
            </a:xfrm>
          </p:grpSpPr>
          <p:sp>
            <p:nvSpPr>
              <p:cNvPr id="152" name="Teardrop 151">
                <a:extLst>
                  <a:ext uri="{FF2B5EF4-FFF2-40B4-BE49-F238E27FC236}">
                    <a16:creationId xmlns:a16="http://schemas.microsoft.com/office/drawing/2014/main" id="{89F696B6-E929-42A5-A49D-56E812F4F82D}"/>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3" name="Oval 152">
                <a:extLst>
                  <a:ext uri="{FF2B5EF4-FFF2-40B4-BE49-F238E27FC236}">
                    <a16:creationId xmlns:a16="http://schemas.microsoft.com/office/drawing/2014/main" id="{46575AC8-686D-4C7F-BDE9-5295070501D0}"/>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7" name="TextBox 146">
              <a:extLst>
                <a:ext uri="{FF2B5EF4-FFF2-40B4-BE49-F238E27FC236}">
                  <a16:creationId xmlns:a16="http://schemas.microsoft.com/office/drawing/2014/main" id="{8345E6B0-68EF-4291-AAF9-6986400FF06F}"/>
                </a:ext>
              </a:extLst>
            </p:cNvPr>
            <p:cNvSpPr txBox="1"/>
            <p:nvPr/>
          </p:nvSpPr>
          <p:spPr>
            <a:xfrm>
              <a:off x="582821" y="5038733"/>
              <a:ext cx="1735104" cy="576704"/>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PACITAN</a:t>
              </a:r>
            </a:p>
            <a:p>
              <a:pPr>
                <a:lnSpc>
                  <a:spcPct val="90000"/>
                </a:lnSpc>
              </a:pPr>
              <a:r>
                <a:rPr lang="en-US" sz="1800" b="0" i="0" u="none" strike="noStrike" dirty="0">
                  <a:solidFill>
                    <a:srgbClr val="000000"/>
                  </a:solidFill>
                  <a:effectLst/>
                  <a:latin typeface="Tw Cen MT" panose="020B0602020104020603" pitchFamily="34" charset="0"/>
                </a:rPr>
                <a:t>17</a:t>
              </a:r>
              <a:r>
                <a:rPr lang="en-US" sz="1600" dirty="0"/>
                <a:t> </a:t>
              </a:r>
              <a:endParaRPr lang="en-US" sz="1606" b="1" dirty="0">
                <a:solidFill>
                  <a:schemeClr val="bg1"/>
                </a:solidFill>
                <a:latin typeface="Verdana" pitchFamily="34" charset="0"/>
                <a:ea typeface="Verdana" pitchFamily="34" charset="0"/>
              </a:endParaRPr>
            </a:p>
          </p:txBody>
        </p:sp>
        <p:grpSp>
          <p:nvGrpSpPr>
            <p:cNvPr id="148" name="Group 147">
              <a:extLst>
                <a:ext uri="{FF2B5EF4-FFF2-40B4-BE49-F238E27FC236}">
                  <a16:creationId xmlns:a16="http://schemas.microsoft.com/office/drawing/2014/main" id="{98133E1D-3AC6-4691-A8D8-866E1E30DD71}"/>
                </a:ext>
              </a:extLst>
            </p:cNvPr>
            <p:cNvGrpSpPr/>
            <p:nvPr/>
          </p:nvGrpSpPr>
          <p:grpSpPr>
            <a:xfrm>
              <a:off x="171312" y="5697325"/>
              <a:ext cx="353171" cy="367743"/>
              <a:chOff x="11596033" y="4810628"/>
              <a:chExt cx="353171" cy="367743"/>
            </a:xfrm>
          </p:grpSpPr>
          <p:sp>
            <p:nvSpPr>
              <p:cNvPr id="150" name="Teardrop 149">
                <a:extLst>
                  <a:ext uri="{FF2B5EF4-FFF2-40B4-BE49-F238E27FC236}">
                    <a16:creationId xmlns:a16="http://schemas.microsoft.com/office/drawing/2014/main" id="{DF0A661B-9691-49FC-B77C-48EBCAC653B4}"/>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1" name="Oval 150">
                <a:extLst>
                  <a:ext uri="{FF2B5EF4-FFF2-40B4-BE49-F238E27FC236}">
                    <a16:creationId xmlns:a16="http://schemas.microsoft.com/office/drawing/2014/main" id="{CAD8B1EB-7D8C-4FD2-9156-E048D96A266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9" name="TextBox 148">
              <a:extLst>
                <a:ext uri="{FF2B5EF4-FFF2-40B4-BE49-F238E27FC236}">
                  <a16:creationId xmlns:a16="http://schemas.microsoft.com/office/drawing/2014/main" id="{10AD55B8-430F-4856-B887-C7F46AFD79DC}"/>
                </a:ext>
              </a:extLst>
            </p:cNvPr>
            <p:cNvSpPr txBox="1"/>
            <p:nvPr/>
          </p:nvSpPr>
          <p:spPr>
            <a:xfrm>
              <a:off x="561489" y="5710666"/>
              <a:ext cx="1735104" cy="545662"/>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BOJONEGORO</a:t>
              </a:r>
            </a:p>
            <a:p>
              <a:pPr>
                <a:lnSpc>
                  <a:spcPct val="90000"/>
                </a:lnSpc>
              </a:pPr>
              <a:r>
                <a:rPr lang="en-US" sz="1600" b="0" i="0" u="none" strike="noStrike" dirty="0">
                  <a:solidFill>
                    <a:srgbClr val="000000"/>
                  </a:solidFill>
                  <a:effectLst/>
                  <a:latin typeface="Tw Cen MT" panose="020B0602020104020603" pitchFamily="34" charset="0"/>
                </a:rPr>
                <a:t>7</a:t>
              </a:r>
              <a:r>
                <a:rPr lang="en-US" sz="1600" dirty="0"/>
                <a:t> </a:t>
              </a:r>
              <a:endParaRPr lang="en-US" sz="1606" b="1" dirty="0">
                <a:solidFill>
                  <a:schemeClr val="bg1"/>
                </a:solidFill>
                <a:latin typeface="Verdana" pitchFamily="34" charset="0"/>
                <a:ea typeface="Verdana" pitchFamily="34" charset="0"/>
              </a:endParaRPr>
            </a:p>
          </p:txBody>
        </p:sp>
      </p:grpSp>
      <p:sp>
        <p:nvSpPr>
          <p:cNvPr id="187" name="TextBox 186">
            <a:extLst>
              <a:ext uri="{FF2B5EF4-FFF2-40B4-BE49-F238E27FC236}">
                <a16:creationId xmlns:a16="http://schemas.microsoft.com/office/drawing/2014/main" id="{611DA04B-A231-4D47-A4CF-8AE7BAAA848E}"/>
              </a:ext>
            </a:extLst>
          </p:cNvPr>
          <p:cNvSpPr txBox="1"/>
          <p:nvPr/>
        </p:nvSpPr>
        <p:spPr>
          <a:xfrm>
            <a:off x="948088" y="5912989"/>
            <a:ext cx="2798033" cy="486928"/>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 DAN JATIM</a:t>
            </a:r>
            <a:endParaRPr lang="en-US" sz="1606" b="1" dirty="0">
              <a:solidFill>
                <a:schemeClr val="tx2"/>
              </a:solidFill>
              <a:latin typeface="Verdana" pitchFamily="34" charset="0"/>
              <a:ea typeface="Verdana" pitchFamily="34" charset="0"/>
            </a:endParaRPr>
          </a:p>
          <a:p>
            <a:pPr>
              <a:lnSpc>
                <a:spcPct val="90000"/>
              </a:lnSpc>
            </a:pPr>
            <a:r>
              <a:rPr lang="en-US" sz="1600" b="0" i="0" u="none" strike="noStrike" dirty="0">
                <a:solidFill>
                  <a:srgbClr val="000000"/>
                </a:solidFill>
                <a:effectLst/>
                <a:latin typeface="Tw Cen MT" panose="020B0602020104020603" pitchFamily="34" charset="0"/>
              </a:rPr>
              <a:t>120</a:t>
            </a:r>
            <a:r>
              <a:rPr lang="en-US" sz="1400" dirty="0"/>
              <a:t> </a:t>
            </a:r>
            <a:endParaRPr lang="en-US" sz="1249" b="1" dirty="0">
              <a:solidFill>
                <a:schemeClr val="tx2"/>
              </a:solidFill>
              <a:latin typeface="Verdana" pitchFamily="34" charset="0"/>
              <a:ea typeface="Verdana" pitchFamily="34" charset="0"/>
            </a:endParaRPr>
          </a:p>
        </p:txBody>
      </p:sp>
      <p:grpSp>
        <p:nvGrpSpPr>
          <p:cNvPr id="188" name="Group 187">
            <a:extLst>
              <a:ext uri="{FF2B5EF4-FFF2-40B4-BE49-F238E27FC236}">
                <a16:creationId xmlns:a16="http://schemas.microsoft.com/office/drawing/2014/main" id="{16836651-0657-4786-BAC0-2487C97E8EEE}"/>
              </a:ext>
            </a:extLst>
          </p:cNvPr>
          <p:cNvGrpSpPr/>
          <p:nvPr/>
        </p:nvGrpSpPr>
        <p:grpSpPr>
          <a:xfrm>
            <a:off x="563676" y="5808462"/>
            <a:ext cx="310727" cy="328160"/>
            <a:chOff x="11596033" y="4810628"/>
            <a:chExt cx="353171" cy="367743"/>
          </a:xfrm>
          <a:solidFill>
            <a:srgbClr val="92D050"/>
          </a:solidFill>
        </p:grpSpPr>
        <p:sp>
          <p:nvSpPr>
            <p:cNvPr id="189" name="Teardrop 188">
              <a:extLst>
                <a:ext uri="{FF2B5EF4-FFF2-40B4-BE49-F238E27FC236}">
                  <a16:creationId xmlns:a16="http://schemas.microsoft.com/office/drawing/2014/main" id="{B8B9EDDC-C137-4730-AFC9-CD3F5A932D66}"/>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F9BF2311-09A3-4131-976C-7B2332159E12}"/>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1" name="Oval 190">
            <a:extLst>
              <a:ext uri="{FF2B5EF4-FFF2-40B4-BE49-F238E27FC236}">
                <a16:creationId xmlns:a16="http://schemas.microsoft.com/office/drawing/2014/main" id="{5D92474C-5280-4E4D-875E-F95E8EC2C0E8}"/>
              </a:ext>
            </a:extLst>
          </p:cNvPr>
          <p:cNvSpPr/>
          <p:nvPr/>
        </p:nvSpPr>
        <p:spPr>
          <a:xfrm>
            <a:off x="670618" y="59129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2" name="Rectangle: Rounded Corners 191">
            <a:extLst>
              <a:ext uri="{FF2B5EF4-FFF2-40B4-BE49-F238E27FC236}">
                <a16:creationId xmlns:a16="http://schemas.microsoft.com/office/drawing/2014/main" id="{8E6B48C3-0BA4-4874-A8EA-342B40749294}"/>
              </a:ext>
            </a:extLst>
          </p:cNvPr>
          <p:cNvSpPr/>
          <p:nvPr/>
        </p:nvSpPr>
        <p:spPr>
          <a:xfrm>
            <a:off x="2863721" y="448216"/>
            <a:ext cx="5715974" cy="568234"/>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p>
        </p:txBody>
      </p:sp>
      <p:pic>
        <p:nvPicPr>
          <p:cNvPr id="2" name="Picture 1"/>
          <p:cNvPicPr>
            <a:picLocks noChangeAspect="1"/>
          </p:cNvPicPr>
          <p:nvPr/>
        </p:nvPicPr>
        <p:blipFill>
          <a:blip r:embed="rId3"/>
          <a:stretch>
            <a:fillRect/>
          </a:stretch>
        </p:blipFill>
        <p:spPr>
          <a:xfrm>
            <a:off x="2576825" y="1172100"/>
            <a:ext cx="9028959" cy="5035732"/>
          </a:xfrm>
          <a:prstGeom prst="rect">
            <a:avLst/>
          </a:prstGeom>
        </p:spPr>
      </p:pic>
    </p:spTree>
    <p:extLst>
      <p:ext uri="{BB962C8B-B14F-4D97-AF65-F5344CB8AC3E}">
        <p14:creationId xmlns:p14="http://schemas.microsoft.com/office/powerpoint/2010/main" val="34869691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35" name="Rectangle 134">
            <a:extLst>
              <a:ext uri="{FF2B5EF4-FFF2-40B4-BE49-F238E27FC236}">
                <a16:creationId xmlns:a16="http://schemas.microsoft.com/office/drawing/2014/main" id="{D3A30882-3FD9-4B7B-B444-2791C8C6AB5C}"/>
              </a:ext>
            </a:extLst>
          </p:cNvPr>
          <p:cNvSpPr/>
          <p:nvPr/>
        </p:nvSpPr>
        <p:spPr>
          <a:xfrm>
            <a:off x="4855088" y="156392"/>
            <a:ext cx="2195795" cy="412037"/>
          </a:xfrm>
          <a:prstGeom prst="rect">
            <a:avLst/>
          </a:prstGeom>
          <a:solidFill>
            <a:schemeClr val="accent6">
              <a:lumMod val="60000"/>
              <a:lumOff val="4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lIns="81598" tIns="40799" rIns="81598" bIns="40799">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2142" b="1" dirty="0">
                <a:ln/>
                <a:latin typeface="Verdana" panose="020B0604030504040204" pitchFamily="34" charset="0"/>
                <a:ea typeface="Verdana" panose="020B0604030504040204" pitchFamily="34" charset="0"/>
                <a:cs typeface="Verdana" panose="020B0604030504040204" pitchFamily="34" charset="0"/>
              </a:rPr>
              <a:t>RAWAT INAP</a:t>
            </a:r>
          </a:p>
        </p:txBody>
      </p:sp>
      <p:grpSp>
        <p:nvGrpSpPr>
          <p:cNvPr id="136" name="Group 135">
            <a:extLst>
              <a:ext uri="{FF2B5EF4-FFF2-40B4-BE49-F238E27FC236}">
                <a16:creationId xmlns:a16="http://schemas.microsoft.com/office/drawing/2014/main" id="{77E48E4B-0AA6-4786-BD02-4BC2F6236E98}"/>
              </a:ext>
            </a:extLst>
          </p:cNvPr>
          <p:cNvGrpSpPr/>
          <p:nvPr/>
        </p:nvGrpSpPr>
        <p:grpSpPr>
          <a:xfrm>
            <a:off x="155280" y="2376981"/>
            <a:ext cx="1973630" cy="546382"/>
            <a:chOff x="7561947" y="1420807"/>
            <a:chExt cx="2157657" cy="612287"/>
          </a:xfrm>
        </p:grpSpPr>
        <p:grpSp>
          <p:nvGrpSpPr>
            <p:cNvPr id="137" name="Group 136">
              <a:extLst>
                <a:ext uri="{FF2B5EF4-FFF2-40B4-BE49-F238E27FC236}">
                  <a16:creationId xmlns:a16="http://schemas.microsoft.com/office/drawing/2014/main" id="{26CF0AE0-D9AC-4EDA-916D-902D205C483D}"/>
                </a:ext>
              </a:extLst>
            </p:cNvPr>
            <p:cNvGrpSpPr/>
            <p:nvPr/>
          </p:nvGrpSpPr>
          <p:grpSpPr>
            <a:xfrm>
              <a:off x="7561947" y="1420807"/>
              <a:ext cx="337762" cy="339648"/>
              <a:chOff x="11596033" y="4810628"/>
              <a:chExt cx="353171" cy="367743"/>
            </a:xfrm>
          </p:grpSpPr>
          <p:sp>
            <p:nvSpPr>
              <p:cNvPr id="139" name="Teardrop 138">
                <a:extLst>
                  <a:ext uri="{FF2B5EF4-FFF2-40B4-BE49-F238E27FC236}">
                    <a16:creationId xmlns:a16="http://schemas.microsoft.com/office/drawing/2014/main" id="{12CF8067-4178-41C4-A4B7-53AD69D2B3F1}"/>
                  </a:ext>
                </a:extLst>
              </p:cNvPr>
              <p:cNvSpPr/>
              <p:nvPr/>
            </p:nvSpPr>
            <p:spPr>
              <a:xfrm rot="8222429">
                <a:off x="11596033" y="4810628"/>
                <a:ext cx="353171" cy="367743"/>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0" name="Oval 139">
                <a:extLst>
                  <a:ext uri="{FF2B5EF4-FFF2-40B4-BE49-F238E27FC236}">
                    <a16:creationId xmlns:a16="http://schemas.microsoft.com/office/drawing/2014/main" id="{B4410D0F-3E37-489F-9AAF-1F197A7FE8E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8" name="TextBox 137">
              <a:extLst>
                <a:ext uri="{FF2B5EF4-FFF2-40B4-BE49-F238E27FC236}">
                  <a16:creationId xmlns:a16="http://schemas.microsoft.com/office/drawing/2014/main" id="{960FD6D4-A4A0-4F46-944C-FE35265D4F28}"/>
                </a:ext>
              </a:extLst>
            </p:cNvPr>
            <p:cNvSpPr txBox="1"/>
            <p:nvPr/>
          </p:nvSpPr>
          <p:spPr>
            <a:xfrm>
              <a:off x="7993070" y="1456391"/>
              <a:ext cx="1726534" cy="576703"/>
            </a:xfrm>
            <a:prstGeom prst="rect">
              <a:avLst/>
            </a:prstGeom>
            <a:solidFill>
              <a:srgbClr val="FF66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none" rtlCol="0">
              <a:spAutoFit/>
            </a:bodyPr>
            <a:lstStyle/>
            <a:p>
              <a:pPr>
                <a:lnSpc>
                  <a:spcPct val="90000"/>
                </a:lnSpc>
              </a:pPr>
              <a:r>
                <a:rPr lang="en-US" sz="1249" b="1" dirty="0">
                  <a:solidFill>
                    <a:schemeClr val="tx2"/>
                  </a:solidFill>
                  <a:latin typeface="Verdana" pitchFamily="34" charset="0"/>
                  <a:ea typeface="Verdana" pitchFamily="34" charset="0"/>
                </a:rPr>
                <a:t>KARANGANYAR</a:t>
              </a:r>
              <a:endParaRPr lang="en-US" sz="1606" b="1" dirty="0">
                <a:solidFill>
                  <a:schemeClr val="tx2"/>
                </a:solidFill>
                <a:latin typeface="Verdana" pitchFamily="34" charset="0"/>
                <a:ea typeface="Verdana" pitchFamily="34" charset="0"/>
              </a:endParaRPr>
            </a:p>
            <a:p>
              <a:pPr>
                <a:lnSpc>
                  <a:spcPct val="90000"/>
                </a:lnSpc>
              </a:pPr>
              <a:r>
                <a:rPr lang="en-US" sz="1800" b="0" i="0" u="none" strike="noStrike" dirty="0">
                  <a:solidFill>
                    <a:srgbClr val="000000"/>
                  </a:solidFill>
                  <a:effectLst/>
                  <a:latin typeface="Tw Cen MT" panose="020B0602020104020603" pitchFamily="34" charset="0"/>
                </a:rPr>
                <a:t>41</a:t>
              </a:r>
              <a:r>
                <a:rPr lang="en-US" sz="1400" dirty="0"/>
                <a:t> </a:t>
              </a:r>
              <a:endParaRPr lang="en-US" sz="1249" b="1" dirty="0">
                <a:solidFill>
                  <a:schemeClr val="tx2"/>
                </a:solidFill>
                <a:latin typeface="Verdana" pitchFamily="34" charset="0"/>
                <a:ea typeface="Verdana" pitchFamily="34" charset="0"/>
              </a:endParaRPr>
            </a:p>
          </p:txBody>
        </p:sp>
      </p:grpSp>
      <p:grpSp>
        <p:nvGrpSpPr>
          <p:cNvPr id="141" name="Group 140">
            <a:extLst>
              <a:ext uri="{FF2B5EF4-FFF2-40B4-BE49-F238E27FC236}">
                <a16:creationId xmlns:a16="http://schemas.microsoft.com/office/drawing/2014/main" id="{9F79CAF5-5CEE-4B1B-ADAB-8A62AE1FF6CE}"/>
              </a:ext>
            </a:extLst>
          </p:cNvPr>
          <p:cNvGrpSpPr/>
          <p:nvPr/>
        </p:nvGrpSpPr>
        <p:grpSpPr>
          <a:xfrm>
            <a:off x="221175" y="3761061"/>
            <a:ext cx="1951328" cy="524614"/>
            <a:chOff x="163237" y="2216212"/>
            <a:chExt cx="2132493" cy="587894"/>
          </a:xfrm>
        </p:grpSpPr>
        <p:grpSp>
          <p:nvGrpSpPr>
            <p:cNvPr id="142" name="Group 141">
              <a:extLst>
                <a:ext uri="{FF2B5EF4-FFF2-40B4-BE49-F238E27FC236}">
                  <a16:creationId xmlns:a16="http://schemas.microsoft.com/office/drawing/2014/main" id="{F8980F7E-3526-4CCF-8D8D-69FCB167F5AC}"/>
                </a:ext>
              </a:extLst>
            </p:cNvPr>
            <p:cNvGrpSpPr/>
            <p:nvPr/>
          </p:nvGrpSpPr>
          <p:grpSpPr>
            <a:xfrm>
              <a:off x="163237" y="2216212"/>
              <a:ext cx="342805" cy="361498"/>
              <a:chOff x="11596033" y="4810628"/>
              <a:chExt cx="353171" cy="367743"/>
            </a:xfrm>
          </p:grpSpPr>
          <p:sp>
            <p:nvSpPr>
              <p:cNvPr id="144" name="Teardrop 143">
                <a:extLst>
                  <a:ext uri="{FF2B5EF4-FFF2-40B4-BE49-F238E27FC236}">
                    <a16:creationId xmlns:a16="http://schemas.microsoft.com/office/drawing/2014/main" id="{582E9E8C-428F-43A5-BF2A-0A7676848F04}"/>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5" name="Oval 144">
                <a:extLst>
                  <a:ext uri="{FF2B5EF4-FFF2-40B4-BE49-F238E27FC236}">
                    <a16:creationId xmlns:a16="http://schemas.microsoft.com/office/drawing/2014/main" id="{24201215-7920-423F-A4B3-D522C132EEB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3" name="TextBox 142">
              <a:extLst>
                <a:ext uri="{FF2B5EF4-FFF2-40B4-BE49-F238E27FC236}">
                  <a16:creationId xmlns:a16="http://schemas.microsoft.com/office/drawing/2014/main" id="{8CA49ED3-F903-4EBC-B119-C7D59EB9CB93}"/>
                </a:ext>
              </a:extLst>
            </p:cNvPr>
            <p:cNvSpPr txBox="1"/>
            <p:nvPr/>
          </p:nvSpPr>
          <p:spPr>
            <a:xfrm>
              <a:off x="560626" y="2257509"/>
              <a:ext cx="1735104" cy="546597"/>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SURAKARTA</a:t>
              </a:r>
            </a:p>
            <a:p>
              <a:pPr>
                <a:lnSpc>
                  <a:spcPct val="90000"/>
                </a:lnSpc>
              </a:pPr>
              <a:r>
                <a:rPr lang="en-US" sz="1600" dirty="0">
                  <a:solidFill>
                    <a:schemeClr val="tx2"/>
                  </a:solidFill>
                  <a:latin typeface="Verdana" pitchFamily="34" charset="0"/>
                  <a:ea typeface="Verdana" pitchFamily="34" charset="0"/>
                </a:rPr>
                <a:t>31</a:t>
              </a:r>
            </a:p>
          </p:txBody>
        </p:sp>
      </p:grpSp>
      <p:grpSp>
        <p:nvGrpSpPr>
          <p:cNvPr id="146" name="Group 145">
            <a:extLst>
              <a:ext uri="{FF2B5EF4-FFF2-40B4-BE49-F238E27FC236}">
                <a16:creationId xmlns:a16="http://schemas.microsoft.com/office/drawing/2014/main" id="{6244B0BF-0786-4805-A775-208F5710F128}"/>
              </a:ext>
            </a:extLst>
          </p:cNvPr>
          <p:cNvGrpSpPr/>
          <p:nvPr/>
        </p:nvGrpSpPr>
        <p:grpSpPr>
          <a:xfrm>
            <a:off x="142987" y="1689479"/>
            <a:ext cx="2001014" cy="545945"/>
            <a:chOff x="3967108" y="128058"/>
            <a:chExt cx="2160980" cy="611799"/>
          </a:xfrm>
        </p:grpSpPr>
        <p:grpSp>
          <p:nvGrpSpPr>
            <p:cNvPr id="147" name="Group 146">
              <a:extLst>
                <a:ext uri="{FF2B5EF4-FFF2-40B4-BE49-F238E27FC236}">
                  <a16:creationId xmlns:a16="http://schemas.microsoft.com/office/drawing/2014/main" id="{B16E62F9-8FE8-42B3-9E1B-962677F8E65A}"/>
                </a:ext>
              </a:extLst>
            </p:cNvPr>
            <p:cNvGrpSpPr/>
            <p:nvPr/>
          </p:nvGrpSpPr>
          <p:grpSpPr>
            <a:xfrm>
              <a:off x="3967108" y="128058"/>
              <a:ext cx="353171" cy="367743"/>
              <a:chOff x="11596033" y="4810628"/>
              <a:chExt cx="353171" cy="367743"/>
            </a:xfrm>
          </p:grpSpPr>
          <p:sp>
            <p:nvSpPr>
              <p:cNvPr id="149" name="Teardrop 148">
                <a:extLst>
                  <a:ext uri="{FF2B5EF4-FFF2-40B4-BE49-F238E27FC236}">
                    <a16:creationId xmlns:a16="http://schemas.microsoft.com/office/drawing/2014/main" id="{CB18ADB5-6436-4F88-8CA5-D42AF2CE72B9}"/>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0" name="Oval 149">
                <a:extLst>
                  <a:ext uri="{FF2B5EF4-FFF2-40B4-BE49-F238E27FC236}">
                    <a16:creationId xmlns:a16="http://schemas.microsoft.com/office/drawing/2014/main" id="{14C82195-FD5D-44BD-B435-2F8037425E66}"/>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8" name="TextBox 147">
              <a:extLst>
                <a:ext uri="{FF2B5EF4-FFF2-40B4-BE49-F238E27FC236}">
                  <a16:creationId xmlns:a16="http://schemas.microsoft.com/office/drawing/2014/main" id="{C122C535-FB69-4614-8ECA-331727155D63}"/>
                </a:ext>
              </a:extLst>
            </p:cNvPr>
            <p:cNvSpPr txBox="1"/>
            <p:nvPr/>
          </p:nvSpPr>
          <p:spPr>
            <a:xfrm>
              <a:off x="4436835" y="163153"/>
              <a:ext cx="1691253" cy="576704"/>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SRAGEN</a:t>
              </a:r>
            </a:p>
            <a:p>
              <a:pPr>
                <a:lnSpc>
                  <a:spcPct val="90000"/>
                </a:lnSpc>
              </a:pPr>
              <a:r>
                <a:rPr lang="en-US" sz="1800" b="0" i="0" u="none" strike="noStrike" dirty="0">
                  <a:solidFill>
                    <a:srgbClr val="000000"/>
                  </a:solidFill>
                  <a:effectLst/>
                  <a:latin typeface="Tw Cen MT" panose="020B0602020104020603" pitchFamily="34" charset="0"/>
                </a:rPr>
                <a:t>27</a:t>
              </a:r>
              <a:r>
                <a:rPr lang="en-US" sz="1600" dirty="0"/>
                <a:t> </a:t>
              </a:r>
              <a:endParaRPr lang="en-US" sz="1606" b="1" dirty="0">
                <a:solidFill>
                  <a:schemeClr val="tx2"/>
                </a:solidFill>
                <a:latin typeface="Verdana" pitchFamily="34" charset="0"/>
                <a:ea typeface="Verdana" pitchFamily="34" charset="0"/>
              </a:endParaRPr>
            </a:p>
          </p:txBody>
        </p:sp>
      </p:grpSp>
      <p:grpSp>
        <p:nvGrpSpPr>
          <p:cNvPr id="151" name="Group 150">
            <a:extLst>
              <a:ext uri="{FF2B5EF4-FFF2-40B4-BE49-F238E27FC236}">
                <a16:creationId xmlns:a16="http://schemas.microsoft.com/office/drawing/2014/main" id="{D5FA6089-AC99-4C3E-BCF0-691866AE9452}"/>
              </a:ext>
            </a:extLst>
          </p:cNvPr>
          <p:cNvGrpSpPr/>
          <p:nvPr/>
        </p:nvGrpSpPr>
        <p:grpSpPr>
          <a:xfrm>
            <a:off x="196508" y="3071107"/>
            <a:ext cx="1947493" cy="526533"/>
            <a:chOff x="196508" y="2954636"/>
            <a:chExt cx="2011745" cy="526533"/>
          </a:xfrm>
        </p:grpSpPr>
        <p:grpSp>
          <p:nvGrpSpPr>
            <p:cNvPr id="152" name="Group 151">
              <a:extLst>
                <a:ext uri="{FF2B5EF4-FFF2-40B4-BE49-F238E27FC236}">
                  <a16:creationId xmlns:a16="http://schemas.microsoft.com/office/drawing/2014/main" id="{742344AB-4E6A-4B9E-AF54-BD8E809FDA7B}"/>
                </a:ext>
              </a:extLst>
            </p:cNvPr>
            <p:cNvGrpSpPr/>
            <p:nvPr/>
          </p:nvGrpSpPr>
          <p:grpSpPr>
            <a:xfrm>
              <a:off x="196508" y="2954636"/>
              <a:ext cx="315156" cy="328160"/>
              <a:chOff x="11596033" y="4810628"/>
              <a:chExt cx="353171" cy="367743"/>
            </a:xfrm>
          </p:grpSpPr>
          <p:sp>
            <p:nvSpPr>
              <p:cNvPr id="154" name="Teardrop 153">
                <a:extLst>
                  <a:ext uri="{FF2B5EF4-FFF2-40B4-BE49-F238E27FC236}">
                    <a16:creationId xmlns:a16="http://schemas.microsoft.com/office/drawing/2014/main" id="{C560C262-DD94-404E-B1E8-1F9618E383BD}"/>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5" name="Oval 154">
                <a:extLst>
                  <a:ext uri="{FF2B5EF4-FFF2-40B4-BE49-F238E27FC236}">
                    <a16:creationId xmlns:a16="http://schemas.microsoft.com/office/drawing/2014/main" id="{4AF83C15-70E2-409C-9DB2-D62933D3D2B7}"/>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3" name="TextBox 152">
              <a:extLst>
                <a:ext uri="{FF2B5EF4-FFF2-40B4-BE49-F238E27FC236}">
                  <a16:creationId xmlns:a16="http://schemas.microsoft.com/office/drawing/2014/main" id="{74587891-304B-4DEB-9F86-7CE84B60986E}"/>
                </a:ext>
              </a:extLst>
            </p:cNvPr>
            <p:cNvSpPr txBox="1"/>
            <p:nvPr/>
          </p:nvSpPr>
          <p:spPr>
            <a:xfrm>
              <a:off x="560647" y="2966541"/>
              <a:ext cx="1647606" cy="514628"/>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SUKOHARJO</a:t>
              </a:r>
              <a:endParaRPr lang="en-US" sz="1606" b="1" dirty="0">
                <a:solidFill>
                  <a:schemeClr val="tx2"/>
                </a:solidFill>
                <a:latin typeface="Verdana" pitchFamily="34" charset="0"/>
                <a:ea typeface="Verdana" pitchFamily="34" charset="0"/>
              </a:endParaRPr>
            </a:p>
            <a:p>
              <a:pPr>
                <a:lnSpc>
                  <a:spcPct val="90000"/>
                </a:lnSpc>
              </a:pPr>
              <a:r>
                <a:rPr lang="en-US" sz="1800" b="0" i="0" u="none" strike="noStrike" dirty="0">
                  <a:solidFill>
                    <a:srgbClr val="000000"/>
                  </a:solidFill>
                  <a:effectLst/>
                  <a:latin typeface="Tw Cen MT" panose="020B0602020104020603" pitchFamily="34" charset="0"/>
                </a:rPr>
                <a:t>28</a:t>
              </a:r>
              <a:r>
                <a:rPr lang="en-US" sz="1400" dirty="0"/>
                <a:t> </a:t>
              </a:r>
              <a:endParaRPr lang="en-US" sz="1249" b="1" dirty="0">
                <a:solidFill>
                  <a:schemeClr val="tx2"/>
                </a:solidFill>
                <a:latin typeface="Verdana" pitchFamily="34" charset="0"/>
                <a:ea typeface="Verdana" pitchFamily="34" charset="0"/>
              </a:endParaRPr>
            </a:p>
          </p:txBody>
        </p:sp>
      </p:grpSp>
      <p:grpSp>
        <p:nvGrpSpPr>
          <p:cNvPr id="156" name="Group 155">
            <a:extLst>
              <a:ext uri="{FF2B5EF4-FFF2-40B4-BE49-F238E27FC236}">
                <a16:creationId xmlns:a16="http://schemas.microsoft.com/office/drawing/2014/main" id="{8A4FAE26-2DC6-4F0A-A047-DEB787097A1A}"/>
              </a:ext>
            </a:extLst>
          </p:cNvPr>
          <p:cNvGrpSpPr/>
          <p:nvPr/>
        </p:nvGrpSpPr>
        <p:grpSpPr>
          <a:xfrm>
            <a:off x="9997789" y="3681134"/>
            <a:ext cx="1940216" cy="514628"/>
            <a:chOff x="7601382" y="4347538"/>
            <a:chExt cx="2136875" cy="576704"/>
          </a:xfrm>
        </p:grpSpPr>
        <p:grpSp>
          <p:nvGrpSpPr>
            <p:cNvPr id="157" name="Group 156">
              <a:extLst>
                <a:ext uri="{FF2B5EF4-FFF2-40B4-BE49-F238E27FC236}">
                  <a16:creationId xmlns:a16="http://schemas.microsoft.com/office/drawing/2014/main" id="{A45CD4BC-0A63-4CD0-AEBA-F382FF02CC15}"/>
                </a:ext>
              </a:extLst>
            </p:cNvPr>
            <p:cNvGrpSpPr/>
            <p:nvPr/>
          </p:nvGrpSpPr>
          <p:grpSpPr>
            <a:xfrm>
              <a:off x="7601382" y="4350068"/>
              <a:ext cx="353171" cy="367743"/>
              <a:chOff x="11596033" y="4810628"/>
              <a:chExt cx="353171" cy="367743"/>
            </a:xfrm>
          </p:grpSpPr>
          <p:sp>
            <p:nvSpPr>
              <p:cNvPr id="159" name="Teardrop 158">
                <a:extLst>
                  <a:ext uri="{FF2B5EF4-FFF2-40B4-BE49-F238E27FC236}">
                    <a16:creationId xmlns:a16="http://schemas.microsoft.com/office/drawing/2014/main" id="{01ED5E1D-D9AA-4ECC-8E19-4E5A83A84514}"/>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0" name="Oval 159">
                <a:extLst>
                  <a:ext uri="{FF2B5EF4-FFF2-40B4-BE49-F238E27FC236}">
                    <a16:creationId xmlns:a16="http://schemas.microsoft.com/office/drawing/2014/main" id="{D1BB2B5C-AF39-4069-AA56-6FC172EBBCA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8" name="TextBox 157">
              <a:extLst>
                <a:ext uri="{FF2B5EF4-FFF2-40B4-BE49-F238E27FC236}">
                  <a16:creationId xmlns:a16="http://schemas.microsoft.com/office/drawing/2014/main" id="{B89AA341-82E3-426E-B90F-D3C17BF7E4F1}"/>
                </a:ext>
              </a:extLst>
            </p:cNvPr>
            <p:cNvSpPr txBox="1"/>
            <p:nvPr/>
          </p:nvSpPr>
          <p:spPr>
            <a:xfrm>
              <a:off x="7993068" y="4347538"/>
              <a:ext cx="1745189" cy="576704"/>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BOYOLALI</a:t>
              </a:r>
            </a:p>
            <a:p>
              <a:pPr>
                <a:lnSpc>
                  <a:spcPct val="90000"/>
                </a:lnSpc>
              </a:pPr>
              <a:r>
                <a:rPr lang="en-US" sz="1800" b="0" i="0" u="none" strike="noStrike" dirty="0">
                  <a:solidFill>
                    <a:srgbClr val="000000"/>
                  </a:solidFill>
                  <a:effectLst/>
                  <a:latin typeface="Tw Cen MT" panose="020B0602020104020603" pitchFamily="34" charset="0"/>
                </a:rPr>
                <a:t>19</a:t>
              </a:r>
              <a:r>
                <a:rPr lang="en-US" sz="1600" dirty="0"/>
                <a:t> </a:t>
              </a:r>
              <a:endParaRPr lang="en-US" sz="1606" b="1" dirty="0">
                <a:solidFill>
                  <a:schemeClr val="bg1"/>
                </a:solidFill>
                <a:latin typeface="Verdana" pitchFamily="34" charset="0"/>
                <a:ea typeface="Verdana" pitchFamily="34" charset="0"/>
              </a:endParaRPr>
            </a:p>
          </p:txBody>
        </p:sp>
      </p:grpSp>
      <p:grpSp>
        <p:nvGrpSpPr>
          <p:cNvPr id="161" name="Group 160">
            <a:extLst>
              <a:ext uri="{FF2B5EF4-FFF2-40B4-BE49-F238E27FC236}">
                <a16:creationId xmlns:a16="http://schemas.microsoft.com/office/drawing/2014/main" id="{F272C486-ABFC-46A3-83C8-0623352A9C1A}"/>
              </a:ext>
            </a:extLst>
          </p:cNvPr>
          <p:cNvGrpSpPr/>
          <p:nvPr/>
        </p:nvGrpSpPr>
        <p:grpSpPr>
          <a:xfrm>
            <a:off x="9976706" y="2389604"/>
            <a:ext cx="1924528" cy="556253"/>
            <a:chOff x="2537520" y="5693765"/>
            <a:chExt cx="2156669" cy="623349"/>
          </a:xfrm>
        </p:grpSpPr>
        <p:grpSp>
          <p:nvGrpSpPr>
            <p:cNvPr id="162" name="Group 161">
              <a:extLst>
                <a:ext uri="{FF2B5EF4-FFF2-40B4-BE49-F238E27FC236}">
                  <a16:creationId xmlns:a16="http://schemas.microsoft.com/office/drawing/2014/main" id="{C35B5A27-F82D-4299-827E-018A62AD6615}"/>
                </a:ext>
              </a:extLst>
            </p:cNvPr>
            <p:cNvGrpSpPr/>
            <p:nvPr/>
          </p:nvGrpSpPr>
          <p:grpSpPr>
            <a:xfrm>
              <a:off x="2537520" y="5693765"/>
              <a:ext cx="353171" cy="367743"/>
              <a:chOff x="11467437" y="1659304"/>
              <a:chExt cx="353171" cy="367743"/>
            </a:xfrm>
          </p:grpSpPr>
          <p:sp>
            <p:nvSpPr>
              <p:cNvPr id="164" name="Teardrop 163">
                <a:extLst>
                  <a:ext uri="{FF2B5EF4-FFF2-40B4-BE49-F238E27FC236}">
                    <a16:creationId xmlns:a16="http://schemas.microsoft.com/office/drawing/2014/main" id="{A6A27650-4686-4527-9EC9-B0B1C8A9459A}"/>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65" name="Oval 164">
                <a:extLst>
                  <a:ext uri="{FF2B5EF4-FFF2-40B4-BE49-F238E27FC236}">
                    <a16:creationId xmlns:a16="http://schemas.microsoft.com/office/drawing/2014/main" id="{F51B57CE-499E-47CF-B3CC-F4C615B2BE07}"/>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63" name="TextBox 162">
              <a:extLst>
                <a:ext uri="{FF2B5EF4-FFF2-40B4-BE49-F238E27FC236}">
                  <a16:creationId xmlns:a16="http://schemas.microsoft.com/office/drawing/2014/main" id="{F591437A-947B-415B-9CDC-5B76A7E0EF87}"/>
                </a:ext>
              </a:extLst>
            </p:cNvPr>
            <p:cNvSpPr txBox="1"/>
            <p:nvPr/>
          </p:nvSpPr>
          <p:spPr>
            <a:xfrm>
              <a:off x="2959085" y="5709369"/>
              <a:ext cx="1735104" cy="607745"/>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WONOGIRI</a:t>
              </a:r>
              <a:endParaRPr lang="en-US" sz="1606" b="1" dirty="0">
                <a:solidFill>
                  <a:schemeClr val="bg1"/>
                </a:solidFill>
                <a:latin typeface="Verdana" pitchFamily="34" charset="0"/>
                <a:ea typeface="Verdana" pitchFamily="34" charset="0"/>
              </a:endParaRPr>
            </a:p>
            <a:p>
              <a:pPr>
                <a:lnSpc>
                  <a:spcPct val="90000"/>
                </a:lnSpc>
              </a:pPr>
              <a:r>
                <a:rPr lang="en-US" sz="2000" b="0" i="0" u="none" strike="noStrike" dirty="0">
                  <a:solidFill>
                    <a:srgbClr val="000000"/>
                  </a:solidFill>
                  <a:effectLst/>
                  <a:latin typeface="Tw Cen MT" panose="020B0602020104020603" pitchFamily="34" charset="0"/>
                </a:rPr>
                <a:t>11</a:t>
              </a:r>
              <a:r>
                <a:rPr lang="en-US" sz="1600" dirty="0"/>
                <a:t> </a:t>
              </a:r>
              <a:endParaRPr lang="en-US" sz="1400" b="1" dirty="0">
                <a:solidFill>
                  <a:schemeClr val="bg1"/>
                </a:solidFill>
                <a:latin typeface="Verdana" pitchFamily="34" charset="0"/>
                <a:ea typeface="Verdana" pitchFamily="34" charset="0"/>
              </a:endParaRPr>
            </a:p>
          </p:txBody>
        </p:sp>
      </p:grpSp>
      <p:grpSp>
        <p:nvGrpSpPr>
          <p:cNvPr id="166" name="Group 165">
            <a:extLst>
              <a:ext uri="{FF2B5EF4-FFF2-40B4-BE49-F238E27FC236}">
                <a16:creationId xmlns:a16="http://schemas.microsoft.com/office/drawing/2014/main" id="{B3B2A2EF-DEF3-4871-B8FB-90817F0F6D79}"/>
              </a:ext>
            </a:extLst>
          </p:cNvPr>
          <p:cNvGrpSpPr/>
          <p:nvPr/>
        </p:nvGrpSpPr>
        <p:grpSpPr>
          <a:xfrm>
            <a:off x="232392" y="4518027"/>
            <a:ext cx="1896518" cy="526533"/>
            <a:chOff x="3611471" y="5778045"/>
            <a:chExt cx="2125281" cy="590045"/>
          </a:xfrm>
        </p:grpSpPr>
        <p:grpSp>
          <p:nvGrpSpPr>
            <p:cNvPr id="167" name="Group 166">
              <a:extLst>
                <a:ext uri="{FF2B5EF4-FFF2-40B4-BE49-F238E27FC236}">
                  <a16:creationId xmlns:a16="http://schemas.microsoft.com/office/drawing/2014/main" id="{049C2A22-2180-4306-BF4F-C8BBC3BF902D}"/>
                </a:ext>
              </a:extLst>
            </p:cNvPr>
            <p:cNvGrpSpPr/>
            <p:nvPr/>
          </p:nvGrpSpPr>
          <p:grpSpPr>
            <a:xfrm>
              <a:off x="3611471" y="5778045"/>
              <a:ext cx="353171" cy="367743"/>
              <a:chOff x="11596033" y="4810628"/>
              <a:chExt cx="353171" cy="367743"/>
            </a:xfrm>
          </p:grpSpPr>
          <p:sp>
            <p:nvSpPr>
              <p:cNvPr id="169" name="Teardrop 168">
                <a:extLst>
                  <a:ext uri="{FF2B5EF4-FFF2-40B4-BE49-F238E27FC236}">
                    <a16:creationId xmlns:a16="http://schemas.microsoft.com/office/drawing/2014/main" id="{F8B04E61-AE01-4F0C-8D88-49D52B48FA81}"/>
                  </a:ext>
                </a:extLst>
              </p:cNvPr>
              <p:cNvSpPr/>
              <p:nvPr/>
            </p:nvSpPr>
            <p:spPr>
              <a:xfrm rot="8222429">
                <a:off x="11596033" y="4810628"/>
                <a:ext cx="353171" cy="367743"/>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0" name="Oval 169">
                <a:extLst>
                  <a:ext uri="{FF2B5EF4-FFF2-40B4-BE49-F238E27FC236}">
                    <a16:creationId xmlns:a16="http://schemas.microsoft.com/office/drawing/2014/main" id="{EBBE0A63-3DDC-4BED-9882-23B8648EA2C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68" name="TextBox 167">
              <a:extLst>
                <a:ext uri="{FF2B5EF4-FFF2-40B4-BE49-F238E27FC236}">
                  <a16:creationId xmlns:a16="http://schemas.microsoft.com/office/drawing/2014/main" id="{6331285E-E0DD-476D-B7E5-933AD0B35166}"/>
                </a:ext>
              </a:extLst>
            </p:cNvPr>
            <p:cNvSpPr txBox="1"/>
            <p:nvPr/>
          </p:nvSpPr>
          <p:spPr>
            <a:xfrm>
              <a:off x="4001648" y="5791386"/>
              <a:ext cx="1735104" cy="576704"/>
            </a:xfrm>
            <a:prstGeom prst="rect">
              <a:avLst/>
            </a:prstGeom>
            <a:solidFill>
              <a:srgbClr val="8000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KLATEN</a:t>
              </a:r>
            </a:p>
            <a:p>
              <a:pPr>
                <a:lnSpc>
                  <a:spcPct val="90000"/>
                </a:lnSpc>
              </a:pPr>
              <a:r>
                <a:rPr lang="en-US" sz="1800" b="0" i="0" u="none" strike="noStrike" dirty="0">
                  <a:solidFill>
                    <a:srgbClr val="000000"/>
                  </a:solidFill>
                  <a:effectLst/>
                  <a:latin typeface="Tw Cen MT" panose="020B0602020104020603" pitchFamily="34" charset="0"/>
                </a:rPr>
                <a:t>6</a:t>
              </a:r>
              <a:r>
                <a:rPr lang="en-US" sz="1600" dirty="0"/>
                <a:t> </a:t>
              </a:r>
              <a:endParaRPr lang="en-US" sz="1606" b="1" dirty="0">
                <a:solidFill>
                  <a:schemeClr val="bg1"/>
                </a:solidFill>
                <a:latin typeface="Verdana" pitchFamily="34" charset="0"/>
                <a:ea typeface="Verdana" pitchFamily="34" charset="0"/>
              </a:endParaRPr>
            </a:p>
          </p:txBody>
        </p:sp>
      </p:grpSp>
      <p:grpSp>
        <p:nvGrpSpPr>
          <p:cNvPr id="171" name="Group 170">
            <a:extLst>
              <a:ext uri="{FF2B5EF4-FFF2-40B4-BE49-F238E27FC236}">
                <a16:creationId xmlns:a16="http://schemas.microsoft.com/office/drawing/2014/main" id="{2178298E-55F0-474F-8DBC-5CF97A1D0759}"/>
              </a:ext>
            </a:extLst>
          </p:cNvPr>
          <p:cNvGrpSpPr/>
          <p:nvPr/>
        </p:nvGrpSpPr>
        <p:grpSpPr>
          <a:xfrm>
            <a:off x="9955274" y="1696325"/>
            <a:ext cx="1926786" cy="539094"/>
            <a:chOff x="3657078" y="5749658"/>
            <a:chExt cx="2159200" cy="604121"/>
          </a:xfrm>
        </p:grpSpPr>
        <p:grpSp>
          <p:nvGrpSpPr>
            <p:cNvPr id="172" name="Group 171">
              <a:extLst>
                <a:ext uri="{FF2B5EF4-FFF2-40B4-BE49-F238E27FC236}">
                  <a16:creationId xmlns:a16="http://schemas.microsoft.com/office/drawing/2014/main" id="{24AE89DC-654E-4F22-9249-89726C488BBA}"/>
                </a:ext>
              </a:extLst>
            </p:cNvPr>
            <p:cNvGrpSpPr/>
            <p:nvPr/>
          </p:nvGrpSpPr>
          <p:grpSpPr>
            <a:xfrm>
              <a:off x="3657078" y="5749658"/>
              <a:ext cx="353171" cy="367743"/>
              <a:chOff x="11596033" y="4810628"/>
              <a:chExt cx="353171" cy="367743"/>
            </a:xfrm>
          </p:grpSpPr>
          <p:sp>
            <p:nvSpPr>
              <p:cNvPr id="174" name="Teardrop 173">
                <a:extLst>
                  <a:ext uri="{FF2B5EF4-FFF2-40B4-BE49-F238E27FC236}">
                    <a16:creationId xmlns:a16="http://schemas.microsoft.com/office/drawing/2014/main" id="{BA7196DC-6CFD-4781-BE80-A5AA461BD423}"/>
                  </a:ext>
                </a:extLst>
              </p:cNvPr>
              <p:cNvSpPr/>
              <p:nvPr/>
            </p:nvSpPr>
            <p:spPr>
              <a:xfrm rot="8222429">
                <a:off x="11596033" y="4810628"/>
                <a:ext cx="353171" cy="367743"/>
              </a:xfrm>
              <a:prstGeom prst="teardrop">
                <a:avLst>
                  <a:gd name="adj" fmla="val 196288"/>
                </a:avLst>
              </a:prstGeom>
              <a:solidFill>
                <a:srgbClr val="FF00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75" name="Oval 174">
                <a:extLst>
                  <a:ext uri="{FF2B5EF4-FFF2-40B4-BE49-F238E27FC236}">
                    <a16:creationId xmlns:a16="http://schemas.microsoft.com/office/drawing/2014/main" id="{88C0963D-815F-4891-833F-0F6DAD355FD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73" name="TextBox 172">
              <a:extLst>
                <a:ext uri="{FF2B5EF4-FFF2-40B4-BE49-F238E27FC236}">
                  <a16:creationId xmlns:a16="http://schemas.microsoft.com/office/drawing/2014/main" id="{EF14EBA5-3294-4686-B738-76A34ADEBF37}"/>
                </a:ext>
              </a:extLst>
            </p:cNvPr>
            <p:cNvSpPr txBox="1"/>
            <p:nvPr/>
          </p:nvSpPr>
          <p:spPr>
            <a:xfrm>
              <a:off x="4081174" y="5777076"/>
              <a:ext cx="1735104" cy="576703"/>
            </a:xfrm>
            <a:prstGeom prst="rect">
              <a:avLst/>
            </a:prstGeom>
            <a:solidFill>
              <a:srgbClr val="FF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GROBOGAN</a:t>
              </a:r>
            </a:p>
            <a:p>
              <a:pPr>
                <a:lnSpc>
                  <a:spcPct val="90000"/>
                </a:lnSpc>
              </a:pPr>
              <a:r>
                <a:rPr lang="en-US" sz="1800" b="0" i="0" u="none" strike="noStrike" dirty="0">
                  <a:solidFill>
                    <a:srgbClr val="000000"/>
                  </a:solidFill>
                  <a:effectLst/>
                  <a:latin typeface="Tw Cen MT" panose="020B0602020104020603" pitchFamily="34" charset="0"/>
                </a:rPr>
                <a:t>1</a:t>
              </a:r>
              <a:r>
                <a:rPr lang="en-US" sz="1600" dirty="0"/>
                <a:t> </a:t>
              </a:r>
              <a:endParaRPr lang="en-US" sz="1606" b="1" dirty="0">
                <a:solidFill>
                  <a:schemeClr val="tx2"/>
                </a:solidFill>
                <a:latin typeface="Verdana" pitchFamily="34" charset="0"/>
                <a:ea typeface="Verdana" pitchFamily="34" charset="0"/>
              </a:endParaRPr>
            </a:p>
          </p:txBody>
        </p:sp>
      </p:grpSp>
      <p:grpSp>
        <p:nvGrpSpPr>
          <p:cNvPr id="208" name="Group 207">
            <a:extLst>
              <a:ext uri="{FF2B5EF4-FFF2-40B4-BE49-F238E27FC236}">
                <a16:creationId xmlns:a16="http://schemas.microsoft.com/office/drawing/2014/main" id="{0F1AACA0-8F28-4A38-953A-274E3AEBB323}"/>
              </a:ext>
            </a:extLst>
          </p:cNvPr>
          <p:cNvGrpSpPr/>
          <p:nvPr/>
        </p:nvGrpSpPr>
        <p:grpSpPr>
          <a:xfrm>
            <a:off x="9978745" y="3009351"/>
            <a:ext cx="1909086" cy="552714"/>
            <a:chOff x="8532994" y="5418493"/>
            <a:chExt cx="2139364" cy="619384"/>
          </a:xfrm>
        </p:grpSpPr>
        <p:grpSp>
          <p:nvGrpSpPr>
            <p:cNvPr id="209" name="Group 208">
              <a:extLst>
                <a:ext uri="{FF2B5EF4-FFF2-40B4-BE49-F238E27FC236}">
                  <a16:creationId xmlns:a16="http://schemas.microsoft.com/office/drawing/2014/main" id="{DC744E47-3C19-4D9A-9CFD-E70E49D01F1E}"/>
                </a:ext>
              </a:extLst>
            </p:cNvPr>
            <p:cNvGrpSpPr/>
            <p:nvPr/>
          </p:nvGrpSpPr>
          <p:grpSpPr>
            <a:xfrm>
              <a:off x="8532994" y="5418493"/>
              <a:ext cx="353171" cy="367743"/>
              <a:chOff x="11596033" y="4810628"/>
              <a:chExt cx="353171" cy="367743"/>
            </a:xfrm>
          </p:grpSpPr>
          <p:sp>
            <p:nvSpPr>
              <p:cNvPr id="211" name="Teardrop 210">
                <a:extLst>
                  <a:ext uri="{FF2B5EF4-FFF2-40B4-BE49-F238E27FC236}">
                    <a16:creationId xmlns:a16="http://schemas.microsoft.com/office/drawing/2014/main" id="{5BBE9EA5-E5A4-4DCA-987A-DA357C5F2EFB}"/>
                  </a:ext>
                </a:extLst>
              </p:cNvPr>
              <p:cNvSpPr/>
              <p:nvPr/>
            </p:nvSpPr>
            <p:spPr>
              <a:xfrm rot="8222429">
                <a:off x="11596033" y="4810628"/>
                <a:ext cx="353171" cy="367743"/>
              </a:xfrm>
              <a:prstGeom prst="teardrop">
                <a:avLst>
                  <a:gd name="adj" fmla="val 196288"/>
                </a:avLst>
              </a:prstGeom>
              <a:solidFill>
                <a:srgbClr val="A50021"/>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12" name="Oval 211">
                <a:extLst>
                  <a:ext uri="{FF2B5EF4-FFF2-40B4-BE49-F238E27FC236}">
                    <a16:creationId xmlns:a16="http://schemas.microsoft.com/office/drawing/2014/main" id="{329E58A6-64B7-46C3-A4C4-AF62300DC09C}"/>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210" name="TextBox 209">
              <a:extLst>
                <a:ext uri="{FF2B5EF4-FFF2-40B4-BE49-F238E27FC236}">
                  <a16:creationId xmlns:a16="http://schemas.microsoft.com/office/drawing/2014/main" id="{A9E9315A-4DAE-4953-BA62-36E88B0E5699}"/>
                </a:ext>
              </a:extLst>
            </p:cNvPr>
            <p:cNvSpPr txBox="1"/>
            <p:nvPr/>
          </p:nvSpPr>
          <p:spPr>
            <a:xfrm>
              <a:off x="8937255" y="5461174"/>
              <a:ext cx="1735103" cy="576703"/>
            </a:xfrm>
            <a:prstGeom prst="rect">
              <a:avLst/>
            </a:prstGeom>
            <a:solidFill>
              <a:srgbClr val="C000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BLORA</a:t>
              </a:r>
            </a:p>
            <a:p>
              <a:pPr>
                <a:lnSpc>
                  <a:spcPct val="90000"/>
                </a:lnSpc>
              </a:pPr>
              <a:r>
                <a:rPr lang="en-US" sz="1800" b="0" i="0" u="none" strike="noStrike" dirty="0">
                  <a:solidFill>
                    <a:srgbClr val="000000"/>
                  </a:solidFill>
                  <a:effectLst/>
                  <a:latin typeface="Tw Cen MT" panose="020B0602020104020603" pitchFamily="34" charset="0"/>
                </a:rPr>
                <a:t>8</a:t>
              </a:r>
              <a:r>
                <a:rPr lang="en-US" sz="1600" dirty="0"/>
                <a:t> </a:t>
              </a:r>
              <a:endParaRPr lang="en-US" sz="1606" b="1" dirty="0">
                <a:solidFill>
                  <a:schemeClr val="bg1"/>
                </a:solidFill>
                <a:latin typeface="Verdana" pitchFamily="34" charset="0"/>
                <a:ea typeface="Verdana" pitchFamily="34" charset="0"/>
              </a:endParaRPr>
            </a:p>
          </p:txBody>
        </p:sp>
      </p:grpSp>
      <p:grpSp>
        <p:nvGrpSpPr>
          <p:cNvPr id="213" name="Group 212">
            <a:extLst>
              <a:ext uri="{FF2B5EF4-FFF2-40B4-BE49-F238E27FC236}">
                <a16:creationId xmlns:a16="http://schemas.microsoft.com/office/drawing/2014/main" id="{C8DBB997-EA00-49DB-B229-51254BED0E53}"/>
              </a:ext>
            </a:extLst>
          </p:cNvPr>
          <p:cNvGrpSpPr/>
          <p:nvPr/>
        </p:nvGrpSpPr>
        <p:grpSpPr>
          <a:xfrm>
            <a:off x="9997789" y="4345575"/>
            <a:ext cx="1940216" cy="514628"/>
            <a:chOff x="7601382" y="4347538"/>
            <a:chExt cx="2136875" cy="576704"/>
          </a:xfrm>
        </p:grpSpPr>
        <p:grpSp>
          <p:nvGrpSpPr>
            <p:cNvPr id="214" name="Group 213">
              <a:extLst>
                <a:ext uri="{FF2B5EF4-FFF2-40B4-BE49-F238E27FC236}">
                  <a16:creationId xmlns:a16="http://schemas.microsoft.com/office/drawing/2014/main" id="{876E98CC-C606-4655-9BC8-A983A2A84E24}"/>
                </a:ext>
              </a:extLst>
            </p:cNvPr>
            <p:cNvGrpSpPr/>
            <p:nvPr/>
          </p:nvGrpSpPr>
          <p:grpSpPr>
            <a:xfrm>
              <a:off x="7601382" y="4350068"/>
              <a:ext cx="353171" cy="367743"/>
              <a:chOff x="11596033" y="4810628"/>
              <a:chExt cx="353171" cy="367743"/>
            </a:xfrm>
          </p:grpSpPr>
          <p:sp>
            <p:nvSpPr>
              <p:cNvPr id="216" name="Teardrop 215">
                <a:extLst>
                  <a:ext uri="{FF2B5EF4-FFF2-40B4-BE49-F238E27FC236}">
                    <a16:creationId xmlns:a16="http://schemas.microsoft.com/office/drawing/2014/main" id="{BDE7B0B6-CFE0-48F4-A47E-4D16BA7F3EF5}"/>
                  </a:ext>
                </a:extLst>
              </p:cNvPr>
              <p:cNvSpPr/>
              <p:nvPr/>
            </p:nvSpPr>
            <p:spPr>
              <a:xfrm rot="8222429">
                <a:off x="11596033" y="4810628"/>
                <a:ext cx="353171" cy="367743"/>
              </a:xfrm>
              <a:prstGeom prst="teardrop">
                <a:avLst>
                  <a:gd name="adj" fmla="val 196288"/>
                </a:avLst>
              </a:prstGeom>
              <a:solidFill>
                <a:srgbClr val="38F12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217" name="Oval 216">
                <a:extLst>
                  <a:ext uri="{FF2B5EF4-FFF2-40B4-BE49-F238E27FC236}">
                    <a16:creationId xmlns:a16="http://schemas.microsoft.com/office/drawing/2014/main" id="{A23FE5F9-90A4-49BD-8E18-B525E2B59FEB}"/>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215" name="TextBox 214">
              <a:extLst>
                <a:ext uri="{FF2B5EF4-FFF2-40B4-BE49-F238E27FC236}">
                  <a16:creationId xmlns:a16="http://schemas.microsoft.com/office/drawing/2014/main" id="{B02F71F7-BAFD-4B08-8EE7-292963B5548D}"/>
                </a:ext>
              </a:extLst>
            </p:cNvPr>
            <p:cNvSpPr txBox="1"/>
            <p:nvPr/>
          </p:nvSpPr>
          <p:spPr>
            <a:xfrm>
              <a:off x="7993068" y="4347538"/>
              <a:ext cx="1745189" cy="576704"/>
            </a:xfrm>
            <a:prstGeom prst="rect">
              <a:avLst/>
            </a:prstGeom>
            <a:solidFill>
              <a:srgbClr val="38F12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a:t>
              </a:r>
            </a:p>
            <a:p>
              <a:pPr>
                <a:lnSpc>
                  <a:spcPct val="90000"/>
                </a:lnSpc>
              </a:pPr>
              <a:r>
                <a:rPr lang="en-US" sz="1800" b="0" i="0" u="none" strike="noStrike" dirty="0">
                  <a:solidFill>
                    <a:srgbClr val="000000"/>
                  </a:solidFill>
                  <a:effectLst/>
                  <a:latin typeface="Tw Cen MT" panose="020B0602020104020603" pitchFamily="34" charset="0"/>
                </a:rPr>
                <a:t>19</a:t>
              </a:r>
              <a:r>
                <a:rPr lang="en-US" sz="1600" dirty="0"/>
                <a:t> </a:t>
              </a:r>
              <a:endParaRPr lang="en-US" sz="1606" b="1" dirty="0">
                <a:solidFill>
                  <a:schemeClr val="tx2"/>
                </a:solidFill>
                <a:latin typeface="Verdana" pitchFamily="34" charset="0"/>
                <a:ea typeface="Verdana" pitchFamily="34" charset="0"/>
              </a:endParaRPr>
            </a:p>
          </p:txBody>
        </p:sp>
      </p:grpSp>
      <p:sp>
        <p:nvSpPr>
          <p:cNvPr id="218" name="Rectangle: Rounded Corners 217">
            <a:extLst>
              <a:ext uri="{FF2B5EF4-FFF2-40B4-BE49-F238E27FC236}">
                <a16:creationId xmlns:a16="http://schemas.microsoft.com/office/drawing/2014/main" id="{A0A0F981-3E84-4D52-95E7-E73FCE5B9975}"/>
              </a:ext>
            </a:extLst>
          </p:cNvPr>
          <p:cNvSpPr/>
          <p:nvPr/>
        </p:nvSpPr>
        <p:spPr>
          <a:xfrm>
            <a:off x="3236297" y="811728"/>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SURAKARTA &amp; JAWA TENGAH</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2159176" y="1498890"/>
            <a:ext cx="8047417" cy="4474852"/>
          </a:xfrm>
          <a:prstGeom prst="rect">
            <a:avLst/>
          </a:prstGeom>
        </p:spPr>
      </p:pic>
    </p:spTree>
    <p:extLst>
      <p:ext uri="{BB962C8B-B14F-4D97-AF65-F5344CB8AC3E}">
        <p14:creationId xmlns:p14="http://schemas.microsoft.com/office/powerpoint/2010/main" val="37689996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135" name="Group 134">
            <a:extLst>
              <a:ext uri="{FF2B5EF4-FFF2-40B4-BE49-F238E27FC236}">
                <a16:creationId xmlns:a16="http://schemas.microsoft.com/office/drawing/2014/main" id="{CC4C8D15-CAA4-4A0F-A6F3-B64F8A7E08DC}"/>
              </a:ext>
            </a:extLst>
          </p:cNvPr>
          <p:cNvGrpSpPr/>
          <p:nvPr/>
        </p:nvGrpSpPr>
        <p:grpSpPr>
          <a:xfrm>
            <a:off x="457447" y="2288826"/>
            <a:ext cx="1902953" cy="551483"/>
            <a:chOff x="258316" y="2428117"/>
            <a:chExt cx="2132492" cy="618005"/>
          </a:xfrm>
        </p:grpSpPr>
        <p:grpSp>
          <p:nvGrpSpPr>
            <p:cNvPr id="136" name="Group 135">
              <a:extLst>
                <a:ext uri="{FF2B5EF4-FFF2-40B4-BE49-F238E27FC236}">
                  <a16:creationId xmlns:a16="http://schemas.microsoft.com/office/drawing/2014/main" id="{B10527D3-0CDD-4907-AEDF-69E98AC92A18}"/>
                </a:ext>
              </a:extLst>
            </p:cNvPr>
            <p:cNvGrpSpPr/>
            <p:nvPr/>
          </p:nvGrpSpPr>
          <p:grpSpPr>
            <a:xfrm>
              <a:off x="258316" y="2428117"/>
              <a:ext cx="342805" cy="361498"/>
              <a:chOff x="11596033" y="4810628"/>
              <a:chExt cx="353171" cy="367743"/>
            </a:xfrm>
          </p:grpSpPr>
          <p:sp>
            <p:nvSpPr>
              <p:cNvPr id="138" name="Teardrop 137">
                <a:extLst>
                  <a:ext uri="{FF2B5EF4-FFF2-40B4-BE49-F238E27FC236}">
                    <a16:creationId xmlns:a16="http://schemas.microsoft.com/office/drawing/2014/main" id="{BD2AA9CF-688E-47D8-A162-20253A2A246F}"/>
                  </a:ext>
                </a:extLst>
              </p:cNvPr>
              <p:cNvSpPr/>
              <p:nvPr/>
            </p:nvSpPr>
            <p:spPr>
              <a:xfrm rot="8222429">
                <a:off x="11596033" y="4810628"/>
                <a:ext cx="353171" cy="367743"/>
              </a:xfrm>
              <a:prstGeom prst="teardrop">
                <a:avLst>
                  <a:gd name="adj" fmla="val 196288"/>
                </a:avLst>
              </a:prstGeom>
              <a:solidFill>
                <a:srgbClr val="00B0F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39" name="Oval 138">
                <a:extLst>
                  <a:ext uri="{FF2B5EF4-FFF2-40B4-BE49-F238E27FC236}">
                    <a16:creationId xmlns:a16="http://schemas.microsoft.com/office/drawing/2014/main" id="{F4E87952-B6C7-420A-B442-21CDC4AFC84F}"/>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37" name="TextBox 136">
              <a:extLst>
                <a:ext uri="{FF2B5EF4-FFF2-40B4-BE49-F238E27FC236}">
                  <a16:creationId xmlns:a16="http://schemas.microsoft.com/office/drawing/2014/main" id="{45230C2A-9B8F-4741-B970-54609AE83820}"/>
                </a:ext>
              </a:extLst>
            </p:cNvPr>
            <p:cNvSpPr txBox="1"/>
            <p:nvPr/>
          </p:nvSpPr>
          <p:spPr>
            <a:xfrm>
              <a:off x="655704" y="2469418"/>
              <a:ext cx="1735104" cy="576704"/>
            </a:xfrm>
            <a:prstGeom prst="rect">
              <a:avLst/>
            </a:prstGeom>
            <a:solidFill>
              <a:srgbClr val="00B0F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NGAWI</a:t>
              </a:r>
            </a:p>
            <a:p>
              <a:pPr>
                <a:lnSpc>
                  <a:spcPct val="90000"/>
                </a:lnSpc>
              </a:pPr>
              <a:r>
                <a:rPr lang="en-US" sz="1800" b="0" i="0" u="none" strike="noStrike" dirty="0">
                  <a:solidFill>
                    <a:srgbClr val="000000"/>
                  </a:solidFill>
                  <a:effectLst/>
                  <a:latin typeface="Tw Cen MT" panose="020B0602020104020603" pitchFamily="34" charset="0"/>
                </a:rPr>
                <a:t>6</a:t>
              </a:r>
              <a:r>
                <a:rPr lang="en-US" sz="1600" dirty="0"/>
                <a:t> </a:t>
              </a:r>
              <a:endParaRPr lang="en-US" sz="1606" b="1" dirty="0">
                <a:solidFill>
                  <a:schemeClr val="tx2"/>
                </a:solidFill>
                <a:latin typeface="Verdana" pitchFamily="34" charset="0"/>
                <a:ea typeface="Verdana" pitchFamily="34" charset="0"/>
              </a:endParaRPr>
            </a:p>
          </p:txBody>
        </p:sp>
      </p:grpSp>
      <p:grpSp>
        <p:nvGrpSpPr>
          <p:cNvPr id="140" name="Group 139">
            <a:extLst>
              <a:ext uri="{FF2B5EF4-FFF2-40B4-BE49-F238E27FC236}">
                <a16:creationId xmlns:a16="http://schemas.microsoft.com/office/drawing/2014/main" id="{C655F778-C743-4574-A9F0-31025F4B9C96}"/>
              </a:ext>
            </a:extLst>
          </p:cNvPr>
          <p:cNvGrpSpPr/>
          <p:nvPr/>
        </p:nvGrpSpPr>
        <p:grpSpPr>
          <a:xfrm>
            <a:off x="450745" y="2977557"/>
            <a:ext cx="1928374" cy="545945"/>
            <a:chOff x="229829" y="3149967"/>
            <a:chExt cx="2160980" cy="611799"/>
          </a:xfrm>
        </p:grpSpPr>
        <p:grpSp>
          <p:nvGrpSpPr>
            <p:cNvPr id="141" name="Group 140">
              <a:extLst>
                <a:ext uri="{FF2B5EF4-FFF2-40B4-BE49-F238E27FC236}">
                  <a16:creationId xmlns:a16="http://schemas.microsoft.com/office/drawing/2014/main" id="{0B0EE452-BE08-4710-9950-D27ECD84E50F}"/>
                </a:ext>
              </a:extLst>
            </p:cNvPr>
            <p:cNvGrpSpPr/>
            <p:nvPr/>
          </p:nvGrpSpPr>
          <p:grpSpPr>
            <a:xfrm>
              <a:off x="229829" y="3149967"/>
              <a:ext cx="353171" cy="367743"/>
              <a:chOff x="11596033" y="4810628"/>
              <a:chExt cx="353171" cy="367743"/>
            </a:xfrm>
          </p:grpSpPr>
          <p:sp>
            <p:nvSpPr>
              <p:cNvPr id="143" name="Teardrop 142">
                <a:extLst>
                  <a:ext uri="{FF2B5EF4-FFF2-40B4-BE49-F238E27FC236}">
                    <a16:creationId xmlns:a16="http://schemas.microsoft.com/office/drawing/2014/main" id="{26193336-EFD2-408B-8C8D-989104C97326}"/>
                  </a:ext>
                </a:extLst>
              </p:cNvPr>
              <p:cNvSpPr/>
              <p:nvPr/>
            </p:nvSpPr>
            <p:spPr>
              <a:xfrm rot="8222429">
                <a:off x="11596033" y="4810628"/>
                <a:ext cx="353171" cy="367743"/>
              </a:xfrm>
              <a:prstGeom prst="teardrop">
                <a:avLst>
                  <a:gd name="adj" fmla="val 196288"/>
                </a:avLst>
              </a:prstGeom>
              <a:solidFill>
                <a:srgbClr val="CC66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4" name="Oval 143">
                <a:extLst>
                  <a:ext uri="{FF2B5EF4-FFF2-40B4-BE49-F238E27FC236}">
                    <a16:creationId xmlns:a16="http://schemas.microsoft.com/office/drawing/2014/main" id="{AC92B78D-3850-44E3-AAC6-24561D946C90}"/>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2" name="TextBox 141">
              <a:extLst>
                <a:ext uri="{FF2B5EF4-FFF2-40B4-BE49-F238E27FC236}">
                  <a16:creationId xmlns:a16="http://schemas.microsoft.com/office/drawing/2014/main" id="{E0821311-E385-4388-9DDF-F6B86AA870D9}"/>
                </a:ext>
              </a:extLst>
            </p:cNvPr>
            <p:cNvSpPr txBox="1"/>
            <p:nvPr/>
          </p:nvSpPr>
          <p:spPr>
            <a:xfrm>
              <a:off x="699556" y="3185062"/>
              <a:ext cx="1691253" cy="576704"/>
            </a:xfrm>
            <a:prstGeom prst="rect">
              <a:avLst/>
            </a:prstGeom>
            <a:solidFill>
              <a:srgbClr val="CC66F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MAGETAN</a:t>
              </a:r>
            </a:p>
            <a:p>
              <a:pPr>
                <a:lnSpc>
                  <a:spcPct val="90000"/>
                </a:lnSpc>
              </a:pPr>
              <a:r>
                <a:rPr lang="en-US" sz="1800" b="0" i="0" u="none" strike="noStrike" dirty="0">
                  <a:solidFill>
                    <a:srgbClr val="000000"/>
                  </a:solidFill>
                  <a:effectLst/>
                  <a:latin typeface="Tw Cen MT" panose="020B0602020104020603" pitchFamily="34" charset="0"/>
                </a:rPr>
                <a:t>2</a:t>
              </a:r>
              <a:r>
                <a:rPr lang="en-US" sz="1600" dirty="0"/>
                <a:t> </a:t>
              </a:r>
              <a:endParaRPr lang="en-US" sz="1606" b="1" dirty="0">
                <a:solidFill>
                  <a:schemeClr val="tx2"/>
                </a:solidFill>
                <a:latin typeface="Verdana" pitchFamily="34" charset="0"/>
                <a:ea typeface="Verdana" pitchFamily="34" charset="0"/>
              </a:endParaRPr>
            </a:p>
          </p:txBody>
        </p:sp>
      </p:grpSp>
      <p:grpSp>
        <p:nvGrpSpPr>
          <p:cNvPr id="145" name="Group 144">
            <a:extLst>
              <a:ext uri="{FF2B5EF4-FFF2-40B4-BE49-F238E27FC236}">
                <a16:creationId xmlns:a16="http://schemas.microsoft.com/office/drawing/2014/main" id="{5BAA4378-7994-4C56-9439-590E23A3BCDF}"/>
              </a:ext>
            </a:extLst>
          </p:cNvPr>
          <p:cNvGrpSpPr/>
          <p:nvPr/>
        </p:nvGrpSpPr>
        <p:grpSpPr>
          <a:xfrm>
            <a:off x="448182" y="1612643"/>
            <a:ext cx="1902643" cy="499667"/>
            <a:chOff x="258663" y="3838725"/>
            <a:chExt cx="2132145" cy="559938"/>
          </a:xfrm>
        </p:grpSpPr>
        <p:grpSp>
          <p:nvGrpSpPr>
            <p:cNvPr id="146" name="Group 145">
              <a:extLst>
                <a:ext uri="{FF2B5EF4-FFF2-40B4-BE49-F238E27FC236}">
                  <a16:creationId xmlns:a16="http://schemas.microsoft.com/office/drawing/2014/main" id="{31B8B1A8-EF3F-466D-B8CE-714F7EA7C953}"/>
                </a:ext>
              </a:extLst>
            </p:cNvPr>
            <p:cNvGrpSpPr/>
            <p:nvPr/>
          </p:nvGrpSpPr>
          <p:grpSpPr>
            <a:xfrm>
              <a:off x="258663" y="3838725"/>
              <a:ext cx="353171" cy="367743"/>
              <a:chOff x="11596033" y="4810628"/>
              <a:chExt cx="353171" cy="367743"/>
            </a:xfrm>
          </p:grpSpPr>
          <p:sp>
            <p:nvSpPr>
              <p:cNvPr id="148" name="Teardrop 147">
                <a:extLst>
                  <a:ext uri="{FF2B5EF4-FFF2-40B4-BE49-F238E27FC236}">
                    <a16:creationId xmlns:a16="http://schemas.microsoft.com/office/drawing/2014/main" id="{9ED03400-7FC0-4023-8C11-361AA7CE16DA}"/>
                  </a:ext>
                </a:extLst>
              </p:cNvPr>
              <p:cNvSpPr/>
              <p:nvPr/>
            </p:nvSpPr>
            <p:spPr>
              <a:xfrm rot="8222429">
                <a:off x="11596033" y="4810628"/>
                <a:ext cx="353171" cy="367743"/>
              </a:xfrm>
              <a:prstGeom prst="teardrop">
                <a:avLst>
                  <a:gd name="adj" fmla="val 196288"/>
                </a:avLst>
              </a:prstGeom>
              <a:solidFill>
                <a:srgbClr val="FFFF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49" name="Oval 148">
                <a:extLst>
                  <a:ext uri="{FF2B5EF4-FFF2-40B4-BE49-F238E27FC236}">
                    <a16:creationId xmlns:a16="http://schemas.microsoft.com/office/drawing/2014/main" id="{F449CD47-F3DB-4C55-9D75-B64BFB6AE0E8}"/>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47" name="TextBox 146">
              <a:extLst>
                <a:ext uri="{FF2B5EF4-FFF2-40B4-BE49-F238E27FC236}">
                  <a16:creationId xmlns:a16="http://schemas.microsoft.com/office/drawing/2014/main" id="{D80F9A72-1006-42BA-8411-33C2F2AF247B}"/>
                </a:ext>
              </a:extLst>
            </p:cNvPr>
            <p:cNvSpPr txBox="1"/>
            <p:nvPr/>
          </p:nvSpPr>
          <p:spPr>
            <a:xfrm>
              <a:off x="666725" y="3852066"/>
              <a:ext cx="1724083" cy="546597"/>
            </a:xfrm>
            <a:prstGeom prst="rect">
              <a:avLst/>
            </a:prstGeom>
            <a:solidFill>
              <a:srgbClr val="FFFF0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PONOROGO</a:t>
              </a:r>
            </a:p>
            <a:p>
              <a:pPr>
                <a:lnSpc>
                  <a:spcPct val="90000"/>
                </a:lnSpc>
              </a:pPr>
              <a:r>
                <a:rPr lang="en-US" sz="1600" dirty="0">
                  <a:solidFill>
                    <a:schemeClr val="tx2"/>
                  </a:solidFill>
                  <a:latin typeface="Verdana" pitchFamily="34" charset="0"/>
                  <a:ea typeface="Verdana" pitchFamily="34" charset="0"/>
                </a:rPr>
                <a:t>9</a:t>
              </a:r>
            </a:p>
          </p:txBody>
        </p:sp>
      </p:grpSp>
      <p:grpSp>
        <p:nvGrpSpPr>
          <p:cNvPr id="150" name="Group 149">
            <a:extLst>
              <a:ext uri="{FF2B5EF4-FFF2-40B4-BE49-F238E27FC236}">
                <a16:creationId xmlns:a16="http://schemas.microsoft.com/office/drawing/2014/main" id="{2E07ABCD-2611-4DE7-A922-959C9E1A0F06}"/>
              </a:ext>
            </a:extLst>
          </p:cNvPr>
          <p:cNvGrpSpPr/>
          <p:nvPr/>
        </p:nvGrpSpPr>
        <p:grpSpPr>
          <a:xfrm>
            <a:off x="486591" y="4386502"/>
            <a:ext cx="1906864" cy="514628"/>
            <a:chOff x="253131" y="4528831"/>
            <a:chExt cx="2136875" cy="576704"/>
          </a:xfrm>
        </p:grpSpPr>
        <p:grpSp>
          <p:nvGrpSpPr>
            <p:cNvPr id="151" name="Group 150">
              <a:extLst>
                <a:ext uri="{FF2B5EF4-FFF2-40B4-BE49-F238E27FC236}">
                  <a16:creationId xmlns:a16="http://schemas.microsoft.com/office/drawing/2014/main" id="{D5047D3F-2F7D-4400-B657-A2B24A8D38EB}"/>
                </a:ext>
              </a:extLst>
            </p:cNvPr>
            <p:cNvGrpSpPr/>
            <p:nvPr/>
          </p:nvGrpSpPr>
          <p:grpSpPr>
            <a:xfrm>
              <a:off x="253131" y="4531361"/>
              <a:ext cx="353171" cy="367743"/>
              <a:chOff x="11596033" y="4810628"/>
              <a:chExt cx="353171" cy="367743"/>
            </a:xfrm>
          </p:grpSpPr>
          <p:sp>
            <p:nvSpPr>
              <p:cNvPr id="153" name="Teardrop 152">
                <a:extLst>
                  <a:ext uri="{FF2B5EF4-FFF2-40B4-BE49-F238E27FC236}">
                    <a16:creationId xmlns:a16="http://schemas.microsoft.com/office/drawing/2014/main" id="{38C618DD-0BAD-4EAD-9DA8-4CF129768712}"/>
                  </a:ext>
                </a:extLst>
              </p:cNvPr>
              <p:cNvSpPr/>
              <p:nvPr/>
            </p:nvSpPr>
            <p:spPr>
              <a:xfrm rot="8222429">
                <a:off x="11596033" y="4810628"/>
                <a:ext cx="353171" cy="367743"/>
              </a:xfrm>
              <a:prstGeom prst="teardrop">
                <a:avLst>
                  <a:gd name="adj" fmla="val 196288"/>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4" name="Oval 153">
                <a:extLst>
                  <a:ext uri="{FF2B5EF4-FFF2-40B4-BE49-F238E27FC236}">
                    <a16:creationId xmlns:a16="http://schemas.microsoft.com/office/drawing/2014/main" id="{076E8F6C-EDB5-4CC7-8F43-A78F1D909CEE}"/>
                  </a:ext>
                </a:extLst>
              </p:cNvPr>
              <p:cNvSpPr/>
              <p:nvPr/>
            </p:nvSpPr>
            <p:spPr>
              <a:xfrm>
                <a:off x="11693872" y="4909755"/>
                <a:ext cx="157492" cy="1819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2" name="TextBox 151">
              <a:extLst>
                <a:ext uri="{FF2B5EF4-FFF2-40B4-BE49-F238E27FC236}">
                  <a16:creationId xmlns:a16="http://schemas.microsoft.com/office/drawing/2014/main" id="{EB8667C8-4A74-47DD-AC2F-3A868DA94C32}"/>
                </a:ext>
              </a:extLst>
            </p:cNvPr>
            <p:cNvSpPr txBox="1"/>
            <p:nvPr/>
          </p:nvSpPr>
          <p:spPr>
            <a:xfrm>
              <a:off x="644817" y="4528831"/>
              <a:ext cx="1745189" cy="576704"/>
            </a:xfrm>
            <a:prstGeom prst="rect">
              <a:avLst/>
            </a:prstGeom>
            <a:solidFill>
              <a:schemeClr val="accent6">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MADIUN</a:t>
              </a:r>
            </a:p>
            <a:p>
              <a:pPr>
                <a:lnSpc>
                  <a:spcPct val="90000"/>
                </a:lnSpc>
              </a:pPr>
              <a:r>
                <a:rPr lang="en-US" sz="1800" b="0" i="0" u="none" strike="noStrike" dirty="0">
                  <a:solidFill>
                    <a:srgbClr val="000000"/>
                  </a:solidFill>
                  <a:effectLst/>
                  <a:latin typeface="Tw Cen MT" panose="020B0602020104020603" pitchFamily="34" charset="0"/>
                </a:rPr>
                <a:t>6</a:t>
              </a:r>
              <a:r>
                <a:rPr lang="en-US" sz="1600" dirty="0"/>
                <a:t> </a:t>
              </a:r>
              <a:endParaRPr lang="en-US" sz="1606" b="1" dirty="0">
                <a:solidFill>
                  <a:schemeClr val="bg1"/>
                </a:solidFill>
                <a:latin typeface="Verdana" pitchFamily="34" charset="0"/>
                <a:ea typeface="Verdana" pitchFamily="34" charset="0"/>
              </a:endParaRPr>
            </a:p>
          </p:txBody>
        </p:sp>
      </p:grpSp>
      <p:grpSp>
        <p:nvGrpSpPr>
          <p:cNvPr id="155" name="Group 154">
            <a:extLst>
              <a:ext uri="{FF2B5EF4-FFF2-40B4-BE49-F238E27FC236}">
                <a16:creationId xmlns:a16="http://schemas.microsoft.com/office/drawing/2014/main" id="{7E834A1E-CD0D-49C3-9563-CDE04A00E847}"/>
              </a:ext>
            </a:extLst>
          </p:cNvPr>
          <p:cNvGrpSpPr/>
          <p:nvPr/>
        </p:nvGrpSpPr>
        <p:grpSpPr>
          <a:xfrm>
            <a:off x="468927" y="3665876"/>
            <a:ext cx="1924528" cy="501686"/>
            <a:chOff x="256335" y="5235034"/>
            <a:chExt cx="2156669" cy="562201"/>
          </a:xfrm>
        </p:grpSpPr>
        <p:grpSp>
          <p:nvGrpSpPr>
            <p:cNvPr id="156" name="Group 155">
              <a:extLst>
                <a:ext uri="{FF2B5EF4-FFF2-40B4-BE49-F238E27FC236}">
                  <a16:creationId xmlns:a16="http://schemas.microsoft.com/office/drawing/2014/main" id="{BC01D949-D065-4473-9419-FF4D0A2B46CB}"/>
                </a:ext>
              </a:extLst>
            </p:cNvPr>
            <p:cNvGrpSpPr/>
            <p:nvPr/>
          </p:nvGrpSpPr>
          <p:grpSpPr>
            <a:xfrm>
              <a:off x="256335" y="5235034"/>
              <a:ext cx="353171" cy="367743"/>
              <a:chOff x="11467437" y="1659304"/>
              <a:chExt cx="353171" cy="367743"/>
            </a:xfrm>
          </p:grpSpPr>
          <p:sp>
            <p:nvSpPr>
              <p:cNvPr id="158" name="Teardrop 157">
                <a:extLst>
                  <a:ext uri="{FF2B5EF4-FFF2-40B4-BE49-F238E27FC236}">
                    <a16:creationId xmlns:a16="http://schemas.microsoft.com/office/drawing/2014/main" id="{65548555-A6E5-4324-B990-57A87FC87726}"/>
                  </a:ext>
                </a:extLst>
              </p:cNvPr>
              <p:cNvSpPr/>
              <p:nvPr/>
            </p:nvSpPr>
            <p:spPr>
              <a:xfrm rot="8222429">
                <a:off x="11467437" y="1659304"/>
                <a:ext cx="353171" cy="367743"/>
              </a:xfrm>
              <a:prstGeom prst="teardrop">
                <a:avLst>
                  <a:gd name="adj" fmla="val 196288"/>
                </a:avLst>
              </a:prstGeom>
              <a:solidFill>
                <a:srgbClr val="0000FF"/>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59" name="Oval 158">
                <a:extLst>
                  <a:ext uri="{FF2B5EF4-FFF2-40B4-BE49-F238E27FC236}">
                    <a16:creationId xmlns:a16="http://schemas.microsoft.com/office/drawing/2014/main" id="{AA83EFB3-C019-468B-A738-F0335811F124}"/>
                  </a:ext>
                </a:extLst>
              </p:cNvPr>
              <p:cNvSpPr/>
              <p:nvPr/>
            </p:nvSpPr>
            <p:spPr>
              <a:xfrm>
                <a:off x="11536010" y="1730313"/>
                <a:ext cx="210281" cy="17015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57" name="TextBox 156">
              <a:extLst>
                <a:ext uri="{FF2B5EF4-FFF2-40B4-BE49-F238E27FC236}">
                  <a16:creationId xmlns:a16="http://schemas.microsoft.com/office/drawing/2014/main" id="{B704B0C7-4EE7-4026-8630-A21F713BD68F}"/>
                </a:ext>
              </a:extLst>
            </p:cNvPr>
            <p:cNvSpPr txBox="1"/>
            <p:nvPr/>
          </p:nvSpPr>
          <p:spPr>
            <a:xfrm>
              <a:off x="677900" y="5250638"/>
              <a:ext cx="1735104" cy="546597"/>
            </a:xfrm>
            <a:prstGeom prst="rect">
              <a:avLst/>
            </a:prstGeom>
            <a:solidFill>
              <a:srgbClr val="1302EE"/>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PACITAN</a:t>
              </a:r>
            </a:p>
            <a:p>
              <a:pPr>
                <a:lnSpc>
                  <a:spcPct val="90000"/>
                </a:lnSpc>
              </a:pPr>
              <a:r>
                <a:rPr lang="en-US" sz="1600" b="1" dirty="0">
                  <a:solidFill>
                    <a:schemeClr val="bg1"/>
                  </a:solidFill>
                  <a:latin typeface="Verdana" pitchFamily="34" charset="0"/>
                  <a:ea typeface="Verdana" pitchFamily="34" charset="0"/>
                </a:rPr>
                <a:t>4</a:t>
              </a:r>
            </a:p>
          </p:txBody>
        </p:sp>
      </p:grpSp>
      <p:sp>
        <p:nvSpPr>
          <p:cNvPr id="180" name="Teardrop 179">
            <a:extLst>
              <a:ext uri="{FF2B5EF4-FFF2-40B4-BE49-F238E27FC236}">
                <a16:creationId xmlns:a16="http://schemas.microsoft.com/office/drawing/2014/main" id="{3ED94E5E-318C-4FE1-9D5C-B05F48181D6C}"/>
              </a:ext>
            </a:extLst>
          </p:cNvPr>
          <p:cNvSpPr/>
          <p:nvPr/>
        </p:nvSpPr>
        <p:spPr>
          <a:xfrm rot="8222429">
            <a:off x="515530" y="5157426"/>
            <a:ext cx="298857" cy="280552"/>
          </a:xfrm>
          <a:prstGeom prst="teardrop">
            <a:avLst>
              <a:gd name="adj" fmla="val 196288"/>
            </a:avLst>
          </a:prstGeom>
          <a:solidFill>
            <a:srgbClr val="80008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1" name="Oval 180">
            <a:extLst>
              <a:ext uri="{FF2B5EF4-FFF2-40B4-BE49-F238E27FC236}">
                <a16:creationId xmlns:a16="http://schemas.microsoft.com/office/drawing/2014/main" id="{4C3066E6-927A-4F18-944A-DFED56E08967}"/>
              </a:ext>
            </a:extLst>
          </p:cNvPr>
          <p:cNvSpPr/>
          <p:nvPr/>
        </p:nvSpPr>
        <p:spPr>
          <a:xfrm>
            <a:off x="598322" y="5228285"/>
            <a:ext cx="133271" cy="13883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2" name="TextBox 181">
            <a:extLst>
              <a:ext uri="{FF2B5EF4-FFF2-40B4-BE49-F238E27FC236}">
                <a16:creationId xmlns:a16="http://schemas.microsoft.com/office/drawing/2014/main" id="{CDC3D339-0640-4BB5-8EC3-B3F0F3D81894}"/>
              </a:ext>
            </a:extLst>
          </p:cNvPr>
          <p:cNvSpPr txBox="1"/>
          <p:nvPr/>
        </p:nvSpPr>
        <p:spPr>
          <a:xfrm>
            <a:off x="866096" y="5137509"/>
            <a:ext cx="1557338" cy="487762"/>
          </a:xfrm>
          <a:prstGeom prst="rect">
            <a:avLst/>
          </a:prstGeom>
          <a:solidFill>
            <a:srgbClr val="99009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bg1"/>
                </a:solidFill>
                <a:latin typeface="Verdana" pitchFamily="34" charset="0"/>
                <a:ea typeface="Verdana" pitchFamily="34" charset="0"/>
              </a:rPr>
              <a:t>BOJONEGORO</a:t>
            </a:r>
          </a:p>
          <a:p>
            <a:pPr>
              <a:lnSpc>
                <a:spcPct val="90000"/>
              </a:lnSpc>
            </a:pPr>
            <a:r>
              <a:rPr lang="en-US" sz="1606" dirty="0">
                <a:solidFill>
                  <a:schemeClr val="bg1"/>
                </a:solidFill>
                <a:latin typeface="Verdana" pitchFamily="34" charset="0"/>
                <a:ea typeface="Verdana" pitchFamily="34" charset="0"/>
              </a:rPr>
              <a:t>4</a:t>
            </a:r>
          </a:p>
        </p:txBody>
      </p:sp>
      <p:grpSp>
        <p:nvGrpSpPr>
          <p:cNvPr id="183" name="Group 182">
            <a:extLst>
              <a:ext uri="{FF2B5EF4-FFF2-40B4-BE49-F238E27FC236}">
                <a16:creationId xmlns:a16="http://schemas.microsoft.com/office/drawing/2014/main" id="{02EB8309-330E-46E9-84F7-A785746A5C2B}"/>
              </a:ext>
            </a:extLst>
          </p:cNvPr>
          <p:cNvGrpSpPr/>
          <p:nvPr/>
        </p:nvGrpSpPr>
        <p:grpSpPr>
          <a:xfrm>
            <a:off x="2642110" y="5936305"/>
            <a:ext cx="1902643" cy="499667"/>
            <a:chOff x="258663" y="3838725"/>
            <a:chExt cx="2132145" cy="559938"/>
          </a:xfrm>
          <a:solidFill>
            <a:srgbClr val="FF6600"/>
          </a:solidFill>
        </p:grpSpPr>
        <p:grpSp>
          <p:nvGrpSpPr>
            <p:cNvPr id="184" name="Group 183">
              <a:extLst>
                <a:ext uri="{FF2B5EF4-FFF2-40B4-BE49-F238E27FC236}">
                  <a16:creationId xmlns:a16="http://schemas.microsoft.com/office/drawing/2014/main" id="{387854C6-FDA4-4FE9-905F-116CA4C970C1}"/>
                </a:ext>
              </a:extLst>
            </p:cNvPr>
            <p:cNvGrpSpPr/>
            <p:nvPr/>
          </p:nvGrpSpPr>
          <p:grpSpPr>
            <a:xfrm>
              <a:off x="258663" y="3838725"/>
              <a:ext cx="353171" cy="367743"/>
              <a:chOff x="11596033" y="4810628"/>
              <a:chExt cx="353171" cy="367743"/>
            </a:xfrm>
            <a:grpFill/>
          </p:grpSpPr>
          <p:sp>
            <p:nvSpPr>
              <p:cNvPr id="186" name="Teardrop 185">
                <a:extLst>
                  <a:ext uri="{FF2B5EF4-FFF2-40B4-BE49-F238E27FC236}">
                    <a16:creationId xmlns:a16="http://schemas.microsoft.com/office/drawing/2014/main" id="{9A515943-80D2-458B-9FC2-EE6E3D86DFD1}"/>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87" name="Oval 186">
                <a:extLst>
                  <a:ext uri="{FF2B5EF4-FFF2-40B4-BE49-F238E27FC236}">
                    <a16:creationId xmlns:a16="http://schemas.microsoft.com/office/drawing/2014/main" id="{78564B82-2D05-4F47-B752-485BA76E6457}"/>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85" name="TextBox 184">
              <a:extLst>
                <a:ext uri="{FF2B5EF4-FFF2-40B4-BE49-F238E27FC236}">
                  <a16:creationId xmlns:a16="http://schemas.microsoft.com/office/drawing/2014/main" id="{2999287E-413C-416D-B093-646C33C6676D}"/>
                </a:ext>
              </a:extLst>
            </p:cNvPr>
            <p:cNvSpPr txBox="1"/>
            <p:nvPr/>
          </p:nvSpPr>
          <p:spPr>
            <a:xfrm>
              <a:off x="666725" y="3852066"/>
              <a:ext cx="1724083" cy="546597"/>
            </a:xfrm>
            <a:prstGeom prst="rect">
              <a:avLst/>
            </a:prstGeom>
            <a:grp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JATIM</a:t>
              </a:r>
            </a:p>
            <a:p>
              <a:pPr>
                <a:lnSpc>
                  <a:spcPct val="90000"/>
                </a:lnSpc>
              </a:pPr>
              <a:r>
                <a:rPr lang="en-US" sz="1606" dirty="0">
                  <a:solidFill>
                    <a:schemeClr val="tx2"/>
                  </a:solidFill>
                  <a:latin typeface="Verdana" pitchFamily="34" charset="0"/>
                  <a:ea typeface="Verdana" pitchFamily="34" charset="0"/>
                </a:rPr>
                <a:t>1</a:t>
              </a:r>
            </a:p>
          </p:txBody>
        </p:sp>
      </p:grpSp>
      <p:sp>
        <p:nvSpPr>
          <p:cNvPr id="188" name="Oval 187">
            <a:extLst>
              <a:ext uri="{FF2B5EF4-FFF2-40B4-BE49-F238E27FC236}">
                <a16:creationId xmlns:a16="http://schemas.microsoft.com/office/drawing/2014/main" id="{2629BA04-7AF2-4475-9737-054EC596041C}"/>
              </a:ext>
            </a:extLst>
          </p:cNvPr>
          <p:cNvSpPr/>
          <p:nvPr/>
        </p:nvSpPr>
        <p:spPr>
          <a:xfrm>
            <a:off x="2729418" y="6024762"/>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0" name="Oval 189">
            <a:extLst>
              <a:ext uri="{FF2B5EF4-FFF2-40B4-BE49-F238E27FC236}">
                <a16:creationId xmlns:a16="http://schemas.microsoft.com/office/drawing/2014/main" id="{EB59C7A8-2D2E-47D6-A08A-0751F575DFC9}"/>
              </a:ext>
            </a:extLst>
          </p:cNvPr>
          <p:cNvSpPr/>
          <p:nvPr/>
        </p:nvSpPr>
        <p:spPr>
          <a:xfrm>
            <a:off x="11132067" y="1469895"/>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nvGrpSpPr>
          <p:cNvPr id="191" name="Group 190">
            <a:extLst>
              <a:ext uri="{FF2B5EF4-FFF2-40B4-BE49-F238E27FC236}">
                <a16:creationId xmlns:a16="http://schemas.microsoft.com/office/drawing/2014/main" id="{0667F23B-2EE9-473B-BD46-CB18BD2182CE}"/>
              </a:ext>
            </a:extLst>
          </p:cNvPr>
          <p:cNvGrpSpPr/>
          <p:nvPr/>
        </p:nvGrpSpPr>
        <p:grpSpPr>
          <a:xfrm>
            <a:off x="4690950" y="5913113"/>
            <a:ext cx="310727" cy="328160"/>
            <a:chOff x="11596033" y="4810628"/>
            <a:chExt cx="353171" cy="367743"/>
          </a:xfrm>
          <a:solidFill>
            <a:srgbClr val="92D050"/>
          </a:solidFill>
        </p:grpSpPr>
        <p:sp>
          <p:nvSpPr>
            <p:cNvPr id="192" name="Teardrop 191">
              <a:extLst>
                <a:ext uri="{FF2B5EF4-FFF2-40B4-BE49-F238E27FC236}">
                  <a16:creationId xmlns:a16="http://schemas.microsoft.com/office/drawing/2014/main" id="{7553253C-3AB9-4306-A050-F299C92CB39B}"/>
                </a:ext>
              </a:extLst>
            </p:cNvPr>
            <p:cNvSpPr/>
            <p:nvPr/>
          </p:nvSpPr>
          <p:spPr>
            <a:xfrm rot="8222429">
              <a:off x="11596033" y="4810628"/>
              <a:ext cx="353171" cy="367743"/>
            </a:xfrm>
            <a:prstGeom prst="teardrop">
              <a:avLst>
                <a:gd name="adj" fmla="val 196288"/>
              </a:avLst>
            </a:prstGeom>
            <a:grp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3" name="Oval 192">
              <a:extLst>
                <a:ext uri="{FF2B5EF4-FFF2-40B4-BE49-F238E27FC236}">
                  <a16:creationId xmlns:a16="http://schemas.microsoft.com/office/drawing/2014/main" id="{DC175F37-4AC9-487F-BFA4-C6EE42B6EBAE}"/>
                </a:ext>
              </a:extLst>
            </p:cNvPr>
            <p:cNvSpPr/>
            <p:nvPr/>
          </p:nvSpPr>
          <p:spPr>
            <a:xfrm>
              <a:off x="11693872" y="4909755"/>
              <a:ext cx="157492" cy="1819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grpSp>
      <p:sp>
        <p:nvSpPr>
          <p:cNvPr id="194" name="TextBox 193">
            <a:extLst>
              <a:ext uri="{FF2B5EF4-FFF2-40B4-BE49-F238E27FC236}">
                <a16:creationId xmlns:a16="http://schemas.microsoft.com/office/drawing/2014/main" id="{9738B21B-E5A8-4EB4-80B3-64AC7214BC3C}"/>
              </a:ext>
            </a:extLst>
          </p:cNvPr>
          <p:cNvSpPr txBox="1"/>
          <p:nvPr/>
        </p:nvSpPr>
        <p:spPr>
          <a:xfrm>
            <a:off x="5049970" y="5925018"/>
            <a:ext cx="2644903" cy="487762"/>
          </a:xfrm>
          <a:prstGeom prst="rect">
            <a:avLst/>
          </a:prstGeom>
          <a:solidFill>
            <a:srgbClr val="92D05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wrap="square" rtlCol="0">
            <a:spAutoFit/>
          </a:bodyPr>
          <a:lstStyle/>
          <a:p>
            <a:pPr>
              <a:lnSpc>
                <a:spcPct val="90000"/>
              </a:lnSpc>
            </a:pPr>
            <a:r>
              <a:rPr lang="en-US" sz="1249" b="1" dirty="0">
                <a:solidFill>
                  <a:schemeClr val="tx2"/>
                </a:solidFill>
                <a:latin typeface="Verdana" pitchFamily="34" charset="0"/>
                <a:ea typeface="Verdana" pitchFamily="34" charset="0"/>
              </a:rPr>
              <a:t>LAIN JATENG DAN JATIM</a:t>
            </a:r>
          </a:p>
          <a:p>
            <a:pPr>
              <a:lnSpc>
                <a:spcPct val="90000"/>
              </a:lnSpc>
            </a:pPr>
            <a:r>
              <a:rPr lang="en-US" sz="1600" dirty="0">
                <a:solidFill>
                  <a:schemeClr val="tx2"/>
                </a:solidFill>
                <a:latin typeface="Verdana" pitchFamily="34" charset="0"/>
                <a:ea typeface="Verdana" pitchFamily="34" charset="0"/>
              </a:rPr>
              <a:t>9</a:t>
            </a:r>
          </a:p>
        </p:txBody>
      </p:sp>
      <p:sp>
        <p:nvSpPr>
          <p:cNvPr id="195" name="Oval 194">
            <a:extLst>
              <a:ext uri="{FF2B5EF4-FFF2-40B4-BE49-F238E27FC236}">
                <a16:creationId xmlns:a16="http://schemas.microsoft.com/office/drawing/2014/main" id="{3974597A-92DC-425B-B122-18F034989E21}"/>
              </a:ext>
            </a:extLst>
          </p:cNvPr>
          <p:cNvSpPr/>
          <p:nvPr/>
        </p:nvSpPr>
        <p:spPr>
          <a:xfrm>
            <a:off x="4777031" y="6019189"/>
            <a:ext cx="140540" cy="16239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
        <p:nvSpPr>
          <p:cNvPr id="196" name="Rectangle: Rounded Corners 195">
            <a:extLst>
              <a:ext uri="{FF2B5EF4-FFF2-40B4-BE49-F238E27FC236}">
                <a16:creationId xmlns:a16="http://schemas.microsoft.com/office/drawing/2014/main" id="{DA90CB04-68DC-4DE1-B05E-62A11B4C75ED}"/>
              </a:ext>
            </a:extLst>
          </p:cNvPr>
          <p:cNvSpPr/>
          <p:nvPr/>
        </p:nvSpPr>
        <p:spPr>
          <a:xfrm>
            <a:off x="3311781" y="398407"/>
            <a:ext cx="5616061" cy="591261"/>
          </a:xfrm>
          <a:prstGeom prst="roundRect">
            <a:avLst/>
          </a:prstGeom>
          <a:solidFill>
            <a:srgbClr val="FFC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en-US" b="1" dirty="0">
                <a:solidFill>
                  <a:schemeClr val="bg1"/>
                </a:solidFill>
                <a:latin typeface="Verdana" panose="020B0604030504040204" pitchFamily="34" charset="0"/>
                <a:ea typeface="Verdana" panose="020B0604030504040204" pitchFamily="34" charset="0"/>
                <a:cs typeface="Verdana" panose="020B0604030504040204" pitchFamily="34" charset="0"/>
              </a:rPr>
              <a:t>DATA WILAYAH CAKUPAN JAWA TIMUR</a:t>
            </a:r>
            <a:endParaRPr lang="en-US" dirty="0">
              <a:solidFill>
                <a:schemeClr val="bg1"/>
              </a:solidFill>
            </a:endParaRPr>
          </a:p>
        </p:txBody>
      </p:sp>
      <p:pic>
        <p:nvPicPr>
          <p:cNvPr id="2" name="Picture 1"/>
          <p:cNvPicPr>
            <a:picLocks noChangeAspect="1"/>
          </p:cNvPicPr>
          <p:nvPr/>
        </p:nvPicPr>
        <p:blipFill>
          <a:blip r:embed="rId3"/>
          <a:stretch>
            <a:fillRect/>
          </a:stretch>
        </p:blipFill>
        <p:spPr>
          <a:xfrm>
            <a:off x="2572549" y="1430596"/>
            <a:ext cx="8839966" cy="4633362"/>
          </a:xfrm>
          <a:prstGeom prst="rect">
            <a:avLst/>
          </a:prstGeom>
        </p:spPr>
      </p:pic>
      <p:sp>
        <p:nvSpPr>
          <p:cNvPr id="189" name="Teardrop 188">
            <a:extLst>
              <a:ext uri="{FF2B5EF4-FFF2-40B4-BE49-F238E27FC236}">
                <a16:creationId xmlns:a16="http://schemas.microsoft.com/office/drawing/2014/main" id="{25EDF46D-A538-4104-8FE5-A64947ECF97B}"/>
              </a:ext>
            </a:extLst>
          </p:cNvPr>
          <p:cNvSpPr/>
          <p:nvPr/>
        </p:nvSpPr>
        <p:spPr>
          <a:xfrm rot="8222429">
            <a:off x="5987704" y="2068891"/>
            <a:ext cx="315156" cy="328160"/>
          </a:xfrm>
          <a:prstGeom prst="teardrop">
            <a:avLst>
              <a:gd name="adj" fmla="val 196288"/>
            </a:avLst>
          </a:prstGeom>
          <a:solidFill>
            <a:srgbClr val="FF6600"/>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6"/>
          </a:p>
        </p:txBody>
      </p:sp>
    </p:spTree>
    <p:extLst>
      <p:ext uri="{BB962C8B-B14F-4D97-AF65-F5344CB8AC3E}">
        <p14:creationId xmlns:p14="http://schemas.microsoft.com/office/powerpoint/2010/main" val="732377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8321EE85-74FC-4848-94F0-5FA8FAA3EE81}"/>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JALAN </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NOVEMBER 2020</a:t>
            </a:r>
          </a:p>
        </p:txBody>
      </p:sp>
      <p:sp>
        <p:nvSpPr>
          <p:cNvPr id="3" name="Slide Number Placeholder 2">
            <a:extLst>
              <a:ext uri="{FF2B5EF4-FFF2-40B4-BE49-F238E27FC236}">
                <a16:creationId xmlns:a16="http://schemas.microsoft.com/office/drawing/2014/main" id="{5FC4801E-53B6-44AE-BFCA-38417ABEAA39}"/>
              </a:ext>
            </a:extLst>
          </p:cNvPr>
          <p:cNvSpPr>
            <a:spLocks noGrp="1"/>
          </p:cNvSpPr>
          <p:nvPr>
            <p:ph type="sldNum" sz="quarter" idx="12"/>
          </p:nvPr>
        </p:nvSpPr>
        <p:spPr/>
        <p:txBody>
          <a:bodyPr/>
          <a:lstStyle/>
          <a:p>
            <a:fld id="{565CE74E-AB26-4998-AD42-012C4C1AD076}" type="slidenum">
              <a:rPr lang="zh-CN" altLang="en-US" smtClean="0"/>
              <a:t>18</a:t>
            </a:fld>
            <a:endParaRPr lang="zh-CN" altLang="en-US"/>
          </a:p>
        </p:txBody>
      </p:sp>
      <p:graphicFrame>
        <p:nvGraphicFramePr>
          <p:cNvPr id="2" name="Table 1">
            <a:extLst>
              <a:ext uri="{FF2B5EF4-FFF2-40B4-BE49-F238E27FC236}">
                <a16:creationId xmlns:a16="http://schemas.microsoft.com/office/drawing/2014/main" id="{96B91B04-3D94-44C7-B6B0-F9CAF07EE820}"/>
              </a:ext>
            </a:extLst>
          </p:cNvPr>
          <p:cNvGraphicFramePr>
            <a:graphicFrameLocks noGrp="1"/>
          </p:cNvGraphicFramePr>
          <p:nvPr>
            <p:extLst>
              <p:ext uri="{D42A27DB-BD31-4B8C-83A1-F6EECF244321}">
                <p14:modId xmlns:p14="http://schemas.microsoft.com/office/powerpoint/2010/main" val="1824697242"/>
              </p:ext>
            </p:extLst>
          </p:nvPr>
        </p:nvGraphicFramePr>
        <p:xfrm>
          <a:off x="1073426" y="1245704"/>
          <a:ext cx="9806608" cy="5398003"/>
        </p:xfrm>
        <a:graphic>
          <a:graphicData uri="http://schemas.openxmlformats.org/drawingml/2006/table">
            <a:tbl>
              <a:tblPr firstRow="1" firstCol="1" bandRow="1">
                <a:tableStyleId>{2A488322-F2BA-4B5B-9748-0D474271808F}</a:tableStyleId>
              </a:tblPr>
              <a:tblGrid>
                <a:gridCol w="823948">
                  <a:extLst>
                    <a:ext uri="{9D8B030D-6E8A-4147-A177-3AD203B41FA5}">
                      <a16:colId xmlns:a16="http://schemas.microsoft.com/office/drawing/2014/main" val="2669180411"/>
                    </a:ext>
                  </a:extLst>
                </a:gridCol>
                <a:gridCol w="6182310">
                  <a:extLst>
                    <a:ext uri="{9D8B030D-6E8A-4147-A177-3AD203B41FA5}">
                      <a16:colId xmlns:a16="http://schemas.microsoft.com/office/drawing/2014/main" val="1778319446"/>
                    </a:ext>
                  </a:extLst>
                </a:gridCol>
                <a:gridCol w="1400175">
                  <a:extLst>
                    <a:ext uri="{9D8B030D-6E8A-4147-A177-3AD203B41FA5}">
                      <a16:colId xmlns:a16="http://schemas.microsoft.com/office/drawing/2014/main" val="3124424783"/>
                    </a:ext>
                  </a:extLst>
                </a:gridCol>
                <a:gridCol w="1400175">
                  <a:extLst>
                    <a:ext uri="{9D8B030D-6E8A-4147-A177-3AD203B41FA5}">
                      <a16:colId xmlns:a16="http://schemas.microsoft.com/office/drawing/2014/main" val="2518263658"/>
                    </a:ext>
                  </a:extLst>
                </a:gridCol>
              </a:tblGrid>
              <a:tr h="453432">
                <a:tc>
                  <a:txBody>
                    <a:bodyPr/>
                    <a:lstStyle/>
                    <a:p>
                      <a:pPr algn="ctr" fontAlgn="ctr"/>
                      <a:r>
                        <a:rPr lang="en-US" sz="2000" u="none" strike="noStrike" dirty="0">
                          <a:solidFill>
                            <a:schemeClr val="tx1"/>
                          </a:solidFill>
                          <a:effectLst/>
                        </a:rPr>
                        <a:t>NO</a:t>
                      </a:r>
                      <a:endParaRPr lang="en-US" sz="20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2000" u="none" strike="noStrike" dirty="0">
                          <a:solidFill>
                            <a:schemeClr val="tx1"/>
                          </a:solidFill>
                          <a:effectLst/>
                        </a:rPr>
                        <a:t>DIAGNOSA</a:t>
                      </a:r>
                      <a:endParaRPr lang="en-US" sz="20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2000" u="none" strike="noStrike" dirty="0">
                          <a:solidFill>
                            <a:schemeClr val="tx1"/>
                          </a:solidFill>
                          <a:effectLst/>
                        </a:rPr>
                        <a:t>KODE</a:t>
                      </a:r>
                      <a:endParaRPr lang="en-US" sz="2000" b="1" i="0" u="none" strike="noStrike" dirty="0">
                        <a:solidFill>
                          <a:schemeClr val="tx1"/>
                        </a:solidFill>
                        <a:effectLst/>
                        <a:latin typeface="Tw Cen MT" panose="020B0602020104020603" pitchFamily="34" charset="0"/>
                      </a:endParaRPr>
                    </a:p>
                  </a:txBody>
                  <a:tcPr marL="9525" marR="9525" marT="9525" marB="0" anchor="ctr"/>
                </a:tc>
                <a:tc>
                  <a:txBody>
                    <a:bodyPr/>
                    <a:lstStyle/>
                    <a:p>
                      <a:pPr algn="ctr" fontAlgn="ctr"/>
                      <a:r>
                        <a:rPr lang="en-US" sz="2000" u="none" strike="noStrike" dirty="0">
                          <a:solidFill>
                            <a:schemeClr val="tx1"/>
                          </a:solidFill>
                          <a:effectLst/>
                        </a:rPr>
                        <a:t>JUMLAH</a:t>
                      </a:r>
                      <a:endParaRPr lang="en-US" sz="2000" b="1" i="0" u="none" strike="noStrike" dirty="0">
                        <a:solidFill>
                          <a:schemeClr val="tx1"/>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384429249"/>
                  </a:ext>
                </a:extLst>
              </a:tr>
              <a:tr h="431841">
                <a:tc>
                  <a:txBody>
                    <a:bodyPr/>
                    <a:lstStyle/>
                    <a:p>
                      <a:pPr algn="ctr" fontAlgn="ctr"/>
                      <a:r>
                        <a:rPr lang="en-US" sz="2000" u="none" strike="noStrike" dirty="0">
                          <a:solidFill>
                            <a:schemeClr val="tx1"/>
                          </a:solidFill>
                          <a:effectLst/>
                        </a:rPr>
                        <a:t>1</a:t>
                      </a:r>
                      <a:endParaRPr lang="en-US" sz="20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2000" u="none" strike="noStrike" dirty="0" err="1">
                          <a:effectLst/>
                        </a:rPr>
                        <a:t>Skizofrenia</a:t>
                      </a:r>
                      <a:r>
                        <a:rPr lang="en-US" sz="2000" u="none" strike="noStrike" dirty="0">
                          <a:effectLst/>
                        </a:rPr>
                        <a:t> </a:t>
                      </a:r>
                      <a:r>
                        <a:rPr lang="en-US" sz="2000" u="none" strike="noStrike" dirty="0" err="1">
                          <a:effectLst/>
                        </a:rPr>
                        <a:t>tak</a:t>
                      </a:r>
                      <a:r>
                        <a:rPr lang="en-US" sz="2000" u="none" strike="noStrike" dirty="0">
                          <a:effectLst/>
                        </a:rPr>
                        <a:t> </a:t>
                      </a:r>
                      <a:r>
                        <a:rPr lang="en-US" sz="2000" u="none" strike="noStrike" dirty="0" err="1">
                          <a:effectLst/>
                        </a:rPr>
                        <a:t>terinci</a:t>
                      </a:r>
                      <a:endParaRPr lang="en-US" sz="20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F20.3</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Arial" panose="020B0604020202020204" pitchFamily="34" charset="0"/>
                        </a:rPr>
                        <a:t>10933</a:t>
                      </a:r>
                    </a:p>
                  </a:txBody>
                  <a:tcPr marL="9525" marR="9525" marT="9525" marB="0" anchor="ctr"/>
                </a:tc>
                <a:extLst>
                  <a:ext uri="{0D108BD9-81ED-4DB2-BD59-A6C34878D82A}">
                    <a16:rowId xmlns:a16="http://schemas.microsoft.com/office/drawing/2014/main" val="4117821517"/>
                  </a:ext>
                </a:extLst>
              </a:tr>
              <a:tr h="410248">
                <a:tc>
                  <a:txBody>
                    <a:bodyPr/>
                    <a:lstStyle/>
                    <a:p>
                      <a:pPr algn="ctr" fontAlgn="ctr"/>
                      <a:r>
                        <a:rPr lang="en-US" sz="2000" u="none" strike="noStrike" dirty="0">
                          <a:solidFill>
                            <a:schemeClr val="tx1"/>
                          </a:solidFill>
                          <a:effectLst/>
                        </a:rPr>
                        <a:t>2</a:t>
                      </a:r>
                      <a:endParaRPr lang="en-US" sz="20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2000" u="none" strike="noStrike" dirty="0" err="1">
                          <a:effectLst/>
                        </a:rPr>
                        <a:t>Skizofrenia</a:t>
                      </a:r>
                      <a:r>
                        <a:rPr lang="en-US" sz="2000" u="none" strike="noStrike" dirty="0">
                          <a:effectLst/>
                        </a:rPr>
                        <a:t> residual</a:t>
                      </a:r>
                      <a:endParaRPr lang="en-US" sz="20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F20.5</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Arial" panose="020B0604020202020204" pitchFamily="34" charset="0"/>
                        </a:rPr>
                        <a:t>2780</a:t>
                      </a:r>
                    </a:p>
                  </a:txBody>
                  <a:tcPr marL="9525" marR="9525" marT="9525" marB="0" anchor="ctr"/>
                </a:tc>
                <a:extLst>
                  <a:ext uri="{0D108BD9-81ED-4DB2-BD59-A6C34878D82A}">
                    <a16:rowId xmlns:a16="http://schemas.microsoft.com/office/drawing/2014/main" val="982322904"/>
                  </a:ext>
                </a:extLst>
              </a:tr>
              <a:tr h="410248">
                <a:tc>
                  <a:txBody>
                    <a:bodyPr/>
                    <a:lstStyle/>
                    <a:p>
                      <a:pPr algn="ctr" fontAlgn="ctr"/>
                      <a:r>
                        <a:rPr lang="en-US" sz="2000" u="none" strike="noStrike" dirty="0">
                          <a:solidFill>
                            <a:schemeClr val="tx1"/>
                          </a:solidFill>
                          <a:effectLst/>
                        </a:rPr>
                        <a:t>3</a:t>
                      </a:r>
                      <a:endParaRPr lang="en-US" sz="20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2000" u="none" strike="noStrike" dirty="0" err="1">
                          <a:effectLst/>
                        </a:rPr>
                        <a:t>Skizofrenia</a:t>
                      </a:r>
                      <a:r>
                        <a:rPr lang="en-US" sz="2000" u="none" strike="noStrike" dirty="0">
                          <a:effectLst/>
                        </a:rPr>
                        <a:t> paranoid</a:t>
                      </a:r>
                      <a:endParaRPr lang="en-US" sz="20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F20.0</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Arial" panose="020B0604020202020204" pitchFamily="34" charset="0"/>
                        </a:rPr>
                        <a:t>2377</a:t>
                      </a:r>
                    </a:p>
                  </a:txBody>
                  <a:tcPr marL="9525" marR="9525" marT="9525" marB="0" anchor="ctr"/>
                </a:tc>
                <a:extLst>
                  <a:ext uri="{0D108BD9-81ED-4DB2-BD59-A6C34878D82A}">
                    <a16:rowId xmlns:a16="http://schemas.microsoft.com/office/drawing/2014/main" val="301425191"/>
                  </a:ext>
                </a:extLst>
              </a:tr>
              <a:tr h="820497">
                <a:tc>
                  <a:txBody>
                    <a:bodyPr/>
                    <a:lstStyle/>
                    <a:p>
                      <a:pPr algn="ctr" fontAlgn="ctr"/>
                      <a:r>
                        <a:rPr lang="en-US" sz="2000" u="none" strike="noStrike" dirty="0">
                          <a:solidFill>
                            <a:schemeClr val="tx1"/>
                          </a:solidFill>
                          <a:effectLst/>
                        </a:rPr>
                        <a:t>4</a:t>
                      </a:r>
                      <a:endParaRPr lang="en-US" sz="20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2000" u="none" strike="noStrike" dirty="0" err="1">
                          <a:effectLst/>
                        </a:rPr>
                        <a:t>Gangguan</a:t>
                      </a:r>
                      <a:r>
                        <a:rPr lang="en-US" sz="2000" u="none" strike="noStrike" dirty="0">
                          <a:effectLst/>
                        </a:rPr>
                        <a:t> mental </a:t>
                      </a:r>
                      <a:r>
                        <a:rPr lang="en-US" sz="2000" u="none" strike="noStrike" dirty="0" err="1">
                          <a:effectLst/>
                        </a:rPr>
                        <a:t>akibat</a:t>
                      </a:r>
                      <a:r>
                        <a:rPr lang="en-US" sz="2000" u="none" strike="noStrike" dirty="0">
                          <a:effectLst/>
                        </a:rPr>
                        <a:t> </a:t>
                      </a:r>
                      <a:r>
                        <a:rPr lang="en-US" sz="2000" u="none" strike="noStrike" dirty="0" err="1">
                          <a:effectLst/>
                        </a:rPr>
                        <a:t>kerusakan</a:t>
                      </a:r>
                      <a:r>
                        <a:rPr lang="en-US" sz="2000" u="none" strike="noStrike" dirty="0">
                          <a:effectLst/>
                        </a:rPr>
                        <a:t> &amp; </a:t>
                      </a:r>
                      <a:r>
                        <a:rPr lang="en-US" sz="2000" u="none" strike="noStrike" dirty="0" err="1">
                          <a:effectLst/>
                        </a:rPr>
                        <a:t>disfungsi</a:t>
                      </a:r>
                      <a:r>
                        <a:rPr lang="en-US" sz="2000" u="none" strike="noStrike" dirty="0">
                          <a:effectLst/>
                        </a:rPr>
                        <a:t> </a:t>
                      </a:r>
                      <a:r>
                        <a:rPr lang="en-US" sz="2000" u="none" strike="noStrike" dirty="0" err="1">
                          <a:effectLst/>
                        </a:rPr>
                        <a:t>otak</a:t>
                      </a:r>
                      <a:r>
                        <a:rPr lang="en-US" sz="2000" u="none" strike="noStrike" dirty="0">
                          <a:effectLst/>
                        </a:rPr>
                        <a:t> &amp; </a:t>
                      </a:r>
                      <a:r>
                        <a:rPr lang="en-US" sz="2000" u="none" strike="noStrike" dirty="0" err="1">
                          <a:effectLst/>
                        </a:rPr>
                        <a:t>penyakit</a:t>
                      </a:r>
                      <a:r>
                        <a:rPr lang="en-US" sz="2000" u="none" strike="noStrike" dirty="0">
                          <a:effectLst/>
                        </a:rPr>
                        <a:t> </a:t>
                      </a:r>
                      <a:r>
                        <a:rPr lang="en-US" sz="2000" u="none" strike="noStrike" dirty="0" err="1">
                          <a:effectLst/>
                        </a:rPr>
                        <a:t>fisik</a:t>
                      </a:r>
                      <a:r>
                        <a:rPr lang="en-US" sz="2000" u="none" strike="noStrike" dirty="0">
                          <a:effectLst/>
                        </a:rPr>
                        <a:t> </a:t>
                      </a:r>
                      <a:r>
                        <a:rPr lang="en-US" sz="2000" u="none" strike="noStrike" dirty="0" err="1">
                          <a:effectLst/>
                        </a:rPr>
                        <a:t>lainnya</a:t>
                      </a:r>
                      <a:endParaRPr lang="en-US" sz="20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dirty="0">
                          <a:effectLst/>
                        </a:rPr>
                        <a:t>F06.8</a:t>
                      </a:r>
                      <a:endParaRPr lang="en-US" sz="20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Arial" panose="020B0604020202020204" pitchFamily="34" charset="0"/>
                        </a:rPr>
                        <a:t>1749</a:t>
                      </a:r>
                    </a:p>
                  </a:txBody>
                  <a:tcPr marL="9525" marR="9525" marT="9525" marB="0" anchor="ctr"/>
                </a:tc>
                <a:extLst>
                  <a:ext uri="{0D108BD9-81ED-4DB2-BD59-A6C34878D82A}">
                    <a16:rowId xmlns:a16="http://schemas.microsoft.com/office/drawing/2014/main" val="2981509989"/>
                  </a:ext>
                </a:extLst>
              </a:tr>
              <a:tr h="410248">
                <a:tc>
                  <a:txBody>
                    <a:bodyPr/>
                    <a:lstStyle/>
                    <a:p>
                      <a:pPr algn="ctr" fontAlgn="ctr"/>
                      <a:r>
                        <a:rPr lang="en-US" sz="2000" u="none" strike="noStrike" dirty="0">
                          <a:solidFill>
                            <a:schemeClr val="tx1"/>
                          </a:solidFill>
                          <a:effectLst/>
                        </a:rPr>
                        <a:t>5</a:t>
                      </a:r>
                      <a:endParaRPr lang="en-US" sz="20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rPr>
                        <a:t>Skizofrenia lainnya</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dirty="0">
                          <a:effectLst/>
                        </a:rPr>
                        <a:t>F20.8</a:t>
                      </a:r>
                      <a:endParaRPr lang="en-US" sz="20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Arial" panose="020B0604020202020204" pitchFamily="34" charset="0"/>
                        </a:rPr>
                        <a:t>1552</a:t>
                      </a:r>
                    </a:p>
                  </a:txBody>
                  <a:tcPr marL="9525" marR="9525" marT="9525" marB="0" anchor="ctr"/>
                </a:tc>
                <a:extLst>
                  <a:ext uri="{0D108BD9-81ED-4DB2-BD59-A6C34878D82A}">
                    <a16:rowId xmlns:a16="http://schemas.microsoft.com/office/drawing/2014/main" val="3696400105"/>
                  </a:ext>
                </a:extLst>
              </a:tr>
              <a:tr h="410248">
                <a:tc>
                  <a:txBody>
                    <a:bodyPr/>
                    <a:lstStyle/>
                    <a:p>
                      <a:pPr algn="ctr" fontAlgn="ctr"/>
                      <a:r>
                        <a:rPr lang="en-US" sz="2000" u="none" strike="noStrike" dirty="0">
                          <a:solidFill>
                            <a:schemeClr val="tx1"/>
                          </a:solidFill>
                          <a:effectLst/>
                        </a:rPr>
                        <a:t>6</a:t>
                      </a:r>
                      <a:endParaRPr lang="en-US" sz="20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rPr>
                        <a:t>Gangguan skizoafektif tipe depresif</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F25.1</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Arial" panose="020B0604020202020204" pitchFamily="34" charset="0"/>
                        </a:rPr>
                        <a:t>1225</a:t>
                      </a:r>
                    </a:p>
                  </a:txBody>
                  <a:tcPr marL="9525" marR="9525" marT="9525" marB="0" anchor="ctr"/>
                </a:tc>
                <a:extLst>
                  <a:ext uri="{0D108BD9-81ED-4DB2-BD59-A6C34878D82A}">
                    <a16:rowId xmlns:a16="http://schemas.microsoft.com/office/drawing/2014/main" val="719502582"/>
                  </a:ext>
                </a:extLst>
              </a:tr>
              <a:tr h="410248">
                <a:tc>
                  <a:txBody>
                    <a:bodyPr/>
                    <a:lstStyle/>
                    <a:p>
                      <a:pPr algn="ctr" fontAlgn="ctr"/>
                      <a:r>
                        <a:rPr lang="en-US" sz="2000" u="none" strike="noStrike" dirty="0">
                          <a:solidFill>
                            <a:schemeClr val="tx1"/>
                          </a:solidFill>
                          <a:effectLst/>
                        </a:rPr>
                        <a:t>7</a:t>
                      </a:r>
                      <a:endParaRPr lang="en-US" sz="20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rPr>
                        <a:t>Gangguan afektif bipolar, kini dalam remisi</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dirty="0">
                          <a:effectLst/>
                        </a:rPr>
                        <a:t>F31.7</a:t>
                      </a:r>
                      <a:endParaRPr lang="en-US" sz="20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Arial" panose="020B0604020202020204" pitchFamily="34" charset="0"/>
                        </a:rPr>
                        <a:t>1126</a:t>
                      </a:r>
                    </a:p>
                  </a:txBody>
                  <a:tcPr marL="9525" marR="9525" marT="9525" marB="0" anchor="ctr"/>
                </a:tc>
                <a:extLst>
                  <a:ext uri="{0D108BD9-81ED-4DB2-BD59-A6C34878D82A}">
                    <a16:rowId xmlns:a16="http://schemas.microsoft.com/office/drawing/2014/main" val="1503386083"/>
                  </a:ext>
                </a:extLst>
              </a:tr>
              <a:tr h="410248">
                <a:tc>
                  <a:txBody>
                    <a:bodyPr/>
                    <a:lstStyle/>
                    <a:p>
                      <a:pPr algn="ctr" fontAlgn="ctr"/>
                      <a:r>
                        <a:rPr lang="en-US" sz="2000" u="none" strike="noStrike" dirty="0">
                          <a:solidFill>
                            <a:schemeClr val="tx1"/>
                          </a:solidFill>
                          <a:effectLst/>
                        </a:rPr>
                        <a:t>8</a:t>
                      </a:r>
                      <a:endParaRPr lang="en-US" sz="20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rPr>
                        <a:t>Gangguan skizoafektif tipe manik</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rPr>
                        <a:t>F25.0</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Arial" panose="020B0604020202020204" pitchFamily="34" charset="0"/>
                        </a:rPr>
                        <a:t>700</a:t>
                      </a:r>
                    </a:p>
                  </a:txBody>
                  <a:tcPr marL="9525" marR="9525" marT="9525" marB="0" anchor="ctr"/>
                </a:tc>
                <a:extLst>
                  <a:ext uri="{0D108BD9-81ED-4DB2-BD59-A6C34878D82A}">
                    <a16:rowId xmlns:a16="http://schemas.microsoft.com/office/drawing/2014/main" val="3269604665"/>
                  </a:ext>
                </a:extLst>
              </a:tr>
              <a:tr h="410248">
                <a:tc>
                  <a:txBody>
                    <a:bodyPr/>
                    <a:lstStyle/>
                    <a:p>
                      <a:pPr algn="ctr" fontAlgn="ctr"/>
                      <a:r>
                        <a:rPr lang="en-US" sz="2000" u="none" strike="noStrike" dirty="0">
                          <a:solidFill>
                            <a:schemeClr val="tx1"/>
                          </a:solidFill>
                          <a:effectLst/>
                        </a:rPr>
                        <a:t>9</a:t>
                      </a:r>
                      <a:endParaRPr lang="en-US" sz="20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2000" u="none" strike="noStrike" dirty="0" err="1">
                          <a:effectLst/>
                        </a:rPr>
                        <a:t>Gangguan</a:t>
                      </a:r>
                      <a:r>
                        <a:rPr lang="en-US" sz="2000" u="none" strike="noStrike" dirty="0">
                          <a:effectLst/>
                        </a:rPr>
                        <a:t> </a:t>
                      </a:r>
                      <a:r>
                        <a:rPr lang="en-US" sz="2000" u="none" strike="noStrike" dirty="0" err="1">
                          <a:effectLst/>
                        </a:rPr>
                        <a:t>afektif</a:t>
                      </a:r>
                      <a:r>
                        <a:rPr lang="en-US" sz="2000" u="none" strike="noStrike" dirty="0">
                          <a:effectLst/>
                        </a:rPr>
                        <a:t> bipolar</a:t>
                      </a:r>
                      <a:endParaRPr lang="en-US" sz="2000" b="0" i="0" u="none" strike="noStrike" dirty="0">
                        <a:solidFill>
                          <a:srgbClr val="222222"/>
                        </a:solidFill>
                        <a:effectLst/>
                        <a:latin typeface="Tw Cen MT" panose="020B0602020104020603" pitchFamily="34" charset="0"/>
                      </a:endParaRPr>
                    </a:p>
                  </a:txBody>
                  <a:tcPr marL="9525" marR="9525" marT="9525" marB="0" anchor="ctr">
                    <a:noFill/>
                  </a:tcPr>
                </a:tc>
                <a:tc>
                  <a:txBody>
                    <a:bodyPr/>
                    <a:lstStyle/>
                    <a:p>
                      <a:pPr algn="ctr" fontAlgn="ctr"/>
                      <a:r>
                        <a:rPr lang="en-US" sz="2000" u="none" strike="noStrike">
                          <a:effectLst/>
                        </a:rPr>
                        <a:t>F31</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Arial" panose="020B0604020202020204" pitchFamily="34" charset="0"/>
                        </a:rPr>
                        <a:t>457</a:t>
                      </a:r>
                    </a:p>
                  </a:txBody>
                  <a:tcPr marL="9525" marR="9525" marT="9525" marB="0" anchor="ctr"/>
                </a:tc>
                <a:extLst>
                  <a:ext uri="{0D108BD9-81ED-4DB2-BD59-A6C34878D82A}">
                    <a16:rowId xmlns:a16="http://schemas.microsoft.com/office/drawing/2014/main" val="3663566360"/>
                  </a:ext>
                </a:extLst>
              </a:tr>
              <a:tr h="820497">
                <a:tc>
                  <a:txBody>
                    <a:bodyPr/>
                    <a:lstStyle/>
                    <a:p>
                      <a:pPr algn="ctr" fontAlgn="ctr"/>
                      <a:r>
                        <a:rPr lang="en-US" sz="2000" u="none" strike="noStrike" dirty="0">
                          <a:solidFill>
                            <a:schemeClr val="tx1"/>
                          </a:solidFill>
                          <a:effectLst/>
                        </a:rPr>
                        <a:t>10</a:t>
                      </a:r>
                      <a:endParaRPr lang="en-US" sz="2000" b="0" i="0" u="none" strike="noStrike" dirty="0">
                        <a:solidFill>
                          <a:schemeClr val="tx1"/>
                        </a:solidFill>
                        <a:effectLst/>
                        <a:latin typeface="Tw Cen MT" panose="020B0602020104020603" pitchFamily="34" charset="0"/>
                      </a:endParaRPr>
                    </a:p>
                  </a:txBody>
                  <a:tcPr marL="9525" marR="9525" marT="9525" marB="0" anchor="ctr"/>
                </a:tc>
                <a:tc>
                  <a:txBody>
                    <a:bodyPr/>
                    <a:lstStyle/>
                    <a:p>
                      <a:pPr algn="l" fontAlgn="ctr"/>
                      <a:r>
                        <a:rPr lang="en-US" sz="2000" u="none" strike="noStrike" dirty="0" err="1">
                          <a:effectLst/>
                        </a:rPr>
                        <a:t>Gangguan</a:t>
                      </a:r>
                      <a:r>
                        <a:rPr lang="en-US" sz="2000" u="none" strike="noStrike" dirty="0">
                          <a:effectLst/>
                        </a:rPr>
                        <a:t> </a:t>
                      </a:r>
                      <a:r>
                        <a:rPr lang="en-US" sz="2000" u="none" strike="noStrike" dirty="0" err="1">
                          <a:effectLst/>
                        </a:rPr>
                        <a:t>afektif</a:t>
                      </a:r>
                      <a:r>
                        <a:rPr lang="en-US" sz="2000" u="none" strike="noStrike" dirty="0">
                          <a:effectLst/>
                        </a:rPr>
                        <a:t> bipolar, episode </a:t>
                      </a:r>
                      <a:r>
                        <a:rPr lang="en-US" sz="2000" u="none" strike="noStrike" dirty="0" err="1">
                          <a:effectLst/>
                        </a:rPr>
                        <a:t>kini</a:t>
                      </a:r>
                      <a:r>
                        <a:rPr lang="en-US" sz="2000" u="none" strike="noStrike" dirty="0">
                          <a:effectLst/>
                        </a:rPr>
                        <a:t> </a:t>
                      </a:r>
                      <a:r>
                        <a:rPr lang="en-US" sz="2000" u="none" strike="noStrike" dirty="0" err="1">
                          <a:effectLst/>
                        </a:rPr>
                        <a:t>manik</a:t>
                      </a:r>
                      <a:r>
                        <a:rPr lang="en-US" sz="2000" u="none" strike="noStrike" dirty="0">
                          <a:effectLst/>
                        </a:rPr>
                        <a:t> </a:t>
                      </a:r>
                      <a:r>
                        <a:rPr lang="en-US" sz="2000" u="none" strike="noStrike" dirty="0" err="1">
                          <a:effectLst/>
                        </a:rPr>
                        <a:t>dengan</a:t>
                      </a:r>
                      <a:r>
                        <a:rPr lang="en-US" sz="2000" u="none" strike="noStrike" dirty="0">
                          <a:effectLst/>
                        </a:rPr>
                        <a:t> </a:t>
                      </a:r>
                      <a:r>
                        <a:rPr lang="en-US" sz="2000" u="none" strike="noStrike" dirty="0" err="1">
                          <a:effectLst/>
                        </a:rPr>
                        <a:t>gejala</a:t>
                      </a:r>
                      <a:r>
                        <a:rPr lang="en-US" sz="2000" u="none" strike="noStrike" dirty="0">
                          <a:effectLst/>
                        </a:rPr>
                        <a:t> </a:t>
                      </a:r>
                      <a:r>
                        <a:rPr lang="en-US" sz="2000" u="none" strike="noStrike" dirty="0" err="1">
                          <a:effectLst/>
                        </a:rPr>
                        <a:t>psikotik</a:t>
                      </a:r>
                      <a:endParaRPr lang="en-US" sz="2000" b="0" i="0" u="none" strike="noStrike" dirty="0">
                        <a:solidFill>
                          <a:srgbClr val="000000"/>
                        </a:solidFill>
                        <a:effectLst/>
                        <a:latin typeface="Tw Cen MT" panose="020B0602020104020603" pitchFamily="34" charset="0"/>
                      </a:endParaRPr>
                    </a:p>
                  </a:txBody>
                  <a:tcPr marL="9525" marR="9525" marT="9525" marB="0" anchor="ctr">
                    <a:noFill/>
                  </a:tcPr>
                </a:tc>
                <a:tc>
                  <a:txBody>
                    <a:bodyPr/>
                    <a:lstStyle/>
                    <a:p>
                      <a:pPr algn="ctr" fontAlgn="ctr"/>
                      <a:r>
                        <a:rPr lang="en-US" sz="2000" u="none" strike="noStrike">
                          <a:effectLst/>
                        </a:rPr>
                        <a:t>F31.2</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Arial" panose="020B0604020202020204" pitchFamily="34" charset="0"/>
                        </a:rPr>
                        <a:t>348</a:t>
                      </a:r>
                    </a:p>
                  </a:txBody>
                  <a:tcPr marL="9525" marR="9525" marT="9525" marB="0" anchor="ctr"/>
                </a:tc>
                <a:extLst>
                  <a:ext uri="{0D108BD9-81ED-4DB2-BD59-A6C34878D82A}">
                    <a16:rowId xmlns:a16="http://schemas.microsoft.com/office/drawing/2014/main" val="2766995504"/>
                  </a:ext>
                </a:extLst>
              </a:tr>
            </a:tbl>
          </a:graphicData>
        </a:graphic>
      </p:graphicFrame>
    </p:spTree>
    <p:extLst>
      <p:ext uri="{BB962C8B-B14F-4D97-AF65-F5344CB8AC3E}">
        <p14:creationId xmlns:p14="http://schemas.microsoft.com/office/powerpoint/2010/main" val="22197273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2">
            <a:extLst>
              <a:ext uri="{FF2B5EF4-FFF2-40B4-BE49-F238E27FC236}">
                <a16:creationId xmlns:a16="http://schemas.microsoft.com/office/drawing/2014/main" id="{7546205B-EDA9-4D5F-AE7D-03C349677D9A}"/>
              </a:ext>
            </a:extLst>
          </p:cNvPr>
          <p:cNvSpPr txBox="1">
            <a:spLocks/>
          </p:cNvSpPr>
          <p:nvPr/>
        </p:nvSpPr>
        <p:spPr>
          <a:xfrm>
            <a:off x="761962" y="214290"/>
            <a:ext cx="10501386" cy="785818"/>
          </a:xfrm>
          <a:prstGeom prst="rect">
            <a:avLst/>
          </a:prstGeom>
          <a:solidFill>
            <a:srgbClr val="FFFF99"/>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b">
            <a:normAutofit/>
          </a:bodyPr>
          <a:lstStyle>
            <a:lvl1pPr algn="l" defTabSz="914400" rtl="0" eaLnBrk="1" latinLnBrk="0" hangingPunct="1">
              <a:lnSpc>
                <a:spcPct val="80000"/>
              </a:lnSpc>
              <a:spcBef>
                <a:spcPct val="0"/>
              </a:spcBef>
              <a:buNone/>
              <a:defRPr sz="8800" b="0" kern="1200" spc="-120" baseline="0">
                <a:solidFill>
                  <a:schemeClr val="accent1"/>
                </a:solidFill>
                <a:latin typeface="+mj-lt"/>
                <a:ea typeface="+mj-ea"/>
                <a:cs typeface="+mj-cs"/>
              </a:defRPr>
            </a:lvl1pPr>
          </a:lstStyle>
          <a:p>
            <a:pPr algn="ctr">
              <a:defRPr/>
            </a:pP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DIAGNOSIS 10 BESAR PENYAKIT RAWAT INAP</a:t>
            </a:r>
            <a:b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br>
            <a:r>
              <a:rPr lang="en-US" sz="2409" b="1" dirty="0">
                <a:solidFill>
                  <a:srgbClr val="CC3300"/>
                </a:solidFill>
                <a:latin typeface="Verdana" panose="020B0604030504040204" pitchFamily="34" charset="0"/>
                <a:ea typeface="Verdana" panose="020B0604030504040204" pitchFamily="34" charset="0"/>
                <a:cs typeface="Verdana" panose="020B0604030504040204" pitchFamily="34" charset="0"/>
              </a:rPr>
              <a:t>S/D NOVEMBER 2020</a:t>
            </a:r>
          </a:p>
        </p:txBody>
      </p:sp>
      <p:sp>
        <p:nvSpPr>
          <p:cNvPr id="3" name="Slide Number Placeholder 2">
            <a:extLst>
              <a:ext uri="{FF2B5EF4-FFF2-40B4-BE49-F238E27FC236}">
                <a16:creationId xmlns:a16="http://schemas.microsoft.com/office/drawing/2014/main" id="{A164838E-2C1C-42E3-B7A7-9E5396A90E0F}"/>
              </a:ext>
            </a:extLst>
          </p:cNvPr>
          <p:cNvSpPr>
            <a:spLocks noGrp="1"/>
          </p:cNvSpPr>
          <p:nvPr>
            <p:ph type="sldNum" sz="quarter" idx="12"/>
          </p:nvPr>
        </p:nvSpPr>
        <p:spPr/>
        <p:txBody>
          <a:bodyPr/>
          <a:lstStyle/>
          <a:p>
            <a:fld id="{565CE74E-AB26-4998-AD42-012C4C1AD076}" type="slidenum">
              <a:rPr lang="zh-CN" altLang="en-US" smtClean="0"/>
              <a:t>19</a:t>
            </a:fld>
            <a:endParaRPr lang="zh-CN" altLang="en-US"/>
          </a:p>
        </p:txBody>
      </p:sp>
      <p:graphicFrame>
        <p:nvGraphicFramePr>
          <p:cNvPr id="2" name="Table 1">
            <a:extLst>
              <a:ext uri="{FF2B5EF4-FFF2-40B4-BE49-F238E27FC236}">
                <a16:creationId xmlns:a16="http://schemas.microsoft.com/office/drawing/2014/main" id="{67AB241B-DB4B-4249-AC87-78481395FADE}"/>
              </a:ext>
            </a:extLst>
          </p:cNvPr>
          <p:cNvGraphicFramePr>
            <a:graphicFrameLocks noGrp="1"/>
          </p:cNvGraphicFramePr>
          <p:nvPr>
            <p:extLst>
              <p:ext uri="{D42A27DB-BD31-4B8C-83A1-F6EECF244321}">
                <p14:modId xmlns:p14="http://schemas.microsoft.com/office/powerpoint/2010/main" val="2401362019"/>
              </p:ext>
            </p:extLst>
          </p:nvPr>
        </p:nvGraphicFramePr>
        <p:xfrm>
          <a:off x="940904" y="1179442"/>
          <a:ext cx="10005393" cy="5464266"/>
        </p:xfrm>
        <a:graphic>
          <a:graphicData uri="http://schemas.openxmlformats.org/drawingml/2006/table">
            <a:tbl>
              <a:tblPr firstRow="1" firstCol="1" bandRow="1">
                <a:tableStyleId>{5C22544A-7EE6-4342-B048-85BDC9FD1C3A}</a:tableStyleId>
              </a:tblPr>
              <a:tblGrid>
                <a:gridCol w="840651">
                  <a:extLst>
                    <a:ext uri="{9D8B030D-6E8A-4147-A177-3AD203B41FA5}">
                      <a16:colId xmlns:a16="http://schemas.microsoft.com/office/drawing/2014/main" val="1074367556"/>
                    </a:ext>
                  </a:extLst>
                </a:gridCol>
                <a:gridCol w="6307626">
                  <a:extLst>
                    <a:ext uri="{9D8B030D-6E8A-4147-A177-3AD203B41FA5}">
                      <a16:colId xmlns:a16="http://schemas.microsoft.com/office/drawing/2014/main" val="2040943123"/>
                    </a:ext>
                  </a:extLst>
                </a:gridCol>
                <a:gridCol w="1428558">
                  <a:extLst>
                    <a:ext uri="{9D8B030D-6E8A-4147-A177-3AD203B41FA5}">
                      <a16:colId xmlns:a16="http://schemas.microsoft.com/office/drawing/2014/main" val="3258925266"/>
                    </a:ext>
                  </a:extLst>
                </a:gridCol>
                <a:gridCol w="1428558">
                  <a:extLst>
                    <a:ext uri="{9D8B030D-6E8A-4147-A177-3AD203B41FA5}">
                      <a16:colId xmlns:a16="http://schemas.microsoft.com/office/drawing/2014/main" val="2449444626"/>
                    </a:ext>
                  </a:extLst>
                </a:gridCol>
              </a:tblGrid>
              <a:tr h="458998">
                <a:tc>
                  <a:txBody>
                    <a:bodyPr/>
                    <a:lstStyle/>
                    <a:p>
                      <a:pPr algn="ctr" fontAlgn="ctr"/>
                      <a:r>
                        <a:rPr lang="en-US" sz="2000" u="none" strike="noStrike">
                          <a:effectLst/>
                          <a:latin typeface="Tw Cen MT" panose="020B0602020104020603" pitchFamily="34" charset="0"/>
                        </a:rPr>
                        <a:t>NO</a:t>
                      </a:r>
                      <a:endParaRPr lang="en-US" sz="20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dirty="0">
                          <a:effectLst/>
                          <a:latin typeface="Tw Cen MT" panose="020B0602020104020603" pitchFamily="34" charset="0"/>
                        </a:rPr>
                        <a:t>DIAGNOSA</a:t>
                      </a:r>
                      <a:endParaRPr lang="en-US" sz="2000" b="1"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KODE</a:t>
                      </a:r>
                      <a:endParaRPr lang="en-US" sz="2000" b="1"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JUMLAH</a:t>
                      </a:r>
                      <a:endParaRPr lang="en-US" sz="2000" b="1" i="0" u="none" strike="noStrike">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1432892734"/>
                  </a:ext>
                </a:extLst>
              </a:tr>
              <a:tr h="437142">
                <a:tc>
                  <a:txBody>
                    <a:bodyPr/>
                    <a:lstStyle/>
                    <a:p>
                      <a:pPr algn="ctr" fontAlgn="ctr"/>
                      <a:r>
                        <a:rPr lang="en-US" sz="2000" u="none" strike="noStrike">
                          <a:effectLst/>
                          <a:latin typeface="Tw Cen MT" panose="020B0602020104020603" pitchFamily="34" charset="0"/>
                        </a:rPr>
                        <a:t>1</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Skizofrenia tak terinci</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F20.3</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Arial" panose="020B0604020202020204" pitchFamily="34" charset="0"/>
                        </a:rPr>
                        <a:t>1455</a:t>
                      </a:r>
                    </a:p>
                  </a:txBody>
                  <a:tcPr marL="9525" marR="9525" marT="9525" marB="0" anchor="ctr"/>
                </a:tc>
                <a:extLst>
                  <a:ext uri="{0D108BD9-81ED-4DB2-BD59-A6C34878D82A}">
                    <a16:rowId xmlns:a16="http://schemas.microsoft.com/office/drawing/2014/main" val="1985485366"/>
                  </a:ext>
                </a:extLst>
              </a:tr>
              <a:tr h="415284">
                <a:tc>
                  <a:txBody>
                    <a:bodyPr/>
                    <a:lstStyle/>
                    <a:p>
                      <a:pPr algn="ctr" fontAlgn="ctr"/>
                      <a:r>
                        <a:rPr lang="en-US" sz="2000" u="none" strike="noStrike">
                          <a:effectLst/>
                          <a:latin typeface="Tw Cen MT" panose="020B0602020104020603" pitchFamily="34" charset="0"/>
                        </a:rPr>
                        <a:t>2</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Skizofrenia paranoid</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F20.0</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rPr>
                        <a:t>210</a:t>
                      </a:r>
                    </a:p>
                  </a:txBody>
                  <a:tcPr marL="9525" marR="9525" marT="9525" marB="0" anchor="ctr"/>
                </a:tc>
                <a:extLst>
                  <a:ext uri="{0D108BD9-81ED-4DB2-BD59-A6C34878D82A}">
                    <a16:rowId xmlns:a16="http://schemas.microsoft.com/office/drawing/2014/main" val="1947142669"/>
                  </a:ext>
                </a:extLst>
              </a:tr>
              <a:tr h="830569">
                <a:tc>
                  <a:txBody>
                    <a:bodyPr/>
                    <a:lstStyle/>
                    <a:p>
                      <a:pPr algn="ctr" fontAlgn="ctr"/>
                      <a:r>
                        <a:rPr lang="en-US" sz="2000" u="none" strike="noStrike">
                          <a:effectLst/>
                          <a:latin typeface="Tw Cen MT" panose="020B0602020104020603" pitchFamily="34" charset="0"/>
                        </a:rPr>
                        <a:t>3</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Gangguan mental akibat kerusakan &amp; disfungsi otak &amp; penyakit fisik lainnya</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F06.8</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rPr>
                        <a:t>126</a:t>
                      </a:r>
                    </a:p>
                  </a:txBody>
                  <a:tcPr marL="9525" marR="9525" marT="9525" marB="0" anchor="ctr"/>
                </a:tc>
                <a:extLst>
                  <a:ext uri="{0D108BD9-81ED-4DB2-BD59-A6C34878D82A}">
                    <a16:rowId xmlns:a16="http://schemas.microsoft.com/office/drawing/2014/main" val="2875434249"/>
                  </a:ext>
                </a:extLst>
              </a:tr>
              <a:tr h="830569">
                <a:tc>
                  <a:txBody>
                    <a:bodyPr/>
                    <a:lstStyle/>
                    <a:p>
                      <a:pPr algn="ctr" fontAlgn="ctr"/>
                      <a:r>
                        <a:rPr lang="en-US" sz="2000" u="none" strike="noStrike">
                          <a:effectLst/>
                          <a:latin typeface="Tw Cen MT" panose="020B0602020104020603" pitchFamily="34" charset="0"/>
                        </a:rPr>
                        <a:t>4</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Gangguan afektif bipolar, episode kini manik dengan gejala psikotik</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F31.2</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rPr>
                        <a:t>117</a:t>
                      </a:r>
                    </a:p>
                  </a:txBody>
                  <a:tcPr marL="9525" marR="9525" marT="9525" marB="0" anchor="ctr"/>
                </a:tc>
                <a:extLst>
                  <a:ext uri="{0D108BD9-81ED-4DB2-BD59-A6C34878D82A}">
                    <a16:rowId xmlns:a16="http://schemas.microsoft.com/office/drawing/2014/main" val="2468846362"/>
                  </a:ext>
                </a:extLst>
              </a:tr>
              <a:tr h="415284">
                <a:tc>
                  <a:txBody>
                    <a:bodyPr/>
                    <a:lstStyle/>
                    <a:p>
                      <a:pPr algn="ctr" fontAlgn="ctr"/>
                      <a:r>
                        <a:rPr lang="en-US" sz="2000" u="none" strike="noStrike">
                          <a:effectLst/>
                          <a:latin typeface="Tw Cen MT" panose="020B0602020104020603" pitchFamily="34" charset="0"/>
                        </a:rPr>
                        <a:t>5</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Gangguan skizoafektif tipe manik</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F25.0</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rPr>
                        <a:t>96</a:t>
                      </a:r>
                    </a:p>
                  </a:txBody>
                  <a:tcPr marL="9525" marR="9525" marT="9525" marB="0" anchor="ctr"/>
                </a:tc>
                <a:extLst>
                  <a:ext uri="{0D108BD9-81ED-4DB2-BD59-A6C34878D82A}">
                    <a16:rowId xmlns:a16="http://schemas.microsoft.com/office/drawing/2014/main" val="2877286646"/>
                  </a:ext>
                </a:extLst>
              </a:tr>
              <a:tr h="415284">
                <a:tc>
                  <a:txBody>
                    <a:bodyPr/>
                    <a:lstStyle/>
                    <a:p>
                      <a:pPr algn="ctr" fontAlgn="ctr"/>
                      <a:r>
                        <a:rPr lang="en-US" sz="2000" u="none" strike="noStrike">
                          <a:effectLst/>
                          <a:latin typeface="Tw Cen MT" panose="020B0602020104020603" pitchFamily="34" charset="0"/>
                        </a:rPr>
                        <a:t>6</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Skizofrenia lainnya</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F20.8</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rPr>
                        <a:t>89</a:t>
                      </a:r>
                    </a:p>
                  </a:txBody>
                  <a:tcPr marL="9525" marR="9525" marT="9525" marB="0" anchor="ctr"/>
                </a:tc>
                <a:extLst>
                  <a:ext uri="{0D108BD9-81ED-4DB2-BD59-A6C34878D82A}">
                    <a16:rowId xmlns:a16="http://schemas.microsoft.com/office/drawing/2014/main" val="4240054041"/>
                  </a:ext>
                </a:extLst>
              </a:tr>
              <a:tr h="415284">
                <a:tc>
                  <a:txBody>
                    <a:bodyPr/>
                    <a:lstStyle/>
                    <a:p>
                      <a:pPr algn="ctr" fontAlgn="ctr"/>
                      <a:r>
                        <a:rPr lang="en-US" sz="2000" u="none" strike="noStrike">
                          <a:effectLst/>
                          <a:latin typeface="Tw Cen MT" panose="020B0602020104020603" pitchFamily="34" charset="0"/>
                        </a:rPr>
                        <a:t>7</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sv-SE" sz="2000" u="none" strike="noStrike">
                          <a:effectLst/>
                          <a:latin typeface="Tw Cen MT" panose="020B0602020104020603" pitchFamily="34" charset="0"/>
                        </a:rPr>
                        <a:t>Gg. Psikotik polimorfik akut tanpa gejala skizofrenia</a:t>
                      </a:r>
                      <a:endParaRPr lang="sv-SE"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b"/>
                      <a:r>
                        <a:rPr lang="en-US" sz="2000" u="none" strike="noStrike">
                          <a:effectLst/>
                          <a:latin typeface="Tw Cen MT" panose="020B0602020104020603" pitchFamily="34" charset="0"/>
                        </a:rPr>
                        <a:t>F23.0</a:t>
                      </a:r>
                      <a:endParaRPr lang="en-US" sz="20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b="0" i="0" u="none" strike="noStrike">
                          <a:solidFill>
                            <a:srgbClr val="000000"/>
                          </a:solidFill>
                          <a:effectLst/>
                          <a:latin typeface="Arial" panose="020B0604020202020204" pitchFamily="34" charset="0"/>
                        </a:rPr>
                        <a:t>36</a:t>
                      </a:r>
                    </a:p>
                  </a:txBody>
                  <a:tcPr marL="9525" marR="9525" marT="9525" marB="0" anchor="ctr"/>
                </a:tc>
                <a:extLst>
                  <a:ext uri="{0D108BD9-81ED-4DB2-BD59-A6C34878D82A}">
                    <a16:rowId xmlns:a16="http://schemas.microsoft.com/office/drawing/2014/main" val="1278083286"/>
                  </a:ext>
                </a:extLst>
              </a:tr>
              <a:tr h="415284">
                <a:tc>
                  <a:txBody>
                    <a:bodyPr/>
                    <a:lstStyle/>
                    <a:p>
                      <a:pPr algn="ctr" fontAlgn="ctr"/>
                      <a:r>
                        <a:rPr lang="en-US" sz="2000" u="none" strike="noStrike">
                          <a:effectLst/>
                          <a:latin typeface="Tw Cen MT" panose="020B0602020104020603" pitchFamily="34" charset="0"/>
                        </a:rPr>
                        <a:t>8</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ctr"/>
                      <a:r>
                        <a:rPr lang="en-US" sz="2000" u="none" strike="noStrike">
                          <a:effectLst/>
                          <a:latin typeface="Tw Cen MT" panose="020B0602020104020603" pitchFamily="34" charset="0"/>
                        </a:rPr>
                        <a:t>Gangguan skizoafektif tipe depresif</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2000" u="none" strike="noStrike">
                          <a:effectLst/>
                          <a:latin typeface="Tw Cen MT" panose="020B0602020104020603" pitchFamily="34" charset="0"/>
                        </a:rPr>
                        <a:t>F25.1</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a:solidFill>
                            <a:srgbClr val="000000"/>
                          </a:solidFill>
                          <a:effectLst/>
                          <a:latin typeface="Arial" panose="020B0604020202020204" pitchFamily="34" charset="0"/>
                        </a:rPr>
                        <a:t>31</a:t>
                      </a:r>
                    </a:p>
                  </a:txBody>
                  <a:tcPr marL="9525" marR="9525" marT="9525" marB="0" anchor="ctr"/>
                </a:tc>
                <a:extLst>
                  <a:ext uri="{0D108BD9-81ED-4DB2-BD59-A6C34878D82A}">
                    <a16:rowId xmlns:a16="http://schemas.microsoft.com/office/drawing/2014/main" val="918730106"/>
                  </a:ext>
                </a:extLst>
              </a:tr>
              <a:tr h="415284">
                <a:tc>
                  <a:txBody>
                    <a:bodyPr/>
                    <a:lstStyle/>
                    <a:p>
                      <a:pPr algn="ctr" fontAlgn="ctr"/>
                      <a:r>
                        <a:rPr lang="en-US" sz="2000" u="none" strike="noStrike">
                          <a:effectLst/>
                          <a:latin typeface="Tw Cen MT" panose="020B0602020104020603" pitchFamily="34" charset="0"/>
                        </a:rPr>
                        <a:t>9</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2000" u="none" strike="noStrike">
                          <a:effectLst/>
                          <a:latin typeface="Tw Cen MT" panose="020B0602020104020603" pitchFamily="34" charset="0"/>
                        </a:rPr>
                        <a:t>Skizofrenia hebefrenik</a:t>
                      </a:r>
                      <a:endParaRPr lang="en-US" sz="2000" b="0" i="0" u="none" strike="noStrike">
                        <a:solidFill>
                          <a:srgbClr val="222222"/>
                        </a:solidFill>
                        <a:effectLst/>
                        <a:latin typeface="Tw Cen MT" panose="020B0602020104020603" pitchFamily="34" charset="0"/>
                      </a:endParaRPr>
                    </a:p>
                  </a:txBody>
                  <a:tcPr marL="9525" marR="9525" marT="9525" marB="0" anchor="b"/>
                </a:tc>
                <a:tc>
                  <a:txBody>
                    <a:bodyPr/>
                    <a:lstStyle/>
                    <a:p>
                      <a:pPr algn="ctr" fontAlgn="b"/>
                      <a:r>
                        <a:rPr lang="en-US" sz="2000" u="none" strike="noStrike">
                          <a:effectLst/>
                          <a:latin typeface="Tw Cen MT" panose="020B0602020104020603" pitchFamily="34" charset="0"/>
                        </a:rPr>
                        <a:t>F20.1</a:t>
                      </a:r>
                      <a:endParaRPr lang="en-US" sz="20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b="0" i="0" u="none" strike="noStrike">
                          <a:solidFill>
                            <a:srgbClr val="000000"/>
                          </a:solidFill>
                          <a:effectLst/>
                          <a:latin typeface="Arial" panose="020B0604020202020204" pitchFamily="34" charset="0"/>
                        </a:rPr>
                        <a:t>27</a:t>
                      </a:r>
                    </a:p>
                  </a:txBody>
                  <a:tcPr marL="9525" marR="9525" marT="9525" marB="0" anchor="ctr"/>
                </a:tc>
                <a:extLst>
                  <a:ext uri="{0D108BD9-81ED-4DB2-BD59-A6C34878D82A}">
                    <a16:rowId xmlns:a16="http://schemas.microsoft.com/office/drawing/2014/main" val="4269848853"/>
                  </a:ext>
                </a:extLst>
              </a:tr>
              <a:tr h="415284">
                <a:tc>
                  <a:txBody>
                    <a:bodyPr/>
                    <a:lstStyle/>
                    <a:p>
                      <a:pPr algn="ctr" fontAlgn="ctr"/>
                      <a:r>
                        <a:rPr lang="en-US" sz="2000" u="none" strike="noStrike">
                          <a:effectLst/>
                          <a:latin typeface="Tw Cen MT" panose="020B0602020104020603" pitchFamily="34" charset="0"/>
                        </a:rPr>
                        <a:t>10</a:t>
                      </a:r>
                      <a:endParaRPr lang="en-US" sz="2000" b="0" i="0" u="none" strike="noStrike">
                        <a:solidFill>
                          <a:srgbClr val="000000"/>
                        </a:solidFill>
                        <a:effectLst/>
                        <a:latin typeface="Tw Cen MT" panose="020B0602020104020603" pitchFamily="34" charset="0"/>
                      </a:endParaRPr>
                    </a:p>
                  </a:txBody>
                  <a:tcPr marL="9525" marR="9525" marT="9525" marB="0" anchor="ctr"/>
                </a:tc>
                <a:tc>
                  <a:txBody>
                    <a:bodyPr/>
                    <a:lstStyle/>
                    <a:p>
                      <a:pPr algn="l" fontAlgn="b"/>
                      <a:r>
                        <a:rPr lang="en-US" sz="2000" u="none" strike="noStrike">
                          <a:effectLst/>
                          <a:latin typeface="Tw Cen MT" panose="020B0602020104020603" pitchFamily="34" charset="0"/>
                        </a:rPr>
                        <a:t>Episode depresi berat dengan gejala psikotik</a:t>
                      </a:r>
                      <a:endParaRPr lang="en-US" sz="2000" b="0" i="0" u="none" strike="noStrike">
                        <a:solidFill>
                          <a:srgbClr val="222222"/>
                        </a:solidFill>
                        <a:effectLst/>
                        <a:latin typeface="Tw Cen MT" panose="020B0602020104020603" pitchFamily="34" charset="0"/>
                      </a:endParaRPr>
                    </a:p>
                  </a:txBody>
                  <a:tcPr marL="9525" marR="9525" marT="9525" marB="0" anchor="b"/>
                </a:tc>
                <a:tc>
                  <a:txBody>
                    <a:bodyPr/>
                    <a:lstStyle/>
                    <a:p>
                      <a:pPr algn="ctr" fontAlgn="b"/>
                      <a:r>
                        <a:rPr lang="en-US" sz="2000" u="none" strike="noStrike">
                          <a:effectLst/>
                          <a:latin typeface="Tw Cen MT" panose="020B0602020104020603" pitchFamily="34" charset="0"/>
                        </a:rPr>
                        <a:t>F32.3</a:t>
                      </a:r>
                      <a:endParaRPr lang="en-US" sz="2000" b="0" i="0" u="none" strike="noStrike">
                        <a:solidFill>
                          <a:srgbClr val="000000"/>
                        </a:solidFill>
                        <a:effectLst/>
                        <a:latin typeface="Tw Cen MT" panose="020B0602020104020603" pitchFamily="34" charset="0"/>
                      </a:endParaRPr>
                    </a:p>
                  </a:txBody>
                  <a:tcPr marL="9525" marR="9525" marT="9525" marB="0" anchor="b"/>
                </a:tc>
                <a:tc>
                  <a:txBody>
                    <a:bodyPr/>
                    <a:lstStyle/>
                    <a:p>
                      <a:pPr algn="ctr" fontAlgn="ctr"/>
                      <a:r>
                        <a:rPr lang="en-US" sz="1600" b="0" i="0" u="none" strike="noStrike" dirty="0">
                          <a:solidFill>
                            <a:srgbClr val="000000"/>
                          </a:solidFill>
                          <a:effectLst/>
                          <a:latin typeface="Arial" panose="020B0604020202020204" pitchFamily="34" charset="0"/>
                        </a:rPr>
                        <a:t>26</a:t>
                      </a:r>
                    </a:p>
                  </a:txBody>
                  <a:tcPr marL="9525" marR="9525" marT="9525" marB="0" anchor="ctr"/>
                </a:tc>
                <a:extLst>
                  <a:ext uri="{0D108BD9-81ED-4DB2-BD59-A6C34878D82A}">
                    <a16:rowId xmlns:a16="http://schemas.microsoft.com/office/drawing/2014/main" val="392244693"/>
                  </a:ext>
                </a:extLst>
              </a:tr>
            </a:tbl>
          </a:graphicData>
        </a:graphic>
      </p:graphicFrame>
    </p:spTree>
    <p:extLst>
      <p:ext uri="{BB962C8B-B14F-4D97-AF65-F5344CB8AC3E}">
        <p14:creationId xmlns:p14="http://schemas.microsoft.com/office/powerpoint/2010/main" val="1949558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5"/>
          </p:nvPr>
        </p:nvSpPr>
        <p:spPr>
          <a:xfrm>
            <a:off x="6238314" y="3316803"/>
            <a:ext cx="5595938" cy="2414775"/>
          </a:xfrm>
        </p:spPr>
        <p:txBody>
          <a:bodyPr>
            <a:normAutofit/>
          </a:bodyPr>
          <a:lstStyle/>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endParaRPr lang="en-US" altLang="zh-CN" sz="3200" dirty="0">
              <a:latin typeface="Tw Cen MT Condensed" panose="020B0606020104020203" pitchFamily="34" charset="0"/>
              <a:sym typeface="Arial" panose="020B0604020202020204" pitchFamily="34" charset="0"/>
            </a:endParaRP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Belanja</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Langsung</a:t>
            </a:r>
            <a:endParaRPr lang="en-US" altLang="zh-CN" sz="3200" dirty="0">
              <a:latin typeface="Tw Cen MT Condensed" panose="020B0606020104020203" pitchFamily="34" charset="0"/>
              <a:sym typeface="Arial" panose="020B0604020202020204" pitchFamily="34" charset="0"/>
            </a:endParaRPr>
          </a:p>
          <a:p>
            <a:pPr marL="285750" indent="-285750" algn="l">
              <a:lnSpc>
                <a:spcPct val="100000"/>
              </a:lnSpc>
              <a:spcBef>
                <a:spcPts val="600"/>
              </a:spcBef>
              <a:buFont typeface="Arial" panose="020B0604020202020204" pitchFamily="34" charset="0"/>
              <a:buChar char="•"/>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Anggaran</a:t>
            </a:r>
            <a:r>
              <a:rPr lang="en-US" altLang="zh-CN" sz="3200" dirty="0">
                <a:latin typeface="Tw Cen MT Condensed" panose="020B0606020104020203" pitchFamily="34" charset="0"/>
                <a:sym typeface="Arial" panose="020B0604020202020204" pitchFamily="34" charset="0"/>
              </a:rPr>
              <a:t> BLUD</a:t>
            </a:r>
          </a:p>
          <a:p>
            <a:pPr marL="285750" indent="-285750" algn="l">
              <a:lnSpc>
                <a:spcPct val="100000"/>
              </a:lnSpc>
              <a:spcBef>
                <a:spcPts val="600"/>
              </a:spcBef>
              <a:buFont typeface="Arial" panose="020B0604020202020204" pitchFamily="34" charset="0"/>
              <a:buChar char="•"/>
            </a:pPr>
            <a:endParaRPr lang="en-US" altLang="zh-CN" dirty="0">
              <a:latin typeface="Tw Cen MT Condensed" panose="020B0606020104020203" pitchFamily="34" charset="0"/>
              <a:sym typeface="Arial" panose="020B0604020202020204" pitchFamily="34" charset="0"/>
            </a:endParaRPr>
          </a:p>
        </p:txBody>
      </p:sp>
      <p:sp>
        <p:nvSpPr>
          <p:cNvPr id="4" name="文本占位符 3"/>
          <p:cNvSpPr>
            <a:spLocks noGrp="1"/>
          </p:cNvSpPr>
          <p:nvPr>
            <p:ph type="body" sz="quarter" idx="14"/>
          </p:nvPr>
        </p:nvSpPr>
        <p:spPr>
          <a:xfrm>
            <a:off x="5719127" y="1606120"/>
            <a:ext cx="5575300" cy="1573498"/>
          </a:xfrm>
        </p:spPr>
        <p:txBody>
          <a:bodyPr/>
          <a:lstStyle/>
          <a:p>
            <a:r>
              <a:rPr lang="en-US" altLang="zh-CN" sz="7200" dirty="0">
                <a:latin typeface="Tw Cen MT Condensed Extra Bold" panose="020B0803020202020204" pitchFamily="34" charset="0"/>
                <a:sym typeface="Arial" panose="020B0604020202020204" pitchFamily="34" charset="0"/>
              </a:rPr>
              <a:t>KINERJA ANGGARAN</a:t>
            </a:r>
          </a:p>
        </p:txBody>
      </p:sp>
      <p:cxnSp>
        <p:nvCxnSpPr>
          <p:cNvPr id="9" name="直接连接符 8"/>
          <p:cNvCxnSpPr>
            <a:cxnSpLocks/>
          </p:cNvCxnSpPr>
          <p:nvPr/>
        </p:nvCxnSpPr>
        <p:spPr>
          <a:xfrm>
            <a:off x="7698086" y="3316803"/>
            <a:ext cx="1617382"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a:stretch>
            <a:fillRect/>
          </a:stretch>
        </p:blipFill>
        <p:spPr>
          <a:xfrm>
            <a:off x="0" y="756364"/>
            <a:ext cx="5346655" cy="610262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1"/>
          <p:cNvSpPr/>
          <p:nvPr/>
        </p:nvSpPr>
        <p:spPr>
          <a:xfrm rot="2700000">
            <a:off x="9608541" y="13154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3" name="文本框 2"/>
          <p:cNvSpPr txBox="1"/>
          <p:nvPr>
            <p:custDataLst>
              <p:tags r:id="rId1"/>
            </p:custDataLst>
          </p:nvPr>
        </p:nvSpPr>
        <p:spPr>
          <a:xfrm>
            <a:off x="10041191" y="172078"/>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Farmasi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 name="矩形: 圆角 4"/>
          <p:cNvSpPr/>
          <p:nvPr/>
        </p:nvSpPr>
        <p:spPr>
          <a:xfrm rot="2700000">
            <a:off x="6694714" y="307977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8" name="矩形: 圆角 7"/>
          <p:cNvSpPr/>
          <p:nvPr/>
        </p:nvSpPr>
        <p:spPr>
          <a:xfrm rot="2700000">
            <a:off x="6327328" y="3701949"/>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1" name="文本占位符 3"/>
          <p:cNvSpPr txBox="1"/>
          <p:nvPr/>
        </p:nvSpPr>
        <p:spPr>
          <a:xfrm>
            <a:off x="1373426" y="3740910"/>
            <a:ext cx="4500693" cy="200454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50000"/>
              </a:lnSpc>
              <a:buNone/>
            </a:pPr>
            <a:r>
              <a:rPr lang="en-US" altLang="zh-CN" sz="1400" dirty="0">
                <a:solidFill>
                  <a:schemeClr val="tx1">
                    <a:lumMod val="65000"/>
                    <a:lumOff val="35000"/>
                  </a:schemeClr>
                </a:solidFill>
                <a:latin typeface="Arial" panose="020B0604020202020204" pitchFamily="34" charset="0"/>
                <a:sym typeface="Arial" panose="020B0604020202020204" pitchFamily="34" charset="0"/>
              </a:rPr>
              <a:t>Enter your subtitle here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consectetur</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adipisicing</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elit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sed do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eiusmod</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tempor</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incididunt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labore</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et dolore magna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aliqua</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Ut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enim</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ad minim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veniam</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quis</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nostrud</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exercitation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ullamco</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laboris</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nisi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ut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aliquip</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ex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ea</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commodo</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 </a:t>
            </a:r>
            <a:r>
              <a:rPr lang="en-US" altLang="zh-CN" sz="1400" dirty="0" err="1">
                <a:solidFill>
                  <a:schemeClr val="tx1">
                    <a:lumMod val="65000"/>
                    <a:lumOff val="35000"/>
                  </a:schemeClr>
                </a:solidFill>
                <a:latin typeface="Arial" panose="020B0604020202020204" pitchFamily="34" charset="0"/>
                <a:sym typeface="Arial" panose="020B0604020202020204" pitchFamily="34" charset="0"/>
              </a:rPr>
              <a:t>consequat</a:t>
            </a:r>
            <a:r>
              <a:rPr lang="en-US" altLang="zh-CN" sz="1400" dirty="0">
                <a:solidFill>
                  <a:schemeClr val="tx1">
                    <a:lumMod val="65000"/>
                    <a:lumOff val="35000"/>
                  </a:schemeClr>
                </a:solidFill>
                <a:latin typeface="Arial" panose="020B0604020202020204" pitchFamily="34" charset="0"/>
                <a:sym typeface="Arial" panose="020B0604020202020204" pitchFamily="34" charset="0"/>
              </a:rPr>
              <a:t>.</a:t>
            </a:r>
          </a:p>
        </p:txBody>
      </p:sp>
      <p:sp>
        <p:nvSpPr>
          <p:cNvPr id="12" name="文本占位符 1"/>
          <p:cNvSpPr txBox="1"/>
          <p:nvPr/>
        </p:nvSpPr>
        <p:spPr>
          <a:xfrm>
            <a:off x="1744079" y="1167888"/>
            <a:ext cx="4114800" cy="160019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Kinerja</a:t>
            </a:r>
            <a:r>
              <a:rPr lang="en-US" altLang="zh-CN" sz="8800" dirty="0">
                <a:solidFill>
                  <a:schemeClr val="accent2"/>
                </a:solidFill>
                <a:latin typeface="Tw Cen MT Condensed Extra Bold" panose="020B0803020202020204" pitchFamily="34" charset="0"/>
                <a:sym typeface="Arial" panose="020B0604020202020204" pitchFamily="34" charset="0"/>
              </a:rPr>
              <a:t> </a:t>
            </a:r>
          </a:p>
          <a:p>
            <a:pPr marL="0" indent="0" algn="r">
              <a:buNone/>
            </a:pPr>
            <a:r>
              <a:rPr lang="en-US" altLang="zh-CN" sz="8800" dirty="0" err="1">
                <a:solidFill>
                  <a:schemeClr val="accent2"/>
                </a:solidFill>
                <a:latin typeface="Tw Cen MT Condensed Extra Bold" panose="020B0803020202020204" pitchFamily="34" charset="0"/>
                <a:sym typeface="Arial" panose="020B0604020202020204" pitchFamily="34" charset="0"/>
              </a:rPr>
              <a:t>Instalasi</a:t>
            </a:r>
            <a:endParaRPr lang="en-US" altLang="zh-CN" sz="8800" dirty="0">
              <a:solidFill>
                <a:schemeClr val="accent1"/>
              </a:solidFill>
              <a:latin typeface="Tw Cen MT Condensed Extra Bold" panose="020B0803020202020204" pitchFamily="34" charset="0"/>
              <a:sym typeface="Arial" panose="020B0604020202020204" pitchFamily="34" charset="0"/>
            </a:endParaRPr>
          </a:p>
        </p:txBody>
      </p:sp>
      <p:cxnSp>
        <p:nvCxnSpPr>
          <p:cNvPr id="13" name="直接连接符 12"/>
          <p:cNvCxnSpPr/>
          <p:nvPr/>
        </p:nvCxnSpPr>
        <p:spPr>
          <a:xfrm>
            <a:off x="4099935" y="3740910"/>
            <a:ext cx="164592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4" name="Group 1008"/>
          <p:cNvGrpSpPr>
            <a:grpSpLocks noChangeAspect="1"/>
          </p:cNvGrpSpPr>
          <p:nvPr/>
        </p:nvGrpSpPr>
        <p:grpSpPr bwMode="auto">
          <a:xfrm>
            <a:off x="1492620" y="1360521"/>
            <a:ext cx="502918" cy="434744"/>
            <a:chOff x="-3982" y="41"/>
            <a:chExt cx="2641" cy="2283"/>
          </a:xfrm>
          <a:solidFill>
            <a:schemeClr val="bg1"/>
          </a:solidFill>
        </p:grpSpPr>
        <p:sp>
          <p:nvSpPr>
            <p:cNvPr id="15" name="Freeform 1010"/>
            <p:cNvSpPr>
              <a:spLocks noEditPoints="1"/>
            </p:cNvSpPr>
            <p:nvPr/>
          </p:nvSpPr>
          <p:spPr bwMode="auto">
            <a:xfrm>
              <a:off x="-3982" y="41"/>
              <a:ext cx="2641" cy="2283"/>
            </a:xfrm>
            <a:custGeom>
              <a:avLst/>
              <a:gdLst>
                <a:gd name="T0" fmla="*/ 383 w 5282"/>
                <a:gd name="T1" fmla="*/ 3127 h 4566"/>
                <a:gd name="T2" fmla="*/ 4899 w 5282"/>
                <a:gd name="T3" fmla="*/ 384 h 4566"/>
                <a:gd name="T4" fmla="*/ 257 w 5282"/>
                <a:gd name="T5" fmla="*/ 0 h 4566"/>
                <a:gd name="T6" fmla="*/ 5072 w 5282"/>
                <a:gd name="T7" fmla="*/ 4 h 4566"/>
                <a:gd name="T8" fmla="*/ 5156 w 5282"/>
                <a:gd name="T9" fmla="*/ 36 h 4566"/>
                <a:gd name="T10" fmla="*/ 5221 w 5282"/>
                <a:gd name="T11" fmla="*/ 90 h 4566"/>
                <a:gd name="T12" fmla="*/ 5266 w 5282"/>
                <a:gd name="T13" fmla="*/ 168 h 4566"/>
                <a:gd name="T14" fmla="*/ 5282 w 5282"/>
                <a:gd name="T15" fmla="*/ 256 h 4566"/>
                <a:gd name="T16" fmla="*/ 5278 w 5282"/>
                <a:gd name="T17" fmla="*/ 3300 h 4566"/>
                <a:gd name="T18" fmla="*/ 5247 w 5282"/>
                <a:gd name="T19" fmla="*/ 3384 h 4566"/>
                <a:gd name="T20" fmla="*/ 5191 w 5282"/>
                <a:gd name="T21" fmla="*/ 3451 h 4566"/>
                <a:gd name="T22" fmla="*/ 5116 w 5282"/>
                <a:gd name="T23" fmla="*/ 3494 h 4566"/>
                <a:gd name="T24" fmla="*/ 5026 w 5282"/>
                <a:gd name="T25" fmla="*/ 3511 h 4566"/>
                <a:gd name="T26" fmla="*/ 3243 w 5282"/>
                <a:gd name="T27" fmla="*/ 4092 h 4566"/>
                <a:gd name="T28" fmla="*/ 3985 w 5282"/>
                <a:gd name="T29" fmla="*/ 4097 h 4566"/>
                <a:gd name="T30" fmla="*/ 4068 w 5282"/>
                <a:gd name="T31" fmla="*/ 4132 h 4566"/>
                <a:gd name="T32" fmla="*/ 4133 w 5282"/>
                <a:gd name="T33" fmla="*/ 4196 h 4566"/>
                <a:gd name="T34" fmla="*/ 4168 w 5282"/>
                <a:gd name="T35" fmla="*/ 4280 h 4566"/>
                <a:gd name="T36" fmla="*/ 4168 w 5282"/>
                <a:gd name="T37" fmla="*/ 4376 h 4566"/>
                <a:gd name="T38" fmla="*/ 4133 w 5282"/>
                <a:gd name="T39" fmla="*/ 4462 h 4566"/>
                <a:gd name="T40" fmla="*/ 4068 w 5282"/>
                <a:gd name="T41" fmla="*/ 4524 h 4566"/>
                <a:gd name="T42" fmla="*/ 3985 w 5282"/>
                <a:gd name="T43" fmla="*/ 4561 h 4566"/>
                <a:gd name="T44" fmla="*/ 1345 w 5282"/>
                <a:gd name="T45" fmla="*/ 4566 h 4566"/>
                <a:gd name="T46" fmla="*/ 1254 w 5282"/>
                <a:gd name="T47" fmla="*/ 4547 h 4566"/>
                <a:gd name="T48" fmla="*/ 1179 w 5282"/>
                <a:gd name="T49" fmla="*/ 4495 h 4566"/>
                <a:gd name="T50" fmla="*/ 1127 w 5282"/>
                <a:gd name="T51" fmla="*/ 4421 h 4566"/>
                <a:gd name="T52" fmla="*/ 1110 w 5282"/>
                <a:gd name="T53" fmla="*/ 4328 h 4566"/>
                <a:gd name="T54" fmla="*/ 1127 w 5282"/>
                <a:gd name="T55" fmla="*/ 4237 h 4566"/>
                <a:gd name="T56" fmla="*/ 1179 w 5282"/>
                <a:gd name="T57" fmla="*/ 4161 h 4566"/>
                <a:gd name="T58" fmla="*/ 1254 w 5282"/>
                <a:gd name="T59" fmla="*/ 4110 h 4566"/>
                <a:gd name="T60" fmla="*/ 1345 w 5282"/>
                <a:gd name="T61" fmla="*/ 4092 h 4566"/>
                <a:gd name="T62" fmla="*/ 2040 w 5282"/>
                <a:gd name="T63" fmla="*/ 3511 h 4566"/>
                <a:gd name="T64" fmla="*/ 210 w 5282"/>
                <a:gd name="T65" fmla="*/ 3507 h 4566"/>
                <a:gd name="T66" fmla="*/ 127 w 5282"/>
                <a:gd name="T67" fmla="*/ 3475 h 4566"/>
                <a:gd name="T68" fmla="*/ 61 w 5282"/>
                <a:gd name="T69" fmla="*/ 3419 h 4566"/>
                <a:gd name="T70" fmla="*/ 16 w 5282"/>
                <a:gd name="T71" fmla="*/ 3343 h 4566"/>
                <a:gd name="T72" fmla="*/ 0 w 5282"/>
                <a:gd name="T73" fmla="*/ 3255 h 4566"/>
                <a:gd name="T74" fmla="*/ 5 w 5282"/>
                <a:gd name="T75" fmla="*/ 211 h 4566"/>
                <a:gd name="T76" fmla="*/ 35 w 5282"/>
                <a:gd name="T77" fmla="*/ 127 h 4566"/>
                <a:gd name="T78" fmla="*/ 91 w 5282"/>
                <a:gd name="T79" fmla="*/ 60 h 4566"/>
                <a:gd name="T80" fmla="*/ 167 w 5282"/>
                <a:gd name="T81" fmla="*/ 17 h 4566"/>
                <a:gd name="T82" fmla="*/ 257 w 5282"/>
                <a:gd name="T83" fmla="*/ 0 h 45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282" h="4566">
                  <a:moveTo>
                    <a:pt x="383" y="384"/>
                  </a:moveTo>
                  <a:lnTo>
                    <a:pt x="383" y="3127"/>
                  </a:lnTo>
                  <a:lnTo>
                    <a:pt x="4899" y="3127"/>
                  </a:lnTo>
                  <a:lnTo>
                    <a:pt x="4899" y="384"/>
                  </a:lnTo>
                  <a:lnTo>
                    <a:pt x="383" y="384"/>
                  </a:lnTo>
                  <a:close/>
                  <a:moveTo>
                    <a:pt x="257" y="0"/>
                  </a:moveTo>
                  <a:lnTo>
                    <a:pt x="5026" y="0"/>
                  </a:lnTo>
                  <a:lnTo>
                    <a:pt x="5072" y="4"/>
                  </a:lnTo>
                  <a:lnTo>
                    <a:pt x="5116" y="17"/>
                  </a:lnTo>
                  <a:lnTo>
                    <a:pt x="5156" y="36"/>
                  </a:lnTo>
                  <a:lnTo>
                    <a:pt x="5191" y="60"/>
                  </a:lnTo>
                  <a:lnTo>
                    <a:pt x="5221" y="90"/>
                  </a:lnTo>
                  <a:lnTo>
                    <a:pt x="5247" y="127"/>
                  </a:lnTo>
                  <a:lnTo>
                    <a:pt x="5266" y="168"/>
                  </a:lnTo>
                  <a:lnTo>
                    <a:pt x="5278" y="211"/>
                  </a:lnTo>
                  <a:lnTo>
                    <a:pt x="5282" y="256"/>
                  </a:lnTo>
                  <a:lnTo>
                    <a:pt x="5282" y="3255"/>
                  </a:lnTo>
                  <a:lnTo>
                    <a:pt x="5278" y="3300"/>
                  </a:lnTo>
                  <a:lnTo>
                    <a:pt x="5266" y="3343"/>
                  </a:lnTo>
                  <a:lnTo>
                    <a:pt x="5247" y="3384"/>
                  </a:lnTo>
                  <a:lnTo>
                    <a:pt x="5221" y="3419"/>
                  </a:lnTo>
                  <a:lnTo>
                    <a:pt x="5191" y="3451"/>
                  </a:lnTo>
                  <a:lnTo>
                    <a:pt x="5156" y="3475"/>
                  </a:lnTo>
                  <a:lnTo>
                    <a:pt x="5116" y="3494"/>
                  </a:lnTo>
                  <a:lnTo>
                    <a:pt x="5072" y="3507"/>
                  </a:lnTo>
                  <a:lnTo>
                    <a:pt x="5026" y="3511"/>
                  </a:lnTo>
                  <a:lnTo>
                    <a:pt x="3243" y="3511"/>
                  </a:lnTo>
                  <a:lnTo>
                    <a:pt x="3243" y="4092"/>
                  </a:lnTo>
                  <a:lnTo>
                    <a:pt x="3937" y="4092"/>
                  </a:lnTo>
                  <a:lnTo>
                    <a:pt x="3985" y="4097"/>
                  </a:lnTo>
                  <a:lnTo>
                    <a:pt x="4028" y="4110"/>
                  </a:lnTo>
                  <a:lnTo>
                    <a:pt x="4068" y="4132"/>
                  </a:lnTo>
                  <a:lnTo>
                    <a:pt x="4104" y="4161"/>
                  </a:lnTo>
                  <a:lnTo>
                    <a:pt x="4133" y="4196"/>
                  </a:lnTo>
                  <a:lnTo>
                    <a:pt x="4155" y="4237"/>
                  </a:lnTo>
                  <a:lnTo>
                    <a:pt x="4168" y="4280"/>
                  </a:lnTo>
                  <a:lnTo>
                    <a:pt x="4173" y="4328"/>
                  </a:lnTo>
                  <a:lnTo>
                    <a:pt x="4168" y="4376"/>
                  </a:lnTo>
                  <a:lnTo>
                    <a:pt x="4155" y="4421"/>
                  </a:lnTo>
                  <a:lnTo>
                    <a:pt x="4133" y="4462"/>
                  </a:lnTo>
                  <a:lnTo>
                    <a:pt x="4104" y="4495"/>
                  </a:lnTo>
                  <a:lnTo>
                    <a:pt x="4068" y="4524"/>
                  </a:lnTo>
                  <a:lnTo>
                    <a:pt x="4028" y="4547"/>
                  </a:lnTo>
                  <a:lnTo>
                    <a:pt x="3985" y="4561"/>
                  </a:lnTo>
                  <a:lnTo>
                    <a:pt x="3937" y="4566"/>
                  </a:lnTo>
                  <a:lnTo>
                    <a:pt x="1345" y="4566"/>
                  </a:lnTo>
                  <a:lnTo>
                    <a:pt x="1297" y="4561"/>
                  </a:lnTo>
                  <a:lnTo>
                    <a:pt x="1254" y="4547"/>
                  </a:lnTo>
                  <a:lnTo>
                    <a:pt x="1214" y="4524"/>
                  </a:lnTo>
                  <a:lnTo>
                    <a:pt x="1179" y="4495"/>
                  </a:lnTo>
                  <a:lnTo>
                    <a:pt x="1150" y="4462"/>
                  </a:lnTo>
                  <a:lnTo>
                    <a:pt x="1127" y="4421"/>
                  </a:lnTo>
                  <a:lnTo>
                    <a:pt x="1115" y="4376"/>
                  </a:lnTo>
                  <a:lnTo>
                    <a:pt x="1110" y="4328"/>
                  </a:lnTo>
                  <a:lnTo>
                    <a:pt x="1115" y="4280"/>
                  </a:lnTo>
                  <a:lnTo>
                    <a:pt x="1127" y="4237"/>
                  </a:lnTo>
                  <a:lnTo>
                    <a:pt x="1150" y="4196"/>
                  </a:lnTo>
                  <a:lnTo>
                    <a:pt x="1179" y="4161"/>
                  </a:lnTo>
                  <a:lnTo>
                    <a:pt x="1214" y="4132"/>
                  </a:lnTo>
                  <a:lnTo>
                    <a:pt x="1254" y="4110"/>
                  </a:lnTo>
                  <a:lnTo>
                    <a:pt x="1297" y="4097"/>
                  </a:lnTo>
                  <a:lnTo>
                    <a:pt x="1345" y="4092"/>
                  </a:lnTo>
                  <a:lnTo>
                    <a:pt x="2040" y="4092"/>
                  </a:lnTo>
                  <a:lnTo>
                    <a:pt x="2040" y="3511"/>
                  </a:lnTo>
                  <a:lnTo>
                    <a:pt x="257" y="3511"/>
                  </a:lnTo>
                  <a:lnTo>
                    <a:pt x="210" y="3507"/>
                  </a:lnTo>
                  <a:lnTo>
                    <a:pt x="167" y="3494"/>
                  </a:lnTo>
                  <a:lnTo>
                    <a:pt x="127" y="3475"/>
                  </a:lnTo>
                  <a:lnTo>
                    <a:pt x="91" y="3451"/>
                  </a:lnTo>
                  <a:lnTo>
                    <a:pt x="61" y="3419"/>
                  </a:lnTo>
                  <a:lnTo>
                    <a:pt x="35" y="3384"/>
                  </a:lnTo>
                  <a:lnTo>
                    <a:pt x="16" y="3343"/>
                  </a:lnTo>
                  <a:lnTo>
                    <a:pt x="5" y="3300"/>
                  </a:lnTo>
                  <a:lnTo>
                    <a:pt x="0" y="3255"/>
                  </a:lnTo>
                  <a:lnTo>
                    <a:pt x="0" y="256"/>
                  </a:lnTo>
                  <a:lnTo>
                    <a:pt x="5" y="211"/>
                  </a:lnTo>
                  <a:lnTo>
                    <a:pt x="16" y="168"/>
                  </a:lnTo>
                  <a:lnTo>
                    <a:pt x="35" y="127"/>
                  </a:lnTo>
                  <a:lnTo>
                    <a:pt x="61" y="90"/>
                  </a:lnTo>
                  <a:lnTo>
                    <a:pt x="91" y="60"/>
                  </a:lnTo>
                  <a:lnTo>
                    <a:pt x="127" y="36"/>
                  </a:lnTo>
                  <a:lnTo>
                    <a:pt x="167" y="17"/>
                  </a:lnTo>
                  <a:lnTo>
                    <a:pt x="210" y="4"/>
                  </a:lnTo>
                  <a:lnTo>
                    <a:pt x="2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6" name="Freeform 1011"/>
            <p:cNvSpPr/>
            <p:nvPr/>
          </p:nvSpPr>
          <p:spPr bwMode="auto">
            <a:xfrm>
              <a:off x="-3422" y="648"/>
              <a:ext cx="560" cy="539"/>
            </a:xfrm>
            <a:custGeom>
              <a:avLst/>
              <a:gdLst>
                <a:gd name="T0" fmla="*/ 964 w 1121"/>
                <a:gd name="T1" fmla="*/ 0 h 1078"/>
                <a:gd name="T2" fmla="*/ 993 w 1121"/>
                <a:gd name="T3" fmla="*/ 4 h 1078"/>
                <a:gd name="T4" fmla="*/ 1022 w 1121"/>
                <a:gd name="T5" fmla="*/ 12 h 1078"/>
                <a:gd name="T6" fmla="*/ 1048 w 1121"/>
                <a:gd name="T7" fmla="*/ 26 h 1078"/>
                <a:gd name="T8" fmla="*/ 1073 w 1121"/>
                <a:gd name="T9" fmla="*/ 45 h 1078"/>
                <a:gd name="T10" fmla="*/ 1094 w 1121"/>
                <a:gd name="T11" fmla="*/ 69 h 1078"/>
                <a:gd name="T12" fmla="*/ 1108 w 1121"/>
                <a:gd name="T13" fmla="*/ 97 h 1078"/>
                <a:gd name="T14" fmla="*/ 1118 w 1121"/>
                <a:gd name="T15" fmla="*/ 126 h 1078"/>
                <a:gd name="T16" fmla="*/ 1121 w 1121"/>
                <a:gd name="T17" fmla="*/ 158 h 1078"/>
                <a:gd name="T18" fmla="*/ 1121 w 1121"/>
                <a:gd name="T19" fmla="*/ 161 h 1078"/>
                <a:gd name="T20" fmla="*/ 1116 w 1121"/>
                <a:gd name="T21" fmla="*/ 198 h 1078"/>
                <a:gd name="T22" fmla="*/ 1105 w 1121"/>
                <a:gd name="T23" fmla="*/ 230 h 1078"/>
                <a:gd name="T24" fmla="*/ 1086 w 1121"/>
                <a:gd name="T25" fmla="*/ 261 h 1078"/>
                <a:gd name="T26" fmla="*/ 1060 w 1121"/>
                <a:gd name="T27" fmla="*/ 285 h 1078"/>
                <a:gd name="T28" fmla="*/ 1030 w 1121"/>
                <a:gd name="T29" fmla="*/ 304 h 1078"/>
                <a:gd name="T30" fmla="*/ 525 w 1121"/>
                <a:gd name="T31" fmla="*/ 538 h 1078"/>
                <a:gd name="T32" fmla="*/ 1030 w 1121"/>
                <a:gd name="T33" fmla="*/ 775 h 1078"/>
                <a:gd name="T34" fmla="*/ 1060 w 1121"/>
                <a:gd name="T35" fmla="*/ 792 h 1078"/>
                <a:gd name="T36" fmla="*/ 1086 w 1121"/>
                <a:gd name="T37" fmla="*/ 818 h 1078"/>
                <a:gd name="T38" fmla="*/ 1105 w 1121"/>
                <a:gd name="T39" fmla="*/ 847 h 1078"/>
                <a:gd name="T40" fmla="*/ 1116 w 1121"/>
                <a:gd name="T41" fmla="*/ 881 h 1078"/>
                <a:gd name="T42" fmla="*/ 1121 w 1121"/>
                <a:gd name="T43" fmla="*/ 916 h 1078"/>
                <a:gd name="T44" fmla="*/ 1121 w 1121"/>
                <a:gd name="T45" fmla="*/ 921 h 1078"/>
                <a:gd name="T46" fmla="*/ 1118 w 1121"/>
                <a:gd name="T47" fmla="*/ 953 h 1078"/>
                <a:gd name="T48" fmla="*/ 1108 w 1121"/>
                <a:gd name="T49" fmla="*/ 982 h 1078"/>
                <a:gd name="T50" fmla="*/ 1094 w 1121"/>
                <a:gd name="T51" fmla="*/ 1009 h 1078"/>
                <a:gd name="T52" fmla="*/ 1073 w 1121"/>
                <a:gd name="T53" fmla="*/ 1033 h 1078"/>
                <a:gd name="T54" fmla="*/ 1048 w 1121"/>
                <a:gd name="T55" fmla="*/ 1053 h 1078"/>
                <a:gd name="T56" fmla="*/ 1022 w 1121"/>
                <a:gd name="T57" fmla="*/ 1067 h 1078"/>
                <a:gd name="T58" fmla="*/ 993 w 1121"/>
                <a:gd name="T59" fmla="*/ 1075 h 1078"/>
                <a:gd name="T60" fmla="*/ 964 w 1121"/>
                <a:gd name="T61" fmla="*/ 1078 h 1078"/>
                <a:gd name="T62" fmla="*/ 930 w 1121"/>
                <a:gd name="T63" fmla="*/ 1073 h 1078"/>
                <a:gd name="T64" fmla="*/ 898 w 1121"/>
                <a:gd name="T65" fmla="*/ 1064 h 1078"/>
                <a:gd name="T66" fmla="*/ 90 w 1121"/>
                <a:gd name="T67" fmla="*/ 688 h 1078"/>
                <a:gd name="T68" fmla="*/ 60 w 1121"/>
                <a:gd name="T69" fmla="*/ 669 h 1078"/>
                <a:gd name="T70" fmla="*/ 36 w 1121"/>
                <a:gd name="T71" fmla="*/ 643 h 1078"/>
                <a:gd name="T72" fmla="*/ 16 w 1121"/>
                <a:gd name="T73" fmla="*/ 614 h 1078"/>
                <a:gd name="T74" fmla="*/ 4 w 1121"/>
                <a:gd name="T75" fmla="*/ 580 h 1078"/>
                <a:gd name="T76" fmla="*/ 0 w 1121"/>
                <a:gd name="T77" fmla="*/ 545 h 1078"/>
                <a:gd name="T78" fmla="*/ 0 w 1121"/>
                <a:gd name="T79" fmla="*/ 534 h 1078"/>
                <a:gd name="T80" fmla="*/ 4 w 1121"/>
                <a:gd name="T81" fmla="*/ 498 h 1078"/>
                <a:gd name="T82" fmla="*/ 16 w 1121"/>
                <a:gd name="T83" fmla="*/ 465 h 1078"/>
                <a:gd name="T84" fmla="*/ 36 w 1121"/>
                <a:gd name="T85" fmla="*/ 434 h 1078"/>
                <a:gd name="T86" fmla="*/ 60 w 1121"/>
                <a:gd name="T87" fmla="*/ 410 h 1078"/>
                <a:gd name="T88" fmla="*/ 90 w 1121"/>
                <a:gd name="T89" fmla="*/ 391 h 1078"/>
                <a:gd name="T90" fmla="*/ 898 w 1121"/>
                <a:gd name="T91" fmla="*/ 15 h 1078"/>
                <a:gd name="T92" fmla="*/ 930 w 1121"/>
                <a:gd name="T93" fmla="*/ 5 h 1078"/>
                <a:gd name="T94" fmla="*/ 964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964" y="0"/>
                  </a:moveTo>
                  <a:lnTo>
                    <a:pt x="993" y="4"/>
                  </a:lnTo>
                  <a:lnTo>
                    <a:pt x="1022" y="12"/>
                  </a:lnTo>
                  <a:lnTo>
                    <a:pt x="1048" y="26"/>
                  </a:lnTo>
                  <a:lnTo>
                    <a:pt x="1073" y="45"/>
                  </a:lnTo>
                  <a:lnTo>
                    <a:pt x="1094" y="69"/>
                  </a:lnTo>
                  <a:lnTo>
                    <a:pt x="1108" y="97"/>
                  </a:lnTo>
                  <a:lnTo>
                    <a:pt x="1118" y="126"/>
                  </a:lnTo>
                  <a:lnTo>
                    <a:pt x="1121" y="158"/>
                  </a:lnTo>
                  <a:lnTo>
                    <a:pt x="1121" y="161"/>
                  </a:lnTo>
                  <a:lnTo>
                    <a:pt x="1116" y="198"/>
                  </a:lnTo>
                  <a:lnTo>
                    <a:pt x="1105" y="230"/>
                  </a:lnTo>
                  <a:lnTo>
                    <a:pt x="1086" y="261"/>
                  </a:lnTo>
                  <a:lnTo>
                    <a:pt x="1060" y="285"/>
                  </a:lnTo>
                  <a:lnTo>
                    <a:pt x="1030" y="304"/>
                  </a:lnTo>
                  <a:lnTo>
                    <a:pt x="525" y="538"/>
                  </a:lnTo>
                  <a:lnTo>
                    <a:pt x="1030" y="775"/>
                  </a:lnTo>
                  <a:lnTo>
                    <a:pt x="1060" y="792"/>
                  </a:lnTo>
                  <a:lnTo>
                    <a:pt x="1086" y="818"/>
                  </a:lnTo>
                  <a:lnTo>
                    <a:pt x="1105" y="847"/>
                  </a:lnTo>
                  <a:lnTo>
                    <a:pt x="1116" y="881"/>
                  </a:lnTo>
                  <a:lnTo>
                    <a:pt x="1121" y="916"/>
                  </a:lnTo>
                  <a:lnTo>
                    <a:pt x="1121" y="921"/>
                  </a:lnTo>
                  <a:lnTo>
                    <a:pt x="1118" y="953"/>
                  </a:lnTo>
                  <a:lnTo>
                    <a:pt x="1108" y="982"/>
                  </a:lnTo>
                  <a:lnTo>
                    <a:pt x="1094" y="1009"/>
                  </a:lnTo>
                  <a:lnTo>
                    <a:pt x="1073" y="1033"/>
                  </a:lnTo>
                  <a:lnTo>
                    <a:pt x="1048" y="1053"/>
                  </a:lnTo>
                  <a:lnTo>
                    <a:pt x="1022" y="1067"/>
                  </a:lnTo>
                  <a:lnTo>
                    <a:pt x="993" y="1075"/>
                  </a:lnTo>
                  <a:lnTo>
                    <a:pt x="964" y="1078"/>
                  </a:lnTo>
                  <a:lnTo>
                    <a:pt x="930" y="1073"/>
                  </a:lnTo>
                  <a:lnTo>
                    <a:pt x="898" y="1064"/>
                  </a:lnTo>
                  <a:lnTo>
                    <a:pt x="90" y="688"/>
                  </a:lnTo>
                  <a:lnTo>
                    <a:pt x="60" y="669"/>
                  </a:lnTo>
                  <a:lnTo>
                    <a:pt x="36" y="643"/>
                  </a:lnTo>
                  <a:lnTo>
                    <a:pt x="16" y="614"/>
                  </a:lnTo>
                  <a:lnTo>
                    <a:pt x="4" y="580"/>
                  </a:lnTo>
                  <a:lnTo>
                    <a:pt x="0" y="545"/>
                  </a:lnTo>
                  <a:lnTo>
                    <a:pt x="0" y="534"/>
                  </a:lnTo>
                  <a:lnTo>
                    <a:pt x="4" y="498"/>
                  </a:lnTo>
                  <a:lnTo>
                    <a:pt x="16" y="465"/>
                  </a:lnTo>
                  <a:lnTo>
                    <a:pt x="36" y="434"/>
                  </a:lnTo>
                  <a:lnTo>
                    <a:pt x="60" y="410"/>
                  </a:lnTo>
                  <a:lnTo>
                    <a:pt x="90" y="391"/>
                  </a:lnTo>
                  <a:lnTo>
                    <a:pt x="898" y="15"/>
                  </a:lnTo>
                  <a:lnTo>
                    <a:pt x="930" y="5"/>
                  </a:lnTo>
                  <a:lnTo>
                    <a:pt x="964"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7" name="Freeform 1012"/>
            <p:cNvSpPr/>
            <p:nvPr/>
          </p:nvSpPr>
          <p:spPr bwMode="auto">
            <a:xfrm>
              <a:off x="-2873" y="424"/>
              <a:ext cx="423" cy="982"/>
            </a:xfrm>
            <a:custGeom>
              <a:avLst/>
              <a:gdLst>
                <a:gd name="T0" fmla="*/ 686 w 847"/>
                <a:gd name="T1" fmla="*/ 0 h 1963"/>
                <a:gd name="T2" fmla="*/ 691 w 847"/>
                <a:gd name="T3" fmla="*/ 0 h 1963"/>
                <a:gd name="T4" fmla="*/ 728 w 847"/>
                <a:gd name="T5" fmla="*/ 3 h 1963"/>
                <a:gd name="T6" fmla="*/ 762 w 847"/>
                <a:gd name="T7" fmla="*/ 16 h 1963"/>
                <a:gd name="T8" fmla="*/ 792 w 847"/>
                <a:gd name="T9" fmla="*/ 37 h 1963"/>
                <a:gd name="T10" fmla="*/ 818 w 847"/>
                <a:gd name="T11" fmla="*/ 64 h 1963"/>
                <a:gd name="T12" fmla="*/ 835 w 847"/>
                <a:gd name="T13" fmla="*/ 96 h 1963"/>
                <a:gd name="T14" fmla="*/ 845 w 847"/>
                <a:gd name="T15" fmla="*/ 131 h 1963"/>
                <a:gd name="T16" fmla="*/ 847 w 847"/>
                <a:gd name="T17" fmla="*/ 168 h 1963"/>
                <a:gd name="T18" fmla="*/ 840 w 847"/>
                <a:gd name="T19" fmla="*/ 204 h 1963"/>
                <a:gd name="T20" fmla="*/ 309 w 847"/>
                <a:gd name="T21" fmla="*/ 1854 h 1963"/>
                <a:gd name="T22" fmla="*/ 295 w 847"/>
                <a:gd name="T23" fmla="*/ 1884 h 1963"/>
                <a:gd name="T24" fmla="*/ 276 w 847"/>
                <a:gd name="T25" fmla="*/ 1911 h 1963"/>
                <a:gd name="T26" fmla="*/ 252 w 847"/>
                <a:gd name="T27" fmla="*/ 1934 h 1963"/>
                <a:gd name="T28" fmla="*/ 224 w 847"/>
                <a:gd name="T29" fmla="*/ 1950 h 1963"/>
                <a:gd name="T30" fmla="*/ 192 w 847"/>
                <a:gd name="T31" fmla="*/ 1960 h 1963"/>
                <a:gd name="T32" fmla="*/ 160 w 847"/>
                <a:gd name="T33" fmla="*/ 1963 h 1963"/>
                <a:gd name="T34" fmla="*/ 155 w 847"/>
                <a:gd name="T35" fmla="*/ 1963 h 1963"/>
                <a:gd name="T36" fmla="*/ 118 w 847"/>
                <a:gd name="T37" fmla="*/ 1960 h 1963"/>
                <a:gd name="T38" fmla="*/ 85 w 847"/>
                <a:gd name="T39" fmla="*/ 1947 h 1963"/>
                <a:gd name="T40" fmla="*/ 54 w 847"/>
                <a:gd name="T41" fmla="*/ 1926 h 1963"/>
                <a:gd name="T42" fmla="*/ 29 w 847"/>
                <a:gd name="T43" fmla="*/ 1899 h 1963"/>
                <a:gd name="T44" fmla="*/ 11 w 847"/>
                <a:gd name="T45" fmla="*/ 1866 h 1963"/>
                <a:gd name="T46" fmla="*/ 1 w 847"/>
                <a:gd name="T47" fmla="*/ 1831 h 1963"/>
                <a:gd name="T48" fmla="*/ 0 w 847"/>
                <a:gd name="T49" fmla="*/ 1794 h 1963"/>
                <a:gd name="T50" fmla="*/ 6 w 847"/>
                <a:gd name="T51" fmla="*/ 1759 h 1963"/>
                <a:gd name="T52" fmla="*/ 537 w 847"/>
                <a:gd name="T53" fmla="*/ 109 h 1963"/>
                <a:gd name="T54" fmla="*/ 551 w 847"/>
                <a:gd name="T55" fmla="*/ 77 h 1963"/>
                <a:gd name="T56" fmla="*/ 571 w 847"/>
                <a:gd name="T57" fmla="*/ 51 h 1963"/>
                <a:gd name="T58" fmla="*/ 595 w 847"/>
                <a:gd name="T59" fmla="*/ 29 h 1963"/>
                <a:gd name="T60" fmla="*/ 622 w 847"/>
                <a:gd name="T61" fmla="*/ 13 h 1963"/>
                <a:gd name="T62" fmla="*/ 654 w 847"/>
                <a:gd name="T63" fmla="*/ 3 h 1963"/>
                <a:gd name="T64" fmla="*/ 686 w 847"/>
                <a:gd name="T65" fmla="*/ 0 h 19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847" h="1963">
                  <a:moveTo>
                    <a:pt x="686" y="0"/>
                  </a:moveTo>
                  <a:lnTo>
                    <a:pt x="691" y="0"/>
                  </a:lnTo>
                  <a:lnTo>
                    <a:pt x="728" y="3"/>
                  </a:lnTo>
                  <a:lnTo>
                    <a:pt x="762" y="16"/>
                  </a:lnTo>
                  <a:lnTo>
                    <a:pt x="792" y="37"/>
                  </a:lnTo>
                  <a:lnTo>
                    <a:pt x="818" y="64"/>
                  </a:lnTo>
                  <a:lnTo>
                    <a:pt x="835" y="96"/>
                  </a:lnTo>
                  <a:lnTo>
                    <a:pt x="845" y="131"/>
                  </a:lnTo>
                  <a:lnTo>
                    <a:pt x="847" y="168"/>
                  </a:lnTo>
                  <a:lnTo>
                    <a:pt x="840" y="204"/>
                  </a:lnTo>
                  <a:lnTo>
                    <a:pt x="309" y="1854"/>
                  </a:lnTo>
                  <a:lnTo>
                    <a:pt x="295" y="1884"/>
                  </a:lnTo>
                  <a:lnTo>
                    <a:pt x="276" y="1911"/>
                  </a:lnTo>
                  <a:lnTo>
                    <a:pt x="252" y="1934"/>
                  </a:lnTo>
                  <a:lnTo>
                    <a:pt x="224" y="1950"/>
                  </a:lnTo>
                  <a:lnTo>
                    <a:pt x="192" y="1960"/>
                  </a:lnTo>
                  <a:lnTo>
                    <a:pt x="160" y="1963"/>
                  </a:lnTo>
                  <a:lnTo>
                    <a:pt x="155" y="1963"/>
                  </a:lnTo>
                  <a:lnTo>
                    <a:pt x="118" y="1960"/>
                  </a:lnTo>
                  <a:lnTo>
                    <a:pt x="85" y="1947"/>
                  </a:lnTo>
                  <a:lnTo>
                    <a:pt x="54" y="1926"/>
                  </a:lnTo>
                  <a:lnTo>
                    <a:pt x="29" y="1899"/>
                  </a:lnTo>
                  <a:lnTo>
                    <a:pt x="11" y="1866"/>
                  </a:lnTo>
                  <a:lnTo>
                    <a:pt x="1" y="1831"/>
                  </a:lnTo>
                  <a:lnTo>
                    <a:pt x="0" y="1794"/>
                  </a:lnTo>
                  <a:lnTo>
                    <a:pt x="6" y="1759"/>
                  </a:lnTo>
                  <a:lnTo>
                    <a:pt x="537" y="109"/>
                  </a:lnTo>
                  <a:lnTo>
                    <a:pt x="551" y="77"/>
                  </a:lnTo>
                  <a:lnTo>
                    <a:pt x="571" y="51"/>
                  </a:lnTo>
                  <a:lnTo>
                    <a:pt x="595" y="29"/>
                  </a:lnTo>
                  <a:lnTo>
                    <a:pt x="622" y="13"/>
                  </a:lnTo>
                  <a:lnTo>
                    <a:pt x="654" y="3"/>
                  </a:lnTo>
                  <a:lnTo>
                    <a:pt x="686"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18" name="Freeform 1013"/>
            <p:cNvSpPr/>
            <p:nvPr/>
          </p:nvSpPr>
          <p:spPr bwMode="auto">
            <a:xfrm>
              <a:off x="-2461" y="648"/>
              <a:ext cx="561" cy="539"/>
            </a:xfrm>
            <a:custGeom>
              <a:avLst/>
              <a:gdLst>
                <a:gd name="T0" fmla="*/ 157 w 1121"/>
                <a:gd name="T1" fmla="*/ 0 h 1078"/>
                <a:gd name="T2" fmla="*/ 191 w 1121"/>
                <a:gd name="T3" fmla="*/ 5 h 1078"/>
                <a:gd name="T4" fmla="*/ 223 w 1121"/>
                <a:gd name="T5" fmla="*/ 15 h 1078"/>
                <a:gd name="T6" fmla="*/ 1031 w 1121"/>
                <a:gd name="T7" fmla="*/ 391 h 1078"/>
                <a:gd name="T8" fmla="*/ 1062 w 1121"/>
                <a:gd name="T9" fmla="*/ 410 h 1078"/>
                <a:gd name="T10" fmla="*/ 1086 w 1121"/>
                <a:gd name="T11" fmla="*/ 434 h 1078"/>
                <a:gd name="T12" fmla="*/ 1105 w 1121"/>
                <a:gd name="T13" fmla="*/ 465 h 1078"/>
                <a:gd name="T14" fmla="*/ 1118 w 1121"/>
                <a:gd name="T15" fmla="*/ 498 h 1078"/>
                <a:gd name="T16" fmla="*/ 1121 w 1121"/>
                <a:gd name="T17" fmla="*/ 534 h 1078"/>
                <a:gd name="T18" fmla="*/ 1121 w 1121"/>
                <a:gd name="T19" fmla="*/ 545 h 1078"/>
                <a:gd name="T20" fmla="*/ 1118 w 1121"/>
                <a:gd name="T21" fmla="*/ 580 h 1078"/>
                <a:gd name="T22" fmla="*/ 1105 w 1121"/>
                <a:gd name="T23" fmla="*/ 614 h 1078"/>
                <a:gd name="T24" fmla="*/ 1086 w 1121"/>
                <a:gd name="T25" fmla="*/ 643 h 1078"/>
                <a:gd name="T26" fmla="*/ 1062 w 1121"/>
                <a:gd name="T27" fmla="*/ 669 h 1078"/>
                <a:gd name="T28" fmla="*/ 1031 w 1121"/>
                <a:gd name="T29" fmla="*/ 688 h 1078"/>
                <a:gd name="T30" fmla="*/ 223 w 1121"/>
                <a:gd name="T31" fmla="*/ 1064 h 1078"/>
                <a:gd name="T32" fmla="*/ 191 w 1121"/>
                <a:gd name="T33" fmla="*/ 1073 h 1078"/>
                <a:gd name="T34" fmla="*/ 157 w 1121"/>
                <a:gd name="T35" fmla="*/ 1078 h 1078"/>
                <a:gd name="T36" fmla="*/ 128 w 1121"/>
                <a:gd name="T37" fmla="*/ 1075 h 1078"/>
                <a:gd name="T38" fmla="*/ 100 w 1121"/>
                <a:gd name="T39" fmla="*/ 1067 h 1078"/>
                <a:gd name="T40" fmla="*/ 74 w 1121"/>
                <a:gd name="T41" fmla="*/ 1053 h 1078"/>
                <a:gd name="T42" fmla="*/ 48 w 1121"/>
                <a:gd name="T43" fmla="*/ 1033 h 1078"/>
                <a:gd name="T44" fmla="*/ 27 w 1121"/>
                <a:gd name="T45" fmla="*/ 1009 h 1078"/>
                <a:gd name="T46" fmla="*/ 13 w 1121"/>
                <a:gd name="T47" fmla="*/ 982 h 1078"/>
                <a:gd name="T48" fmla="*/ 3 w 1121"/>
                <a:gd name="T49" fmla="*/ 953 h 1078"/>
                <a:gd name="T50" fmla="*/ 0 w 1121"/>
                <a:gd name="T51" fmla="*/ 921 h 1078"/>
                <a:gd name="T52" fmla="*/ 0 w 1121"/>
                <a:gd name="T53" fmla="*/ 916 h 1078"/>
                <a:gd name="T54" fmla="*/ 5 w 1121"/>
                <a:gd name="T55" fmla="*/ 881 h 1078"/>
                <a:gd name="T56" fmla="*/ 16 w 1121"/>
                <a:gd name="T57" fmla="*/ 847 h 1078"/>
                <a:gd name="T58" fmla="*/ 35 w 1121"/>
                <a:gd name="T59" fmla="*/ 818 h 1078"/>
                <a:gd name="T60" fmla="*/ 61 w 1121"/>
                <a:gd name="T61" fmla="*/ 792 h 1078"/>
                <a:gd name="T62" fmla="*/ 92 w 1121"/>
                <a:gd name="T63" fmla="*/ 775 h 1078"/>
                <a:gd name="T64" fmla="*/ 597 w 1121"/>
                <a:gd name="T65" fmla="*/ 538 h 1078"/>
                <a:gd name="T66" fmla="*/ 92 w 1121"/>
                <a:gd name="T67" fmla="*/ 304 h 1078"/>
                <a:gd name="T68" fmla="*/ 61 w 1121"/>
                <a:gd name="T69" fmla="*/ 285 h 1078"/>
                <a:gd name="T70" fmla="*/ 35 w 1121"/>
                <a:gd name="T71" fmla="*/ 261 h 1078"/>
                <a:gd name="T72" fmla="*/ 16 w 1121"/>
                <a:gd name="T73" fmla="*/ 230 h 1078"/>
                <a:gd name="T74" fmla="*/ 5 w 1121"/>
                <a:gd name="T75" fmla="*/ 198 h 1078"/>
                <a:gd name="T76" fmla="*/ 0 w 1121"/>
                <a:gd name="T77" fmla="*/ 161 h 1078"/>
                <a:gd name="T78" fmla="*/ 0 w 1121"/>
                <a:gd name="T79" fmla="*/ 158 h 1078"/>
                <a:gd name="T80" fmla="*/ 3 w 1121"/>
                <a:gd name="T81" fmla="*/ 126 h 1078"/>
                <a:gd name="T82" fmla="*/ 13 w 1121"/>
                <a:gd name="T83" fmla="*/ 97 h 1078"/>
                <a:gd name="T84" fmla="*/ 27 w 1121"/>
                <a:gd name="T85" fmla="*/ 69 h 1078"/>
                <a:gd name="T86" fmla="*/ 48 w 1121"/>
                <a:gd name="T87" fmla="*/ 45 h 1078"/>
                <a:gd name="T88" fmla="*/ 74 w 1121"/>
                <a:gd name="T89" fmla="*/ 24 h 1078"/>
                <a:gd name="T90" fmla="*/ 100 w 1121"/>
                <a:gd name="T91" fmla="*/ 12 h 1078"/>
                <a:gd name="T92" fmla="*/ 128 w 1121"/>
                <a:gd name="T93" fmla="*/ 4 h 1078"/>
                <a:gd name="T94" fmla="*/ 157 w 1121"/>
                <a:gd name="T95" fmla="*/ 0 h 1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21" h="1078">
                  <a:moveTo>
                    <a:pt x="157" y="0"/>
                  </a:moveTo>
                  <a:lnTo>
                    <a:pt x="191" y="5"/>
                  </a:lnTo>
                  <a:lnTo>
                    <a:pt x="223" y="15"/>
                  </a:lnTo>
                  <a:lnTo>
                    <a:pt x="1031" y="391"/>
                  </a:lnTo>
                  <a:lnTo>
                    <a:pt x="1062" y="410"/>
                  </a:lnTo>
                  <a:lnTo>
                    <a:pt x="1086" y="434"/>
                  </a:lnTo>
                  <a:lnTo>
                    <a:pt x="1105" y="465"/>
                  </a:lnTo>
                  <a:lnTo>
                    <a:pt x="1118" y="498"/>
                  </a:lnTo>
                  <a:lnTo>
                    <a:pt x="1121" y="534"/>
                  </a:lnTo>
                  <a:lnTo>
                    <a:pt x="1121" y="545"/>
                  </a:lnTo>
                  <a:lnTo>
                    <a:pt x="1118" y="580"/>
                  </a:lnTo>
                  <a:lnTo>
                    <a:pt x="1105" y="614"/>
                  </a:lnTo>
                  <a:lnTo>
                    <a:pt x="1086" y="643"/>
                  </a:lnTo>
                  <a:lnTo>
                    <a:pt x="1062" y="669"/>
                  </a:lnTo>
                  <a:lnTo>
                    <a:pt x="1031" y="688"/>
                  </a:lnTo>
                  <a:lnTo>
                    <a:pt x="223" y="1064"/>
                  </a:lnTo>
                  <a:lnTo>
                    <a:pt x="191" y="1073"/>
                  </a:lnTo>
                  <a:lnTo>
                    <a:pt x="157" y="1078"/>
                  </a:lnTo>
                  <a:lnTo>
                    <a:pt x="128" y="1075"/>
                  </a:lnTo>
                  <a:lnTo>
                    <a:pt x="100" y="1067"/>
                  </a:lnTo>
                  <a:lnTo>
                    <a:pt x="74" y="1053"/>
                  </a:lnTo>
                  <a:lnTo>
                    <a:pt x="48" y="1033"/>
                  </a:lnTo>
                  <a:lnTo>
                    <a:pt x="27" y="1009"/>
                  </a:lnTo>
                  <a:lnTo>
                    <a:pt x="13" y="982"/>
                  </a:lnTo>
                  <a:lnTo>
                    <a:pt x="3" y="953"/>
                  </a:lnTo>
                  <a:lnTo>
                    <a:pt x="0" y="921"/>
                  </a:lnTo>
                  <a:lnTo>
                    <a:pt x="0" y="916"/>
                  </a:lnTo>
                  <a:lnTo>
                    <a:pt x="5" y="881"/>
                  </a:lnTo>
                  <a:lnTo>
                    <a:pt x="16" y="847"/>
                  </a:lnTo>
                  <a:lnTo>
                    <a:pt x="35" y="818"/>
                  </a:lnTo>
                  <a:lnTo>
                    <a:pt x="61" y="792"/>
                  </a:lnTo>
                  <a:lnTo>
                    <a:pt x="92" y="775"/>
                  </a:lnTo>
                  <a:lnTo>
                    <a:pt x="597" y="538"/>
                  </a:lnTo>
                  <a:lnTo>
                    <a:pt x="92" y="304"/>
                  </a:lnTo>
                  <a:lnTo>
                    <a:pt x="61" y="285"/>
                  </a:lnTo>
                  <a:lnTo>
                    <a:pt x="35" y="261"/>
                  </a:lnTo>
                  <a:lnTo>
                    <a:pt x="16" y="230"/>
                  </a:lnTo>
                  <a:lnTo>
                    <a:pt x="5" y="198"/>
                  </a:lnTo>
                  <a:lnTo>
                    <a:pt x="0" y="161"/>
                  </a:lnTo>
                  <a:lnTo>
                    <a:pt x="0" y="158"/>
                  </a:lnTo>
                  <a:lnTo>
                    <a:pt x="3" y="126"/>
                  </a:lnTo>
                  <a:lnTo>
                    <a:pt x="13" y="97"/>
                  </a:lnTo>
                  <a:lnTo>
                    <a:pt x="27" y="69"/>
                  </a:lnTo>
                  <a:lnTo>
                    <a:pt x="48" y="45"/>
                  </a:lnTo>
                  <a:lnTo>
                    <a:pt x="74" y="24"/>
                  </a:lnTo>
                  <a:lnTo>
                    <a:pt x="100" y="12"/>
                  </a:lnTo>
                  <a:lnTo>
                    <a:pt x="128" y="4"/>
                  </a:lnTo>
                  <a:lnTo>
                    <a:pt x="157"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19" name="矩形: 圆角 4">
            <a:extLst>
              <a:ext uri="{FF2B5EF4-FFF2-40B4-BE49-F238E27FC236}">
                <a16:creationId xmlns:a16="http://schemas.microsoft.com/office/drawing/2014/main" id="{B3013D50-25F1-4267-8C97-B93BAC7CD0D4}"/>
              </a:ext>
            </a:extLst>
          </p:cNvPr>
          <p:cNvSpPr/>
          <p:nvPr/>
        </p:nvSpPr>
        <p:spPr>
          <a:xfrm rot="2700000">
            <a:off x="9137554" y="621810"/>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0" name="矩形: 圆角 4">
            <a:extLst>
              <a:ext uri="{FF2B5EF4-FFF2-40B4-BE49-F238E27FC236}">
                <a16:creationId xmlns:a16="http://schemas.microsoft.com/office/drawing/2014/main" id="{5787EE75-A6BB-497F-9A1E-B4E8B477360B}"/>
              </a:ext>
            </a:extLst>
          </p:cNvPr>
          <p:cNvSpPr/>
          <p:nvPr/>
        </p:nvSpPr>
        <p:spPr>
          <a:xfrm rot="2700000">
            <a:off x="8682522" y="109768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1" name="矩形: 圆角 4">
            <a:extLst>
              <a:ext uri="{FF2B5EF4-FFF2-40B4-BE49-F238E27FC236}">
                <a16:creationId xmlns:a16="http://schemas.microsoft.com/office/drawing/2014/main" id="{F6DD810C-7633-4F82-B56D-9FEAF5E9F6C1}"/>
              </a:ext>
            </a:extLst>
          </p:cNvPr>
          <p:cNvSpPr/>
          <p:nvPr/>
        </p:nvSpPr>
        <p:spPr>
          <a:xfrm rot="2700000">
            <a:off x="8145590" y="160060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2" name="矩形: 圆角 4">
            <a:extLst>
              <a:ext uri="{FF2B5EF4-FFF2-40B4-BE49-F238E27FC236}">
                <a16:creationId xmlns:a16="http://schemas.microsoft.com/office/drawing/2014/main" id="{577537F1-1F73-41D9-BF8B-3276C9BF6F47}"/>
              </a:ext>
            </a:extLst>
          </p:cNvPr>
          <p:cNvSpPr/>
          <p:nvPr/>
        </p:nvSpPr>
        <p:spPr>
          <a:xfrm rot="2700000">
            <a:off x="7695159" y="2072024"/>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3" name="矩形: 圆角 4">
            <a:extLst>
              <a:ext uri="{FF2B5EF4-FFF2-40B4-BE49-F238E27FC236}">
                <a16:creationId xmlns:a16="http://schemas.microsoft.com/office/drawing/2014/main" id="{5A34FC6F-18C4-42AC-9F00-AD6AB862E9C0}"/>
              </a:ext>
            </a:extLst>
          </p:cNvPr>
          <p:cNvSpPr/>
          <p:nvPr/>
        </p:nvSpPr>
        <p:spPr>
          <a:xfrm rot="2700000">
            <a:off x="7216458" y="2576858"/>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4" name="矩形: 圆角 4">
            <a:extLst>
              <a:ext uri="{FF2B5EF4-FFF2-40B4-BE49-F238E27FC236}">
                <a16:creationId xmlns:a16="http://schemas.microsoft.com/office/drawing/2014/main" id="{924BAF99-D9D6-44CE-BE71-6A6E6D9D81CF}"/>
              </a:ext>
            </a:extLst>
          </p:cNvPr>
          <p:cNvSpPr/>
          <p:nvPr/>
        </p:nvSpPr>
        <p:spPr>
          <a:xfrm rot="2700000">
            <a:off x="6373038" y="435616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5" name="矩形: 圆角 4">
            <a:extLst>
              <a:ext uri="{FF2B5EF4-FFF2-40B4-BE49-F238E27FC236}">
                <a16:creationId xmlns:a16="http://schemas.microsoft.com/office/drawing/2014/main" id="{2F5B5277-5108-4021-92B9-6455F97CAE97}"/>
              </a:ext>
            </a:extLst>
          </p:cNvPr>
          <p:cNvSpPr/>
          <p:nvPr/>
        </p:nvSpPr>
        <p:spPr>
          <a:xfrm rot="2700000">
            <a:off x="6768201" y="49243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6" name="矩形: 圆角 4">
            <a:extLst>
              <a:ext uri="{FF2B5EF4-FFF2-40B4-BE49-F238E27FC236}">
                <a16:creationId xmlns:a16="http://schemas.microsoft.com/office/drawing/2014/main" id="{950BE2D6-95F9-454A-9936-F5D142415CED}"/>
              </a:ext>
            </a:extLst>
          </p:cNvPr>
          <p:cNvSpPr/>
          <p:nvPr/>
        </p:nvSpPr>
        <p:spPr>
          <a:xfrm rot="2700000">
            <a:off x="7216458" y="540907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7" name="矩形: 圆角 4">
            <a:extLst>
              <a:ext uri="{FF2B5EF4-FFF2-40B4-BE49-F238E27FC236}">
                <a16:creationId xmlns:a16="http://schemas.microsoft.com/office/drawing/2014/main" id="{40C5FD28-9B66-4B16-AC8C-ADB3AB33ECD7}"/>
              </a:ext>
            </a:extLst>
          </p:cNvPr>
          <p:cNvSpPr/>
          <p:nvPr/>
        </p:nvSpPr>
        <p:spPr>
          <a:xfrm rot="2700000">
            <a:off x="7719375" y="591763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8" name="矩形: 圆角 4">
            <a:extLst>
              <a:ext uri="{FF2B5EF4-FFF2-40B4-BE49-F238E27FC236}">
                <a16:creationId xmlns:a16="http://schemas.microsoft.com/office/drawing/2014/main" id="{4BEFED6F-E7DD-411F-9F9D-9D04463A37DC}"/>
              </a:ext>
            </a:extLst>
          </p:cNvPr>
          <p:cNvSpPr/>
          <p:nvPr/>
        </p:nvSpPr>
        <p:spPr>
          <a:xfrm rot="2700000">
            <a:off x="8222292" y="642055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29" name="文本框 2">
            <a:extLst>
              <a:ext uri="{FF2B5EF4-FFF2-40B4-BE49-F238E27FC236}">
                <a16:creationId xmlns:a16="http://schemas.microsoft.com/office/drawing/2014/main" id="{8659AA62-0E9F-41F0-BD21-CD40FAD748B1}"/>
              </a:ext>
            </a:extLst>
          </p:cNvPr>
          <p:cNvSpPr txBox="1"/>
          <p:nvPr>
            <p:custDataLst>
              <p:tags r:id="rId2"/>
            </p:custDataLst>
          </p:nvPr>
        </p:nvSpPr>
        <p:spPr>
          <a:xfrm>
            <a:off x="9534890" y="69083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Laboratorium</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0" name="文本框 2">
            <a:extLst>
              <a:ext uri="{FF2B5EF4-FFF2-40B4-BE49-F238E27FC236}">
                <a16:creationId xmlns:a16="http://schemas.microsoft.com/office/drawing/2014/main" id="{527CC74F-3714-49CF-B18E-0055BBBB0F9A}"/>
              </a:ext>
            </a:extLst>
          </p:cNvPr>
          <p:cNvSpPr txBox="1"/>
          <p:nvPr>
            <p:custDataLst>
              <p:tags r:id="rId3"/>
            </p:custDataLst>
          </p:nvPr>
        </p:nvSpPr>
        <p:spPr>
          <a:xfrm>
            <a:off x="9063903" y="116630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Radiologi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1" name="文本框 2">
            <a:extLst>
              <a:ext uri="{FF2B5EF4-FFF2-40B4-BE49-F238E27FC236}">
                <a16:creationId xmlns:a16="http://schemas.microsoft.com/office/drawing/2014/main" id="{60395ED3-88B6-4B59-BB6D-DB6AFAEFCBC6}"/>
              </a:ext>
            </a:extLst>
          </p:cNvPr>
          <p:cNvSpPr txBox="1"/>
          <p:nvPr>
            <p:custDataLst>
              <p:tags r:id="rId4"/>
            </p:custDataLst>
          </p:nvPr>
        </p:nvSpPr>
        <p:spPr>
          <a:xfrm>
            <a:off x="8579052" y="167244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Fisiteraphy</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2" name="文本框 2">
            <a:extLst>
              <a:ext uri="{FF2B5EF4-FFF2-40B4-BE49-F238E27FC236}">
                <a16:creationId xmlns:a16="http://schemas.microsoft.com/office/drawing/2014/main" id="{2133B8AF-C541-45F2-8A8B-8AF865D3E0F8}"/>
              </a:ext>
            </a:extLst>
          </p:cNvPr>
          <p:cNvSpPr txBox="1"/>
          <p:nvPr>
            <p:custDataLst>
              <p:tags r:id="rId5"/>
            </p:custDataLst>
          </p:nvPr>
        </p:nvSpPr>
        <p:spPr>
          <a:xfrm>
            <a:off x="8107956" y="214245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Psikologi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3" name="文本框 2">
            <a:extLst>
              <a:ext uri="{FF2B5EF4-FFF2-40B4-BE49-F238E27FC236}">
                <a16:creationId xmlns:a16="http://schemas.microsoft.com/office/drawing/2014/main" id="{33AA6466-CDDE-49A5-8A1E-8303AA6253F4}"/>
              </a:ext>
            </a:extLst>
          </p:cNvPr>
          <p:cNvSpPr txBox="1"/>
          <p:nvPr>
            <p:custDataLst>
              <p:tags r:id="rId6"/>
            </p:custDataLst>
          </p:nvPr>
        </p:nvSpPr>
        <p:spPr>
          <a:xfrm>
            <a:off x="7645724" y="262714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Napza</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4" name="文本框 2">
            <a:extLst>
              <a:ext uri="{FF2B5EF4-FFF2-40B4-BE49-F238E27FC236}">
                <a16:creationId xmlns:a16="http://schemas.microsoft.com/office/drawing/2014/main" id="{CBDEC001-3C0C-4B60-BF47-4E597609B710}"/>
              </a:ext>
            </a:extLst>
          </p:cNvPr>
          <p:cNvSpPr txBox="1"/>
          <p:nvPr>
            <p:custDataLst>
              <p:tags r:id="rId7"/>
            </p:custDataLst>
          </p:nvPr>
        </p:nvSpPr>
        <p:spPr>
          <a:xfrm>
            <a:off x="7106497" y="3122037"/>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Psikogeriatri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5" name="文本框 2">
            <a:extLst>
              <a:ext uri="{FF2B5EF4-FFF2-40B4-BE49-F238E27FC236}">
                <a16:creationId xmlns:a16="http://schemas.microsoft.com/office/drawing/2014/main" id="{4A081944-8D90-441A-B9CC-B7EB14F1FD5A}"/>
              </a:ext>
            </a:extLst>
          </p:cNvPr>
          <p:cNvSpPr txBox="1"/>
          <p:nvPr>
            <p:custDataLst>
              <p:tags r:id="rId8"/>
            </p:custDataLst>
          </p:nvPr>
        </p:nvSpPr>
        <p:spPr>
          <a:xfrm>
            <a:off x="6751065" y="3722992"/>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Rawat </a:t>
            </a:r>
            <a:r>
              <a:rPr lang="en-US" altLang="zh-CN" sz="1600" b="1" dirty="0" err="1">
                <a:solidFill>
                  <a:schemeClr val="tx1"/>
                </a:solidFill>
                <a:latin typeface="Tw Cen MT Condensed" panose="020B0606020104020203" pitchFamily="34" charset="0"/>
                <a:cs typeface="+mj-cs"/>
                <a:sym typeface="Arial" panose="020B0604020202020204" pitchFamily="34" charset="0"/>
              </a:rPr>
              <a:t>Inap</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6" name="文本框 2">
            <a:extLst>
              <a:ext uri="{FF2B5EF4-FFF2-40B4-BE49-F238E27FC236}">
                <a16:creationId xmlns:a16="http://schemas.microsoft.com/office/drawing/2014/main" id="{8D1628D5-2D8F-4934-A206-CB5322E5009E}"/>
              </a:ext>
            </a:extLst>
          </p:cNvPr>
          <p:cNvSpPr txBox="1"/>
          <p:nvPr>
            <p:custDataLst>
              <p:tags r:id="rId9"/>
            </p:custDataLst>
          </p:nvPr>
        </p:nvSpPr>
        <p:spPr>
          <a:xfrm>
            <a:off x="6792750" y="4321413"/>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Gigi dan </a:t>
            </a:r>
            <a:r>
              <a:rPr lang="en-US" altLang="zh-CN" sz="1600" b="1" dirty="0" err="1">
                <a:solidFill>
                  <a:schemeClr val="tx1"/>
                </a:solidFill>
                <a:latin typeface="Tw Cen MT Condensed" panose="020B0606020104020203" pitchFamily="34" charset="0"/>
                <a:cs typeface="+mj-cs"/>
                <a:sym typeface="Arial" panose="020B0604020202020204" pitchFamily="34" charset="0"/>
              </a:rPr>
              <a:t>Mulut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7" name="文本框 2">
            <a:extLst>
              <a:ext uri="{FF2B5EF4-FFF2-40B4-BE49-F238E27FC236}">
                <a16:creationId xmlns:a16="http://schemas.microsoft.com/office/drawing/2014/main" id="{342C74C2-FEE9-42C9-B05B-77C2C6FB95DF}"/>
              </a:ext>
            </a:extLst>
          </p:cNvPr>
          <p:cNvSpPr txBox="1"/>
          <p:nvPr>
            <p:custDataLst>
              <p:tags r:id="rId10"/>
            </p:custDataLst>
          </p:nvPr>
        </p:nvSpPr>
        <p:spPr>
          <a:xfrm>
            <a:off x="7145484" y="5048650"/>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Tumbuh</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Kembang</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Anak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8" name="文本框 2">
            <a:extLst>
              <a:ext uri="{FF2B5EF4-FFF2-40B4-BE49-F238E27FC236}">
                <a16:creationId xmlns:a16="http://schemas.microsoft.com/office/drawing/2014/main" id="{4FBC40BB-C599-4170-9CC6-7E2DEF118EA4}"/>
              </a:ext>
            </a:extLst>
          </p:cNvPr>
          <p:cNvSpPr txBox="1"/>
          <p:nvPr>
            <p:custDataLst>
              <p:tags r:id="rId11"/>
            </p:custDataLst>
          </p:nvPr>
        </p:nvSpPr>
        <p:spPr>
          <a:xfrm>
            <a:off x="7652340" y="5350521"/>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Gawat</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Darurat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39" name="文本框 2">
            <a:extLst>
              <a:ext uri="{FF2B5EF4-FFF2-40B4-BE49-F238E27FC236}">
                <a16:creationId xmlns:a16="http://schemas.microsoft.com/office/drawing/2014/main" id="{BABF2AFE-5E07-4F99-BB1E-58AFF05EEEB0}"/>
              </a:ext>
            </a:extLst>
          </p:cNvPr>
          <p:cNvSpPr txBox="1"/>
          <p:nvPr>
            <p:custDataLst>
              <p:tags r:id="rId12"/>
            </p:custDataLst>
          </p:nvPr>
        </p:nvSpPr>
        <p:spPr>
          <a:xfrm>
            <a:off x="8190226" y="5832935"/>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Elektromedik</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0" name="文本框 2">
            <a:extLst>
              <a:ext uri="{FF2B5EF4-FFF2-40B4-BE49-F238E27FC236}">
                <a16:creationId xmlns:a16="http://schemas.microsoft.com/office/drawing/2014/main" id="{38048753-D06E-421F-9346-CA244B6BB218}"/>
              </a:ext>
            </a:extLst>
          </p:cNvPr>
          <p:cNvSpPr txBox="1"/>
          <p:nvPr>
            <p:custDataLst>
              <p:tags r:id="rId13"/>
            </p:custDataLst>
          </p:nvPr>
        </p:nvSpPr>
        <p:spPr>
          <a:xfrm>
            <a:off x="8651559" y="6346904"/>
            <a:ext cx="2208865" cy="297145"/>
          </a:xfrm>
          <a:prstGeom prst="rect">
            <a:avLst/>
          </a:prstGeom>
          <a:noFill/>
        </p:spPr>
        <p:txBody>
          <a:bodyPr wrap="square" anchor="b" anchorCtr="0">
            <a:noAutofit/>
          </a:bodyPr>
          <a:lstStyle>
            <a:defPPr>
              <a:defRPr lang="zh-CN"/>
            </a:defPPr>
            <a:lvl1pPr>
              <a:defRPr>
                <a:solidFill>
                  <a:srgbClr val="474546"/>
                </a:solidFill>
                <a:latin typeface="+mj-lt"/>
              </a:defRPr>
            </a:lvl1pPr>
          </a:lstStyle>
          <a:p>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r>
              <a:rPr lang="en-US" altLang="zh-CN" sz="1600" b="1" dirty="0" err="1">
                <a:solidFill>
                  <a:schemeClr val="tx1"/>
                </a:solidFill>
                <a:latin typeface="Tw Cen MT Condensed" panose="020B0606020104020203" pitchFamily="34" charset="0"/>
                <a:cs typeface="+mj-cs"/>
                <a:sym typeface="Arial" panose="020B0604020202020204" pitchFamily="34" charset="0"/>
              </a:rPr>
              <a:t>Keswamas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45" name="Freeform: Shape 44">
            <a:extLst>
              <a:ext uri="{FF2B5EF4-FFF2-40B4-BE49-F238E27FC236}">
                <a16:creationId xmlns:a16="http://schemas.microsoft.com/office/drawing/2014/main" id="{F0BE019F-C801-47FC-9B02-403A4F0C8A71}"/>
              </a:ext>
            </a:extLst>
          </p:cNvPr>
          <p:cNvSpPr/>
          <p:nvPr/>
        </p:nvSpPr>
        <p:spPr>
          <a:xfrm>
            <a:off x="8984276" y="754742"/>
            <a:ext cx="2945175" cy="5921828"/>
          </a:xfrm>
          <a:custGeom>
            <a:avLst/>
            <a:gdLst>
              <a:gd name="connsiteX0" fmla="*/ 3251268 w 3251268"/>
              <a:gd name="connsiteY0" fmla="*/ 0 h 5921828"/>
              <a:gd name="connsiteX1" fmla="*/ 68 w 3251268"/>
              <a:gd name="connsiteY1" fmla="*/ 3149600 h 5921828"/>
              <a:gd name="connsiteX2" fmla="*/ 3178697 w 3251268"/>
              <a:gd name="connsiteY2" fmla="*/ 5921828 h 5921828"/>
            </a:gdLst>
            <a:ahLst/>
            <a:cxnLst>
              <a:cxn ang="0">
                <a:pos x="connsiteX0" y="connsiteY0"/>
              </a:cxn>
              <a:cxn ang="0">
                <a:pos x="connsiteX1" y="connsiteY1"/>
              </a:cxn>
              <a:cxn ang="0">
                <a:pos x="connsiteX2" y="connsiteY2"/>
              </a:cxn>
            </a:cxnLst>
            <a:rect l="l" t="t" r="r" b="b"/>
            <a:pathLst>
              <a:path w="3251268" h="5921828">
                <a:moveTo>
                  <a:pt x="3251268" y="0"/>
                </a:moveTo>
                <a:cubicBezTo>
                  <a:pt x="1631715" y="1081314"/>
                  <a:pt x="12163" y="2162629"/>
                  <a:pt x="68" y="3149600"/>
                </a:cubicBezTo>
                <a:cubicBezTo>
                  <a:pt x="-12027" y="4136571"/>
                  <a:pt x="1583335" y="5029199"/>
                  <a:pt x="3178697" y="5921828"/>
                </a:cubicBezTo>
              </a:path>
            </a:pathLst>
          </a:custGeom>
        </p:spPr>
        <p:style>
          <a:lnRef idx="1">
            <a:schemeClr val="accent6"/>
          </a:lnRef>
          <a:fillRef idx="0">
            <a:schemeClr val="accent6"/>
          </a:fillRef>
          <a:effectRef idx="0">
            <a:schemeClr val="accent6"/>
          </a:effectRef>
          <a:fontRef idx="minor">
            <a:schemeClr val="tx1"/>
          </a:fontRef>
        </p:style>
        <p:txBody>
          <a:bodyPr rtlCol="0" anchor="ctr"/>
          <a:lstStyle/>
          <a:p>
            <a:pPr algn="ctr"/>
            <a:endParaRPr lang="en-US"/>
          </a:p>
        </p:txBody>
      </p:sp>
      <p:sp>
        <p:nvSpPr>
          <p:cNvPr id="47" name="矩形: 圆角 4">
            <a:extLst>
              <a:ext uri="{FF2B5EF4-FFF2-40B4-BE49-F238E27FC236}">
                <a16:creationId xmlns:a16="http://schemas.microsoft.com/office/drawing/2014/main" id="{17A5E13F-71E9-4AE6-8F6D-4D3E67361322}"/>
              </a:ext>
            </a:extLst>
          </p:cNvPr>
          <p:cNvSpPr/>
          <p:nvPr/>
        </p:nvSpPr>
        <p:spPr>
          <a:xfrm rot="2700000">
            <a:off x="10917949" y="1161877"/>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8" name="矩形: 圆角 4">
            <a:extLst>
              <a:ext uri="{FF2B5EF4-FFF2-40B4-BE49-F238E27FC236}">
                <a16:creationId xmlns:a16="http://schemas.microsoft.com/office/drawing/2014/main" id="{AF0555DA-A5C3-459A-ADC2-D7DA26D03435}"/>
              </a:ext>
            </a:extLst>
          </p:cNvPr>
          <p:cNvSpPr/>
          <p:nvPr/>
        </p:nvSpPr>
        <p:spPr>
          <a:xfrm rot="2700000">
            <a:off x="10321171" y="1632183"/>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49" name="矩形: 圆角 4">
            <a:extLst>
              <a:ext uri="{FF2B5EF4-FFF2-40B4-BE49-F238E27FC236}">
                <a16:creationId xmlns:a16="http://schemas.microsoft.com/office/drawing/2014/main" id="{CC772250-338B-41C3-9EE1-610730C223F3}"/>
              </a:ext>
            </a:extLst>
          </p:cNvPr>
          <p:cNvSpPr/>
          <p:nvPr/>
        </p:nvSpPr>
        <p:spPr>
          <a:xfrm rot="2700000">
            <a:off x="9696147" y="2210319"/>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0" name="矩形: 圆角 4">
            <a:extLst>
              <a:ext uri="{FF2B5EF4-FFF2-40B4-BE49-F238E27FC236}">
                <a16:creationId xmlns:a16="http://schemas.microsoft.com/office/drawing/2014/main" id="{10968292-7E1B-4961-88AD-06B63F8D72C8}"/>
              </a:ext>
            </a:extLst>
          </p:cNvPr>
          <p:cNvSpPr/>
          <p:nvPr/>
        </p:nvSpPr>
        <p:spPr>
          <a:xfrm rot="2700000">
            <a:off x="9148629" y="2835597"/>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1" name="矩形: 圆角 4">
            <a:extLst>
              <a:ext uri="{FF2B5EF4-FFF2-40B4-BE49-F238E27FC236}">
                <a16:creationId xmlns:a16="http://schemas.microsoft.com/office/drawing/2014/main" id="{9C25F2E5-774D-4D83-BD55-A542798C6272}"/>
              </a:ext>
            </a:extLst>
          </p:cNvPr>
          <p:cNvSpPr/>
          <p:nvPr/>
        </p:nvSpPr>
        <p:spPr>
          <a:xfrm rot="2700000">
            <a:off x="8798704" y="3552022"/>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2" name="矩形: 圆角 4">
            <a:extLst>
              <a:ext uri="{FF2B5EF4-FFF2-40B4-BE49-F238E27FC236}">
                <a16:creationId xmlns:a16="http://schemas.microsoft.com/office/drawing/2014/main" id="{69F691E7-C583-422C-A09F-E23F588D26E3}"/>
              </a:ext>
            </a:extLst>
          </p:cNvPr>
          <p:cNvSpPr/>
          <p:nvPr/>
        </p:nvSpPr>
        <p:spPr>
          <a:xfrm rot="2700000">
            <a:off x="8963942" y="4314085"/>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3" name="矩形: 圆角 4">
            <a:extLst>
              <a:ext uri="{FF2B5EF4-FFF2-40B4-BE49-F238E27FC236}">
                <a16:creationId xmlns:a16="http://schemas.microsoft.com/office/drawing/2014/main" id="{2D278829-4208-4E43-AE05-B6C309B395A9}"/>
              </a:ext>
            </a:extLst>
          </p:cNvPr>
          <p:cNvSpPr/>
          <p:nvPr/>
        </p:nvSpPr>
        <p:spPr>
          <a:xfrm rot="2700000">
            <a:off x="9438839" y="4905426"/>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4" name="矩形: 圆角 4">
            <a:extLst>
              <a:ext uri="{FF2B5EF4-FFF2-40B4-BE49-F238E27FC236}">
                <a16:creationId xmlns:a16="http://schemas.microsoft.com/office/drawing/2014/main" id="{82421F02-FF6C-4FC8-880D-DC20AFF4B18B}"/>
              </a:ext>
            </a:extLst>
          </p:cNvPr>
          <p:cNvSpPr/>
          <p:nvPr/>
        </p:nvSpPr>
        <p:spPr>
          <a:xfrm rot="2700000">
            <a:off x="10082136" y="5409076"/>
            <a:ext cx="355616" cy="355616"/>
          </a:xfrm>
          <a:prstGeom prst="round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5" name="矩形: 圆角 4">
            <a:extLst>
              <a:ext uri="{FF2B5EF4-FFF2-40B4-BE49-F238E27FC236}">
                <a16:creationId xmlns:a16="http://schemas.microsoft.com/office/drawing/2014/main" id="{7E702D5E-0056-4087-AF51-60FB9DC6205E}"/>
              </a:ext>
            </a:extLst>
          </p:cNvPr>
          <p:cNvSpPr/>
          <p:nvPr/>
        </p:nvSpPr>
        <p:spPr>
          <a:xfrm rot="2700000">
            <a:off x="10790594" y="5906585"/>
            <a:ext cx="355616" cy="355616"/>
          </a:xfrm>
          <a:prstGeom prst="round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57" name="文本框 2">
            <a:extLst>
              <a:ext uri="{FF2B5EF4-FFF2-40B4-BE49-F238E27FC236}">
                <a16:creationId xmlns:a16="http://schemas.microsoft.com/office/drawing/2014/main" id="{C6157585-932A-4144-8A29-0B0E175EBB10}"/>
              </a:ext>
            </a:extLst>
          </p:cNvPr>
          <p:cNvSpPr txBox="1"/>
          <p:nvPr>
            <p:custDataLst>
              <p:tags r:id="rId14"/>
            </p:custDataLst>
          </p:nvPr>
        </p:nvSpPr>
        <p:spPr>
          <a:xfrm>
            <a:off x="11154852" y="1205246"/>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Rehabilitasi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58" name="文本框 2">
            <a:extLst>
              <a:ext uri="{FF2B5EF4-FFF2-40B4-BE49-F238E27FC236}">
                <a16:creationId xmlns:a16="http://schemas.microsoft.com/office/drawing/2014/main" id="{0241990E-85D4-4E62-A0F2-D050AF491A5E}"/>
              </a:ext>
            </a:extLst>
          </p:cNvPr>
          <p:cNvSpPr txBox="1"/>
          <p:nvPr>
            <p:custDataLst>
              <p:tags r:id="rId15"/>
            </p:custDataLst>
          </p:nvPr>
        </p:nvSpPr>
        <p:spPr>
          <a:xfrm>
            <a:off x="10564575" y="176947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Rawat Jalan</a:t>
            </a:r>
          </a:p>
        </p:txBody>
      </p:sp>
      <p:sp>
        <p:nvSpPr>
          <p:cNvPr id="59" name="文本框 2">
            <a:extLst>
              <a:ext uri="{FF2B5EF4-FFF2-40B4-BE49-F238E27FC236}">
                <a16:creationId xmlns:a16="http://schemas.microsoft.com/office/drawing/2014/main" id="{9D4A69C2-670F-4740-9CF3-AC230FCC81AE}"/>
              </a:ext>
            </a:extLst>
          </p:cNvPr>
          <p:cNvSpPr txBox="1"/>
          <p:nvPr>
            <p:custDataLst>
              <p:tags r:id="rId16"/>
            </p:custDataLst>
          </p:nvPr>
        </p:nvSpPr>
        <p:spPr>
          <a:xfrm>
            <a:off x="9998494" y="2285409"/>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Gizi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0" name="文本框 2">
            <a:extLst>
              <a:ext uri="{FF2B5EF4-FFF2-40B4-BE49-F238E27FC236}">
                <a16:creationId xmlns:a16="http://schemas.microsoft.com/office/drawing/2014/main" id="{E668E884-5CDA-4837-8AFC-CDB399B5FC1E}"/>
              </a:ext>
            </a:extLst>
          </p:cNvPr>
          <p:cNvSpPr txBox="1"/>
          <p:nvPr>
            <p:custDataLst>
              <p:tags r:id="rId17"/>
            </p:custDataLst>
          </p:nvPr>
        </p:nvSpPr>
        <p:spPr>
          <a:xfrm>
            <a:off x="9466149" y="2838159"/>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Laundry</a:t>
            </a:r>
          </a:p>
        </p:txBody>
      </p:sp>
      <p:sp>
        <p:nvSpPr>
          <p:cNvPr id="61" name="文本框 2">
            <a:extLst>
              <a:ext uri="{FF2B5EF4-FFF2-40B4-BE49-F238E27FC236}">
                <a16:creationId xmlns:a16="http://schemas.microsoft.com/office/drawing/2014/main" id="{28D036B8-9A5B-47FA-B409-68012BC8053B}"/>
              </a:ext>
            </a:extLst>
          </p:cNvPr>
          <p:cNvSpPr txBox="1"/>
          <p:nvPr>
            <p:custDataLst>
              <p:tags r:id="rId18"/>
            </p:custDataLst>
          </p:nvPr>
        </p:nvSpPr>
        <p:spPr>
          <a:xfrm>
            <a:off x="9169449" y="343524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IPS RS</a:t>
            </a:r>
          </a:p>
        </p:txBody>
      </p:sp>
      <p:sp>
        <p:nvSpPr>
          <p:cNvPr id="62" name="文本框 2">
            <a:extLst>
              <a:ext uri="{FF2B5EF4-FFF2-40B4-BE49-F238E27FC236}">
                <a16:creationId xmlns:a16="http://schemas.microsoft.com/office/drawing/2014/main" id="{F5CE14E2-F66F-43C8-BD3A-EEF7C912322D}"/>
              </a:ext>
            </a:extLst>
          </p:cNvPr>
          <p:cNvSpPr txBox="1"/>
          <p:nvPr>
            <p:custDataLst>
              <p:tags r:id="rId19"/>
            </p:custDataLst>
          </p:nvPr>
        </p:nvSpPr>
        <p:spPr>
          <a:xfrm>
            <a:off x="9346461" y="4075757"/>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Sanitasi</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3" name="文本框 2">
            <a:extLst>
              <a:ext uri="{FF2B5EF4-FFF2-40B4-BE49-F238E27FC236}">
                <a16:creationId xmlns:a16="http://schemas.microsoft.com/office/drawing/2014/main" id="{C23D3882-8593-43A7-B92F-9E332EAE28DD}"/>
              </a:ext>
            </a:extLst>
          </p:cNvPr>
          <p:cNvSpPr txBox="1"/>
          <p:nvPr>
            <p:custDataLst>
              <p:tags r:id="rId20"/>
            </p:custDataLst>
          </p:nvPr>
        </p:nvSpPr>
        <p:spPr>
          <a:xfrm>
            <a:off x="9837249" y="4613647"/>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Diklat</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4" name="文本框 2">
            <a:extLst>
              <a:ext uri="{FF2B5EF4-FFF2-40B4-BE49-F238E27FC236}">
                <a16:creationId xmlns:a16="http://schemas.microsoft.com/office/drawing/2014/main" id="{CEEC6F90-64ED-4B8A-87B5-321B9D6BEED8}"/>
              </a:ext>
            </a:extLst>
          </p:cNvPr>
          <p:cNvSpPr txBox="1"/>
          <p:nvPr>
            <p:custDataLst>
              <p:tags r:id="rId21"/>
            </p:custDataLst>
          </p:nvPr>
        </p:nvSpPr>
        <p:spPr>
          <a:xfrm>
            <a:off x="10454203" y="5159958"/>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Humas</a:t>
            </a:r>
            <a:endParaRPr lang="en-US" altLang="zh-CN" sz="1600" b="1" dirty="0">
              <a:solidFill>
                <a:schemeClr val="tx1"/>
              </a:solidFill>
              <a:latin typeface="Tw Cen MT Condensed" panose="020B0606020104020203" pitchFamily="34" charset="0"/>
              <a:cs typeface="+mj-cs"/>
              <a:sym typeface="Arial" panose="020B0604020202020204" pitchFamily="34" charset="0"/>
            </a:endParaRPr>
          </a:p>
        </p:txBody>
      </p:sp>
      <p:sp>
        <p:nvSpPr>
          <p:cNvPr id="65" name="文本框 2">
            <a:extLst>
              <a:ext uri="{FF2B5EF4-FFF2-40B4-BE49-F238E27FC236}">
                <a16:creationId xmlns:a16="http://schemas.microsoft.com/office/drawing/2014/main" id="{0FD286E6-2F15-46B0-A00D-19EEB551944A}"/>
              </a:ext>
            </a:extLst>
          </p:cNvPr>
          <p:cNvSpPr txBox="1"/>
          <p:nvPr>
            <p:custDataLst>
              <p:tags r:id="rId22"/>
            </p:custDataLst>
          </p:nvPr>
        </p:nvSpPr>
        <p:spPr>
          <a:xfrm>
            <a:off x="11096919" y="5704804"/>
            <a:ext cx="1064689" cy="567786"/>
          </a:xfrm>
          <a:prstGeom prst="rect">
            <a:avLst/>
          </a:prstGeom>
          <a:noFill/>
        </p:spPr>
        <p:txBody>
          <a:bodyPr wrap="square" anchor="b" anchorCtr="0">
            <a:noAutofit/>
          </a:bodyPr>
          <a:lstStyle>
            <a:defPPr>
              <a:defRPr lang="zh-CN"/>
            </a:defPPr>
            <a:lvl1pPr>
              <a:defRPr>
                <a:solidFill>
                  <a:srgbClr val="474546"/>
                </a:solidFill>
                <a:latin typeface="+mj-lt"/>
              </a:defRPr>
            </a:lvl1pPr>
          </a:lstStyle>
          <a:p>
            <a:pPr algn="ctr"/>
            <a:r>
              <a:rPr lang="en-US" altLang="zh-CN" sz="1600" b="1" dirty="0" err="1">
                <a:solidFill>
                  <a:schemeClr val="tx1"/>
                </a:solidFill>
                <a:latin typeface="Tw Cen MT Condensed" panose="020B0606020104020203" pitchFamily="34" charset="0"/>
                <a:cs typeface="+mj-cs"/>
                <a:sym typeface="Arial" panose="020B0604020202020204" pitchFamily="34" charset="0"/>
              </a:rPr>
              <a:t>Instalasi</a:t>
            </a:r>
            <a:r>
              <a:rPr lang="en-US" altLang="zh-CN" sz="1600" b="1" dirty="0">
                <a:solidFill>
                  <a:schemeClr val="tx1"/>
                </a:solidFill>
                <a:latin typeface="Tw Cen MT Condensed" panose="020B0606020104020203" pitchFamily="34" charset="0"/>
                <a:cs typeface="+mj-cs"/>
                <a:sym typeface="Arial" panose="020B0604020202020204" pitchFamily="34" charset="0"/>
              </a:rPr>
              <a:t> </a:t>
            </a:r>
          </a:p>
          <a:p>
            <a:pPr algn="ctr"/>
            <a:r>
              <a:rPr lang="en-US" altLang="zh-CN" sz="1600" b="1" dirty="0">
                <a:solidFill>
                  <a:schemeClr val="tx1"/>
                </a:solidFill>
                <a:latin typeface="Tw Cen MT Condensed" panose="020B0606020104020203" pitchFamily="34" charset="0"/>
                <a:cs typeface="+mj-cs"/>
                <a:sym typeface="Arial" panose="020B0604020202020204" pitchFamily="34" charset="0"/>
              </a:rPr>
              <a:t>SIM RS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4">
            <a:extLst>
              <a:ext uri="{FF2B5EF4-FFF2-40B4-BE49-F238E27FC236}">
                <a16:creationId xmlns:a16="http://schemas.microsoft.com/office/drawing/2014/main" id="{2DBFF443-1667-4E09-8FE0-11D9846996C2}"/>
              </a:ext>
            </a:extLst>
          </p:cNvPr>
          <p:cNvGraphicFramePr>
            <a:graphicFrameLocks/>
          </p:cNvGraphicFramePr>
          <p:nvPr>
            <p:extLst>
              <p:ext uri="{D42A27DB-BD31-4B8C-83A1-F6EECF244321}">
                <p14:modId xmlns:p14="http://schemas.microsoft.com/office/powerpoint/2010/main" val="1931445241"/>
              </p:ext>
            </p:extLst>
          </p:nvPr>
        </p:nvGraphicFramePr>
        <p:xfrm>
          <a:off x="414839" y="538458"/>
          <a:ext cx="10938961" cy="2348627"/>
        </p:xfrm>
        <a:graphic>
          <a:graphicData uri="http://schemas.openxmlformats.org/drawingml/2006/table">
            <a:tbl>
              <a:tblPr firstRow="1" bandRow="1">
                <a:tableStyleId>{68D230F3-CF80-4859-8CE7-A43EE81993B5}</a:tableStyleId>
              </a:tblPr>
              <a:tblGrid>
                <a:gridCol w="534052">
                  <a:extLst>
                    <a:ext uri="{9D8B030D-6E8A-4147-A177-3AD203B41FA5}">
                      <a16:colId xmlns:a16="http://schemas.microsoft.com/office/drawing/2014/main" val="20000"/>
                    </a:ext>
                  </a:extLst>
                </a:gridCol>
                <a:gridCol w="1351708">
                  <a:extLst>
                    <a:ext uri="{9D8B030D-6E8A-4147-A177-3AD203B41FA5}">
                      <a16:colId xmlns:a16="http://schemas.microsoft.com/office/drawing/2014/main" val="20001"/>
                    </a:ext>
                  </a:extLst>
                </a:gridCol>
                <a:gridCol w="783649">
                  <a:extLst>
                    <a:ext uri="{9D8B030D-6E8A-4147-A177-3AD203B41FA5}">
                      <a16:colId xmlns:a16="http://schemas.microsoft.com/office/drawing/2014/main" val="20002"/>
                    </a:ext>
                  </a:extLst>
                </a:gridCol>
                <a:gridCol w="734466">
                  <a:extLst>
                    <a:ext uri="{9D8B030D-6E8A-4147-A177-3AD203B41FA5}">
                      <a16:colId xmlns:a16="http://schemas.microsoft.com/office/drawing/2014/main" val="1214208160"/>
                    </a:ext>
                  </a:extLst>
                </a:gridCol>
                <a:gridCol w="832837">
                  <a:extLst>
                    <a:ext uri="{9D8B030D-6E8A-4147-A177-3AD203B41FA5}">
                      <a16:colId xmlns:a16="http://schemas.microsoft.com/office/drawing/2014/main" val="3607067649"/>
                    </a:ext>
                  </a:extLst>
                </a:gridCol>
                <a:gridCol w="860131">
                  <a:extLst>
                    <a:ext uri="{9D8B030D-6E8A-4147-A177-3AD203B41FA5}">
                      <a16:colId xmlns:a16="http://schemas.microsoft.com/office/drawing/2014/main" val="1082127417"/>
                    </a:ext>
                  </a:extLst>
                </a:gridCol>
                <a:gridCol w="742748">
                  <a:extLst>
                    <a:ext uri="{9D8B030D-6E8A-4147-A177-3AD203B41FA5}">
                      <a16:colId xmlns:a16="http://schemas.microsoft.com/office/drawing/2014/main" val="2386786327"/>
                    </a:ext>
                  </a:extLst>
                </a:gridCol>
                <a:gridCol w="935185">
                  <a:extLst>
                    <a:ext uri="{9D8B030D-6E8A-4147-A177-3AD203B41FA5}">
                      <a16:colId xmlns:a16="http://schemas.microsoft.com/office/drawing/2014/main" val="20007"/>
                    </a:ext>
                  </a:extLst>
                </a:gridCol>
                <a:gridCol w="832837">
                  <a:extLst>
                    <a:ext uri="{9D8B030D-6E8A-4147-A177-3AD203B41FA5}">
                      <a16:colId xmlns:a16="http://schemas.microsoft.com/office/drawing/2014/main" val="661870339"/>
                    </a:ext>
                  </a:extLst>
                </a:gridCol>
                <a:gridCol w="832837">
                  <a:extLst>
                    <a:ext uri="{9D8B030D-6E8A-4147-A177-3AD203B41FA5}">
                      <a16:colId xmlns:a16="http://schemas.microsoft.com/office/drawing/2014/main" val="1996381795"/>
                    </a:ext>
                  </a:extLst>
                </a:gridCol>
                <a:gridCol w="832837">
                  <a:extLst>
                    <a:ext uri="{9D8B030D-6E8A-4147-A177-3AD203B41FA5}">
                      <a16:colId xmlns:a16="http://schemas.microsoft.com/office/drawing/2014/main" val="2844314981"/>
                    </a:ext>
                  </a:extLst>
                </a:gridCol>
                <a:gridCol w="832837">
                  <a:extLst>
                    <a:ext uri="{9D8B030D-6E8A-4147-A177-3AD203B41FA5}">
                      <a16:colId xmlns:a16="http://schemas.microsoft.com/office/drawing/2014/main" val="20011"/>
                    </a:ext>
                  </a:extLst>
                </a:gridCol>
                <a:gridCol w="832837">
                  <a:extLst>
                    <a:ext uri="{9D8B030D-6E8A-4147-A177-3AD203B41FA5}">
                      <a16:colId xmlns:a16="http://schemas.microsoft.com/office/drawing/2014/main" val="4014971803"/>
                    </a:ext>
                  </a:extLst>
                </a:gridCol>
              </a:tblGrid>
              <a:tr h="711066">
                <a:tc>
                  <a:txBody>
                    <a:bodyPr/>
                    <a:lstStyle/>
                    <a:p>
                      <a:pPr algn="ctr"/>
                      <a:r>
                        <a:rPr lang="en-US" sz="1400" dirty="0">
                          <a:latin typeface="Tw Cen MT"/>
                        </a:rPr>
                        <a:t>NO</a:t>
                      </a:r>
                      <a:endParaRPr lang="en-US" sz="1400" dirty="0">
                        <a:solidFill>
                          <a:schemeClr val="tx2"/>
                        </a:solidFill>
                        <a:latin typeface="Tw Cen MT"/>
                        <a:ea typeface="Verdana"/>
                        <a:cs typeface="Verdana"/>
                      </a:endParaRPr>
                    </a:p>
                  </a:txBody>
                  <a:tcPr marL="182749" marR="182749" marT="68884" marB="68884" anchor="ctr"/>
                </a:tc>
                <a:tc>
                  <a:txBody>
                    <a:bodyPr/>
                    <a:lstStyle/>
                    <a:p>
                      <a:pPr algn="ctr"/>
                      <a:r>
                        <a:rPr lang="en-US" sz="1400" dirty="0">
                          <a:latin typeface="Tw Cen MT"/>
                        </a:rPr>
                        <a:t>JENIS KEGIATAN</a:t>
                      </a:r>
                      <a:endParaRPr lang="en-US" sz="1400" dirty="0">
                        <a:solidFill>
                          <a:schemeClr val="tx2"/>
                        </a:solidFill>
                        <a:latin typeface="Tw Cen MT"/>
                        <a:ea typeface="Verdana"/>
                        <a:cs typeface="Verdana"/>
                      </a:endParaRPr>
                    </a:p>
                  </a:txBody>
                  <a:tcPr marL="182749" marR="182749" marT="68884" marB="68884" anchor="ctr"/>
                </a:tc>
                <a:tc>
                  <a:txBody>
                    <a:bodyPr/>
                    <a:lstStyle/>
                    <a:p>
                      <a:pPr algn="ctr"/>
                      <a:r>
                        <a:rPr lang="en-US" sz="1400" dirty="0">
                          <a:latin typeface="Tw Cen MT"/>
                        </a:rPr>
                        <a:t>JAN</a:t>
                      </a:r>
                      <a:endParaRPr lang="en-US" sz="1400" dirty="0">
                        <a:solidFill>
                          <a:schemeClr val="tx2"/>
                        </a:solidFill>
                        <a:latin typeface="Tw Cen MT"/>
                        <a:ea typeface="Verdana"/>
                        <a:cs typeface="Verdana"/>
                      </a:endParaRPr>
                    </a:p>
                  </a:txBody>
                  <a:tcPr marL="182749" marR="182749" marT="68884" marB="68884" anchor="ctr"/>
                </a:tc>
                <a:tc>
                  <a:txBody>
                    <a:bodyPr/>
                    <a:lstStyle/>
                    <a:p>
                      <a:pPr algn="ctr"/>
                      <a:r>
                        <a:rPr lang="en-US" sz="1400" dirty="0">
                          <a:solidFill>
                            <a:schemeClr val="tx2"/>
                          </a:solidFill>
                          <a:latin typeface="Tw Cen MT"/>
                          <a:ea typeface="Verdana"/>
                          <a:cs typeface="Verdana"/>
                        </a:rPr>
                        <a:t>FEB</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MAR</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APR</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MEI</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JUN</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JUL</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AGS</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SEP</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OKT</a:t>
                      </a:r>
                    </a:p>
                  </a:txBody>
                  <a:tcPr marL="182749" marR="182749" marT="68884" marB="68884" anchor="ctr"/>
                </a:tc>
                <a:tc>
                  <a:txBody>
                    <a:bodyPr/>
                    <a:lstStyle/>
                    <a:p>
                      <a:pPr lvl="0" algn="ctr">
                        <a:buNone/>
                      </a:pPr>
                      <a:r>
                        <a:rPr lang="en-US" sz="1400" dirty="0">
                          <a:solidFill>
                            <a:schemeClr val="tx2"/>
                          </a:solidFill>
                          <a:latin typeface="Tw Cen MT"/>
                          <a:ea typeface="Verdana"/>
                          <a:cs typeface="Verdana"/>
                        </a:rPr>
                        <a:t>NOV</a:t>
                      </a:r>
                    </a:p>
                  </a:txBody>
                  <a:tcPr marL="182749" marR="182749" marT="68884" marB="68884" anchor="ctr"/>
                </a:tc>
                <a:extLst>
                  <a:ext uri="{0D108BD9-81ED-4DB2-BD59-A6C34878D82A}">
                    <a16:rowId xmlns:a16="http://schemas.microsoft.com/office/drawing/2014/main" val="10000"/>
                  </a:ext>
                </a:extLst>
              </a:tr>
              <a:tr h="598245">
                <a:tc>
                  <a:txBody>
                    <a:bodyPr/>
                    <a:lstStyle/>
                    <a:p>
                      <a:pPr algn="ctr"/>
                      <a:r>
                        <a:rPr lang="en-US" sz="1400" dirty="0">
                          <a:latin typeface="Tw Cen MT"/>
                        </a:rPr>
                        <a:t>1</a:t>
                      </a:r>
                      <a:endParaRPr lang="en-US" sz="1400" dirty="0">
                        <a:solidFill>
                          <a:schemeClr val="tx2"/>
                        </a:solidFill>
                        <a:latin typeface="Tw Cen MT"/>
                        <a:ea typeface="Verdana"/>
                        <a:cs typeface="Verdana"/>
                      </a:endParaRPr>
                    </a:p>
                  </a:txBody>
                  <a:tcPr marL="182749" marR="182749" marT="68884" marB="68884" anchor="ctr"/>
                </a:tc>
                <a:tc>
                  <a:txBody>
                    <a:bodyPr/>
                    <a:lstStyle/>
                    <a:p>
                      <a:pPr algn="l" fontAlgn="b"/>
                      <a:r>
                        <a:rPr lang="en-US" sz="1400" u="none" strike="noStrike" dirty="0" err="1">
                          <a:latin typeface="Tw Cen MT"/>
                        </a:rPr>
                        <a:t>Pelayanan</a:t>
                      </a:r>
                      <a:r>
                        <a:rPr lang="en-US" sz="1400" u="none" strike="noStrike" dirty="0">
                          <a:latin typeface="Tw Cen MT"/>
                        </a:rPr>
                        <a:t> </a:t>
                      </a:r>
                      <a:r>
                        <a:rPr lang="en-US" sz="1400" u="none" strike="noStrike" dirty="0" err="1">
                          <a:latin typeface="Tw Cen MT"/>
                        </a:rPr>
                        <a:t>Obat</a:t>
                      </a:r>
                      <a:r>
                        <a:rPr lang="en-US" sz="1400" u="none" strike="noStrike" dirty="0">
                          <a:latin typeface="Tw Cen MT"/>
                        </a:rPr>
                        <a:t> Rawat Jalan</a:t>
                      </a:r>
                      <a:endParaRPr lang="en-US" sz="1400" b="0" i="0" u="none" strike="noStrike" dirty="0">
                        <a:solidFill>
                          <a:schemeClr val="tx2"/>
                        </a:solidFill>
                        <a:latin typeface="Tw Cen MT"/>
                        <a:ea typeface="Verdana"/>
                        <a:cs typeface="Verdana"/>
                      </a:endParaRPr>
                    </a:p>
                  </a:txBody>
                  <a:tcPr marL="19034" marR="19034" marT="14351" marB="0" anchor="ctr"/>
                </a:tc>
                <a:tc>
                  <a:txBody>
                    <a:bodyPr/>
                    <a:lstStyle/>
                    <a:p>
                      <a:pPr algn="ctr" fontAlgn="ctr"/>
                      <a:r>
                        <a:rPr lang="en-US" sz="1400" u="none" strike="noStrike" dirty="0">
                          <a:effectLst/>
                          <a:latin typeface="Tw Cen MT"/>
                        </a:rPr>
                        <a:t>    2,881</a:t>
                      </a:r>
                      <a:endParaRPr lang="en-US" sz="1400" b="0" i="0" u="none" strike="noStrike" dirty="0">
                        <a:solidFill>
                          <a:srgbClr val="000000"/>
                        </a:solidFill>
                        <a:effectLst/>
                        <a:latin typeface="Tw Cen MT"/>
                      </a:endParaRPr>
                    </a:p>
                  </a:txBody>
                  <a:tcPr marL="9525" marR="9525" marT="9525" marB="0" anchor="ctr"/>
                </a:tc>
                <a:tc>
                  <a:txBody>
                    <a:bodyPr/>
                    <a:lstStyle/>
                    <a:p>
                      <a:pPr algn="ctr" fontAlgn="ctr"/>
                      <a:r>
                        <a:rPr lang="en-US" sz="1400" b="0" i="0" u="none" strike="noStrike" dirty="0">
                          <a:solidFill>
                            <a:srgbClr val="000000"/>
                          </a:solidFill>
                          <a:effectLst/>
                          <a:latin typeface="Tw Cen MT"/>
                        </a:rPr>
                        <a:t>2,637 </a:t>
                      </a:r>
                    </a:p>
                  </a:txBody>
                  <a:tcPr marL="9525" marR="9525" marT="9525" marB="0" anchor="ctr"/>
                </a:tc>
                <a:tc>
                  <a:txBody>
                    <a:bodyPr/>
                    <a:lstStyle/>
                    <a:p>
                      <a:pPr lvl="0" algn="ctr">
                        <a:buNone/>
                      </a:pPr>
                      <a:r>
                        <a:rPr lang="en-US" sz="1400" b="0" i="0" u="none" strike="noStrike" dirty="0">
                          <a:solidFill>
                            <a:srgbClr val="000000"/>
                          </a:solidFill>
                          <a:effectLst/>
                          <a:latin typeface="Tw Cen MT"/>
                        </a:rPr>
                        <a:t>2,613</a:t>
                      </a:r>
                    </a:p>
                  </a:txBody>
                  <a:tcPr marL="9525" marR="9525" marT="9525" marB="0" anchor="ctr"/>
                </a:tc>
                <a:tc>
                  <a:txBody>
                    <a:bodyPr/>
                    <a:lstStyle/>
                    <a:p>
                      <a:pPr lvl="0" algn="ctr">
                        <a:buNone/>
                      </a:pPr>
                      <a:r>
                        <a:rPr lang="en-US" sz="1400" b="0" i="0" u="none" strike="noStrike" dirty="0">
                          <a:solidFill>
                            <a:srgbClr val="000000"/>
                          </a:solidFill>
                          <a:effectLst/>
                          <a:latin typeface="Tw Cen MT"/>
                        </a:rPr>
                        <a:t>2,596</a:t>
                      </a:r>
                    </a:p>
                  </a:txBody>
                  <a:tcPr marL="9525" marR="9525" marT="9525" marB="0" anchor="ctr"/>
                </a:tc>
                <a:tc>
                  <a:txBody>
                    <a:bodyPr/>
                    <a:lstStyle/>
                    <a:p>
                      <a:pPr lvl="0" algn="ctr">
                        <a:buNone/>
                      </a:pPr>
                      <a:r>
                        <a:rPr lang="en-US" sz="1400" b="0" i="0" u="none" strike="noStrike" dirty="0">
                          <a:solidFill>
                            <a:srgbClr val="000000"/>
                          </a:solidFill>
                          <a:effectLst/>
                          <a:latin typeface="Tw Cen MT"/>
                        </a:rPr>
                        <a:t>4731</a:t>
                      </a:r>
                    </a:p>
                  </a:txBody>
                  <a:tcPr marL="9525" marR="9525" marT="9525" marB="0" anchor="ctr"/>
                </a:tc>
                <a:tc>
                  <a:txBody>
                    <a:bodyPr/>
                    <a:lstStyle/>
                    <a:p>
                      <a:pPr lvl="0" algn="ctr" fontAlgn="b"/>
                      <a:r>
                        <a:rPr lang="en-US" sz="1400" b="0" i="0" u="none" strike="noStrike" dirty="0">
                          <a:solidFill>
                            <a:srgbClr val="000000"/>
                          </a:solidFill>
                          <a:effectLst/>
                          <a:latin typeface="Tw Cen MT" panose="020B0602020104020603" pitchFamily="34" charset="0"/>
                        </a:rPr>
                        <a:t>   2.673 </a:t>
                      </a:r>
                    </a:p>
                  </a:txBody>
                  <a:tcPr marL="9525" marR="9525" marT="9525" marB="0" anchor="ctr"/>
                </a:tc>
                <a:tc>
                  <a:txBody>
                    <a:bodyPr/>
                    <a:lstStyle/>
                    <a:p>
                      <a:pPr algn="ctr" rtl="0" fontAlgn="b"/>
                      <a:r>
                        <a:rPr lang="en-ID" sz="1400" b="0" i="0" u="none" strike="noStrike" dirty="0">
                          <a:solidFill>
                            <a:srgbClr val="000000"/>
                          </a:solidFill>
                          <a:effectLst/>
                          <a:latin typeface="Tw Cen MT" panose="020B0602020104020603" pitchFamily="34" charset="0"/>
                        </a:rPr>
                        <a:t>2644 </a:t>
                      </a:r>
                    </a:p>
                  </a:txBody>
                  <a:tcPr anchor="ctr"/>
                </a:tc>
                <a:tc>
                  <a:txBody>
                    <a:bodyPr/>
                    <a:lstStyle/>
                    <a:p>
                      <a:pPr algn="ctr" fontAlgn="b"/>
                      <a:r>
                        <a:rPr lang="en-ID" sz="1400" b="0" i="0" u="none" strike="noStrike" dirty="0">
                          <a:solidFill>
                            <a:srgbClr val="000000"/>
                          </a:solidFill>
                          <a:effectLst/>
                          <a:latin typeface="Tw Cen MT" panose="020B0602020104020603" pitchFamily="34" charset="0"/>
                        </a:rPr>
                        <a:t>   2.503 </a:t>
                      </a:r>
                    </a:p>
                  </a:txBody>
                  <a:tcPr marL="9525" marR="9525" marT="9525" marB="0" anchor="ctr"/>
                </a:tc>
                <a:tc>
                  <a:txBody>
                    <a:bodyPr/>
                    <a:lstStyle/>
                    <a:p>
                      <a:pPr algn="ctr" fontAlgn="b"/>
                      <a:r>
                        <a:rPr lang="en-ID" sz="1400" b="0" i="0" u="none" strike="noStrike" dirty="0">
                          <a:solidFill>
                            <a:srgbClr val="000000"/>
                          </a:solidFill>
                          <a:effectLst/>
                          <a:latin typeface="Tw Cen MT" panose="020B0602020104020603" pitchFamily="34" charset="0"/>
                        </a:rPr>
                        <a:t>2.583</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2,597 </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2,790</a:t>
                      </a:r>
                    </a:p>
                  </a:txBody>
                  <a:tcPr marL="9525" marR="9525" marT="9525" marB="0" anchor="ctr"/>
                </a:tc>
                <a:extLst>
                  <a:ext uri="{0D108BD9-81ED-4DB2-BD59-A6C34878D82A}">
                    <a16:rowId xmlns:a16="http://schemas.microsoft.com/office/drawing/2014/main" val="10001"/>
                  </a:ext>
                </a:extLst>
              </a:tr>
              <a:tr h="598245">
                <a:tc>
                  <a:txBody>
                    <a:bodyPr/>
                    <a:lstStyle/>
                    <a:p>
                      <a:pPr algn="ctr"/>
                      <a:r>
                        <a:rPr lang="en-US" sz="1400" dirty="0">
                          <a:latin typeface="Tw Cen MT"/>
                        </a:rPr>
                        <a:t>2</a:t>
                      </a:r>
                      <a:endParaRPr lang="en-US" sz="1400" dirty="0">
                        <a:solidFill>
                          <a:schemeClr val="tx2"/>
                        </a:solidFill>
                        <a:latin typeface="Tw Cen MT"/>
                        <a:ea typeface="Verdana"/>
                        <a:cs typeface="Verdana"/>
                      </a:endParaRPr>
                    </a:p>
                  </a:txBody>
                  <a:tcPr marL="182749" marR="182749" marT="68884" marB="68884" anchor="ctr"/>
                </a:tc>
                <a:tc>
                  <a:txBody>
                    <a:bodyPr/>
                    <a:lstStyle/>
                    <a:p>
                      <a:pPr algn="l" fontAlgn="b"/>
                      <a:r>
                        <a:rPr lang="en-US" sz="1400" u="none" strike="noStrike" dirty="0" err="1">
                          <a:latin typeface="Tw Cen MT"/>
                        </a:rPr>
                        <a:t>Pelayanan</a:t>
                      </a:r>
                      <a:r>
                        <a:rPr lang="en-US" sz="1400" u="none" strike="noStrike" dirty="0">
                          <a:latin typeface="Tw Cen MT"/>
                        </a:rPr>
                        <a:t> </a:t>
                      </a:r>
                      <a:r>
                        <a:rPr lang="en-US" sz="1400" u="none" strike="noStrike" dirty="0" err="1">
                          <a:latin typeface="Tw Cen MT"/>
                        </a:rPr>
                        <a:t>Obat</a:t>
                      </a:r>
                      <a:r>
                        <a:rPr lang="en-US" sz="1400" u="none" strike="noStrike" dirty="0">
                          <a:latin typeface="Tw Cen MT"/>
                        </a:rPr>
                        <a:t> Rawat </a:t>
                      </a:r>
                      <a:r>
                        <a:rPr lang="en-US" sz="1400" u="none" strike="noStrike" dirty="0" err="1">
                          <a:latin typeface="Tw Cen MT"/>
                        </a:rPr>
                        <a:t>Inap</a:t>
                      </a:r>
                      <a:endParaRPr lang="en-US" sz="1400" b="0" i="0" u="none" strike="noStrike">
                        <a:solidFill>
                          <a:schemeClr val="tx2"/>
                        </a:solidFill>
                        <a:latin typeface="Tw Cen MT"/>
                        <a:ea typeface="Verdana"/>
                        <a:cs typeface="Verdana"/>
                      </a:endParaRPr>
                    </a:p>
                  </a:txBody>
                  <a:tcPr marL="19034" marR="19034" marT="14351" marB="0" anchor="ctr"/>
                </a:tc>
                <a:tc>
                  <a:txBody>
                    <a:bodyPr/>
                    <a:lstStyle/>
                    <a:p>
                      <a:pPr algn="ctr" fontAlgn="ctr"/>
                      <a:r>
                        <a:rPr lang="en-US" sz="1400" u="none" strike="noStrike" dirty="0">
                          <a:effectLst/>
                          <a:latin typeface="Tw Cen MT"/>
                        </a:rPr>
                        <a:t>    1,499</a:t>
                      </a:r>
                      <a:endParaRPr lang="en-US" sz="1400" b="0" i="0" u="none" strike="noStrike" dirty="0">
                        <a:solidFill>
                          <a:srgbClr val="000000"/>
                        </a:solidFill>
                        <a:effectLst/>
                        <a:latin typeface="Tw Cen MT"/>
                      </a:endParaRPr>
                    </a:p>
                  </a:txBody>
                  <a:tcPr marL="9525" marR="9525" marT="9525" marB="0" anchor="ctr"/>
                </a:tc>
                <a:tc>
                  <a:txBody>
                    <a:bodyPr/>
                    <a:lstStyle/>
                    <a:p>
                      <a:pPr algn="ctr" fontAlgn="ctr"/>
                      <a:r>
                        <a:rPr lang="en-US" sz="1400" b="0" i="0" u="none" strike="noStrike" dirty="0">
                          <a:solidFill>
                            <a:srgbClr val="000000"/>
                          </a:solidFill>
                          <a:effectLst/>
                          <a:latin typeface="Tw Cen MT"/>
                        </a:rPr>
                        <a:t>1,504 </a:t>
                      </a:r>
                    </a:p>
                  </a:txBody>
                  <a:tcPr marL="9525" marR="9525" marT="9525" marB="0" anchor="ctr"/>
                </a:tc>
                <a:tc>
                  <a:txBody>
                    <a:bodyPr/>
                    <a:lstStyle/>
                    <a:p>
                      <a:pPr lvl="0" algn="ctr">
                        <a:buNone/>
                      </a:pPr>
                      <a:r>
                        <a:rPr lang="en-US" sz="1400" b="0" i="0" u="none" strike="noStrike" dirty="0">
                          <a:solidFill>
                            <a:srgbClr val="000000"/>
                          </a:solidFill>
                          <a:effectLst/>
                          <a:latin typeface="Tw Cen MT"/>
                        </a:rPr>
                        <a:t>1,357</a:t>
                      </a:r>
                    </a:p>
                  </a:txBody>
                  <a:tcPr marL="9525" marR="9525" marT="9525" marB="0" anchor="ctr"/>
                </a:tc>
                <a:tc>
                  <a:txBody>
                    <a:bodyPr/>
                    <a:lstStyle/>
                    <a:p>
                      <a:pPr lvl="0" algn="ctr">
                        <a:buNone/>
                      </a:pPr>
                      <a:r>
                        <a:rPr lang="en-US" sz="1400" b="0" i="0" u="none" strike="noStrike" dirty="0">
                          <a:solidFill>
                            <a:srgbClr val="000000"/>
                          </a:solidFill>
                          <a:effectLst/>
                          <a:latin typeface="Tw Cen MT"/>
                        </a:rPr>
                        <a:t>1,100</a:t>
                      </a:r>
                    </a:p>
                  </a:txBody>
                  <a:tcPr marL="9525" marR="9525" marT="9525" marB="0" anchor="ctr"/>
                </a:tc>
                <a:tc>
                  <a:txBody>
                    <a:bodyPr/>
                    <a:lstStyle/>
                    <a:p>
                      <a:pPr lvl="0" algn="ctr">
                        <a:buNone/>
                      </a:pPr>
                      <a:r>
                        <a:rPr lang="en-US" sz="1400" b="0" i="0" u="none" strike="noStrike" dirty="0">
                          <a:solidFill>
                            <a:srgbClr val="000000"/>
                          </a:solidFill>
                          <a:effectLst/>
                          <a:latin typeface="Tw Cen MT"/>
                        </a:rPr>
                        <a:t>873</a:t>
                      </a:r>
                    </a:p>
                  </a:txBody>
                  <a:tcPr marL="9525" marR="9525" marT="9525" marB="0" anchor="ctr"/>
                </a:tc>
                <a:tc>
                  <a:txBody>
                    <a:bodyPr/>
                    <a:lstStyle/>
                    <a:p>
                      <a:pPr lvl="0" algn="ctr" fontAlgn="b"/>
                      <a:r>
                        <a:rPr lang="en-US" sz="1400" b="0" i="0" u="none" strike="noStrike" dirty="0">
                          <a:solidFill>
                            <a:srgbClr val="000000"/>
                          </a:solidFill>
                          <a:effectLst/>
                          <a:latin typeface="Tw Cen MT" panose="020B0602020104020603" pitchFamily="34" charset="0"/>
                        </a:rPr>
                        <a:t>   1.134 </a:t>
                      </a:r>
                    </a:p>
                  </a:txBody>
                  <a:tcPr marL="9525" marR="9525" marT="9525" marB="0" anchor="ctr"/>
                </a:tc>
                <a:tc>
                  <a:txBody>
                    <a:bodyPr/>
                    <a:lstStyle/>
                    <a:p>
                      <a:pPr algn="ctr" rtl="0" fontAlgn="b"/>
                      <a:r>
                        <a:rPr lang="en-ID" sz="1400" b="0" i="0" u="none" strike="noStrike" dirty="0">
                          <a:solidFill>
                            <a:srgbClr val="000000"/>
                          </a:solidFill>
                          <a:effectLst/>
                          <a:latin typeface="Tw Cen MT" panose="020B0602020104020603" pitchFamily="34" charset="0"/>
                        </a:rPr>
                        <a:t>1201 </a:t>
                      </a:r>
                    </a:p>
                  </a:txBody>
                  <a:tcPr anchor="ctr"/>
                </a:tc>
                <a:tc>
                  <a:txBody>
                    <a:bodyPr/>
                    <a:lstStyle/>
                    <a:p>
                      <a:pPr algn="ctr" fontAlgn="b"/>
                      <a:r>
                        <a:rPr lang="en-ID" sz="1400" b="0" i="0" u="none" strike="noStrike" dirty="0">
                          <a:solidFill>
                            <a:srgbClr val="000000"/>
                          </a:solidFill>
                          <a:effectLst/>
                          <a:latin typeface="Tw Cen MT" panose="020B0602020104020603" pitchFamily="34" charset="0"/>
                        </a:rPr>
                        <a:t>   1.087 </a:t>
                      </a:r>
                    </a:p>
                  </a:txBody>
                  <a:tcPr marL="9525" marR="9525" marT="9525" marB="0" anchor="ctr"/>
                </a:tc>
                <a:tc>
                  <a:txBody>
                    <a:bodyPr/>
                    <a:lstStyle/>
                    <a:p>
                      <a:pPr algn="ctr" fontAlgn="b"/>
                      <a:r>
                        <a:rPr lang="en-ID" sz="1400" b="0" i="0" u="none" strike="noStrike" dirty="0">
                          <a:solidFill>
                            <a:srgbClr val="000000"/>
                          </a:solidFill>
                          <a:effectLst/>
                          <a:latin typeface="Tw Cen MT" panose="020B0602020104020603" pitchFamily="34" charset="0"/>
                        </a:rPr>
                        <a:t>1.169</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1,187 </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1,288</a:t>
                      </a:r>
                    </a:p>
                  </a:txBody>
                  <a:tcPr marL="9525" marR="9525" marT="9525" marB="0" anchor="ctr"/>
                </a:tc>
                <a:extLst>
                  <a:ext uri="{0D108BD9-81ED-4DB2-BD59-A6C34878D82A}">
                    <a16:rowId xmlns:a16="http://schemas.microsoft.com/office/drawing/2014/main" val="10002"/>
                  </a:ext>
                </a:extLst>
              </a:tr>
              <a:tr h="403203">
                <a:tc>
                  <a:txBody>
                    <a:bodyPr/>
                    <a:lstStyle/>
                    <a:p>
                      <a:pPr algn="ctr"/>
                      <a:r>
                        <a:rPr lang="en-US" sz="1400" dirty="0">
                          <a:latin typeface="Tw Cen MT"/>
                        </a:rPr>
                        <a:t>3</a:t>
                      </a:r>
                      <a:endParaRPr lang="en-US" sz="1400" dirty="0">
                        <a:solidFill>
                          <a:schemeClr val="tx2"/>
                        </a:solidFill>
                        <a:latin typeface="Tw Cen MT"/>
                        <a:ea typeface="Verdana"/>
                        <a:cs typeface="Verdana"/>
                      </a:endParaRPr>
                    </a:p>
                  </a:txBody>
                  <a:tcPr marL="182749" marR="182749" marT="68884" marB="68884" anchor="ctr"/>
                </a:tc>
                <a:tc>
                  <a:txBody>
                    <a:bodyPr/>
                    <a:lstStyle/>
                    <a:p>
                      <a:pPr algn="l" fontAlgn="b"/>
                      <a:r>
                        <a:rPr lang="en-US" sz="1400" u="none" strike="noStrike" dirty="0" err="1">
                          <a:latin typeface="Tw Cen MT"/>
                        </a:rPr>
                        <a:t>Pelayanan</a:t>
                      </a:r>
                      <a:r>
                        <a:rPr lang="en-US" sz="1400" u="none" strike="noStrike" dirty="0">
                          <a:latin typeface="Tw Cen MT"/>
                        </a:rPr>
                        <a:t> </a:t>
                      </a:r>
                      <a:r>
                        <a:rPr lang="en-US" sz="1400" u="none" strike="noStrike" dirty="0" err="1">
                          <a:latin typeface="Tw Cen MT"/>
                        </a:rPr>
                        <a:t>Obat</a:t>
                      </a:r>
                      <a:r>
                        <a:rPr lang="en-US" sz="1400" u="none" strike="noStrike" dirty="0">
                          <a:latin typeface="Tw Cen MT"/>
                        </a:rPr>
                        <a:t> IGD</a:t>
                      </a:r>
                      <a:endParaRPr lang="en-US" sz="1400" b="0" i="0" u="none" strike="noStrike">
                        <a:solidFill>
                          <a:schemeClr val="tx2"/>
                        </a:solidFill>
                        <a:latin typeface="Tw Cen MT"/>
                        <a:ea typeface="Verdana"/>
                        <a:cs typeface="Verdana"/>
                      </a:endParaRPr>
                    </a:p>
                  </a:txBody>
                  <a:tcPr marL="19034" marR="19034" marT="14351" marB="0" anchor="ctr"/>
                </a:tc>
                <a:tc>
                  <a:txBody>
                    <a:bodyPr/>
                    <a:lstStyle/>
                    <a:p>
                      <a:pPr algn="ctr" fontAlgn="ctr"/>
                      <a:r>
                        <a:rPr lang="en-US" sz="1400" u="none" strike="noStrike" dirty="0">
                          <a:effectLst/>
                          <a:latin typeface="Tw Cen MT"/>
                        </a:rPr>
                        <a:t>       362</a:t>
                      </a:r>
                      <a:endParaRPr lang="en-US" sz="1400" b="0" i="0" u="none" strike="noStrike" dirty="0">
                        <a:solidFill>
                          <a:srgbClr val="000000"/>
                        </a:solidFill>
                        <a:effectLst/>
                        <a:latin typeface="Tw Cen MT"/>
                      </a:endParaRPr>
                    </a:p>
                  </a:txBody>
                  <a:tcPr marL="9525" marR="9525" marT="9525" marB="0" anchor="ctr"/>
                </a:tc>
                <a:tc>
                  <a:txBody>
                    <a:bodyPr/>
                    <a:lstStyle/>
                    <a:p>
                      <a:pPr algn="ctr" fontAlgn="ctr"/>
                      <a:r>
                        <a:rPr lang="en-US" sz="1400" b="0" i="0" u="none" strike="noStrike" dirty="0">
                          <a:solidFill>
                            <a:srgbClr val="000000"/>
                          </a:solidFill>
                          <a:effectLst/>
                          <a:latin typeface="Tw Cen MT"/>
                        </a:rPr>
                        <a:t>369 </a:t>
                      </a:r>
                      <a:endParaRPr lang="en-US" sz="1400" dirty="0"/>
                    </a:p>
                  </a:txBody>
                  <a:tcPr marL="9525" marR="9525" marT="9525" marB="0" anchor="ctr"/>
                </a:tc>
                <a:tc>
                  <a:txBody>
                    <a:bodyPr/>
                    <a:lstStyle/>
                    <a:p>
                      <a:pPr lvl="0" algn="ctr">
                        <a:buNone/>
                      </a:pPr>
                      <a:r>
                        <a:rPr lang="en-US" sz="1400" b="0" i="0" u="none" strike="noStrike" dirty="0">
                          <a:solidFill>
                            <a:srgbClr val="000000"/>
                          </a:solidFill>
                          <a:effectLst/>
                          <a:latin typeface="Tw Cen MT"/>
                        </a:rPr>
                        <a:t>383</a:t>
                      </a:r>
                    </a:p>
                  </a:txBody>
                  <a:tcPr marL="9525" marR="9525" marT="9525" marB="0" anchor="ctr"/>
                </a:tc>
                <a:tc>
                  <a:txBody>
                    <a:bodyPr/>
                    <a:lstStyle/>
                    <a:p>
                      <a:pPr lvl="0" algn="ctr">
                        <a:buNone/>
                      </a:pPr>
                      <a:r>
                        <a:rPr lang="en-US" sz="1400" b="0" i="0" u="none" strike="noStrike" dirty="0">
                          <a:solidFill>
                            <a:srgbClr val="000000"/>
                          </a:solidFill>
                          <a:effectLst/>
                          <a:latin typeface="Tw Cen MT"/>
                        </a:rPr>
                        <a:t>286</a:t>
                      </a:r>
                    </a:p>
                  </a:txBody>
                  <a:tcPr marL="9525" marR="9525" marT="9525" marB="0" anchor="ctr"/>
                </a:tc>
                <a:tc>
                  <a:txBody>
                    <a:bodyPr/>
                    <a:lstStyle/>
                    <a:p>
                      <a:pPr lvl="0" algn="ctr">
                        <a:buNone/>
                      </a:pPr>
                      <a:r>
                        <a:rPr lang="en-US" sz="1400" b="0" i="0" u="none" strike="noStrike" dirty="0">
                          <a:solidFill>
                            <a:srgbClr val="000000"/>
                          </a:solidFill>
                          <a:effectLst/>
                          <a:latin typeface="Tw Cen MT"/>
                        </a:rPr>
                        <a:t>264</a:t>
                      </a:r>
                    </a:p>
                  </a:txBody>
                  <a:tcPr marL="9525" marR="9525" marT="9525" marB="0" anchor="ctr"/>
                </a:tc>
                <a:tc>
                  <a:txBody>
                    <a:bodyPr/>
                    <a:lstStyle/>
                    <a:p>
                      <a:pPr lvl="0" algn="ctr" fontAlgn="b"/>
                      <a:r>
                        <a:rPr lang="en-US" sz="1400" b="0" i="0" u="none" strike="noStrike" dirty="0">
                          <a:solidFill>
                            <a:srgbClr val="000000"/>
                          </a:solidFill>
                          <a:effectLst/>
                          <a:latin typeface="Tw Cen MT" panose="020B0602020104020603" pitchFamily="34" charset="0"/>
                        </a:rPr>
                        <a:t>      343 </a:t>
                      </a:r>
                    </a:p>
                  </a:txBody>
                  <a:tcPr marL="9525" marR="9525" marT="9525" marB="0" anchor="ctr"/>
                </a:tc>
                <a:tc>
                  <a:txBody>
                    <a:bodyPr/>
                    <a:lstStyle/>
                    <a:p>
                      <a:pPr algn="ctr" rtl="0" fontAlgn="b"/>
                      <a:r>
                        <a:rPr lang="en-ID" sz="1400" b="0" i="0" u="none" strike="noStrike" dirty="0">
                          <a:solidFill>
                            <a:srgbClr val="000000"/>
                          </a:solidFill>
                          <a:effectLst/>
                          <a:latin typeface="Tw Cen MT" panose="020B0602020104020603" pitchFamily="34" charset="0"/>
                        </a:rPr>
                        <a:t>330        </a:t>
                      </a:r>
                    </a:p>
                  </a:txBody>
                  <a:tcPr anchor="ctr"/>
                </a:tc>
                <a:tc>
                  <a:txBody>
                    <a:bodyPr/>
                    <a:lstStyle/>
                    <a:p>
                      <a:pPr algn="ctr" fontAlgn="b"/>
                      <a:r>
                        <a:rPr lang="en-ID" sz="1400" b="0" i="0" u="none" strike="noStrike" dirty="0">
                          <a:solidFill>
                            <a:srgbClr val="000000"/>
                          </a:solidFill>
                          <a:effectLst/>
                          <a:latin typeface="Tw Cen MT" panose="020B0602020104020603" pitchFamily="34" charset="0"/>
                        </a:rPr>
                        <a:t>      372 </a:t>
                      </a:r>
                    </a:p>
                  </a:txBody>
                  <a:tcPr marL="9525" marR="9525" marT="9525" marB="0" anchor="ctr"/>
                </a:tc>
                <a:tc>
                  <a:txBody>
                    <a:bodyPr/>
                    <a:lstStyle/>
                    <a:p>
                      <a:pPr algn="ctr" fontAlgn="b"/>
                      <a:r>
                        <a:rPr lang="en-ID" sz="1400" b="0" i="0" u="none" strike="noStrike" dirty="0">
                          <a:solidFill>
                            <a:srgbClr val="000000"/>
                          </a:solidFill>
                          <a:effectLst/>
                          <a:latin typeface="Tw Cen MT" panose="020B0602020104020603" pitchFamily="34" charset="0"/>
                        </a:rPr>
                        <a:t>369</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431 </a:t>
                      </a:r>
                    </a:p>
                  </a:txBody>
                  <a:tcPr marL="9525" marR="9525" marT="9525" marB="0" anchor="ctr"/>
                </a:tc>
                <a:tc>
                  <a:txBody>
                    <a:bodyPr/>
                    <a:lstStyle/>
                    <a:p>
                      <a:pPr algn="ctr" fontAlgn="b"/>
                      <a:r>
                        <a:rPr lang="en-US" sz="1400" b="0" i="0" u="none" strike="noStrike" dirty="0">
                          <a:solidFill>
                            <a:srgbClr val="000000"/>
                          </a:solidFill>
                          <a:effectLst/>
                          <a:latin typeface="Tw Cen MT" panose="020B0602020104020603" pitchFamily="34" charset="0"/>
                        </a:rPr>
                        <a:t>418</a:t>
                      </a:r>
                    </a:p>
                  </a:txBody>
                  <a:tcPr marL="9525" marR="9525" marT="9525" marB="0" anchor="ctr"/>
                </a:tc>
                <a:extLst>
                  <a:ext uri="{0D108BD9-81ED-4DB2-BD59-A6C34878D82A}">
                    <a16:rowId xmlns:a16="http://schemas.microsoft.com/office/drawing/2014/main" val="10003"/>
                  </a:ext>
                </a:extLst>
              </a:tr>
            </a:tbl>
          </a:graphicData>
        </a:graphic>
      </p:graphicFrame>
      <p:sp>
        <p:nvSpPr>
          <p:cNvPr id="5" name="Rounded Rectangle 5">
            <a:extLst>
              <a:ext uri="{FF2B5EF4-FFF2-40B4-BE49-F238E27FC236}">
                <a16:creationId xmlns:a16="http://schemas.microsoft.com/office/drawing/2014/main" id="{04C3066B-D96A-40CF-A16E-228B27BE8DD3}"/>
              </a:ext>
            </a:extLst>
          </p:cNvPr>
          <p:cNvSpPr/>
          <p:nvPr/>
        </p:nvSpPr>
        <p:spPr>
          <a:xfrm>
            <a:off x="839133" y="49698"/>
            <a:ext cx="3151411" cy="419026"/>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FARMASI </a:t>
            </a:r>
            <a:endParaRPr lang="en-US" sz="2800" dirty="0">
              <a:solidFill>
                <a:schemeClr val="bg1"/>
              </a:solidFill>
              <a:latin typeface="Tw Cen MT Condensed" panose="020B0606020104020203" pitchFamily="34" charset="0"/>
            </a:endParaRPr>
          </a:p>
        </p:txBody>
      </p:sp>
      <p:graphicFrame>
        <p:nvGraphicFramePr>
          <p:cNvPr id="10" name="Content Placeholder 4">
            <a:extLst>
              <a:ext uri="{FF2B5EF4-FFF2-40B4-BE49-F238E27FC236}">
                <a16:creationId xmlns:a16="http://schemas.microsoft.com/office/drawing/2014/main" id="{FF3A40EC-2DCF-4C63-8323-9DAB10DE1C67}"/>
              </a:ext>
            </a:extLst>
          </p:cNvPr>
          <p:cNvGraphicFramePr>
            <a:graphicFrameLocks/>
          </p:cNvGraphicFramePr>
          <p:nvPr>
            <p:extLst>
              <p:ext uri="{D42A27DB-BD31-4B8C-83A1-F6EECF244321}">
                <p14:modId xmlns:p14="http://schemas.microsoft.com/office/powerpoint/2010/main" val="1123771617"/>
              </p:ext>
            </p:extLst>
          </p:nvPr>
        </p:nvGraphicFramePr>
        <p:xfrm>
          <a:off x="295566" y="3442975"/>
          <a:ext cx="10556917" cy="3319600"/>
        </p:xfrm>
        <a:graphic>
          <a:graphicData uri="http://schemas.openxmlformats.org/drawingml/2006/table">
            <a:tbl>
              <a:tblPr firstRow="1" bandRow="1"/>
              <a:tblGrid>
                <a:gridCol w="758679">
                  <a:extLst>
                    <a:ext uri="{9D8B030D-6E8A-4147-A177-3AD203B41FA5}">
                      <a16:colId xmlns:a16="http://schemas.microsoft.com/office/drawing/2014/main" val="20000"/>
                    </a:ext>
                  </a:extLst>
                </a:gridCol>
                <a:gridCol w="1690112">
                  <a:extLst>
                    <a:ext uri="{9D8B030D-6E8A-4147-A177-3AD203B41FA5}">
                      <a16:colId xmlns:a16="http://schemas.microsoft.com/office/drawing/2014/main" val="20001"/>
                    </a:ext>
                  </a:extLst>
                </a:gridCol>
                <a:gridCol w="789257">
                  <a:extLst>
                    <a:ext uri="{9D8B030D-6E8A-4147-A177-3AD203B41FA5}">
                      <a16:colId xmlns:a16="http://schemas.microsoft.com/office/drawing/2014/main" val="20002"/>
                    </a:ext>
                  </a:extLst>
                </a:gridCol>
                <a:gridCol w="791172">
                  <a:extLst>
                    <a:ext uri="{9D8B030D-6E8A-4147-A177-3AD203B41FA5}">
                      <a16:colId xmlns:a16="http://schemas.microsoft.com/office/drawing/2014/main" val="2442586926"/>
                    </a:ext>
                  </a:extLst>
                </a:gridCol>
                <a:gridCol w="811966">
                  <a:extLst>
                    <a:ext uri="{9D8B030D-6E8A-4147-A177-3AD203B41FA5}">
                      <a16:colId xmlns:a16="http://schemas.microsoft.com/office/drawing/2014/main" val="3557609081"/>
                    </a:ext>
                  </a:extLst>
                </a:gridCol>
                <a:gridCol w="678713">
                  <a:extLst>
                    <a:ext uri="{9D8B030D-6E8A-4147-A177-3AD203B41FA5}">
                      <a16:colId xmlns:a16="http://schemas.microsoft.com/office/drawing/2014/main" val="1611917553"/>
                    </a:ext>
                  </a:extLst>
                </a:gridCol>
                <a:gridCol w="678713">
                  <a:extLst>
                    <a:ext uri="{9D8B030D-6E8A-4147-A177-3AD203B41FA5}">
                      <a16:colId xmlns:a16="http://schemas.microsoft.com/office/drawing/2014/main" val="1439129469"/>
                    </a:ext>
                  </a:extLst>
                </a:gridCol>
                <a:gridCol w="678713">
                  <a:extLst>
                    <a:ext uri="{9D8B030D-6E8A-4147-A177-3AD203B41FA5}">
                      <a16:colId xmlns:a16="http://schemas.microsoft.com/office/drawing/2014/main" val="20007"/>
                    </a:ext>
                  </a:extLst>
                </a:gridCol>
                <a:gridCol w="678710">
                  <a:extLst>
                    <a:ext uri="{9D8B030D-6E8A-4147-A177-3AD203B41FA5}">
                      <a16:colId xmlns:a16="http://schemas.microsoft.com/office/drawing/2014/main" val="1749382434"/>
                    </a:ext>
                  </a:extLst>
                </a:gridCol>
                <a:gridCol w="678710">
                  <a:extLst>
                    <a:ext uri="{9D8B030D-6E8A-4147-A177-3AD203B41FA5}">
                      <a16:colId xmlns:a16="http://schemas.microsoft.com/office/drawing/2014/main" val="2120852075"/>
                    </a:ext>
                  </a:extLst>
                </a:gridCol>
                <a:gridCol w="678710">
                  <a:extLst>
                    <a:ext uri="{9D8B030D-6E8A-4147-A177-3AD203B41FA5}">
                      <a16:colId xmlns:a16="http://schemas.microsoft.com/office/drawing/2014/main" val="2314242633"/>
                    </a:ext>
                  </a:extLst>
                </a:gridCol>
                <a:gridCol w="821731">
                  <a:extLst>
                    <a:ext uri="{9D8B030D-6E8A-4147-A177-3AD203B41FA5}">
                      <a16:colId xmlns:a16="http://schemas.microsoft.com/office/drawing/2014/main" val="20011"/>
                    </a:ext>
                  </a:extLst>
                </a:gridCol>
                <a:gridCol w="821731">
                  <a:extLst>
                    <a:ext uri="{9D8B030D-6E8A-4147-A177-3AD203B41FA5}">
                      <a16:colId xmlns:a16="http://schemas.microsoft.com/office/drawing/2014/main" val="2608657113"/>
                    </a:ext>
                  </a:extLst>
                </a:gridCol>
              </a:tblGrid>
              <a:tr h="47039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NO</a:t>
                      </a:r>
                      <a:endParaRPr lang="en-US" sz="1200" dirty="0">
                        <a:solidFill>
                          <a:schemeClr val="tx2"/>
                        </a:solidFill>
                        <a:latin typeface="Tw Cen MT" panose="020B0602020104020603" pitchFamily="34" charset="0"/>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a:rPr>
                        <a:t>JENIS KEGIATAN</a:t>
                      </a:r>
                      <a:endParaRPr lang="en-US" sz="1200" dirty="0">
                        <a:solidFill>
                          <a:schemeClr val="tx2"/>
                        </a:solidFill>
                        <a:latin typeface="Tw Cen MT"/>
                        <a:ea typeface="Verdana" pitchFamily="34" charset="0"/>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b="1" dirty="0">
                          <a:latin typeface="Tw Cen MT"/>
                        </a:rPr>
                        <a:t>JAN</a:t>
                      </a:r>
                      <a:endParaRPr lang="en-US" sz="1200" b="1" dirty="0">
                        <a:solidFill>
                          <a:schemeClr val="tx2"/>
                        </a:solidFill>
                        <a:latin typeface="Tw Cen MT"/>
                        <a:ea typeface="Verdana"/>
                        <a:cs typeface="Verdana" panose="020B0604030504040204" pitchFamily="34" charset="0"/>
                      </a:endParaRP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b="1" dirty="0">
                          <a:solidFill>
                            <a:schemeClr val="tx2"/>
                          </a:solidFill>
                          <a:latin typeface="Tw Cen MT"/>
                          <a:ea typeface="Verdana"/>
                          <a:cs typeface="Verdana" panose="020B0604030504040204" pitchFamily="34" charset="0"/>
                        </a:rPr>
                        <a:t>FEB</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MAR</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APR</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MEI</a:t>
                      </a:r>
                    </a:p>
                  </a:txBody>
                  <a:tcPr marL="182715" marR="182715" marT="68865" marB="68865"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JUN</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JUL</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AGS</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SEP</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OKT</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NOV</a:t>
                      </a:r>
                    </a:p>
                  </a:txBody>
                  <a:tcPr marL="182715" marR="182715" marT="68865" marB="68865"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546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panose="020B0602020104020603" pitchFamily="34" charset="0"/>
                        </a:rPr>
                        <a:t>1</a:t>
                      </a:r>
                      <a:endParaRPr lang="id-ID" sz="12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200" u="none" strike="noStrike" dirty="0" err="1">
                          <a:latin typeface="Tw Cen MT" panose="020B0602020104020603" pitchFamily="34" charset="0"/>
                        </a:rPr>
                        <a:t>Faeces</a:t>
                      </a:r>
                      <a:r>
                        <a:rPr lang="en-US" sz="1200" u="none" strike="noStrike" dirty="0">
                          <a:latin typeface="Tw Cen MT" panose="020B0602020104020603" pitchFamily="34" charset="0"/>
                        </a:rPr>
                        <a:t> </a:t>
                      </a:r>
                      <a:r>
                        <a:rPr lang="en-US" sz="1200" u="none" strike="noStrike" dirty="0" err="1">
                          <a:latin typeface="Tw Cen MT" panose="020B0602020104020603" pitchFamily="34" charset="0"/>
                        </a:rPr>
                        <a:t>Rutin</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1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         - </a:t>
                      </a:r>
                    </a:p>
                  </a:txBody>
                  <a:tcPr marL="0" marR="0" marT="0"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         1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2 </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660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2</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Hematologi</a:t>
                      </a:r>
                      <a:r>
                        <a:rPr lang="en-US" sz="1200" u="none" strike="noStrike" dirty="0">
                          <a:latin typeface="Tw Cen MT"/>
                        </a:rPr>
                        <a:t> </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a:rPr>
                        <a:t>      302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245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247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186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173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345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227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    245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238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235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1673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3</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Hematologi</a:t>
                      </a:r>
                      <a:r>
                        <a:rPr lang="en-US" sz="1200" u="none" strike="noStrike" dirty="0">
                          <a:latin typeface="Tw Cen MT"/>
                        </a:rPr>
                        <a:t> </a:t>
                      </a:r>
                      <a:r>
                        <a:rPr lang="en-US" sz="1200" u="none" strike="noStrike" dirty="0" err="1">
                          <a:latin typeface="Tw Cen MT"/>
                        </a:rPr>
                        <a:t>Sederhana</a:t>
                      </a:r>
                      <a:endParaRPr lang="en-US" sz="1200" b="0" i="0" u="none" strike="noStrike" dirty="0">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2"/>
                  </a:ext>
                </a:extLst>
              </a:tr>
              <a:tr h="3047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4</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latin typeface="Tw Cen MT" panose="020B0602020104020603" pitchFamily="34" charset="0"/>
                        </a:rPr>
                        <a:t>Kimia Klinik</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a:rPr>
                        <a:t>  1,386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a:rPr>
                        <a:t>    1,268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1,144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878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849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1.422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1.206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1.226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1.111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1,224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1,415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2765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5</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Pemeriksaan</a:t>
                      </a:r>
                      <a:r>
                        <a:rPr lang="en-US" sz="1200" u="none" strike="noStrike" dirty="0">
                          <a:latin typeface="Tw Cen MT"/>
                        </a:rPr>
                        <a:t> </a:t>
                      </a:r>
                      <a:r>
                        <a:rPr lang="en-US" sz="1200" u="none" strike="noStrike" dirty="0" err="1">
                          <a:latin typeface="Tw Cen MT"/>
                        </a:rPr>
                        <a:t>Narkoba</a:t>
                      </a:r>
                      <a:endParaRPr lang="en-US" sz="1200" b="0" i="0" u="none" strike="noStrike" dirty="0">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182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131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165</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111</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76</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159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252</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372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247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114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3,789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4"/>
                  </a:ext>
                </a:extLst>
              </a:tr>
              <a:tr h="2660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6</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latin typeface="Tw Cen MT" panose="020B0602020104020603" pitchFamily="34" charset="0"/>
                        </a:rPr>
                        <a:t>Urine Analisa</a:t>
                      </a:r>
                      <a:endParaRPr lang="en-US" sz="1200" b="0"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38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29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30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24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52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40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41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41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76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660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7</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Serologi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6"/>
                  </a:ext>
                </a:extLst>
              </a:tr>
              <a:tr h="2660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id-ID" sz="1200" u="none" strike="noStrike" dirty="0">
                          <a:effectLst/>
                          <a:latin typeface="Tw Cen MT"/>
                        </a:rPr>
                        <a:t>8</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Mikrobiologi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2660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a:rPr>
                        <a:t>9</a:t>
                      </a:r>
                      <a:endParaRPr lang="id-ID" sz="1200" b="0" i="0" u="none" strike="noStrike" dirty="0">
                        <a:solidFill>
                          <a:srgbClr val="000000"/>
                        </a:solidFill>
                        <a:effectLst/>
                        <a:latin typeface="Tw Cen MT"/>
                        <a:ea typeface="Verdana"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Imunologi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r">
                        <a:buNone/>
                      </a:pPr>
                      <a:r>
                        <a:rPr lang="en-US" sz="1200" b="0" i="0" u="none" strike="noStrike" dirty="0">
                          <a:solidFill>
                            <a:srgbClr val="000000"/>
                          </a:solidFill>
                          <a:effectLst/>
                          <a:latin typeface="Tw Cen MT"/>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8"/>
                  </a:ext>
                </a:extLst>
              </a:tr>
              <a:tr h="2660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id-ID" sz="1200" u="none" strike="noStrike" dirty="0">
                          <a:effectLst/>
                          <a:latin typeface="Tw Cen MT" panose="020B0602020104020603" pitchFamily="34" charset="0"/>
                        </a:rPr>
                        <a:t>10</a:t>
                      </a:r>
                      <a:endParaRPr lang="id-ID" sz="1200" b="0" i="0" u="none" strike="noStrike" dirty="0">
                        <a:solidFill>
                          <a:srgbClr val="000000"/>
                        </a:solidFill>
                        <a:effectLst/>
                        <a:latin typeface="Tw Cen MT" panose="020B0602020104020603" pitchFamily="34" charset="0"/>
                        <a:ea typeface="Verdana" pitchFamily="34" charset="0"/>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8240" rtl="0" eaLnBrk="1" fontAlgn="auto" latinLnBrk="0" hangingPunct="1">
                        <a:lnSpc>
                          <a:spcPct val="100000"/>
                        </a:lnSpc>
                        <a:spcBef>
                          <a:spcPts val="0"/>
                        </a:spcBef>
                        <a:spcAft>
                          <a:spcPts val="0"/>
                        </a:spcAft>
                        <a:buClrTx/>
                        <a:buSzTx/>
                        <a:buFontTx/>
                        <a:buNone/>
                        <a:tabLst/>
                        <a:defRPr/>
                      </a:pPr>
                      <a:r>
                        <a:rPr lang="en-US" sz="1200" u="none" strike="noStrike" err="1">
                          <a:latin typeface="Tw Cen MT"/>
                        </a:rPr>
                        <a:t>Imunoserologi</a:t>
                      </a:r>
                      <a:endParaRPr lang="en-US" sz="1200" b="0" i="0" u="none" strike="noStrike">
                        <a:solidFill>
                          <a:schemeClr val="tx2"/>
                        </a:solidFill>
                        <a:latin typeface="Tw Cen MT"/>
                        <a:ea typeface="Verdana" pitchFamily="34" charset="0"/>
                        <a:cs typeface="Verdana" panose="020B0604030504040204" pitchFamily="34" charset="0"/>
                      </a:endParaRPr>
                    </a:p>
                  </a:txBody>
                  <a:tcPr marL="19034" marR="19034" marT="1434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u="none" strike="noStrike" dirty="0">
                          <a:effectLst/>
                          <a:latin typeface="Tw Cen MT" panose="020B0602020104020603" pitchFamily="34" charset="0"/>
                        </a:rPr>
                        <a:t>          21 </a:t>
                      </a:r>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200" b="0" i="0" u="none" strike="noStrike" dirty="0">
                          <a:solidFill>
                            <a:srgbClr val="000000"/>
                          </a:solidFill>
                          <a:effectLst/>
                          <a:latin typeface="Tw Cen MT" panose="020B0602020104020603" pitchFamily="34" charset="0"/>
                        </a:rPr>
                        <a:t>         13 </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18</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15</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r">
                        <a:buNone/>
                      </a:pPr>
                      <a:r>
                        <a:rPr lang="en-US" sz="1200" b="0" i="0" u="none" strike="noStrike" dirty="0">
                          <a:solidFill>
                            <a:srgbClr val="000000"/>
                          </a:solidFill>
                          <a:effectLst/>
                          <a:latin typeface="Tw Cen MT"/>
                        </a:rPr>
                        <a:t>12</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r" fontAlgn="b"/>
                      <a:r>
                        <a:rPr lang="en-US" sz="1200" b="0" i="0" u="none" strike="noStrike" dirty="0">
                          <a:solidFill>
                            <a:srgbClr val="000000"/>
                          </a:solidFill>
                          <a:effectLst/>
                          <a:latin typeface="Tw Cen MT" panose="020B0602020104020603" pitchFamily="34" charset="0"/>
                        </a:rPr>
                        <a:t>        77 </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373</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    298 </a:t>
                      </a:r>
                    </a:p>
                  </a:txBody>
                  <a:tcPr marL="0" marR="0" marT="0"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     328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267 </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280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bl>
          </a:graphicData>
        </a:graphic>
      </p:graphicFrame>
      <p:sp>
        <p:nvSpPr>
          <p:cNvPr id="14" name="Rounded Rectangle 5">
            <a:extLst>
              <a:ext uri="{FF2B5EF4-FFF2-40B4-BE49-F238E27FC236}">
                <a16:creationId xmlns:a16="http://schemas.microsoft.com/office/drawing/2014/main" id="{10D70BAC-9318-48FD-BB0E-9EF7B285B269}"/>
              </a:ext>
            </a:extLst>
          </p:cNvPr>
          <p:cNvSpPr/>
          <p:nvPr/>
        </p:nvSpPr>
        <p:spPr>
          <a:xfrm>
            <a:off x="549126" y="3041723"/>
            <a:ext cx="3731423" cy="358986"/>
          </a:xfrm>
          <a:prstGeom prst="roundRect">
            <a:avLst>
              <a:gd name="adj" fmla="val 45777"/>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LABORATORIUM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F30CCF83-C468-411B-8AA2-858EDD4CA2DA}"/>
              </a:ext>
            </a:extLst>
          </p:cNvPr>
          <p:cNvSpPr>
            <a:spLocks noGrp="1"/>
          </p:cNvSpPr>
          <p:nvPr>
            <p:ph type="sldNum" sz="quarter" idx="12"/>
          </p:nvPr>
        </p:nvSpPr>
        <p:spPr>
          <a:xfrm>
            <a:off x="10432592" y="6352287"/>
            <a:ext cx="921208" cy="365125"/>
          </a:xfrm>
        </p:spPr>
        <p:txBody>
          <a:bodyPr/>
          <a:lstStyle/>
          <a:p>
            <a:fld id="{565CE74E-AB26-4998-AD42-012C4C1AD076}" type="slidenum">
              <a:rPr lang="zh-CN" altLang="en-US" smtClean="0"/>
              <a:t>21</a:t>
            </a:fld>
            <a:endParaRPr lang="zh-CN" altLang="en-US" dirty="0"/>
          </a:p>
        </p:txBody>
      </p:sp>
      <p:pic>
        <p:nvPicPr>
          <p:cNvPr id="7" name="Picture 6">
            <a:extLst>
              <a:ext uri="{FF2B5EF4-FFF2-40B4-BE49-F238E27FC236}">
                <a16:creationId xmlns:a16="http://schemas.microsoft.com/office/drawing/2014/main" id="{110EE971-A639-472F-BC9F-99FE44A1479C}"/>
              </a:ext>
            </a:extLst>
          </p:cNvPr>
          <p:cNvPicPr>
            <a:picLocks noChangeAspect="1"/>
          </p:cNvPicPr>
          <p:nvPr/>
        </p:nvPicPr>
        <p:blipFill>
          <a:blip r:embed="rId3"/>
          <a:stretch>
            <a:fillRect/>
          </a:stretch>
        </p:blipFill>
        <p:spPr>
          <a:xfrm>
            <a:off x="0" y="0"/>
            <a:ext cx="847417" cy="847417"/>
          </a:xfrm>
          <a:prstGeom prst="rect">
            <a:avLst/>
          </a:prstGeom>
        </p:spPr>
      </p:pic>
    </p:spTree>
    <p:extLst>
      <p:ext uri="{BB962C8B-B14F-4D97-AF65-F5344CB8AC3E}">
        <p14:creationId xmlns:p14="http://schemas.microsoft.com/office/powerpoint/2010/main" val="8134498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9477CE2B-7C3B-4715-A5AB-D12A444CB2C5}"/>
              </a:ext>
            </a:extLst>
          </p:cNvPr>
          <p:cNvGraphicFramePr>
            <a:graphicFrameLocks/>
          </p:cNvGraphicFramePr>
          <p:nvPr>
            <p:extLst>
              <p:ext uri="{D42A27DB-BD31-4B8C-83A1-F6EECF244321}">
                <p14:modId xmlns:p14="http://schemas.microsoft.com/office/powerpoint/2010/main" val="3189337274"/>
              </p:ext>
            </p:extLst>
          </p:nvPr>
        </p:nvGraphicFramePr>
        <p:xfrm>
          <a:off x="172276" y="688622"/>
          <a:ext cx="10740362" cy="6129264"/>
        </p:xfrm>
        <a:graphic>
          <a:graphicData uri="http://schemas.openxmlformats.org/drawingml/2006/table">
            <a:tbl>
              <a:tblPr firstRow="1" bandRow="1"/>
              <a:tblGrid>
                <a:gridCol w="646692">
                  <a:extLst>
                    <a:ext uri="{9D8B030D-6E8A-4147-A177-3AD203B41FA5}">
                      <a16:colId xmlns:a16="http://schemas.microsoft.com/office/drawing/2014/main" val="20000"/>
                    </a:ext>
                  </a:extLst>
                </a:gridCol>
                <a:gridCol w="1651443">
                  <a:extLst>
                    <a:ext uri="{9D8B030D-6E8A-4147-A177-3AD203B41FA5}">
                      <a16:colId xmlns:a16="http://schemas.microsoft.com/office/drawing/2014/main" val="20001"/>
                    </a:ext>
                  </a:extLst>
                </a:gridCol>
                <a:gridCol w="762985">
                  <a:extLst>
                    <a:ext uri="{9D8B030D-6E8A-4147-A177-3AD203B41FA5}">
                      <a16:colId xmlns:a16="http://schemas.microsoft.com/office/drawing/2014/main" val="20002"/>
                    </a:ext>
                  </a:extLst>
                </a:gridCol>
                <a:gridCol w="762985">
                  <a:extLst>
                    <a:ext uri="{9D8B030D-6E8A-4147-A177-3AD203B41FA5}">
                      <a16:colId xmlns:a16="http://schemas.microsoft.com/office/drawing/2014/main" val="4255208392"/>
                    </a:ext>
                  </a:extLst>
                </a:gridCol>
                <a:gridCol w="762985">
                  <a:extLst>
                    <a:ext uri="{9D8B030D-6E8A-4147-A177-3AD203B41FA5}">
                      <a16:colId xmlns:a16="http://schemas.microsoft.com/office/drawing/2014/main" val="1310328298"/>
                    </a:ext>
                  </a:extLst>
                </a:gridCol>
                <a:gridCol w="762985">
                  <a:extLst>
                    <a:ext uri="{9D8B030D-6E8A-4147-A177-3AD203B41FA5}">
                      <a16:colId xmlns:a16="http://schemas.microsoft.com/office/drawing/2014/main" val="3091207036"/>
                    </a:ext>
                  </a:extLst>
                </a:gridCol>
                <a:gridCol w="762985">
                  <a:extLst>
                    <a:ext uri="{9D8B030D-6E8A-4147-A177-3AD203B41FA5}">
                      <a16:colId xmlns:a16="http://schemas.microsoft.com/office/drawing/2014/main" val="3090017774"/>
                    </a:ext>
                  </a:extLst>
                </a:gridCol>
                <a:gridCol w="762985">
                  <a:extLst>
                    <a:ext uri="{9D8B030D-6E8A-4147-A177-3AD203B41FA5}">
                      <a16:colId xmlns:a16="http://schemas.microsoft.com/office/drawing/2014/main" val="20007"/>
                    </a:ext>
                  </a:extLst>
                </a:gridCol>
                <a:gridCol w="762985">
                  <a:extLst>
                    <a:ext uri="{9D8B030D-6E8A-4147-A177-3AD203B41FA5}">
                      <a16:colId xmlns:a16="http://schemas.microsoft.com/office/drawing/2014/main" val="3322752814"/>
                    </a:ext>
                  </a:extLst>
                </a:gridCol>
                <a:gridCol w="762985">
                  <a:extLst>
                    <a:ext uri="{9D8B030D-6E8A-4147-A177-3AD203B41FA5}">
                      <a16:colId xmlns:a16="http://schemas.microsoft.com/office/drawing/2014/main" val="3194851939"/>
                    </a:ext>
                  </a:extLst>
                </a:gridCol>
                <a:gridCol w="762985">
                  <a:extLst>
                    <a:ext uri="{9D8B030D-6E8A-4147-A177-3AD203B41FA5}">
                      <a16:colId xmlns:a16="http://schemas.microsoft.com/office/drawing/2014/main" val="813668371"/>
                    </a:ext>
                  </a:extLst>
                </a:gridCol>
                <a:gridCol w="427530">
                  <a:extLst>
                    <a:ext uri="{9D8B030D-6E8A-4147-A177-3AD203B41FA5}">
                      <a16:colId xmlns:a16="http://schemas.microsoft.com/office/drawing/2014/main" val="20011"/>
                    </a:ext>
                  </a:extLst>
                </a:gridCol>
                <a:gridCol w="1147832">
                  <a:extLst>
                    <a:ext uri="{9D8B030D-6E8A-4147-A177-3AD203B41FA5}">
                      <a16:colId xmlns:a16="http://schemas.microsoft.com/office/drawing/2014/main" val="2390278706"/>
                    </a:ext>
                  </a:extLst>
                </a:gridCol>
              </a:tblGrid>
              <a:tr h="55485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MAR</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MEI</a:t>
                      </a:r>
                    </a:p>
                  </a:txBody>
                  <a:tcPr marL="182715" marR="182715" marT="68863" marB="6886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AGS</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SEP</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OKT</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NOV</a:t>
                      </a:r>
                    </a:p>
                  </a:txBody>
                  <a:tcPr marL="182715" marR="182715" marT="68863" marB="6886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1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Cranium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endParaRPr lang="en-US" dirty="0"/>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dirty="0"/>
                        <a:t>4</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u="none" strike="noStrike" dirty="0">
                          <a:effectLst/>
                          <a:latin typeface="Tw Cen MT"/>
                        </a:rPr>
                        <a:t>-</a:t>
                      </a:r>
                      <a:endParaRPr lang="en-US" sz="1400" dirty="0"/>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238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Thorax AP/LAT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18</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53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51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38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Abdomen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dirty="0"/>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dirty="0"/>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325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BNO</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357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Cervical AP/LAT/OBLIQ</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2325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err="1">
                          <a:latin typeface="Tw Cen MT"/>
                        </a:rPr>
                        <a:t>Thoracal</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5836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dirty="0" err="1">
                          <a:latin typeface="Tw Cen MT"/>
                        </a:rPr>
                        <a:t>Thoracolumbal</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2238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Vert </a:t>
                      </a:r>
                      <a:r>
                        <a:rPr lang="en-US" sz="1400" u="none" strike="noStrike" err="1">
                          <a:latin typeface="Tw Cen MT"/>
                        </a:rPr>
                        <a:t>Lumbalis</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endParaRPr lang="en-US" sz="1400"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1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Vert Lumbosacral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2325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Sacrum</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325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Os Coccygeus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31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rPr>
                        <a:t>Extremitas</a:t>
                      </a:r>
                      <a:r>
                        <a:rPr lang="en-US" sz="1400" u="none" strike="noStrike" dirty="0">
                          <a:latin typeface="Tw Cen MT"/>
                        </a:rPr>
                        <a:t> Superior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31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Extremitas</a:t>
                      </a:r>
                      <a:r>
                        <a:rPr lang="en-US" sz="1400" u="none" strike="noStrike" dirty="0">
                          <a:latin typeface="Tw Cen MT"/>
                        </a:rPr>
                        <a:t> Inferior</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r h="2325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Colon In Loop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325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IVP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effectLst/>
                          <a:uLnTx/>
                          <a:uFillTx/>
                          <a:latin typeface="Tw Cen MT"/>
                          <a:ea typeface="+mn-ea"/>
                          <a:cs typeface="+mn-cs"/>
                        </a:rPr>
                        <a:t>-</a:t>
                      </a:r>
                      <a:endParaRPr kumimoji="0" lang="en-US" sz="1400" b="0" i="0" u="none" strike="noStrike" kern="1200" cap="none" spc="0" normalizeH="0" baseline="0" noProof="0" dirty="0">
                        <a:ln>
                          <a:noFill/>
                        </a:ln>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5"/>
                  </a:ext>
                </a:extLst>
              </a:tr>
              <a:tr h="2238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USG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5</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325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Panoramic</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7"/>
                  </a:ext>
                </a:extLst>
              </a:tr>
              <a:tr h="3106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Pelvis/ Hip Joint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u="none" strike="noStrike" dirty="0">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2325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BMD</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400" u="none" strike="noStrike" kern="1200" cap="none" spc="0" normalizeH="0" baseline="0" noProof="0" dirty="0">
                          <a:ln>
                            <a:noFill/>
                          </a:ln>
                          <a:effectLst/>
                          <a:uLnTx/>
                          <a:uFillTx/>
                          <a:latin typeface="Tw Cen MT" panose="020B0602020104020603" pitchFamily="34" charset="0"/>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a:solidFill>
                            <a:srgbClr val="000000"/>
                          </a:solidFill>
                          <a:effectLst/>
                          <a:latin typeface="Tw Cen MT"/>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a:ea typeface="+mn-ea"/>
                          <a:cs typeface="+mn-cs"/>
                        </a:rPr>
                        <a:t>-</a:t>
                      </a:r>
                      <a:endParaRPr kumimoji="0" lang="en-US" sz="1400" b="0" i="0" u="none" strike="noStrike" kern="1200" cap="none" spc="0" normalizeH="0" baseline="0" noProof="0" dirty="0">
                        <a:ln>
                          <a:noFill/>
                        </a:ln>
                        <a:solidFill>
                          <a:prstClr val="black"/>
                        </a:solidFill>
                        <a:effectLst/>
                        <a:uLnTx/>
                        <a:uFillTx/>
                        <a:latin typeface="Calibri"/>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b="0" i="0" u="none" strike="noStrike">
                          <a:solidFill>
                            <a:srgbClr val="000000"/>
                          </a:solidFill>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815621696"/>
                  </a:ext>
                </a:extLst>
              </a:tr>
              <a:tr h="2238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CT Scan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48"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bl>
          </a:graphicData>
        </a:graphic>
      </p:graphicFrame>
      <p:sp>
        <p:nvSpPr>
          <p:cNvPr id="5" name="Rounded Rectangle 5">
            <a:extLst>
              <a:ext uri="{FF2B5EF4-FFF2-40B4-BE49-F238E27FC236}">
                <a16:creationId xmlns:a16="http://schemas.microsoft.com/office/drawing/2014/main" id="{08104A6E-D292-48B7-B6D3-FBF3E4D9F64B}"/>
              </a:ext>
            </a:extLst>
          </p:cNvPr>
          <p:cNvSpPr/>
          <p:nvPr/>
        </p:nvSpPr>
        <p:spPr>
          <a:xfrm>
            <a:off x="1245709" y="66260"/>
            <a:ext cx="329025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RADIOLOGI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A49EB7E-5335-433A-9420-AF26D48B1400}"/>
              </a:ext>
            </a:extLst>
          </p:cNvPr>
          <p:cNvSpPr>
            <a:spLocks noGrp="1"/>
          </p:cNvSpPr>
          <p:nvPr>
            <p:ph type="sldNum" sz="quarter" idx="12"/>
          </p:nvPr>
        </p:nvSpPr>
        <p:spPr/>
        <p:txBody>
          <a:bodyPr/>
          <a:lstStyle/>
          <a:p>
            <a:fld id="{565CE74E-AB26-4998-AD42-012C4C1AD076}" type="slidenum">
              <a:rPr lang="zh-CN" altLang="en-US" smtClean="0"/>
              <a:t>22</a:t>
            </a:fld>
            <a:endParaRPr lang="zh-CN" altLang="en-US"/>
          </a:p>
        </p:txBody>
      </p:sp>
    </p:spTree>
    <p:extLst>
      <p:ext uri="{BB962C8B-B14F-4D97-AF65-F5344CB8AC3E}">
        <p14:creationId xmlns:p14="http://schemas.microsoft.com/office/powerpoint/2010/main" val="21460328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8">
            <a:extLst>
              <a:ext uri="{FF2B5EF4-FFF2-40B4-BE49-F238E27FC236}">
                <a16:creationId xmlns:a16="http://schemas.microsoft.com/office/drawing/2014/main" id="{58C3A3C4-9901-4C88-917F-F0CD70E3DAC6}"/>
              </a:ext>
            </a:extLst>
          </p:cNvPr>
          <p:cNvGraphicFramePr>
            <a:graphicFrameLocks noGrp="1"/>
          </p:cNvGraphicFramePr>
          <p:nvPr>
            <p:extLst>
              <p:ext uri="{D42A27DB-BD31-4B8C-83A1-F6EECF244321}">
                <p14:modId xmlns:p14="http://schemas.microsoft.com/office/powerpoint/2010/main" val="3219159400"/>
              </p:ext>
            </p:extLst>
          </p:nvPr>
        </p:nvGraphicFramePr>
        <p:xfrm>
          <a:off x="257575" y="609600"/>
          <a:ext cx="10570849" cy="6175691"/>
        </p:xfrm>
        <a:graphic>
          <a:graphicData uri="http://schemas.openxmlformats.org/drawingml/2006/table">
            <a:tbl>
              <a:tblPr firstRow="1" bandRow="1"/>
              <a:tblGrid>
                <a:gridCol w="672952">
                  <a:extLst>
                    <a:ext uri="{9D8B030D-6E8A-4147-A177-3AD203B41FA5}">
                      <a16:colId xmlns:a16="http://schemas.microsoft.com/office/drawing/2014/main" val="20000"/>
                    </a:ext>
                  </a:extLst>
                </a:gridCol>
                <a:gridCol w="1563984">
                  <a:extLst>
                    <a:ext uri="{9D8B030D-6E8A-4147-A177-3AD203B41FA5}">
                      <a16:colId xmlns:a16="http://schemas.microsoft.com/office/drawing/2014/main" val="20001"/>
                    </a:ext>
                  </a:extLst>
                </a:gridCol>
                <a:gridCol w="653164">
                  <a:extLst>
                    <a:ext uri="{9D8B030D-6E8A-4147-A177-3AD203B41FA5}">
                      <a16:colId xmlns:a16="http://schemas.microsoft.com/office/drawing/2014/main" val="20002"/>
                    </a:ext>
                  </a:extLst>
                </a:gridCol>
                <a:gridCol w="785352">
                  <a:extLst>
                    <a:ext uri="{9D8B030D-6E8A-4147-A177-3AD203B41FA5}">
                      <a16:colId xmlns:a16="http://schemas.microsoft.com/office/drawing/2014/main" val="3510624716"/>
                    </a:ext>
                  </a:extLst>
                </a:gridCol>
                <a:gridCol w="738229">
                  <a:extLst>
                    <a:ext uri="{9D8B030D-6E8A-4147-A177-3AD203B41FA5}">
                      <a16:colId xmlns:a16="http://schemas.microsoft.com/office/drawing/2014/main" val="490933882"/>
                    </a:ext>
                  </a:extLst>
                </a:gridCol>
                <a:gridCol w="769646">
                  <a:extLst>
                    <a:ext uri="{9D8B030D-6E8A-4147-A177-3AD203B41FA5}">
                      <a16:colId xmlns:a16="http://schemas.microsoft.com/office/drawing/2014/main" val="2815303102"/>
                    </a:ext>
                  </a:extLst>
                </a:gridCol>
                <a:gridCol w="769646">
                  <a:extLst>
                    <a:ext uri="{9D8B030D-6E8A-4147-A177-3AD203B41FA5}">
                      <a16:colId xmlns:a16="http://schemas.microsoft.com/office/drawing/2014/main" val="711740172"/>
                    </a:ext>
                  </a:extLst>
                </a:gridCol>
                <a:gridCol w="769646">
                  <a:extLst>
                    <a:ext uri="{9D8B030D-6E8A-4147-A177-3AD203B41FA5}">
                      <a16:colId xmlns:a16="http://schemas.microsoft.com/office/drawing/2014/main" val="20007"/>
                    </a:ext>
                  </a:extLst>
                </a:gridCol>
                <a:gridCol w="769646">
                  <a:extLst>
                    <a:ext uri="{9D8B030D-6E8A-4147-A177-3AD203B41FA5}">
                      <a16:colId xmlns:a16="http://schemas.microsoft.com/office/drawing/2014/main" val="917657097"/>
                    </a:ext>
                  </a:extLst>
                </a:gridCol>
                <a:gridCol w="769646">
                  <a:extLst>
                    <a:ext uri="{9D8B030D-6E8A-4147-A177-3AD203B41FA5}">
                      <a16:colId xmlns:a16="http://schemas.microsoft.com/office/drawing/2014/main" val="1578439246"/>
                    </a:ext>
                  </a:extLst>
                </a:gridCol>
                <a:gridCol w="769646">
                  <a:extLst>
                    <a:ext uri="{9D8B030D-6E8A-4147-A177-3AD203B41FA5}">
                      <a16:colId xmlns:a16="http://schemas.microsoft.com/office/drawing/2014/main" val="2563935630"/>
                    </a:ext>
                  </a:extLst>
                </a:gridCol>
                <a:gridCol w="769646">
                  <a:extLst>
                    <a:ext uri="{9D8B030D-6E8A-4147-A177-3AD203B41FA5}">
                      <a16:colId xmlns:a16="http://schemas.microsoft.com/office/drawing/2014/main" val="20011"/>
                    </a:ext>
                  </a:extLst>
                </a:gridCol>
                <a:gridCol w="769646">
                  <a:extLst>
                    <a:ext uri="{9D8B030D-6E8A-4147-A177-3AD203B41FA5}">
                      <a16:colId xmlns:a16="http://schemas.microsoft.com/office/drawing/2014/main" val="2019498854"/>
                    </a:ext>
                  </a:extLst>
                </a:gridCol>
              </a:tblGrid>
              <a:tr h="462509">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NO</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JENIS KEGIATAN</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JAN</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300" dirty="0">
                          <a:solidFill>
                            <a:schemeClr val="tx2"/>
                          </a:solidFill>
                          <a:latin typeface="Tw Cen MT" panose="020B0602020104020603" pitchFamily="34" charset="0"/>
                          <a:ea typeface="Verdana" pitchFamily="34" charset="0"/>
                        </a:rPr>
                        <a:t>FEB</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panose="020B0602020104020603" pitchFamily="34" charset="0"/>
                          <a:ea typeface="Verdana"/>
                        </a:rPr>
                        <a:t>MAR</a:t>
                      </a:r>
                    </a:p>
                  </a:txBody>
                  <a:tcPr marL="91821" marR="91821" marT="45911" marB="45911"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panose="020B0602020104020603" pitchFamily="34" charset="0"/>
                          <a:ea typeface="Verdana"/>
                        </a:rPr>
                        <a:t>APR</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MEI</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JUN</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JUL</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AGS</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SEP</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OKT</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300" b="1" dirty="0">
                          <a:solidFill>
                            <a:schemeClr val="tx2"/>
                          </a:solidFill>
                          <a:latin typeface="Tw Cen MT"/>
                          <a:ea typeface="Verdana"/>
                        </a:rPr>
                        <a:t>NOV</a:t>
                      </a:r>
                    </a:p>
                  </a:txBody>
                  <a:tcPr marL="91821" marR="91821" marT="45911" marB="45911" anchor="ctr">
                    <a:lnL>
                      <a:noFill/>
                    </a:lnL>
                    <a:lnR>
                      <a:noFill/>
                    </a:lnR>
                    <a:lnT w="12700" cmpd="sng">
                      <a:solidFill>
                        <a:sysClr val="windowText" lastClr="000000"/>
                      </a:solidFill>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6811">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Sederhana</a:t>
                      </a:r>
                      <a:r>
                        <a:rPr lang="en-US" sz="1300" u="none" strike="noStrike" dirty="0">
                          <a:solidFill>
                            <a:schemeClr val="tx2"/>
                          </a:solidFill>
                          <a:effectLst/>
                          <a:latin typeface="Tw Cen MT" panose="020B0602020104020603" pitchFamily="34" charset="0"/>
                          <a:ea typeface="Verdana" pitchFamily="34" charset="0"/>
                        </a:rPr>
                        <a:t> A</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1" i="0" u="none" strike="noStrike" dirty="0">
                        <a:solidFill>
                          <a:schemeClr val="tx2"/>
                        </a:solidFill>
                        <a:effectLst/>
                        <a:latin typeface="Tw Cen MT"/>
                        <a:ea typeface="Verdana"/>
                      </a:endParaRPr>
                    </a:p>
                  </a:txBody>
                  <a:tcPr marL="9565" marR="9565" marT="9565" marB="0"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1"/>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Exercise Therapy</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Verdana" panose="020B060403050404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45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Asesmen</a:t>
                      </a:r>
                      <a:r>
                        <a:rPr lang="en-US" sz="1300" u="none" strike="noStrike" dirty="0">
                          <a:solidFill>
                            <a:schemeClr val="tx2"/>
                          </a:solidFill>
                          <a:effectLst/>
                          <a:latin typeface="Tw Cen MT" panose="020B0602020104020603" pitchFamily="34" charset="0"/>
                          <a:ea typeface="Verdana" pitchFamily="34" charset="0"/>
                        </a:rPr>
                        <a:t> </a:t>
                      </a:r>
                      <a:r>
                        <a:rPr lang="en-US" sz="1300" u="none" strike="noStrike" dirty="0" err="1">
                          <a:solidFill>
                            <a:schemeClr val="tx2"/>
                          </a:solidFill>
                          <a:effectLst/>
                          <a:latin typeface="Tw Cen MT" panose="020B0602020104020603" pitchFamily="34" charset="0"/>
                          <a:ea typeface="Verdana" pitchFamily="34" charset="0"/>
                        </a:rPr>
                        <a:t>Fisioterapi</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3"/>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3</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Static </a:t>
                      </a:r>
                      <a:r>
                        <a:rPr lang="en-US" sz="1300" u="none" strike="noStrike" dirty="0" err="1">
                          <a:solidFill>
                            <a:schemeClr val="tx2"/>
                          </a:solidFill>
                          <a:effectLst/>
                          <a:latin typeface="Tw Cen MT" panose="020B0602020104020603" pitchFamily="34" charset="0"/>
                          <a:ea typeface="Verdana" pitchFamily="34" charset="0"/>
                        </a:rPr>
                        <a:t>Bycicle</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a:solidFill>
                            <a:srgbClr val="000000"/>
                          </a:solidFill>
                          <a:effectLst/>
                          <a:latin typeface="Verdana" panose="020B0604030504040204"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4</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Class Exercise</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5"/>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5</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Treadmill</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6811">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Sederhana</a:t>
                      </a:r>
                      <a:r>
                        <a:rPr lang="en-US" sz="1300" u="none" strike="noStrike" dirty="0">
                          <a:solidFill>
                            <a:schemeClr val="tx2"/>
                          </a:solidFill>
                          <a:effectLst/>
                          <a:latin typeface="Tw Cen MT" panose="020B0602020104020603" pitchFamily="34" charset="0"/>
                          <a:ea typeface="Verdana" pitchFamily="34" charset="0"/>
                        </a:rPr>
                        <a:t> B</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endParaRPr kumimoji="0" lang="en-US" sz="12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7"/>
                  </a:ext>
                </a:extLst>
              </a:tr>
              <a:tr h="3845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Elektrical</a:t>
                      </a:r>
                      <a:r>
                        <a:rPr lang="en-US" sz="1300" u="none" strike="noStrike" dirty="0">
                          <a:solidFill>
                            <a:schemeClr val="tx2"/>
                          </a:solidFill>
                          <a:effectLst/>
                          <a:latin typeface="Tw Cen MT" panose="020B0602020104020603" pitchFamily="34" charset="0"/>
                          <a:ea typeface="Verdana" pitchFamily="34" charset="0"/>
                        </a:rPr>
                        <a:t> Stimulation</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a:rPr>
                        <a:t>Infrared </a:t>
                      </a:r>
                      <a:r>
                        <a:rPr lang="en-US" sz="1300" u="none" strike="noStrike" err="1">
                          <a:solidFill>
                            <a:schemeClr val="tx2"/>
                          </a:solidFill>
                          <a:effectLst/>
                          <a:latin typeface="Tw Cen MT" panose="020B0602020104020603" pitchFamily="34" charset="0"/>
                          <a:ea typeface="Verdana"/>
                        </a:rPr>
                        <a:t>Lokal</a:t>
                      </a:r>
                      <a:endParaRPr lang="en-US" sz="1300" b="0" i="0" u="none" strike="noStrike">
                        <a:solidFill>
                          <a:schemeClr val="tx2"/>
                        </a:solidFill>
                        <a:effectLst/>
                        <a:latin typeface="Tw Cen MT" panose="020B0602020104020603" pitchFamily="34" charset="0"/>
                        <a:ea typeface="Verdana"/>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9"/>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3</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Tens</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4</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Pijat</a:t>
                      </a:r>
                      <a:r>
                        <a:rPr lang="en-US" sz="1300" u="none" strike="noStrike" dirty="0">
                          <a:solidFill>
                            <a:schemeClr val="tx2"/>
                          </a:solidFill>
                          <a:effectLst/>
                          <a:latin typeface="Tw Cen MT" panose="020B0602020104020603" pitchFamily="34" charset="0"/>
                          <a:ea typeface="Verdana" pitchFamily="34" charset="0"/>
                        </a:rPr>
                        <a:t> </a:t>
                      </a:r>
                      <a:r>
                        <a:rPr lang="en-US" sz="1300" u="none" strike="noStrike" dirty="0" err="1">
                          <a:solidFill>
                            <a:schemeClr val="tx2"/>
                          </a:solidFill>
                          <a:effectLst/>
                          <a:latin typeface="Tw Cen MT" panose="020B0602020104020603" pitchFamily="34" charset="0"/>
                          <a:ea typeface="Verdana" pitchFamily="34" charset="0"/>
                        </a:rPr>
                        <a:t>Bayi</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1"/>
                  </a:ext>
                </a:extLst>
              </a:tr>
              <a:tr h="196811">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Sederhana</a:t>
                      </a:r>
                      <a:r>
                        <a:rPr lang="en-US" sz="1300" u="none" strike="noStrike" dirty="0">
                          <a:solidFill>
                            <a:schemeClr val="tx2"/>
                          </a:solidFill>
                          <a:effectLst/>
                          <a:latin typeface="Tw Cen MT" panose="020B0602020104020603" pitchFamily="34" charset="0"/>
                          <a:ea typeface="Verdana" pitchFamily="34" charset="0"/>
                        </a:rPr>
                        <a:t> C</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Mwd</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3"/>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a:rPr>
                        <a:t>Cryotherapy</a:t>
                      </a:r>
                      <a:endParaRPr lang="en-US" sz="1300" b="0"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4</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a:solidFill>
                            <a:srgbClr val="000000"/>
                          </a:solidFill>
                          <a:effectLst/>
                          <a:latin typeface="Verdana" panose="020B060403050404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3</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Swd</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5"/>
                  </a:ext>
                </a:extLst>
              </a:tr>
              <a:tr h="3845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4</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Ultrasound Therapy</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300" b="0" i="0" u="none" strike="noStrike" dirty="0">
                          <a:solidFill>
                            <a:srgbClr val="000000"/>
                          </a:solidFill>
                          <a:effectLst/>
                          <a:latin typeface="Tw Cen MT"/>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Verdana" panose="020B0604030504040204"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a:solidFill>
                            <a:srgbClr val="000000"/>
                          </a:solidFill>
                          <a:effectLst/>
                          <a:latin typeface="Verdana" panose="020B0604030504040204"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00" b="0" i="0" u="none" strike="noStrike" dirty="0">
                          <a:solidFill>
                            <a:srgbClr val="000000"/>
                          </a:solidFill>
                          <a:effectLst/>
                          <a:latin typeface="Verdana" panose="020B0604030504040204"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5</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a:rPr>
                        <a:t>Parafin Bath</a:t>
                      </a:r>
                      <a:endParaRPr lang="en-US" sz="1300" b="0" i="0" u="none" strike="noStrike" dirty="0">
                        <a:solidFill>
                          <a:schemeClr val="tx2"/>
                        </a:solidFill>
                        <a:effectLst/>
                        <a:latin typeface="Tw Cen MT" panose="020B0602020104020603" pitchFamily="34" charset="0"/>
                        <a:ea typeface="Verdana"/>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lvl="0" algn="ctr">
                        <a:buNone/>
                      </a:pPr>
                      <a:r>
                        <a:rPr lang="en-US" sz="13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7"/>
                  </a:ext>
                </a:extLst>
              </a:tr>
              <a:tr h="196811">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Kecil A</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3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Infra Red General</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19"/>
                  </a:ext>
                </a:extLst>
              </a:tr>
              <a:tr h="196811">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Kecil B</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0"/>
                  </a:ext>
                </a:extLst>
              </a:tr>
              <a:tr h="3845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Exercise Therapy General</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200" b="0" i="0" u="none" strike="noStrike">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a:solidFill>
                            <a:srgbClr val="000000"/>
                          </a:solidFill>
                          <a:effectLst/>
                          <a:latin typeface="Verdana" panose="020B0604030504040204"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algn="ctr" fontAlgn="b"/>
                      <a:r>
                        <a:rPr lang="en-ID" sz="1000" b="0" i="0" u="none" strike="noStrike" dirty="0">
                          <a:solidFill>
                            <a:srgbClr val="000000"/>
                          </a:solidFill>
                          <a:effectLst/>
                          <a:latin typeface="Verdana" panose="020B0604030504040204"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1"/>
                  </a:ext>
                </a:extLst>
              </a:tr>
              <a:tr h="196811">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a:solidFill>
                            <a:schemeClr val="tx2"/>
                          </a:solidFill>
                          <a:effectLst/>
                          <a:latin typeface="Tw Cen MT" panose="020B0602020104020603" pitchFamily="34" charset="0"/>
                          <a:ea typeface="Verdana" pitchFamily="34" charset="0"/>
                        </a:rPr>
                        <a:t>Kecil C</a:t>
                      </a:r>
                      <a:endParaRPr lang="en-US" sz="1300" b="1"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2"/>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1</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Swt</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23"/>
                  </a:ext>
                </a:extLst>
              </a:tr>
              <a:tr h="1968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300" u="none" strike="noStrike" dirty="0">
                          <a:solidFill>
                            <a:schemeClr val="tx2"/>
                          </a:solidFill>
                          <a:effectLst/>
                          <a:latin typeface="Tw Cen MT" panose="020B0602020104020603" pitchFamily="34" charset="0"/>
                          <a:ea typeface="Verdana" pitchFamily="34" charset="0"/>
                        </a:rPr>
                        <a:t>2</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300" u="none" strike="noStrike" dirty="0" err="1">
                          <a:solidFill>
                            <a:schemeClr val="tx2"/>
                          </a:solidFill>
                          <a:effectLst/>
                          <a:latin typeface="Tw Cen MT" panose="020B0602020104020603" pitchFamily="34" charset="0"/>
                          <a:ea typeface="Verdana" pitchFamily="34" charset="0"/>
                        </a:rPr>
                        <a:t>Traksi</a:t>
                      </a:r>
                      <a:r>
                        <a:rPr lang="en-US" sz="1300" u="none" strike="noStrike" dirty="0">
                          <a:solidFill>
                            <a:schemeClr val="tx2"/>
                          </a:solidFill>
                          <a:effectLst/>
                          <a:latin typeface="Tw Cen MT" panose="020B0602020104020603" pitchFamily="34" charset="0"/>
                          <a:ea typeface="Verdana" pitchFamily="34" charset="0"/>
                        </a:rPr>
                        <a:t> L/C</a:t>
                      </a:r>
                      <a:endParaRPr lang="en-US" sz="1300" b="0" i="0" u="none" strike="noStrike" dirty="0">
                        <a:solidFill>
                          <a:schemeClr val="tx2"/>
                        </a:solidFill>
                        <a:effectLst/>
                        <a:latin typeface="Tw Cen MT" panose="020B0602020104020603" pitchFamily="34" charset="0"/>
                        <a:ea typeface="Verdana" pitchFamily="34" charset="0"/>
                      </a:endParaRPr>
                    </a:p>
                  </a:txBody>
                  <a:tcPr marL="9565" marR="9565" marT="956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3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srgbClr val="000000"/>
                          </a:solidFill>
                          <a:effectLst/>
                          <a:uLnTx/>
                          <a:uFillTx/>
                          <a:latin typeface="Tw Cen MT"/>
                          <a:ea typeface="+mn-ea"/>
                          <a:cs typeface="+mn-cs"/>
                        </a:rPr>
                        <a:t>-</a:t>
                      </a:r>
                      <a:endParaRPr kumimoji="0" lang="en-US" sz="13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4"/>
                  </a:ext>
                </a:extLst>
              </a:tr>
            </a:tbl>
          </a:graphicData>
        </a:graphic>
      </p:graphicFrame>
      <p:sp>
        <p:nvSpPr>
          <p:cNvPr id="3" name="Slide Number Placeholder 2">
            <a:extLst>
              <a:ext uri="{FF2B5EF4-FFF2-40B4-BE49-F238E27FC236}">
                <a16:creationId xmlns:a16="http://schemas.microsoft.com/office/drawing/2014/main" id="{9FC916E5-1587-4998-A70A-F44216A0E50F}"/>
              </a:ext>
            </a:extLst>
          </p:cNvPr>
          <p:cNvSpPr>
            <a:spLocks noGrp="1"/>
          </p:cNvSpPr>
          <p:nvPr>
            <p:ph type="sldNum" sz="quarter" idx="12"/>
          </p:nvPr>
        </p:nvSpPr>
        <p:spPr/>
        <p:txBody>
          <a:bodyPr/>
          <a:lstStyle/>
          <a:p>
            <a:fld id="{565CE74E-AB26-4998-AD42-012C4C1AD076}" type="slidenum">
              <a:rPr lang="zh-CN" altLang="en-US" smtClean="0"/>
              <a:t>23</a:t>
            </a:fld>
            <a:endParaRPr lang="zh-CN" altLang="en-US"/>
          </a:p>
        </p:txBody>
      </p:sp>
      <p:pic>
        <p:nvPicPr>
          <p:cNvPr id="4" name="Picture 3">
            <a:extLst>
              <a:ext uri="{FF2B5EF4-FFF2-40B4-BE49-F238E27FC236}">
                <a16:creationId xmlns:a16="http://schemas.microsoft.com/office/drawing/2014/main" id="{8A90E87B-20B6-45F3-9224-F1EA7C8D0CAB}"/>
              </a:ext>
            </a:extLst>
          </p:cNvPr>
          <p:cNvPicPr>
            <a:picLocks noChangeAspect="1"/>
          </p:cNvPicPr>
          <p:nvPr/>
        </p:nvPicPr>
        <p:blipFill>
          <a:blip r:embed="rId3"/>
          <a:stretch>
            <a:fillRect/>
          </a:stretch>
        </p:blipFill>
        <p:spPr>
          <a:xfrm>
            <a:off x="297719" y="40301"/>
            <a:ext cx="810838" cy="688570"/>
          </a:xfrm>
          <a:prstGeom prst="rect">
            <a:avLst/>
          </a:prstGeom>
        </p:spPr>
      </p:pic>
      <p:sp>
        <p:nvSpPr>
          <p:cNvPr id="14" name="Rounded Rectangle 5">
            <a:extLst>
              <a:ext uri="{FF2B5EF4-FFF2-40B4-BE49-F238E27FC236}">
                <a16:creationId xmlns:a16="http://schemas.microsoft.com/office/drawing/2014/main" id="{3A88E5AA-4302-4F1D-AB1D-497B53CB0548}"/>
              </a:ext>
            </a:extLst>
          </p:cNvPr>
          <p:cNvSpPr/>
          <p:nvPr/>
        </p:nvSpPr>
        <p:spPr>
          <a:xfrm>
            <a:off x="662995" y="40300"/>
            <a:ext cx="3215004" cy="454047"/>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FISIOTERAPI </a:t>
            </a:r>
            <a:endParaRPr lang="en-US" sz="24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134102954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095536-DE15-44CA-8CCC-C29E9D603BB1}"/>
              </a:ext>
            </a:extLst>
          </p:cNvPr>
          <p:cNvSpPr>
            <a:spLocks noGrp="1"/>
          </p:cNvSpPr>
          <p:nvPr>
            <p:ph type="sldNum" sz="quarter" idx="12"/>
          </p:nvPr>
        </p:nvSpPr>
        <p:spPr/>
        <p:txBody>
          <a:bodyPr/>
          <a:lstStyle/>
          <a:p>
            <a:fld id="{565CE74E-AB26-4998-AD42-012C4C1AD076}" type="slidenum">
              <a:rPr lang="zh-CN" altLang="en-US" smtClean="0"/>
              <a:t>24</a:t>
            </a:fld>
            <a:endParaRPr lang="zh-CN" altLang="en-US"/>
          </a:p>
        </p:txBody>
      </p:sp>
      <p:graphicFrame>
        <p:nvGraphicFramePr>
          <p:cNvPr id="4" name="Content Placeholder 4">
            <a:extLst>
              <a:ext uri="{FF2B5EF4-FFF2-40B4-BE49-F238E27FC236}">
                <a16:creationId xmlns:a16="http://schemas.microsoft.com/office/drawing/2014/main" id="{996E4BED-2D7A-4460-B88F-905CE5B92D41}"/>
              </a:ext>
            </a:extLst>
          </p:cNvPr>
          <p:cNvGraphicFramePr>
            <a:graphicFrameLocks/>
          </p:cNvGraphicFramePr>
          <p:nvPr>
            <p:extLst>
              <p:ext uri="{D42A27DB-BD31-4B8C-83A1-F6EECF244321}">
                <p14:modId xmlns:p14="http://schemas.microsoft.com/office/powerpoint/2010/main" val="2652417255"/>
              </p:ext>
            </p:extLst>
          </p:nvPr>
        </p:nvGraphicFramePr>
        <p:xfrm>
          <a:off x="326302" y="605281"/>
          <a:ext cx="10706653" cy="4453721"/>
        </p:xfrm>
        <a:graphic>
          <a:graphicData uri="http://schemas.openxmlformats.org/drawingml/2006/table">
            <a:tbl>
              <a:tblPr firstRow="1" bandRow="1"/>
              <a:tblGrid>
                <a:gridCol w="700654">
                  <a:extLst>
                    <a:ext uri="{9D8B030D-6E8A-4147-A177-3AD203B41FA5}">
                      <a16:colId xmlns:a16="http://schemas.microsoft.com/office/drawing/2014/main" val="20000"/>
                    </a:ext>
                  </a:extLst>
                </a:gridCol>
                <a:gridCol w="1684501">
                  <a:extLst>
                    <a:ext uri="{9D8B030D-6E8A-4147-A177-3AD203B41FA5}">
                      <a16:colId xmlns:a16="http://schemas.microsoft.com/office/drawing/2014/main" val="20001"/>
                    </a:ext>
                  </a:extLst>
                </a:gridCol>
                <a:gridCol w="833744">
                  <a:extLst>
                    <a:ext uri="{9D8B030D-6E8A-4147-A177-3AD203B41FA5}">
                      <a16:colId xmlns:a16="http://schemas.microsoft.com/office/drawing/2014/main" val="20002"/>
                    </a:ext>
                  </a:extLst>
                </a:gridCol>
                <a:gridCol w="748668">
                  <a:extLst>
                    <a:ext uri="{9D8B030D-6E8A-4147-A177-3AD203B41FA5}">
                      <a16:colId xmlns:a16="http://schemas.microsoft.com/office/drawing/2014/main" val="2812892459"/>
                    </a:ext>
                  </a:extLst>
                </a:gridCol>
                <a:gridCol w="867773">
                  <a:extLst>
                    <a:ext uri="{9D8B030D-6E8A-4147-A177-3AD203B41FA5}">
                      <a16:colId xmlns:a16="http://schemas.microsoft.com/office/drawing/2014/main" val="179505538"/>
                    </a:ext>
                  </a:extLst>
                </a:gridCol>
                <a:gridCol w="782697">
                  <a:extLst>
                    <a:ext uri="{9D8B030D-6E8A-4147-A177-3AD203B41FA5}">
                      <a16:colId xmlns:a16="http://schemas.microsoft.com/office/drawing/2014/main" val="969452119"/>
                    </a:ext>
                  </a:extLst>
                </a:gridCol>
                <a:gridCol w="782697">
                  <a:extLst>
                    <a:ext uri="{9D8B030D-6E8A-4147-A177-3AD203B41FA5}">
                      <a16:colId xmlns:a16="http://schemas.microsoft.com/office/drawing/2014/main" val="20006"/>
                    </a:ext>
                  </a:extLst>
                </a:gridCol>
                <a:gridCol w="782697">
                  <a:extLst>
                    <a:ext uri="{9D8B030D-6E8A-4147-A177-3AD203B41FA5}">
                      <a16:colId xmlns:a16="http://schemas.microsoft.com/office/drawing/2014/main" val="1561671842"/>
                    </a:ext>
                  </a:extLst>
                </a:gridCol>
                <a:gridCol w="782697">
                  <a:extLst>
                    <a:ext uri="{9D8B030D-6E8A-4147-A177-3AD203B41FA5}">
                      <a16:colId xmlns:a16="http://schemas.microsoft.com/office/drawing/2014/main" val="4233211600"/>
                    </a:ext>
                  </a:extLst>
                </a:gridCol>
                <a:gridCol w="782697">
                  <a:extLst>
                    <a:ext uri="{9D8B030D-6E8A-4147-A177-3AD203B41FA5}">
                      <a16:colId xmlns:a16="http://schemas.microsoft.com/office/drawing/2014/main" val="2865911376"/>
                    </a:ext>
                  </a:extLst>
                </a:gridCol>
                <a:gridCol w="978914">
                  <a:extLst>
                    <a:ext uri="{9D8B030D-6E8A-4147-A177-3AD203B41FA5}">
                      <a16:colId xmlns:a16="http://schemas.microsoft.com/office/drawing/2014/main" val="20010"/>
                    </a:ext>
                  </a:extLst>
                </a:gridCol>
                <a:gridCol w="978914">
                  <a:extLst>
                    <a:ext uri="{9D8B030D-6E8A-4147-A177-3AD203B41FA5}">
                      <a16:colId xmlns:a16="http://schemas.microsoft.com/office/drawing/2014/main" val="744627041"/>
                    </a:ext>
                  </a:extLst>
                </a:gridCol>
              </a:tblGrid>
              <a:tr h="402011">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ea typeface="Verdana" panose="020B0604030504040204" pitchFamily="34" charset="0"/>
                          <a:cs typeface="Verdana" panose="020B0604030504040204"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47" marR="182647" marT="68859" marB="688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AGS</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SEP</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OKT</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NOV</a:t>
                      </a:r>
                    </a:p>
                  </a:txBody>
                  <a:tcPr marL="182647" marR="182647" marT="68859" marB="688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ea typeface="Verdana"/>
                          <a:cs typeface="Verdana"/>
                        </a:rPr>
                        <a:t>Konseling</a:t>
                      </a:r>
                      <a:r>
                        <a:rPr lang="en-US" sz="1400" u="none" strike="noStrike" dirty="0">
                          <a:latin typeface="Tw Cen MT"/>
                          <a:ea typeface="Verdana"/>
                          <a:cs typeface="Verdana"/>
                        </a:rPr>
                        <a:t> </a:t>
                      </a:r>
                      <a:r>
                        <a:rPr lang="en-US" sz="1400" u="none" strike="noStrike" dirty="0" err="1">
                          <a:latin typeface="Tw Cen MT"/>
                          <a:ea typeface="Verdana"/>
                          <a:cs typeface="Verdana"/>
                        </a:rPr>
                        <a:t>Napza</a:t>
                      </a:r>
                      <a:endParaRPr lang="en-US" sz="1400" b="0" i="0" u="none" strike="noStrike" dirty="0">
                        <a:solidFill>
                          <a:schemeClr val="tx2"/>
                        </a:solidFill>
                        <a:latin typeface="Tw Cen MT"/>
                        <a:ea typeface="Verdana"/>
                        <a:cs typeface="Verdana"/>
                      </a:endParaRPr>
                    </a:p>
                  </a:txBody>
                  <a:tcPr marL="19026" marR="19026" marT="14349"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3</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ea typeface="Verdana"/>
                          <a:cs typeface="Verdana" panose="020B0604030504040204" pitchFamily="34" charset="0"/>
                        </a:rPr>
                        <a:t>Konseling</a:t>
                      </a:r>
                      <a:r>
                        <a:rPr lang="en-US" sz="1400" u="none" strike="noStrike" dirty="0">
                          <a:latin typeface="Tw Cen MT"/>
                          <a:ea typeface="Verdana"/>
                          <a:cs typeface="Verdana" panose="020B0604030504040204" pitchFamily="34" charset="0"/>
                        </a:rPr>
                        <a:t> </a:t>
                      </a:r>
                      <a:r>
                        <a:rPr lang="en-US" sz="1400" u="none" strike="noStrike" dirty="0" err="1">
                          <a:latin typeface="Tw Cen MT"/>
                          <a:ea typeface="Verdana"/>
                          <a:cs typeface="Verdana" panose="020B0604030504040204" pitchFamily="34" charset="0"/>
                        </a:rPr>
                        <a:t>Psikologi</a:t>
                      </a:r>
                      <a:endParaRPr lang="en-US" sz="14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6</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endParaRPr lang="en-US" dirty="0"/>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dirty="0"/>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dirty="0"/>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a:ea typeface="Verdana"/>
                          <a:cs typeface="Verdana" panose="020B0604030504040204" pitchFamily="34" charset="0"/>
                        </a:rPr>
                        <a:t>Konseling</a:t>
                      </a:r>
                      <a:r>
                        <a:rPr lang="en-US" sz="1400" u="none" strike="noStrike" dirty="0">
                          <a:latin typeface="Tw Cen MT"/>
                          <a:ea typeface="Verdana"/>
                          <a:cs typeface="Verdana" panose="020B0604030504040204" pitchFamily="34" charset="0"/>
                        </a:rPr>
                        <a:t> </a:t>
                      </a:r>
                      <a:r>
                        <a:rPr lang="en-US" sz="1400" u="none" strike="noStrike" dirty="0" err="1">
                          <a:latin typeface="Tw Cen MT"/>
                          <a:ea typeface="Verdana"/>
                          <a:cs typeface="Verdana" panose="020B0604030504040204" pitchFamily="34" charset="0"/>
                        </a:rPr>
                        <a:t>Keluarga</a:t>
                      </a:r>
                      <a:endParaRPr lang="en-US" sz="1400" b="0" i="0" u="none" strike="noStrike" dirty="0">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7</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Rehabilitasi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TAK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31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Fisioterapi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ea typeface="Verdana"/>
                          <a:cs typeface="Verdana" panose="020B0604030504040204" pitchFamily="34" charset="0"/>
                        </a:rPr>
                        <a:t>Psikoterapi</a:t>
                      </a:r>
                      <a:r>
                        <a:rPr lang="en-US" sz="1400" u="none" strike="noStrike" dirty="0">
                          <a:latin typeface="Tw Cen MT"/>
                          <a:ea typeface="Verdana"/>
                          <a:cs typeface="Verdana" panose="020B0604030504040204" pitchFamily="34" charset="0"/>
                        </a:rPr>
                        <a:t> </a:t>
                      </a:r>
                      <a:r>
                        <a:rPr lang="en-US" sz="1400" u="none" strike="noStrike" err="1">
                          <a:latin typeface="Tw Cen MT"/>
                          <a:ea typeface="Verdana"/>
                          <a:cs typeface="Verdana" panose="020B0604030504040204" pitchFamily="34" charset="0"/>
                        </a:rPr>
                        <a:t>Supportif</a:t>
                      </a:r>
                      <a:endParaRPr lang="en-US" sz="1400" b="0" i="0" u="none" strike="noStrike">
                        <a:solidFill>
                          <a:schemeClr val="tx2"/>
                        </a:solidFill>
                        <a:latin typeface="Tw Cen MT"/>
                        <a:ea typeface="Verdana"/>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7</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CBT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Brief Intervention</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Motivasi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Interview</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24172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Psikologi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7984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Okupasi</a:t>
                      </a:r>
                      <a:r>
                        <a:rPr lang="en-US" sz="1400" u="none" strike="noStrike" dirty="0">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latin typeface="Tw Cen MT" panose="020B0602020104020603" pitchFamily="34" charset="0"/>
                          <a:ea typeface="Verdana" panose="020B0604030504040204" pitchFamily="34" charset="0"/>
                          <a:cs typeface="Verdana" panose="020B0604030504040204" pitchFamily="34" charset="0"/>
                        </a:rPr>
                        <a:t>Terapi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2877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12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ea typeface="Verdana" panose="020B0604030504040204" pitchFamily="34" charset="0"/>
                          <a:cs typeface="Verdana" panose="020B0604030504040204" pitchFamily="34" charset="0"/>
                        </a:rPr>
                        <a:t>ECT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49"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
        <p:nvSpPr>
          <p:cNvPr id="8" name="TextBox 7">
            <a:extLst>
              <a:ext uri="{FF2B5EF4-FFF2-40B4-BE49-F238E27FC236}">
                <a16:creationId xmlns:a16="http://schemas.microsoft.com/office/drawing/2014/main" id="{4C1725B3-0A99-47DF-939A-D39A1EC2A329}"/>
              </a:ext>
            </a:extLst>
          </p:cNvPr>
          <p:cNvSpPr txBox="1"/>
          <p:nvPr/>
        </p:nvSpPr>
        <p:spPr>
          <a:xfrm>
            <a:off x="225105" y="5314557"/>
            <a:ext cx="7368389" cy="10772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err="1">
                <a:latin typeface="Tw Cen MT" panose="020B0602020104020603" pitchFamily="34" charset="0"/>
                <a:ea typeface="+mn-lt"/>
                <a:cs typeface="+mn-lt"/>
              </a:rPr>
              <a:t>Dikarenakan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pandemi</a:t>
            </a:r>
            <a:r>
              <a:rPr lang="en-US" sz="1600" dirty="0">
                <a:latin typeface="Tw Cen MT" panose="020B0602020104020603" pitchFamily="34" charset="0"/>
                <a:ea typeface="+mn-lt"/>
                <a:cs typeface="+mn-lt"/>
              </a:rPr>
              <a:t> COVID-19 </a:t>
            </a:r>
            <a:r>
              <a:rPr lang="en-US" sz="1600" dirty="0" err="1">
                <a:latin typeface="Tw Cen MT" panose="020B0602020104020603" pitchFamily="34" charset="0"/>
                <a:ea typeface="+mn-lt"/>
                <a:cs typeface="+mn-lt"/>
              </a:rPr>
              <a:t>Rumah</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Sakit</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melakukan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efisiensi</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yaitu</a:t>
            </a:r>
            <a:r>
              <a:rPr lang="en-US" sz="1600" dirty="0">
                <a:latin typeface="Tw Cen MT" panose="020B0602020104020603" pitchFamily="34" charset="0"/>
                <a:ea typeface="+mn-lt"/>
                <a:cs typeface="+mn-lt"/>
              </a:rPr>
              <a:t> salah </a:t>
            </a:r>
            <a:r>
              <a:rPr lang="en-US" sz="1600" dirty="0" err="1">
                <a:latin typeface="Tw Cen MT" panose="020B0602020104020603" pitchFamily="34" charset="0"/>
                <a:ea typeface="+mn-lt"/>
                <a:cs typeface="+mn-lt"/>
              </a:rPr>
              <a:t>satunya</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penggabungan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Bangsal</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karena</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pasien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berkurang</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untuk</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Instalasi</a:t>
            </a:r>
            <a:r>
              <a:rPr lang="en-US" sz="1600" dirty="0">
                <a:latin typeface="Tw Cen MT" panose="020B0602020104020603" pitchFamily="34" charset="0"/>
                <a:ea typeface="+mn-lt"/>
                <a:cs typeface="+mn-lt"/>
              </a:rPr>
              <a:t> NAPZA </a:t>
            </a:r>
            <a:r>
              <a:rPr lang="en-US" sz="1600" dirty="0" err="1">
                <a:latin typeface="Tw Cen MT" panose="020B0602020104020603" pitchFamily="34" charset="0"/>
                <a:ea typeface="+mn-lt"/>
                <a:cs typeface="+mn-lt"/>
              </a:rPr>
              <a:t>semetara</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dialihkan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ke</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semua</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bangsal</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sedangkan</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instalansi</a:t>
            </a:r>
            <a:r>
              <a:rPr lang="en-US" sz="1600" dirty="0">
                <a:latin typeface="Tw Cen MT" panose="020B0602020104020603" pitchFamily="34" charset="0"/>
                <a:ea typeface="+mn-lt"/>
                <a:cs typeface="+mn-lt"/>
              </a:rPr>
              <a:t> NAPZA yang </a:t>
            </a:r>
            <a:r>
              <a:rPr lang="en-US" sz="1600" dirty="0" err="1">
                <a:latin typeface="Tw Cen MT" panose="020B0602020104020603" pitchFamily="34" charset="0"/>
                <a:ea typeface="+mn-lt"/>
                <a:cs typeface="+mn-lt"/>
              </a:rPr>
              <a:t>dahulu</a:t>
            </a:r>
            <a:r>
              <a:rPr lang="en-US" sz="1600" dirty="0">
                <a:latin typeface="Tw Cen MT" panose="020B0602020104020603" pitchFamily="34" charset="0"/>
                <a:ea typeface="+mn-lt"/>
                <a:cs typeface="+mn-lt"/>
              </a:rPr>
              <a:t> di </a:t>
            </a:r>
            <a:r>
              <a:rPr lang="en-US" sz="1600" dirty="0" err="1">
                <a:latin typeface="Tw Cen MT" panose="020B0602020104020603" pitchFamily="34" charset="0"/>
                <a:ea typeface="+mn-lt"/>
                <a:cs typeface="+mn-lt"/>
              </a:rPr>
              <a:t>ubah</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menjadi</a:t>
            </a:r>
            <a:r>
              <a:rPr lang="en-US" sz="1600" dirty="0">
                <a:latin typeface="Tw Cen MT" panose="020B0602020104020603" pitchFamily="34" charset="0"/>
                <a:ea typeface="+mn-lt"/>
                <a:cs typeface="+mn-lt"/>
              </a:rPr>
              <a:t> </a:t>
            </a:r>
            <a:r>
              <a:rPr lang="en-US" sz="1600" dirty="0" err="1">
                <a:latin typeface="Tw Cen MT" panose="020B0602020104020603" pitchFamily="34" charset="0"/>
                <a:ea typeface="+mn-lt"/>
                <a:cs typeface="+mn-lt"/>
              </a:rPr>
              <a:t>Instalansi</a:t>
            </a:r>
            <a:r>
              <a:rPr lang="en-US" sz="1600" dirty="0">
                <a:latin typeface="Tw Cen MT" panose="020B0602020104020603" pitchFamily="34" charset="0"/>
                <a:ea typeface="+mn-lt"/>
                <a:cs typeface="+mn-lt"/>
              </a:rPr>
              <a:t> COVID-19</a:t>
            </a:r>
            <a:endParaRPr lang="en-US" sz="1600" dirty="0">
              <a:latin typeface="Tw Cen MT" panose="020B0602020104020603" pitchFamily="34" charset="0"/>
              <a:cs typeface="Calibri"/>
            </a:endParaRPr>
          </a:p>
        </p:txBody>
      </p:sp>
      <p:pic>
        <p:nvPicPr>
          <p:cNvPr id="5" name="Picture 4">
            <a:extLst>
              <a:ext uri="{FF2B5EF4-FFF2-40B4-BE49-F238E27FC236}">
                <a16:creationId xmlns:a16="http://schemas.microsoft.com/office/drawing/2014/main" id="{24B1B368-5BB1-4006-92B2-1AD2E9526123}"/>
              </a:ext>
            </a:extLst>
          </p:cNvPr>
          <p:cNvPicPr>
            <a:picLocks noChangeAspect="1"/>
          </p:cNvPicPr>
          <p:nvPr/>
        </p:nvPicPr>
        <p:blipFill>
          <a:blip r:embed="rId2"/>
          <a:stretch>
            <a:fillRect/>
          </a:stretch>
        </p:blipFill>
        <p:spPr>
          <a:xfrm>
            <a:off x="0" y="109782"/>
            <a:ext cx="804742" cy="804742"/>
          </a:xfrm>
          <a:prstGeom prst="rect">
            <a:avLst/>
          </a:prstGeom>
        </p:spPr>
      </p:pic>
      <p:sp>
        <p:nvSpPr>
          <p:cNvPr id="6" name="Rounded Rectangle 5">
            <a:extLst>
              <a:ext uri="{FF2B5EF4-FFF2-40B4-BE49-F238E27FC236}">
                <a16:creationId xmlns:a16="http://schemas.microsoft.com/office/drawing/2014/main" id="{31FCE62F-CE8F-4234-B3FC-193B65249F8B}"/>
              </a:ext>
            </a:extLst>
          </p:cNvPr>
          <p:cNvSpPr/>
          <p:nvPr/>
        </p:nvSpPr>
        <p:spPr>
          <a:xfrm>
            <a:off x="645982" y="93128"/>
            <a:ext cx="2794337"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NAPZA</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41857243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7AFBB6F-B37E-46BD-B2C1-420BCC01FB45}"/>
              </a:ext>
            </a:extLst>
          </p:cNvPr>
          <p:cNvGraphicFramePr>
            <a:graphicFrameLocks/>
          </p:cNvGraphicFramePr>
          <p:nvPr>
            <p:extLst>
              <p:ext uri="{D42A27DB-BD31-4B8C-83A1-F6EECF244321}">
                <p14:modId xmlns:p14="http://schemas.microsoft.com/office/powerpoint/2010/main" val="1884975922"/>
              </p:ext>
            </p:extLst>
          </p:nvPr>
        </p:nvGraphicFramePr>
        <p:xfrm>
          <a:off x="233848" y="875493"/>
          <a:ext cx="11119947" cy="4126539"/>
        </p:xfrm>
        <a:graphic>
          <a:graphicData uri="http://schemas.openxmlformats.org/drawingml/2006/table">
            <a:tbl>
              <a:tblPr firstRow="1" bandRow="1"/>
              <a:tblGrid>
                <a:gridCol w="873059">
                  <a:extLst>
                    <a:ext uri="{9D8B030D-6E8A-4147-A177-3AD203B41FA5}">
                      <a16:colId xmlns:a16="http://schemas.microsoft.com/office/drawing/2014/main" val="20000"/>
                    </a:ext>
                  </a:extLst>
                </a:gridCol>
                <a:gridCol w="1409260">
                  <a:extLst>
                    <a:ext uri="{9D8B030D-6E8A-4147-A177-3AD203B41FA5}">
                      <a16:colId xmlns:a16="http://schemas.microsoft.com/office/drawing/2014/main" val="20001"/>
                    </a:ext>
                  </a:extLst>
                </a:gridCol>
                <a:gridCol w="873059">
                  <a:extLst>
                    <a:ext uri="{9D8B030D-6E8A-4147-A177-3AD203B41FA5}">
                      <a16:colId xmlns:a16="http://schemas.microsoft.com/office/drawing/2014/main" val="20002"/>
                    </a:ext>
                  </a:extLst>
                </a:gridCol>
                <a:gridCol w="873059">
                  <a:extLst>
                    <a:ext uri="{9D8B030D-6E8A-4147-A177-3AD203B41FA5}">
                      <a16:colId xmlns:a16="http://schemas.microsoft.com/office/drawing/2014/main" val="1624585791"/>
                    </a:ext>
                  </a:extLst>
                </a:gridCol>
                <a:gridCol w="873059">
                  <a:extLst>
                    <a:ext uri="{9D8B030D-6E8A-4147-A177-3AD203B41FA5}">
                      <a16:colId xmlns:a16="http://schemas.microsoft.com/office/drawing/2014/main" val="4086995974"/>
                    </a:ext>
                  </a:extLst>
                </a:gridCol>
                <a:gridCol w="873059">
                  <a:extLst>
                    <a:ext uri="{9D8B030D-6E8A-4147-A177-3AD203B41FA5}">
                      <a16:colId xmlns:a16="http://schemas.microsoft.com/office/drawing/2014/main" val="1567834223"/>
                    </a:ext>
                  </a:extLst>
                </a:gridCol>
                <a:gridCol w="873059">
                  <a:extLst>
                    <a:ext uri="{9D8B030D-6E8A-4147-A177-3AD203B41FA5}">
                      <a16:colId xmlns:a16="http://schemas.microsoft.com/office/drawing/2014/main" val="20006"/>
                    </a:ext>
                  </a:extLst>
                </a:gridCol>
                <a:gridCol w="873059">
                  <a:extLst>
                    <a:ext uri="{9D8B030D-6E8A-4147-A177-3AD203B41FA5}">
                      <a16:colId xmlns:a16="http://schemas.microsoft.com/office/drawing/2014/main" val="2777784020"/>
                    </a:ext>
                  </a:extLst>
                </a:gridCol>
                <a:gridCol w="873059">
                  <a:extLst>
                    <a:ext uri="{9D8B030D-6E8A-4147-A177-3AD203B41FA5}">
                      <a16:colId xmlns:a16="http://schemas.microsoft.com/office/drawing/2014/main" val="971874329"/>
                    </a:ext>
                  </a:extLst>
                </a:gridCol>
                <a:gridCol w="873059">
                  <a:extLst>
                    <a:ext uri="{9D8B030D-6E8A-4147-A177-3AD203B41FA5}">
                      <a16:colId xmlns:a16="http://schemas.microsoft.com/office/drawing/2014/main" val="2308355488"/>
                    </a:ext>
                  </a:extLst>
                </a:gridCol>
                <a:gridCol w="873059">
                  <a:extLst>
                    <a:ext uri="{9D8B030D-6E8A-4147-A177-3AD203B41FA5}">
                      <a16:colId xmlns:a16="http://schemas.microsoft.com/office/drawing/2014/main" val="20010"/>
                    </a:ext>
                  </a:extLst>
                </a:gridCol>
                <a:gridCol w="980097">
                  <a:extLst>
                    <a:ext uri="{9D8B030D-6E8A-4147-A177-3AD203B41FA5}">
                      <a16:colId xmlns:a16="http://schemas.microsoft.com/office/drawing/2014/main" val="2306855247"/>
                    </a:ext>
                  </a:extLst>
                </a:gridCol>
              </a:tblGrid>
              <a:tr h="65304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55" marR="182655" marT="68872" marB="68872" anchor="ctr" anchorCtr="1">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JUNI</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JULI</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AGS</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SEP</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OKT</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NOV</a:t>
                      </a:r>
                    </a:p>
                  </a:txBody>
                  <a:tcPr marL="182655" marR="182655" marT="68872" marB="68872" anchor="ctr" anchorCtr="1">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912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latin typeface="Tw Cen MT" panose="020B0602020104020603" pitchFamily="34" charset="0"/>
                        </a:rPr>
                        <a:t>MMSE</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27575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GDS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7575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3</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CDT</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1543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4</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Intensif</a:t>
                      </a:r>
                      <a:r>
                        <a:rPr lang="en-US" sz="1400" u="none" strike="noStrike" dirty="0">
                          <a:latin typeface="Tw Cen MT"/>
                        </a:rPr>
                        <a:t> Care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78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67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5197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High Care</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4504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6</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Maksimal</a:t>
                      </a:r>
                      <a:r>
                        <a:rPr lang="en-US" sz="1400" u="none" strike="noStrike" dirty="0">
                          <a:latin typeface="Tw Cen MT"/>
                        </a:rPr>
                        <a:t> Care</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8797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7</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Minimal Care</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17374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8</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TAK</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93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a:rPr>
                        <a:t>9</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Perawatan</a:t>
                      </a:r>
                      <a:r>
                        <a:rPr lang="en-US" sz="1400" u="none" strike="noStrike" dirty="0">
                          <a:latin typeface="Tw Cen MT"/>
                        </a:rPr>
                        <a:t> Luka </a:t>
                      </a:r>
                      <a:r>
                        <a:rPr lang="en-US" sz="1400" u="none" strike="noStrike" err="1">
                          <a:latin typeface="Tw Cen MT"/>
                        </a:rPr>
                        <a:t>Bersih</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827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Perawatan</a:t>
                      </a:r>
                      <a:r>
                        <a:rPr lang="en-US" sz="1400" u="none" strike="noStrike" dirty="0">
                          <a:latin typeface="Tw Cen MT"/>
                        </a:rPr>
                        <a:t> Luka </a:t>
                      </a:r>
                      <a:r>
                        <a:rPr lang="en-US" sz="1400" u="none" strike="noStrike" err="1">
                          <a:latin typeface="Tw Cen MT"/>
                        </a:rPr>
                        <a:t>Infeksi</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456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26" marR="19026" marT="14351" marB="0" anchor="ctr" anchorCtr="1">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a:rPr>
                        <a:t>Pasang</a:t>
                      </a:r>
                      <a:r>
                        <a:rPr lang="en-US" sz="1400" u="none" strike="noStrike" dirty="0">
                          <a:latin typeface="Tw Cen MT"/>
                        </a:rPr>
                        <a:t> O2</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26" marR="19026" marT="14351"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lvl="0" indent="0" algn="ctr" defTabSz="914400">
                        <a:lnSpc>
                          <a:spcPct val="100000"/>
                        </a:lnSpc>
                        <a:spcBef>
                          <a:spcPts val="0"/>
                        </a:spcBef>
                        <a:spcAft>
                          <a:spcPts val="0"/>
                        </a:spcAft>
                        <a:buNone/>
                        <a:tabLst/>
                        <a:defRPr/>
                      </a:pPr>
                      <a:r>
                        <a:rPr lang="en-US" sz="1400" b="0" i="0" u="none" strike="noStrike" kern="1200" cap="none" spc="0" normalizeH="0" baseline="0" noProof="0" dirty="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bl>
          </a:graphicData>
        </a:graphic>
      </p:graphicFrame>
      <p:sp>
        <p:nvSpPr>
          <p:cNvPr id="8" name="Rounded Rectangle 5">
            <a:extLst>
              <a:ext uri="{FF2B5EF4-FFF2-40B4-BE49-F238E27FC236}">
                <a16:creationId xmlns:a16="http://schemas.microsoft.com/office/drawing/2014/main" id="{35F3156D-16EB-42C3-B4B2-782AC2F85B44}"/>
              </a:ext>
            </a:extLst>
          </p:cNvPr>
          <p:cNvSpPr/>
          <p:nvPr/>
        </p:nvSpPr>
        <p:spPr>
          <a:xfrm>
            <a:off x="1151260" y="249028"/>
            <a:ext cx="359868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PSIKOGERIATRI </a:t>
            </a:r>
            <a:endParaRPr lang="en-US" sz="2800" dirty="0">
              <a:solidFill>
                <a:schemeClr val="bg1"/>
              </a:solidFill>
              <a:latin typeface="Tw Cen MT Condensed" panose="020B0606020104020203" pitchFamily="34" charset="0"/>
            </a:endParaRPr>
          </a:p>
        </p:txBody>
      </p:sp>
      <p:sp>
        <p:nvSpPr>
          <p:cNvPr id="3" name="TextBox 2">
            <a:extLst>
              <a:ext uri="{FF2B5EF4-FFF2-40B4-BE49-F238E27FC236}">
                <a16:creationId xmlns:a16="http://schemas.microsoft.com/office/drawing/2014/main" id="{60FFDAD0-5B20-4B80-87D6-C79412C234EF}"/>
              </a:ext>
            </a:extLst>
          </p:cNvPr>
          <p:cNvSpPr txBox="1"/>
          <p:nvPr/>
        </p:nvSpPr>
        <p:spPr>
          <a:xfrm>
            <a:off x="245655" y="5132820"/>
            <a:ext cx="8145064"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US" sz="1600" dirty="0" err="1">
                <a:latin typeface="Tw Cen MT" panose="020B0602020104020603" pitchFamily="34" charset="0"/>
                <a:cs typeface="Calibri"/>
              </a:rPr>
              <a:t>Dikarenakan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pandemi</a:t>
            </a:r>
            <a:r>
              <a:rPr lang="en-US" sz="1600" dirty="0">
                <a:latin typeface="Tw Cen MT" panose="020B0602020104020603" pitchFamily="34" charset="0"/>
                <a:cs typeface="Calibri"/>
              </a:rPr>
              <a:t> COVID-19 </a:t>
            </a:r>
            <a:r>
              <a:rPr lang="en-US" sz="1600" dirty="0" err="1">
                <a:latin typeface="Tw Cen MT" panose="020B0602020104020603" pitchFamily="34" charset="0"/>
                <a:cs typeface="Calibri"/>
              </a:rPr>
              <a:t>Rumah</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Sakit</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melakukan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efisiensi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yaitu</a:t>
            </a:r>
            <a:r>
              <a:rPr lang="en-US" sz="1600" dirty="0">
                <a:latin typeface="Tw Cen MT" panose="020B0602020104020603" pitchFamily="34" charset="0"/>
                <a:cs typeface="Calibri"/>
              </a:rPr>
              <a:t> salah </a:t>
            </a:r>
            <a:r>
              <a:rPr lang="en-US" sz="1600" dirty="0" err="1">
                <a:latin typeface="Tw Cen MT" panose="020B0602020104020603" pitchFamily="34" charset="0"/>
                <a:cs typeface="Calibri"/>
              </a:rPr>
              <a:t>satunya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penggabungan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Bangsal</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karena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pasien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berkurang</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untuk</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Instalasi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Psikogeriatri</a:t>
            </a:r>
            <a:r>
              <a:rPr lang="en-US" sz="1600" dirty="0">
                <a:latin typeface="Tw Cen MT" panose="020B0602020104020603" pitchFamily="34" charset="0"/>
                <a:cs typeface="Calibri"/>
              </a:rPr>
              <a:t> / </a:t>
            </a:r>
            <a:r>
              <a:rPr lang="en-US" sz="1600" dirty="0" err="1">
                <a:latin typeface="Tw Cen MT" panose="020B0602020104020603" pitchFamily="34" charset="0"/>
                <a:cs typeface="Calibri"/>
              </a:rPr>
              <a:t>Bangsal</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Dewi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Kunthi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sementara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tidak</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melaporkan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kinerja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bulanan</a:t>
            </a:r>
            <a:r>
              <a:rPr lang="en-US" sz="1600" dirty="0">
                <a:latin typeface="Tw Cen MT" panose="020B0602020104020603" pitchFamily="34" charset="0"/>
                <a:cs typeface="Calibri"/>
              </a:rPr>
              <a:t>. </a:t>
            </a:r>
          </a:p>
          <a:p>
            <a:pPr algn="just"/>
            <a:r>
              <a:rPr lang="en-US" sz="1600" dirty="0">
                <a:latin typeface="Tw Cen MT" panose="020B0602020104020603" pitchFamily="34" charset="0"/>
                <a:cs typeface="Calibri"/>
              </a:rPr>
              <a:t>Pada </a:t>
            </a:r>
            <a:r>
              <a:rPr lang="en-US" sz="1600" dirty="0" err="1">
                <a:latin typeface="Tw Cen MT" panose="020B0602020104020603" pitchFamily="34" charset="0"/>
                <a:cs typeface="Calibri"/>
              </a:rPr>
              <a:t>bulan</a:t>
            </a:r>
            <a:r>
              <a:rPr lang="en-US" sz="1600" dirty="0">
                <a:latin typeface="Tw Cen MT" panose="020B0602020104020603" pitchFamily="34" charset="0"/>
                <a:cs typeface="Calibri"/>
              </a:rPr>
              <a:t> November 2020 </a:t>
            </a:r>
            <a:r>
              <a:rPr lang="en-US" sz="1600" dirty="0" err="1">
                <a:latin typeface="Tw Cen MT" panose="020B0602020104020603" pitchFamily="34" charset="0"/>
                <a:cs typeface="Calibri"/>
              </a:rPr>
              <a:t>instalasi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psikogeriatri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digantikan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menjadi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bangsal</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isolasi</a:t>
            </a:r>
            <a:r>
              <a:rPr lang="en-US" sz="1600" dirty="0">
                <a:latin typeface="Tw Cen MT" panose="020B0602020104020603" pitchFamily="34" charset="0"/>
                <a:cs typeface="Calibri"/>
              </a:rPr>
              <a:t> Covid-19 dan </a:t>
            </a:r>
            <a:r>
              <a:rPr lang="en-US" sz="1600" dirty="0" err="1">
                <a:latin typeface="Tw Cen MT" panose="020B0602020104020603" pitchFamily="34" charset="0"/>
                <a:cs typeface="Calibri"/>
              </a:rPr>
              <a:t>sudah</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mulai</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melaporkan</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kinerja</a:t>
            </a:r>
            <a:r>
              <a:rPr lang="en-US" sz="1600" dirty="0">
                <a:latin typeface="Tw Cen MT" panose="020B0602020104020603" pitchFamily="34" charset="0"/>
                <a:cs typeface="Calibri"/>
              </a:rPr>
              <a:t> </a:t>
            </a:r>
            <a:r>
              <a:rPr lang="en-US" sz="1600" dirty="0" err="1">
                <a:latin typeface="Tw Cen MT" panose="020B0602020104020603" pitchFamily="34" charset="0"/>
                <a:cs typeface="Calibri"/>
              </a:rPr>
              <a:t>bulanan</a:t>
            </a:r>
            <a:endParaRPr lang="en-US" sz="1600" dirty="0">
              <a:latin typeface="Tw Cen MT" panose="020B0602020104020603" pitchFamily="34" charset="0"/>
              <a:cs typeface="Calibri"/>
            </a:endParaRPr>
          </a:p>
        </p:txBody>
      </p:sp>
      <p:sp>
        <p:nvSpPr>
          <p:cNvPr id="6" name="Slide Number Placeholder 5">
            <a:extLst>
              <a:ext uri="{FF2B5EF4-FFF2-40B4-BE49-F238E27FC236}">
                <a16:creationId xmlns:a16="http://schemas.microsoft.com/office/drawing/2014/main" id="{FF7C2ED5-2D24-4E3D-ADCE-1B0154BA7734}"/>
              </a:ext>
            </a:extLst>
          </p:cNvPr>
          <p:cNvSpPr>
            <a:spLocks noGrp="1"/>
          </p:cNvSpPr>
          <p:nvPr>
            <p:ph type="sldNum" sz="quarter" idx="12"/>
          </p:nvPr>
        </p:nvSpPr>
        <p:spPr/>
        <p:txBody>
          <a:bodyPr/>
          <a:lstStyle/>
          <a:p>
            <a:fld id="{565CE74E-AB26-4998-AD42-012C4C1AD076}" type="slidenum">
              <a:rPr lang="zh-CN" altLang="en-US" smtClean="0"/>
              <a:t>25</a:t>
            </a:fld>
            <a:endParaRPr lang="zh-CN" altLang="en-US"/>
          </a:p>
        </p:txBody>
      </p:sp>
      <p:pic>
        <p:nvPicPr>
          <p:cNvPr id="7" name="Picture 6">
            <a:extLst>
              <a:ext uri="{FF2B5EF4-FFF2-40B4-BE49-F238E27FC236}">
                <a16:creationId xmlns:a16="http://schemas.microsoft.com/office/drawing/2014/main" id="{FE3D9026-5FDB-4B6D-A073-4BFD48568D9D}"/>
              </a:ext>
            </a:extLst>
          </p:cNvPr>
          <p:cNvPicPr>
            <a:picLocks noChangeAspect="1"/>
          </p:cNvPicPr>
          <p:nvPr/>
        </p:nvPicPr>
        <p:blipFill>
          <a:blip r:embed="rId3"/>
          <a:stretch>
            <a:fillRect/>
          </a:stretch>
        </p:blipFill>
        <p:spPr>
          <a:xfrm>
            <a:off x="245655" y="82985"/>
            <a:ext cx="920576" cy="920576"/>
          </a:xfrm>
          <a:prstGeom prst="rect">
            <a:avLst/>
          </a:prstGeom>
        </p:spPr>
      </p:pic>
    </p:spTree>
    <p:extLst>
      <p:ext uri="{BB962C8B-B14F-4D97-AF65-F5344CB8AC3E}">
        <p14:creationId xmlns:p14="http://schemas.microsoft.com/office/powerpoint/2010/main" val="4328167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03509DC-F2A5-4975-B730-8B4F0CA67C02}"/>
              </a:ext>
            </a:extLst>
          </p:cNvPr>
          <p:cNvSpPr>
            <a:spLocks noGrp="1"/>
          </p:cNvSpPr>
          <p:nvPr>
            <p:ph type="sldNum" sz="quarter" idx="12"/>
          </p:nvPr>
        </p:nvSpPr>
        <p:spPr/>
        <p:txBody>
          <a:bodyPr/>
          <a:lstStyle/>
          <a:p>
            <a:fld id="{565CE74E-AB26-4998-AD42-012C4C1AD076}" type="slidenum">
              <a:rPr lang="zh-CN" altLang="en-US" smtClean="0"/>
              <a:t>26</a:t>
            </a:fld>
            <a:endParaRPr lang="zh-CN" altLang="en-US"/>
          </a:p>
        </p:txBody>
      </p:sp>
      <p:graphicFrame>
        <p:nvGraphicFramePr>
          <p:cNvPr id="4" name="Content Placeholder 6">
            <a:extLst>
              <a:ext uri="{FF2B5EF4-FFF2-40B4-BE49-F238E27FC236}">
                <a16:creationId xmlns:a16="http://schemas.microsoft.com/office/drawing/2014/main" id="{2477EF41-954D-4742-B499-2752D13D1DD8}"/>
              </a:ext>
            </a:extLst>
          </p:cNvPr>
          <p:cNvGraphicFramePr>
            <a:graphicFrameLocks/>
          </p:cNvGraphicFramePr>
          <p:nvPr>
            <p:extLst>
              <p:ext uri="{D42A27DB-BD31-4B8C-83A1-F6EECF244321}">
                <p14:modId xmlns:p14="http://schemas.microsoft.com/office/powerpoint/2010/main" val="3033162868"/>
              </p:ext>
            </p:extLst>
          </p:nvPr>
        </p:nvGraphicFramePr>
        <p:xfrm>
          <a:off x="307332" y="530087"/>
          <a:ext cx="10545146" cy="6261234"/>
        </p:xfrm>
        <a:graphic>
          <a:graphicData uri="http://schemas.openxmlformats.org/drawingml/2006/table">
            <a:tbl>
              <a:tblPr firstRow="1" bandRow="1"/>
              <a:tblGrid>
                <a:gridCol w="513183">
                  <a:extLst>
                    <a:ext uri="{9D8B030D-6E8A-4147-A177-3AD203B41FA5}">
                      <a16:colId xmlns:a16="http://schemas.microsoft.com/office/drawing/2014/main" val="20000"/>
                    </a:ext>
                  </a:extLst>
                </a:gridCol>
                <a:gridCol w="2304617">
                  <a:extLst>
                    <a:ext uri="{9D8B030D-6E8A-4147-A177-3AD203B41FA5}">
                      <a16:colId xmlns:a16="http://schemas.microsoft.com/office/drawing/2014/main" val="20001"/>
                    </a:ext>
                  </a:extLst>
                </a:gridCol>
                <a:gridCol w="702486">
                  <a:extLst>
                    <a:ext uri="{9D8B030D-6E8A-4147-A177-3AD203B41FA5}">
                      <a16:colId xmlns:a16="http://schemas.microsoft.com/office/drawing/2014/main" val="20002"/>
                    </a:ext>
                  </a:extLst>
                </a:gridCol>
                <a:gridCol w="702486">
                  <a:extLst>
                    <a:ext uri="{9D8B030D-6E8A-4147-A177-3AD203B41FA5}">
                      <a16:colId xmlns:a16="http://schemas.microsoft.com/office/drawing/2014/main" val="1715344992"/>
                    </a:ext>
                  </a:extLst>
                </a:gridCol>
                <a:gridCol w="702486">
                  <a:extLst>
                    <a:ext uri="{9D8B030D-6E8A-4147-A177-3AD203B41FA5}">
                      <a16:colId xmlns:a16="http://schemas.microsoft.com/office/drawing/2014/main" val="2956588063"/>
                    </a:ext>
                  </a:extLst>
                </a:gridCol>
                <a:gridCol w="702486">
                  <a:extLst>
                    <a:ext uri="{9D8B030D-6E8A-4147-A177-3AD203B41FA5}">
                      <a16:colId xmlns:a16="http://schemas.microsoft.com/office/drawing/2014/main" val="3373432784"/>
                    </a:ext>
                  </a:extLst>
                </a:gridCol>
                <a:gridCol w="702486">
                  <a:extLst>
                    <a:ext uri="{9D8B030D-6E8A-4147-A177-3AD203B41FA5}">
                      <a16:colId xmlns:a16="http://schemas.microsoft.com/office/drawing/2014/main" val="1536624232"/>
                    </a:ext>
                  </a:extLst>
                </a:gridCol>
                <a:gridCol w="702486">
                  <a:extLst>
                    <a:ext uri="{9D8B030D-6E8A-4147-A177-3AD203B41FA5}">
                      <a16:colId xmlns:a16="http://schemas.microsoft.com/office/drawing/2014/main" val="20007"/>
                    </a:ext>
                  </a:extLst>
                </a:gridCol>
                <a:gridCol w="702486">
                  <a:extLst>
                    <a:ext uri="{9D8B030D-6E8A-4147-A177-3AD203B41FA5}">
                      <a16:colId xmlns:a16="http://schemas.microsoft.com/office/drawing/2014/main" val="2109775522"/>
                    </a:ext>
                  </a:extLst>
                </a:gridCol>
                <a:gridCol w="702486">
                  <a:extLst>
                    <a:ext uri="{9D8B030D-6E8A-4147-A177-3AD203B41FA5}">
                      <a16:colId xmlns:a16="http://schemas.microsoft.com/office/drawing/2014/main" val="1765330469"/>
                    </a:ext>
                  </a:extLst>
                </a:gridCol>
                <a:gridCol w="702486">
                  <a:extLst>
                    <a:ext uri="{9D8B030D-6E8A-4147-A177-3AD203B41FA5}">
                      <a16:colId xmlns:a16="http://schemas.microsoft.com/office/drawing/2014/main" val="404285919"/>
                    </a:ext>
                  </a:extLst>
                </a:gridCol>
                <a:gridCol w="702486">
                  <a:extLst>
                    <a:ext uri="{9D8B030D-6E8A-4147-A177-3AD203B41FA5}">
                      <a16:colId xmlns:a16="http://schemas.microsoft.com/office/drawing/2014/main" val="20011"/>
                    </a:ext>
                  </a:extLst>
                </a:gridCol>
                <a:gridCol w="702486">
                  <a:extLst>
                    <a:ext uri="{9D8B030D-6E8A-4147-A177-3AD203B41FA5}">
                      <a16:colId xmlns:a16="http://schemas.microsoft.com/office/drawing/2014/main" val="1025597665"/>
                    </a:ext>
                  </a:extLst>
                </a:gridCol>
              </a:tblGrid>
              <a:tr h="472026">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NO</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JENIS KEGIATAN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JAN</a:t>
                      </a:r>
                      <a:endPar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MAR</a:t>
                      </a: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APR</a:t>
                      </a:r>
                    </a:p>
                  </a:txBody>
                  <a:tcPr marL="19034" marR="19034" marT="14349"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MEI</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JUNI</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JULI</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AGS</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SEP</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OKT</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i="0" u="none" strike="noStrike" dirty="0">
                          <a:solidFill>
                            <a:schemeClr val="tx2"/>
                          </a:solidFill>
                          <a:latin typeface="Tw Cen MT"/>
                          <a:ea typeface="Verdana"/>
                          <a:cs typeface="Verdana"/>
                        </a:rPr>
                        <a:t>NOV</a:t>
                      </a:r>
                    </a:p>
                  </a:txBody>
                  <a:tcPr marL="19034" marR="19034" marT="14349"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2434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sv-SE" sz="1400" u="none" strike="noStrike" dirty="0">
                          <a:latin typeface="Tw Cen MT" panose="020B0602020104020603" pitchFamily="34" charset="0"/>
                        </a:rPr>
                        <a:t>Penanganan pasien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158</a:t>
                      </a:r>
                      <a:endParaRPr lang="en-US" sz="1200" b="0" i="0" u="none" strike="noStrike" dirty="0">
                        <a:solidFill>
                          <a:srgbClr val="000000"/>
                        </a:solidFill>
                        <a:effectLst/>
                        <a:latin typeface="Tw Cen MT"/>
                      </a:endParaRP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panose="020B0602020104020603" pitchFamily="34" charset="0"/>
                        </a:rPr>
                        <a:t>153</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148</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110</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97</a:t>
                      </a:r>
                    </a:p>
                  </a:txBody>
                  <a:tcPr marL="9525" marR="9525" marT="9525"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169</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100</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96</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100</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100" b="0" i="0" u="none" strike="noStrike" dirty="0">
                          <a:solidFill>
                            <a:srgbClr val="000000"/>
                          </a:solidFill>
                          <a:effectLst/>
                          <a:latin typeface="Tw Cen MT" panose="020B0602020104020603" pitchFamily="34" charset="0"/>
                        </a:rPr>
                        <a:t>81</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100" b="0" i="0" u="none" strike="noStrike" dirty="0">
                          <a:solidFill>
                            <a:srgbClr val="000000"/>
                          </a:solidFill>
                          <a:effectLst/>
                          <a:latin typeface="Tw Cen MT" panose="020B0602020104020603" pitchFamily="34" charset="0"/>
                        </a:rPr>
                        <a:t>99</a:t>
                      </a:r>
                    </a:p>
                  </a:txBody>
                  <a:tcPr marL="9525" marR="9525" marT="9525"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434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ctr" latinLnBrk="0" hangingPunct="1">
                        <a:lnSpc>
                          <a:spcPct val="100000"/>
                        </a:lnSpc>
                        <a:spcBef>
                          <a:spcPts val="0"/>
                        </a:spcBef>
                        <a:spcAft>
                          <a:spcPts val="0"/>
                        </a:spcAft>
                        <a:buClrTx/>
                        <a:buSzTx/>
                        <a:buFontTx/>
                        <a:buNone/>
                        <a:tabLst/>
                        <a:defRPr/>
                      </a:pPr>
                      <a:r>
                        <a:rPr lang="sv-SE" sz="1400" u="none" strike="noStrike" dirty="0">
                          <a:latin typeface="Tw Cen MT" panose="020B0602020104020603" pitchFamily="34" charset="0"/>
                        </a:rPr>
                        <a:t>Penanganan pasien sub</a:t>
                      </a:r>
                      <a:r>
                        <a:rPr lang="sv-SE" sz="1400" u="none" strike="noStrike" baseline="0" dirty="0">
                          <a:latin typeface="Tw Cen MT" panose="020B0602020104020603" pitchFamily="34" charset="0"/>
                        </a:rPr>
                        <a:t> akut</a:t>
                      </a:r>
                      <a:endParaRPr lang="sv-SE"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panose="020B0602020104020603" pitchFamily="34" charset="0"/>
                        </a:rPr>
                        <a:t>4</a:t>
                      </a: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4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melarikan</a:t>
                      </a:r>
                      <a:r>
                        <a:rPr lang="en-US" sz="1400" u="none" strike="noStrike" dirty="0">
                          <a:latin typeface="Tw Cen MT"/>
                        </a:rPr>
                        <a:t> </a:t>
                      </a:r>
                      <a:r>
                        <a:rPr lang="en-US" sz="1400" u="none" strike="noStrike" dirty="0" err="1">
                          <a:latin typeface="Tw Cen MT"/>
                        </a:rPr>
                        <a:t>diri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434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meninggal</a:t>
                      </a:r>
                      <a:r>
                        <a:rPr lang="en-US" sz="1400" u="none" strike="noStrike" dirty="0">
                          <a:latin typeface="Tw Cen MT"/>
                        </a:rPr>
                        <a:t> dunia/ </a:t>
                      </a:r>
                      <a:r>
                        <a:rPr lang="en-US" sz="1400" u="none" strike="noStrike" dirty="0" err="1">
                          <a:latin typeface="Tw Cen MT"/>
                        </a:rPr>
                        <a:t>mati</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34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fi-FI" sz="1400" u="none" strike="noStrike" dirty="0">
                          <a:latin typeface="Tw Cen MT" panose="020B0602020104020603" pitchFamily="34" charset="0"/>
                        </a:rPr>
                        <a:t>Penanganan pasien percobaan bunuh diri</a:t>
                      </a:r>
                      <a:endParaRPr lang="fi-FI"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64475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yang </a:t>
                      </a:r>
                      <a:r>
                        <a:rPr lang="en-US" sz="1400" u="none" strike="noStrike" dirty="0" err="1">
                          <a:latin typeface="Tw Cen MT"/>
                        </a:rPr>
                        <a:t>dipindahkan</a:t>
                      </a:r>
                      <a:r>
                        <a:rPr lang="en-US" sz="1400" u="none" strike="noStrike" dirty="0">
                          <a:latin typeface="Tw Cen MT"/>
                        </a:rPr>
                        <a:t> </a:t>
                      </a:r>
                      <a:r>
                        <a:rPr lang="en-US" sz="1400" u="none" strike="noStrike" dirty="0" err="1">
                          <a:latin typeface="Tw Cen MT"/>
                        </a:rPr>
                        <a:t>ke</a:t>
                      </a:r>
                      <a:r>
                        <a:rPr lang="en-US" sz="1400" u="none" strike="noStrike" dirty="0">
                          <a:latin typeface="Tw Cen MT"/>
                        </a:rPr>
                        <a:t> </a:t>
                      </a:r>
                      <a:r>
                        <a:rPr lang="en-US" sz="1400" u="none" strike="noStrike" dirty="0" err="1">
                          <a:latin typeface="Tw Cen MT"/>
                        </a:rPr>
                        <a:t>ruang</a:t>
                      </a:r>
                      <a:r>
                        <a:rPr lang="en-US" sz="1400" u="none" strike="noStrike" dirty="0">
                          <a:latin typeface="Tw Cen MT"/>
                        </a:rPr>
                        <a:t> </a:t>
                      </a:r>
                      <a:r>
                        <a:rPr lang="en-US" sz="1400" u="none" strike="noStrike" dirty="0" err="1">
                          <a:latin typeface="Tw Cen MT"/>
                        </a:rPr>
                        <a:t>fisik</a:t>
                      </a:r>
                      <a:r>
                        <a:rPr lang="en-US" sz="1400" u="none" strike="noStrike" dirty="0">
                          <a:latin typeface="Tw Cen MT"/>
                        </a:rPr>
                        <a:t> dan </a:t>
                      </a:r>
                      <a:r>
                        <a:rPr lang="en-US" sz="1400" u="none" strike="noStrike" dirty="0" err="1">
                          <a:latin typeface="Tw Cen MT"/>
                        </a:rPr>
                        <a:t>akut</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22</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34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Penanganan</a:t>
                      </a:r>
                      <a:r>
                        <a:rPr lang="en-US" sz="1400" u="none" strike="noStrike" dirty="0">
                          <a:latin typeface="Tw Cen MT"/>
                        </a:rPr>
                        <a:t> </a:t>
                      </a:r>
                      <a:r>
                        <a:rPr lang="en-US" sz="1400" u="none" strike="noStrike" err="1">
                          <a:latin typeface="Tw Cen MT"/>
                        </a:rPr>
                        <a:t>pasien</a:t>
                      </a:r>
                      <a:r>
                        <a:rPr lang="en-US" sz="1400" u="none" strike="noStrike" dirty="0">
                          <a:latin typeface="Tw Cen MT"/>
                        </a:rPr>
                        <a:t> yang </a:t>
                      </a:r>
                      <a:r>
                        <a:rPr lang="en-US" sz="1400" u="none" strike="noStrike" err="1">
                          <a:latin typeface="Tw Cen MT"/>
                        </a:rPr>
                        <a:t>dirujuk</a:t>
                      </a:r>
                      <a:r>
                        <a:rPr lang="en-US" sz="1400" u="none" strike="noStrike" dirty="0">
                          <a:latin typeface="Tw Cen MT"/>
                        </a:rPr>
                        <a:t> </a:t>
                      </a:r>
                      <a:r>
                        <a:rPr lang="en-US" sz="1400" u="none" strike="noStrike" err="1">
                          <a:latin typeface="Tw Cen MT"/>
                        </a:rPr>
                        <a:t>ke</a:t>
                      </a:r>
                      <a:r>
                        <a:rPr lang="en-US" sz="1400" u="none" strike="noStrike" dirty="0">
                          <a:latin typeface="Tw Cen MT"/>
                        </a:rPr>
                        <a:t> RS lain</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2</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1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3219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Insiden</a:t>
                      </a:r>
                      <a:r>
                        <a:rPr lang="en-US" sz="1400" u="none" strike="noStrike" dirty="0">
                          <a:latin typeface="Tw Cen MT"/>
                        </a:rPr>
                        <a:t> Patient Safety</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34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Insiden</a:t>
                      </a:r>
                      <a:r>
                        <a:rPr lang="en-US" sz="1400" u="none" strike="noStrike" dirty="0">
                          <a:latin typeface="Tw Cen MT"/>
                        </a:rPr>
                        <a:t> </a:t>
                      </a:r>
                      <a:r>
                        <a:rPr lang="en-US" sz="1400" u="none" strike="noStrike" err="1">
                          <a:latin typeface="Tw Cen MT"/>
                        </a:rPr>
                        <a:t>Infeksi</a:t>
                      </a:r>
                      <a:r>
                        <a:rPr lang="en-US" sz="1400" u="none" strike="noStrike" dirty="0">
                          <a:latin typeface="Tw Cen MT"/>
                        </a:rPr>
                        <a:t> </a:t>
                      </a:r>
                      <a:r>
                        <a:rPr lang="en-US" sz="1400" u="none" strike="noStrike" err="1">
                          <a:latin typeface="Tw Cen MT"/>
                        </a:rPr>
                        <a:t>Nosokomial</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434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Penanganan</a:t>
                      </a:r>
                      <a:r>
                        <a:rPr lang="en-US" sz="1400" u="none" strike="noStrike" dirty="0">
                          <a:latin typeface="Tw Cen MT"/>
                        </a:rPr>
                        <a:t> </a:t>
                      </a:r>
                      <a:r>
                        <a:rPr lang="en-US" sz="1400" u="none" strike="noStrike" err="1">
                          <a:latin typeface="Tw Cen MT"/>
                        </a:rPr>
                        <a:t>pasien</a:t>
                      </a:r>
                      <a:r>
                        <a:rPr lang="en-US" sz="1400" u="none" strike="noStrike" dirty="0">
                          <a:latin typeface="Tw Cen MT"/>
                        </a:rPr>
                        <a:t> </a:t>
                      </a:r>
                      <a:r>
                        <a:rPr lang="en-US" sz="1400" u="none" strike="noStrike" err="1">
                          <a:latin typeface="Tw Cen MT"/>
                        </a:rPr>
                        <a:t>alergi</a:t>
                      </a:r>
                      <a:r>
                        <a:rPr lang="en-US" sz="1400" u="none" strike="noStrike" dirty="0">
                          <a:latin typeface="Tw Cen MT"/>
                        </a:rPr>
                        <a:t> </a:t>
                      </a:r>
                      <a:r>
                        <a:rPr lang="en-US" sz="1400" u="none" strike="noStrike" err="1">
                          <a:latin typeface="Tw Cen MT"/>
                        </a:rPr>
                        <a:t>obat</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85496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latin typeface="Tw Cen MT"/>
                        </a:rPr>
                        <a:t>Penanganan</a:t>
                      </a:r>
                      <a:r>
                        <a:rPr lang="en-US" sz="1400" u="none" strike="noStrike" dirty="0">
                          <a:latin typeface="Tw Cen MT"/>
                        </a:rPr>
                        <a:t> </a:t>
                      </a:r>
                      <a:r>
                        <a:rPr lang="en-US" sz="1400" u="none" strike="noStrike" err="1">
                          <a:latin typeface="Tw Cen MT"/>
                        </a:rPr>
                        <a:t>pasien</a:t>
                      </a:r>
                      <a:r>
                        <a:rPr lang="en-US" sz="1400" u="none" strike="noStrike" dirty="0">
                          <a:latin typeface="Tw Cen MT"/>
                        </a:rPr>
                        <a:t> </a:t>
                      </a:r>
                      <a:r>
                        <a:rPr lang="en-US" sz="1400" u="none" strike="noStrike" err="1">
                          <a:latin typeface="Tw Cen MT"/>
                        </a:rPr>
                        <a:t>masuk</a:t>
                      </a:r>
                      <a:r>
                        <a:rPr lang="en-US" sz="1400" u="none" strike="noStrike" dirty="0">
                          <a:latin typeface="Tw Cen MT"/>
                        </a:rPr>
                        <a:t> </a:t>
                      </a:r>
                      <a:r>
                        <a:rPr lang="en-US" sz="1400" u="none" strike="noStrike" err="1">
                          <a:latin typeface="Tw Cen MT"/>
                        </a:rPr>
                        <a:t>dengan</a:t>
                      </a:r>
                      <a:r>
                        <a:rPr lang="en-US" sz="1400" u="none" strike="noStrike" dirty="0">
                          <a:latin typeface="Tw Cen MT"/>
                        </a:rPr>
                        <a:t> PGOT/</a:t>
                      </a:r>
                      <a:r>
                        <a:rPr lang="en-US" sz="1400" u="none" strike="noStrike" err="1">
                          <a:latin typeface="Tw Cen MT"/>
                        </a:rPr>
                        <a:t>Pasung</a:t>
                      </a:r>
                      <a:r>
                        <a:rPr lang="en-US" sz="1400" u="none" strike="noStrike" dirty="0">
                          <a:latin typeface="Tw Cen MT"/>
                        </a:rPr>
                        <a:t>/</a:t>
                      </a:r>
                      <a:br>
                        <a:rPr lang="en-US" sz="1400" u="none" strike="noStrike" dirty="0">
                          <a:latin typeface="Tw Cen MT"/>
                        </a:rPr>
                      </a:br>
                      <a:r>
                        <a:rPr lang="en-US" sz="1400" u="none" strike="noStrike" dirty="0">
                          <a:latin typeface="Tw Cen MT"/>
                        </a:rPr>
                        <a:t>PMI/</a:t>
                      </a:r>
                      <a:r>
                        <a:rPr lang="en-US" sz="1400" u="none" strike="noStrike" err="1">
                          <a:latin typeface="Tw Cen MT"/>
                        </a:rPr>
                        <a:t>Integrasi</a:t>
                      </a:r>
                      <a:r>
                        <a:rPr lang="en-US" sz="1400" u="none" strike="noStrike" dirty="0">
                          <a:latin typeface="Tw Cen MT"/>
                        </a:rPr>
                        <a:t> </a:t>
                      </a:r>
                      <a:r>
                        <a:rPr lang="en-US" sz="1400" u="none" strike="noStrike" err="1">
                          <a:latin typeface="Tw Cen MT"/>
                        </a:rPr>
                        <a:t>Baresos</a:t>
                      </a:r>
                      <a:endParaRPr lang="en-US" sz="1400" b="0" i="0" u="none" strike="noStrike">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a:rPr>
                        <a:t>36</a:t>
                      </a: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2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2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2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1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US" sz="11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4345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12</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latin typeface="Tw Cen MT"/>
                        </a:rPr>
                        <a:t>Penanganan</a:t>
                      </a:r>
                      <a:r>
                        <a:rPr lang="en-US" sz="1400" u="none" strike="noStrike" dirty="0">
                          <a:latin typeface="Tw Cen MT"/>
                        </a:rPr>
                        <a:t> </a:t>
                      </a:r>
                      <a:r>
                        <a:rPr lang="en-US" sz="1400" u="none" strike="noStrike" dirty="0" err="1">
                          <a:latin typeface="Tw Cen MT"/>
                        </a:rPr>
                        <a:t>pasien</a:t>
                      </a:r>
                      <a:r>
                        <a:rPr lang="en-US" sz="1400" u="none" strike="noStrike" dirty="0">
                          <a:latin typeface="Tw Cen MT"/>
                        </a:rPr>
                        <a:t> </a:t>
                      </a:r>
                      <a:r>
                        <a:rPr lang="en-US" sz="1400" u="none" strike="noStrike" dirty="0" err="1">
                          <a:latin typeface="Tw Cen MT"/>
                        </a:rPr>
                        <a:t>Visum</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effectLst/>
                          <a:latin typeface="Tw Cen MT" panose="020B0602020104020603" pitchFamily="34" charset="0"/>
                        </a:rPr>
                        <a:t>1</a:t>
                      </a:r>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24343">
                <a:tc>
                  <a:txBody>
                    <a:bodyPr/>
                    <a:lstStyle/>
                    <a:p>
                      <a:pPr algn="ctr"/>
                      <a:r>
                        <a:rPr lang="en-US" sz="1400" dirty="0">
                          <a:solidFill>
                            <a:srgbClr val="000000"/>
                          </a:solidFill>
                          <a:latin typeface="Tw Cen MT" panose="020B0602020104020603" pitchFamily="34" charset="0"/>
                          <a:ea typeface="Verdana" panose="020B0604030504040204" pitchFamily="34" charset="0"/>
                          <a:cs typeface="Verdana" panose="020B0604030504040204" pitchFamily="34" charset="0"/>
                        </a:rPr>
                        <a:t>13</a:t>
                      </a: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l" fontAlgn="ct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Pasien</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pulang</a:t>
                      </a:r>
                      <a:r>
                        <a:rPr lang="en-US" sz="1400" b="0" i="0" u="none" strike="noStrike" dirty="0">
                          <a:solidFill>
                            <a:srgbClr val="000000"/>
                          </a:solidFill>
                          <a:latin typeface="Tw Cen MT"/>
                          <a:ea typeface="Verdana" panose="020B0604030504040204" pitchFamily="34" charset="0"/>
                          <a:cs typeface="Verdana" panose="020B0604030504040204" pitchFamily="34" charset="0"/>
                        </a:rPr>
                        <a:t> </a:t>
                      </a:r>
                      <a:r>
                        <a:rPr lang="en-US" sz="1400" b="0" i="0" u="none" strike="noStrike" dirty="0" err="1">
                          <a:solidFill>
                            <a:srgbClr val="000000"/>
                          </a:solidFill>
                          <a:latin typeface="Tw Cen MT"/>
                          <a:ea typeface="Verdana" panose="020B0604030504040204" pitchFamily="34" charset="0"/>
                          <a:cs typeface="Verdana" panose="020B0604030504040204" pitchFamily="34" charset="0"/>
                        </a:rPr>
                        <a:t>paksa</a:t>
                      </a:r>
                      <a:endParaRPr lang="en-US" sz="1400" b="0" i="0" u="none" strike="noStrike" dirty="0">
                        <a:solidFill>
                          <a:srgbClr val="000000"/>
                        </a:solidFill>
                        <a:latin typeface="Tw Cen MT"/>
                        <a:ea typeface="Verdana" panose="020B0604030504040204" pitchFamily="34" charset="0"/>
                        <a:cs typeface="Verdana" panose="020B0604030504040204" pitchFamily="34" charset="0"/>
                      </a:endParaRPr>
                    </a:p>
                  </a:txBody>
                  <a:tcPr marL="19034" marR="19034" marT="14349"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a:solidFill>
                            <a:srgbClr val="000000"/>
                          </a:solidFill>
                          <a:effectLst/>
                          <a:latin typeface="Tw Cen MT"/>
                        </a:rPr>
                        <a:t>-</a:t>
                      </a:r>
                      <a:endParaRPr lang="en-US" sz="12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a:t>
                      </a:r>
                      <a:endParaRPr lang="en-ID"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US" sz="11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bl>
          </a:graphicData>
        </a:graphic>
      </p:graphicFrame>
      <p:sp>
        <p:nvSpPr>
          <p:cNvPr id="8" name="Rounded Rectangle 5">
            <a:extLst>
              <a:ext uri="{FF2B5EF4-FFF2-40B4-BE49-F238E27FC236}">
                <a16:creationId xmlns:a16="http://schemas.microsoft.com/office/drawing/2014/main" id="{110A3AEF-1F5E-4F4F-8734-519DBB4B84C9}"/>
              </a:ext>
            </a:extLst>
          </p:cNvPr>
          <p:cNvSpPr/>
          <p:nvPr/>
        </p:nvSpPr>
        <p:spPr>
          <a:xfrm>
            <a:off x="1640480" y="0"/>
            <a:ext cx="34643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INAP </a:t>
            </a:r>
            <a:endParaRPr lang="en-US" sz="2800" dirty="0">
              <a:solidFill>
                <a:schemeClr val="bg1"/>
              </a:solidFill>
              <a:latin typeface="Tw Cen MT Condensed" panose="020B0606020104020203" pitchFamily="34" charset="0"/>
            </a:endParaRPr>
          </a:p>
        </p:txBody>
      </p:sp>
      <p:pic>
        <p:nvPicPr>
          <p:cNvPr id="5" name="Picture 4">
            <a:extLst>
              <a:ext uri="{FF2B5EF4-FFF2-40B4-BE49-F238E27FC236}">
                <a16:creationId xmlns:a16="http://schemas.microsoft.com/office/drawing/2014/main" id="{65FBF1F9-76F3-4F58-830E-637EF5E68EC8}"/>
              </a:ext>
            </a:extLst>
          </p:cNvPr>
          <p:cNvPicPr>
            <a:picLocks noChangeAspect="1"/>
          </p:cNvPicPr>
          <p:nvPr/>
        </p:nvPicPr>
        <p:blipFill>
          <a:blip r:embed="rId2"/>
          <a:stretch>
            <a:fillRect/>
          </a:stretch>
        </p:blipFill>
        <p:spPr>
          <a:xfrm>
            <a:off x="561415" y="0"/>
            <a:ext cx="1079065" cy="684781"/>
          </a:xfrm>
          <a:prstGeom prst="rect">
            <a:avLst/>
          </a:prstGeom>
        </p:spPr>
      </p:pic>
    </p:spTree>
    <p:extLst>
      <p:ext uri="{BB962C8B-B14F-4D97-AF65-F5344CB8AC3E}">
        <p14:creationId xmlns:p14="http://schemas.microsoft.com/office/powerpoint/2010/main" val="9218110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2C58953F-6398-4608-93E9-A81ED2D413AA}"/>
              </a:ext>
            </a:extLst>
          </p:cNvPr>
          <p:cNvGraphicFramePr>
            <a:graphicFrameLocks noGrp="1"/>
          </p:cNvGraphicFramePr>
          <p:nvPr>
            <p:extLst>
              <p:ext uri="{D42A27DB-BD31-4B8C-83A1-F6EECF244321}">
                <p14:modId xmlns:p14="http://schemas.microsoft.com/office/powerpoint/2010/main" val="1178772844"/>
              </p:ext>
            </p:extLst>
          </p:nvPr>
        </p:nvGraphicFramePr>
        <p:xfrm>
          <a:off x="543338" y="659311"/>
          <a:ext cx="10429460" cy="5271394"/>
        </p:xfrm>
        <a:graphic>
          <a:graphicData uri="http://schemas.openxmlformats.org/drawingml/2006/table">
            <a:tbl>
              <a:tblPr firstRow="1" bandRow="1"/>
              <a:tblGrid>
                <a:gridCol w="357110">
                  <a:extLst>
                    <a:ext uri="{9D8B030D-6E8A-4147-A177-3AD203B41FA5}">
                      <a16:colId xmlns:a16="http://schemas.microsoft.com/office/drawing/2014/main" val="3017034530"/>
                    </a:ext>
                  </a:extLst>
                </a:gridCol>
                <a:gridCol w="199976">
                  <a:extLst>
                    <a:ext uri="{9D8B030D-6E8A-4147-A177-3AD203B41FA5}">
                      <a16:colId xmlns:a16="http://schemas.microsoft.com/office/drawing/2014/main" val="2646266038"/>
                    </a:ext>
                  </a:extLst>
                </a:gridCol>
                <a:gridCol w="248148">
                  <a:extLst>
                    <a:ext uri="{9D8B030D-6E8A-4147-A177-3AD203B41FA5}">
                      <a16:colId xmlns:a16="http://schemas.microsoft.com/office/drawing/2014/main" val="298071"/>
                    </a:ext>
                  </a:extLst>
                </a:gridCol>
                <a:gridCol w="2378167">
                  <a:extLst>
                    <a:ext uri="{9D8B030D-6E8A-4147-A177-3AD203B41FA5}">
                      <a16:colId xmlns:a16="http://schemas.microsoft.com/office/drawing/2014/main" val="1678641331"/>
                    </a:ext>
                  </a:extLst>
                </a:gridCol>
                <a:gridCol w="574755">
                  <a:extLst>
                    <a:ext uri="{9D8B030D-6E8A-4147-A177-3AD203B41FA5}">
                      <a16:colId xmlns:a16="http://schemas.microsoft.com/office/drawing/2014/main" val="1248146667"/>
                    </a:ext>
                  </a:extLst>
                </a:gridCol>
                <a:gridCol w="425131">
                  <a:extLst>
                    <a:ext uri="{9D8B030D-6E8A-4147-A177-3AD203B41FA5}">
                      <a16:colId xmlns:a16="http://schemas.microsoft.com/office/drawing/2014/main" val="3619718761"/>
                    </a:ext>
                  </a:extLst>
                </a:gridCol>
                <a:gridCol w="595183">
                  <a:extLst>
                    <a:ext uri="{9D8B030D-6E8A-4147-A177-3AD203B41FA5}">
                      <a16:colId xmlns:a16="http://schemas.microsoft.com/office/drawing/2014/main" val="376500638"/>
                    </a:ext>
                  </a:extLst>
                </a:gridCol>
                <a:gridCol w="442136">
                  <a:extLst>
                    <a:ext uri="{9D8B030D-6E8A-4147-A177-3AD203B41FA5}">
                      <a16:colId xmlns:a16="http://schemas.microsoft.com/office/drawing/2014/main" val="3877909733"/>
                    </a:ext>
                  </a:extLst>
                </a:gridCol>
                <a:gridCol w="520961">
                  <a:extLst>
                    <a:ext uri="{9D8B030D-6E8A-4147-A177-3AD203B41FA5}">
                      <a16:colId xmlns:a16="http://schemas.microsoft.com/office/drawing/2014/main" val="2125015206"/>
                    </a:ext>
                  </a:extLst>
                </a:gridCol>
                <a:gridCol w="690112">
                  <a:extLst>
                    <a:ext uri="{9D8B030D-6E8A-4147-A177-3AD203B41FA5}">
                      <a16:colId xmlns:a16="http://schemas.microsoft.com/office/drawing/2014/main" val="1124251658"/>
                    </a:ext>
                  </a:extLst>
                </a:gridCol>
                <a:gridCol w="690112">
                  <a:extLst>
                    <a:ext uri="{9D8B030D-6E8A-4147-A177-3AD203B41FA5}">
                      <a16:colId xmlns:a16="http://schemas.microsoft.com/office/drawing/2014/main" val="3248778766"/>
                    </a:ext>
                  </a:extLst>
                </a:gridCol>
                <a:gridCol w="690112">
                  <a:extLst>
                    <a:ext uri="{9D8B030D-6E8A-4147-A177-3AD203B41FA5}">
                      <a16:colId xmlns:a16="http://schemas.microsoft.com/office/drawing/2014/main" val="2536182589"/>
                    </a:ext>
                  </a:extLst>
                </a:gridCol>
                <a:gridCol w="872519">
                  <a:extLst>
                    <a:ext uri="{9D8B030D-6E8A-4147-A177-3AD203B41FA5}">
                      <a16:colId xmlns:a16="http://schemas.microsoft.com/office/drawing/2014/main" val="648144760"/>
                    </a:ext>
                  </a:extLst>
                </a:gridCol>
                <a:gridCol w="872519">
                  <a:extLst>
                    <a:ext uri="{9D8B030D-6E8A-4147-A177-3AD203B41FA5}">
                      <a16:colId xmlns:a16="http://schemas.microsoft.com/office/drawing/2014/main" val="20013"/>
                    </a:ext>
                  </a:extLst>
                </a:gridCol>
                <a:gridCol w="872519">
                  <a:extLst>
                    <a:ext uri="{9D8B030D-6E8A-4147-A177-3AD203B41FA5}">
                      <a16:colId xmlns:a16="http://schemas.microsoft.com/office/drawing/2014/main" val="1330206052"/>
                    </a:ext>
                  </a:extLst>
                </a:gridCol>
              </a:tblGrid>
              <a:tr h="242015">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gridSpan="10">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400" u="none" strike="noStrike" dirty="0">
                          <a:effectLst/>
                        </a:rPr>
                        <a:t>BULAN</a:t>
                      </a:r>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endParaRPr lang="en-US"/>
                    </a:p>
                  </a:txBody>
                  <a:tcPr marL="5436" marR="5436" marT="5436" marB="0" anchor="b">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marL="5436" marR="5436" marT="5436" marB="0" anchor="b">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lgn="ctr">
                        <a:buNone/>
                      </a:pPr>
                      <a:endParaRPr lang="en-US" sz="1400" u="none" strike="noStrike" dirty="0">
                        <a:effectLst/>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lvl="0" algn="ctr">
                        <a:buNone/>
                      </a:pPr>
                      <a:endParaRPr lang="en-US" sz="1400" u="none" strike="noStrike" dirty="0">
                        <a:effectLst/>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1" i="0" u="none" strike="noStrike" dirty="0">
                        <a:solidFill>
                          <a:srgbClr val="000000"/>
                        </a:solidFill>
                        <a:effectLst/>
                        <a:latin typeface="Tw Cen MT" panose="020B0602020104020603" pitchFamily="34" charset="0"/>
                      </a:endParaRPr>
                    </a:p>
                  </a:txBody>
                  <a:tcPr marL="5436" marR="5436" marT="5436"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34355048"/>
                  </a:ext>
                </a:extLst>
              </a:tr>
              <a:tr h="288556">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w="12700" cmpd="sng">
                      <a:solidFill>
                        <a:srgbClr val="FFC000"/>
                      </a:solid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MAR</a:t>
                      </a: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APR</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MEI</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JUNI</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JULI</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AGS</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SEP</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OKT</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NOV</a:t>
                      </a:r>
                    </a:p>
                  </a:txBody>
                  <a:tcPr marL="5436" marR="5436" marT="5436"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532441000"/>
                  </a:ext>
                </a:extLst>
              </a:tr>
              <a:tr h="2002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r" rtl="0" eaLnBrk="1" fontAlgn="b" latinLnBrk="0" hangingPunct="1">
                        <a:lnSpc>
                          <a:spcPct val="100000"/>
                        </a:lnSpc>
                        <a:spcBef>
                          <a:spcPts val="0"/>
                        </a:spcBef>
                        <a:spcAft>
                          <a:spcPts val="0"/>
                        </a:spcAft>
                        <a:buClrTx/>
                        <a:buSzTx/>
                        <a:buFontTx/>
                        <a:buNone/>
                      </a:pPr>
                      <a:r>
                        <a:rPr lang="en-US" sz="1400" u="none" strike="noStrike" dirty="0">
                          <a:effectLst/>
                          <a:latin typeface="Tw Cen MT"/>
                          <a:ea typeface="Verdana"/>
                          <a:cs typeface="Verdana"/>
                        </a:rPr>
                        <a:t>1 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ea typeface="Verdana"/>
                          <a:cs typeface="Verdana"/>
                        </a:rPr>
                        <a:t>Psikometri</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rgbClr val="000000"/>
                        </a:solidFill>
                        <a:effectLst/>
                        <a:latin typeface="Tw Cen MT" panose="020B0602020104020603" pitchFamily="34" charset="0"/>
                      </a:endParaRPr>
                    </a:p>
                  </a:txBody>
                  <a:tcPr marL="5436" marR="5436" marT="5436" marB="0" anchor="b"/>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423400060"/>
                  </a:ext>
                </a:extLst>
              </a:tr>
              <a:tr h="2002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ea typeface="Verdana"/>
                          <a:cs typeface="Verdana"/>
                        </a:rPr>
                        <a:t>Psikometri</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rawat</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Inap</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50816827"/>
                  </a:ext>
                </a:extLst>
              </a:tr>
              <a:tr h="38407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1</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ea typeface="Verdana"/>
                          <a:cs typeface="Verdana"/>
                        </a:rPr>
                        <a:t>Psikometri</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kiriman</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Dokter</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13</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6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l" fontAlgn="ctr"/>
                      <a:r>
                        <a:rPr lang="en-ID" sz="1400" b="0" i="0" u="none" strike="noStrike" dirty="0">
                          <a:solidFill>
                            <a:srgbClr val="000000"/>
                          </a:solidFill>
                          <a:effectLst/>
                          <a:latin typeface="Tw Cen MT" panose="020B0602020104020603" pitchFamily="34" charset="0"/>
                        </a:rPr>
                        <a:t>      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fontAlgn="ctr"/>
                      <a:r>
                        <a:rPr lang="en-ID"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fontAlgn="ctr"/>
                      <a:r>
                        <a:rPr lang="en-ID"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417843389"/>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Konsultasi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Psikologi</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25684437"/>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3</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ea typeface="Verdana"/>
                          <a:cs typeface="Verdana"/>
                        </a:rPr>
                        <a:t>Terapi</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Psikologi</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186615736"/>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4</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Visum</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311580045"/>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ea typeface="Verdana"/>
                          <a:cs typeface="Verdana"/>
                        </a:rPr>
                        <a:t>Psikometri</a:t>
                      </a:r>
                      <a:r>
                        <a:rPr lang="en-US" sz="1400" u="none" strike="noStrike" dirty="0">
                          <a:effectLst/>
                          <a:latin typeface="Tw Cen MT"/>
                          <a:ea typeface="Verdana"/>
                          <a:cs typeface="Verdana"/>
                        </a:rPr>
                        <a:t> Rawat </a:t>
                      </a:r>
                      <a:r>
                        <a:rPr lang="en-US" sz="1400" u="none" strike="noStrike" dirty="0" err="1">
                          <a:effectLst/>
                          <a:latin typeface="Tw Cen MT"/>
                          <a:ea typeface="Verdana"/>
                          <a:cs typeface="Verdana"/>
                        </a:rPr>
                        <a:t>jalan</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719110485"/>
                  </a:ext>
                </a:extLst>
              </a:tr>
              <a:tr h="3644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1</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ea typeface="Verdana"/>
                          <a:cs typeface="Verdana"/>
                        </a:rPr>
                        <a:t>Pembuatan</a:t>
                      </a:r>
                      <a:r>
                        <a:rPr lang="en-US" sz="1400" u="none" strike="noStrike" dirty="0">
                          <a:effectLst/>
                          <a:latin typeface="Tw Cen MT"/>
                          <a:ea typeface="Verdana"/>
                          <a:cs typeface="Verdana"/>
                        </a:rPr>
                        <a:t> SK </a:t>
                      </a:r>
                      <a:r>
                        <a:rPr lang="en-US" sz="1400" u="none" strike="noStrike" dirty="0" err="1">
                          <a:effectLst/>
                          <a:latin typeface="Tw Cen MT"/>
                          <a:ea typeface="Verdana"/>
                          <a:cs typeface="Verdana"/>
                        </a:rPr>
                        <a:t>Sehat</a:t>
                      </a:r>
                      <a:r>
                        <a:rPr lang="en-US" sz="1400" u="none" strike="noStrike" dirty="0">
                          <a:effectLst/>
                          <a:latin typeface="Tw Cen MT"/>
                          <a:ea typeface="Verdana"/>
                          <a:cs typeface="Verdana"/>
                        </a:rPr>
                        <a:t> Jiwa</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112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169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94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57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998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498840179"/>
                  </a:ext>
                </a:extLst>
              </a:tr>
              <a:tr h="36191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ea typeface="Verdana"/>
                          <a:cs typeface="Verdana"/>
                        </a:rPr>
                        <a:t>Psikometri</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kiriman</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Dokter</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90754143"/>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3</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Visum</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73765217"/>
                  </a:ext>
                </a:extLst>
              </a:tr>
              <a:tr h="39559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4</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r-FR" sz="1400" u="none" strike="noStrike" dirty="0">
                          <a:effectLst/>
                          <a:latin typeface="Tw Cen MT"/>
                          <a:ea typeface="Verdana"/>
                          <a:cs typeface="Verdana"/>
                        </a:rPr>
                        <a:t>Tes </a:t>
                      </a:r>
                      <a:r>
                        <a:rPr lang="fr-FR" sz="1400" u="none" strike="noStrike" dirty="0" err="1">
                          <a:effectLst/>
                          <a:latin typeface="Tw Cen MT"/>
                          <a:ea typeface="Verdana"/>
                          <a:cs typeface="Verdana"/>
                        </a:rPr>
                        <a:t>Bakat</a:t>
                      </a:r>
                      <a:r>
                        <a:rPr lang="fr-FR" sz="1400" u="none" strike="noStrike" dirty="0">
                          <a:effectLst/>
                          <a:latin typeface="Tw Cen MT"/>
                          <a:ea typeface="Verdana"/>
                          <a:cs typeface="Verdana"/>
                        </a:rPr>
                        <a:t> </a:t>
                      </a:r>
                      <a:r>
                        <a:rPr lang="fr-FR" sz="1400" u="none" strike="noStrike" dirty="0" err="1">
                          <a:effectLst/>
                          <a:latin typeface="Tw Cen MT"/>
                          <a:ea typeface="Verdana"/>
                          <a:cs typeface="Verdana"/>
                        </a:rPr>
                        <a:t>Minat</a:t>
                      </a:r>
                      <a:r>
                        <a:rPr lang="fr-FR" sz="1400" u="none" strike="noStrike" dirty="0">
                          <a:effectLst/>
                          <a:latin typeface="Tw Cen MT"/>
                          <a:ea typeface="Verdana"/>
                          <a:cs typeface="Verdana"/>
                        </a:rPr>
                        <a:t>/Tes </a:t>
                      </a:r>
                      <a:r>
                        <a:rPr lang="fr-FR" sz="1400" u="none" strike="noStrike" dirty="0" err="1">
                          <a:effectLst/>
                          <a:latin typeface="Tw Cen MT"/>
                          <a:ea typeface="Verdana"/>
                          <a:cs typeface="Verdana"/>
                        </a:rPr>
                        <a:t>Kenal</a:t>
                      </a:r>
                      <a:r>
                        <a:rPr lang="fr-FR" sz="1400" u="none" strike="noStrike" dirty="0">
                          <a:effectLst/>
                          <a:latin typeface="Tw Cen MT"/>
                          <a:ea typeface="Verdana"/>
                          <a:cs typeface="Verdana"/>
                        </a:rPr>
                        <a:t> </a:t>
                      </a:r>
                      <a:r>
                        <a:rPr lang="fr-FR" sz="1400" u="none" strike="noStrike" dirty="0" err="1">
                          <a:effectLst/>
                          <a:latin typeface="Tw Cen MT"/>
                          <a:ea typeface="Verdana"/>
                          <a:cs typeface="Verdana"/>
                        </a:rPr>
                        <a:t>Diri</a:t>
                      </a:r>
                      <a:endParaRPr lang="fr-FR"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73729119"/>
                  </a:ext>
                </a:extLst>
              </a:tr>
              <a:tr h="39559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5</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Psikotes</a:t>
                      </a:r>
                      <a:r>
                        <a:rPr lang="en-US" sz="1400" u="none" strike="noStrike" dirty="0">
                          <a:effectLst/>
                          <a:latin typeface="Tw Cen MT"/>
                          <a:ea typeface="Verdana"/>
                          <a:cs typeface="Verdana"/>
                        </a:rPr>
                        <a:t> Individual/</a:t>
                      </a:r>
                      <a:r>
                        <a:rPr lang="en-US" sz="1400" u="none" strike="noStrike" err="1">
                          <a:effectLst/>
                          <a:latin typeface="Tw Cen MT"/>
                          <a:ea typeface="Verdana"/>
                          <a:cs typeface="Verdana"/>
                        </a:rPr>
                        <a:t>Klasikal</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327604797"/>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6</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Tes</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Intelegensi</a:t>
                      </a:r>
                      <a:r>
                        <a:rPr lang="en-US" sz="1400" u="none" strike="noStrike" dirty="0">
                          <a:effectLst/>
                          <a:latin typeface="Tw Cen MT"/>
                          <a:ea typeface="Verdana"/>
                          <a:cs typeface="Verdana"/>
                        </a:rPr>
                        <a:t>/IQ</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48253043"/>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7</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Tes</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Kesiapan</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Sekolah</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746983927"/>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8</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Tes</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Seleksi</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Karyawan</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753876163"/>
                  </a:ext>
                </a:extLst>
              </a:tr>
              <a:tr h="2040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9</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effectLst/>
                          <a:latin typeface="Tw Cen MT"/>
                          <a:ea typeface="Verdana"/>
                          <a:cs typeface="Verdana"/>
                        </a:rPr>
                        <a:t>Konseling</a:t>
                      </a:r>
                      <a:r>
                        <a:rPr lang="en-US" sz="1400" u="none" strike="noStrike" dirty="0">
                          <a:effectLst/>
                          <a:latin typeface="Tw Cen MT"/>
                          <a:ea typeface="Verdana"/>
                          <a:cs typeface="Verdana"/>
                        </a:rPr>
                        <a:t> </a:t>
                      </a:r>
                      <a:r>
                        <a:rPr lang="en-US" sz="1400" u="none" strike="noStrike" err="1">
                          <a:effectLst/>
                          <a:latin typeface="Tw Cen MT"/>
                          <a:ea typeface="Verdana"/>
                          <a:cs typeface="Verdana"/>
                        </a:rPr>
                        <a:t>Psikolog</a:t>
                      </a:r>
                      <a:endParaRPr lang="en-US" sz="1400" b="0" i="0" u="none" strike="noStrike">
                        <a:solidFill>
                          <a:srgbClr val="000000"/>
                        </a:solidFill>
                        <a:effectLst/>
                        <a:latin typeface="Tw Cen MT"/>
                        <a:ea typeface="Verdana"/>
                        <a:cs typeface="Verdana"/>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19</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91782446"/>
                  </a:ext>
                </a:extLst>
              </a:tr>
              <a:tr h="39559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b">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10</a:t>
                      </a:r>
                      <a:endParaRPr lang="en-US" sz="1400" b="0" i="0" u="none" strike="noStrike" dirty="0">
                        <a:solidFill>
                          <a:srgbClr val="000000"/>
                        </a:solidFill>
                        <a:effectLst/>
                        <a:latin typeface="Tw Cen MT"/>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ea typeface="Verdana"/>
                          <a:cs typeface="Verdana"/>
                        </a:rPr>
                        <a:t>Terapi</a:t>
                      </a:r>
                      <a:r>
                        <a:rPr lang="en-US" sz="1400" u="none" strike="noStrike" dirty="0">
                          <a:effectLst/>
                          <a:latin typeface="Tw Cen MT"/>
                          <a:ea typeface="Verdana"/>
                          <a:cs typeface="Verdana"/>
                        </a:rPr>
                        <a:t> </a:t>
                      </a:r>
                      <a:r>
                        <a:rPr lang="en-US" sz="1400" u="none" strike="noStrike" dirty="0" err="1">
                          <a:effectLst/>
                          <a:latin typeface="Tw Cen MT"/>
                          <a:ea typeface="Verdana"/>
                          <a:cs typeface="Verdana"/>
                        </a:rPr>
                        <a:t>Psikologi</a:t>
                      </a:r>
                      <a:endParaRPr lang="en-US" sz="1400" b="0" i="0" u="none" strike="noStrike" dirty="0" err="1">
                        <a:solidFill>
                          <a:srgbClr val="000000"/>
                        </a:solidFill>
                        <a:effectLst/>
                        <a:latin typeface="Tw Cen MT"/>
                        <a:ea typeface="Verdana"/>
                        <a:cs typeface="Verdana"/>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5436" marR="5436" marT="5436"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2660756014"/>
                  </a:ext>
                </a:extLst>
              </a:tr>
            </a:tbl>
          </a:graphicData>
        </a:graphic>
      </p:graphicFrame>
      <p:sp>
        <p:nvSpPr>
          <p:cNvPr id="3" name="Slide Number Placeholder 2">
            <a:extLst>
              <a:ext uri="{FF2B5EF4-FFF2-40B4-BE49-F238E27FC236}">
                <a16:creationId xmlns:a16="http://schemas.microsoft.com/office/drawing/2014/main" id="{040E7CEA-9C15-4A33-8A2B-177944E86953}"/>
              </a:ext>
            </a:extLst>
          </p:cNvPr>
          <p:cNvSpPr>
            <a:spLocks noGrp="1"/>
          </p:cNvSpPr>
          <p:nvPr>
            <p:ph type="sldNum" sz="quarter" idx="12"/>
          </p:nvPr>
        </p:nvSpPr>
        <p:spPr/>
        <p:txBody>
          <a:bodyPr/>
          <a:lstStyle/>
          <a:p>
            <a:fld id="{565CE74E-AB26-4998-AD42-012C4C1AD076}" type="slidenum">
              <a:rPr lang="zh-CN" altLang="en-US" smtClean="0"/>
              <a:t>27</a:t>
            </a:fld>
            <a:endParaRPr lang="zh-CN" altLang="en-US"/>
          </a:p>
        </p:txBody>
      </p:sp>
      <p:pic>
        <p:nvPicPr>
          <p:cNvPr id="4" name="Picture 3">
            <a:extLst>
              <a:ext uri="{FF2B5EF4-FFF2-40B4-BE49-F238E27FC236}">
                <a16:creationId xmlns:a16="http://schemas.microsoft.com/office/drawing/2014/main" id="{C671D0A8-859B-4666-90EA-678012FD2C92}"/>
              </a:ext>
            </a:extLst>
          </p:cNvPr>
          <p:cNvPicPr>
            <a:picLocks noChangeAspect="1"/>
          </p:cNvPicPr>
          <p:nvPr/>
        </p:nvPicPr>
        <p:blipFill>
          <a:blip r:embed="rId3"/>
          <a:stretch>
            <a:fillRect/>
          </a:stretch>
        </p:blipFill>
        <p:spPr>
          <a:xfrm>
            <a:off x="450195" y="21139"/>
            <a:ext cx="804742" cy="638172"/>
          </a:xfrm>
          <a:prstGeom prst="rect">
            <a:avLst/>
          </a:prstGeom>
        </p:spPr>
      </p:pic>
      <p:sp>
        <p:nvSpPr>
          <p:cNvPr id="9" name="Rounded Rectangle 5">
            <a:extLst>
              <a:ext uri="{FF2B5EF4-FFF2-40B4-BE49-F238E27FC236}">
                <a16:creationId xmlns:a16="http://schemas.microsoft.com/office/drawing/2014/main" id="{19690FF5-DE82-426A-92A5-79E6973681FB}"/>
              </a:ext>
            </a:extLst>
          </p:cNvPr>
          <p:cNvSpPr/>
          <p:nvPr/>
        </p:nvSpPr>
        <p:spPr>
          <a:xfrm>
            <a:off x="1400711" y="114825"/>
            <a:ext cx="314289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PSIKOLOGI </a:t>
            </a:r>
            <a:endParaRPr lang="en-US" sz="2800" dirty="0">
              <a:solidFill>
                <a:schemeClr val="bg1"/>
              </a:solidFill>
              <a:latin typeface="Tw Cen MT Condensed" panose="020B0606020104020203" pitchFamily="34" charset="0"/>
            </a:endParaRPr>
          </a:p>
        </p:txBody>
      </p:sp>
    </p:spTree>
    <p:extLst>
      <p:ext uri="{BB962C8B-B14F-4D97-AF65-F5344CB8AC3E}">
        <p14:creationId xmlns:p14="http://schemas.microsoft.com/office/powerpoint/2010/main" val="35780333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580DA9-23BE-4B51-A626-1EAF49373276}"/>
              </a:ext>
            </a:extLst>
          </p:cNvPr>
          <p:cNvSpPr>
            <a:spLocks noGrp="1"/>
          </p:cNvSpPr>
          <p:nvPr>
            <p:ph type="sldNum" sz="quarter" idx="12"/>
          </p:nvPr>
        </p:nvSpPr>
        <p:spPr/>
        <p:txBody>
          <a:bodyPr/>
          <a:lstStyle/>
          <a:p>
            <a:fld id="{565CE74E-AB26-4998-AD42-012C4C1AD076}" type="slidenum">
              <a:rPr lang="zh-CN" altLang="en-US" smtClean="0"/>
              <a:t>28</a:t>
            </a:fld>
            <a:endParaRPr lang="zh-CN" altLang="en-US"/>
          </a:p>
        </p:txBody>
      </p:sp>
      <p:graphicFrame>
        <p:nvGraphicFramePr>
          <p:cNvPr id="4" name="Table 3">
            <a:extLst>
              <a:ext uri="{FF2B5EF4-FFF2-40B4-BE49-F238E27FC236}">
                <a16:creationId xmlns:a16="http://schemas.microsoft.com/office/drawing/2014/main" id="{F8B8CE7D-8B6C-407D-B474-BD440604063E}"/>
              </a:ext>
            </a:extLst>
          </p:cNvPr>
          <p:cNvGraphicFramePr>
            <a:graphicFrameLocks noGrp="1"/>
          </p:cNvGraphicFramePr>
          <p:nvPr>
            <p:extLst>
              <p:ext uri="{D42A27DB-BD31-4B8C-83A1-F6EECF244321}">
                <p14:modId xmlns:p14="http://schemas.microsoft.com/office/powerpoint/2010/main" val="1695666529"/>
              </p:ext>
            </p:extLst>
          </p:nvPr>
        </p:nvGraphicFramePr>
        <p:xfrm>
          <a:off x="225319" y="423667"/>
          <a:ext cx="10675290" cy="5640255"/>
        </p:xfrm>
        <a:graphic>
          <a:graphicData uri="http://schemas.openxmlformats.org/drawingml/2006/table">
            <a:tbl>
              <a:tblPr firstRow="1" bandRow="1"/>
              <a:tblGrid>
                <a:gridCol w="456654">
                  <a:extLst>
                    <a:ext uri="{9D8B030D-6E8A-4147-A177-3AD203B41FA5}">
                      <a16:colId xmlns:a16="http://schemas.microsoft.com/office/drawing/2014/main" val="1280969347"/>
                    </a:ext>
                  </a:extLst>
                </a:gridCol>
                <a:gridCol w="230558">
                  <a:extLst>
                    <a:ext uri="{9D8B030D-6E8A-4147-A177-3AD203B41FA5}">
                      <a16:colId xmlns:a16="http://schemas.microsoft.com/office/drawing/2014/main" val="4145935298"/>
                    </a:ext>
                  </a:extLst>
                </a:gridCol>
                <a:gridCol w="248348">
                  <a:extLst>
                    <a:ext uri="{9D8B030D-6E8A-4147-A177-3AD203B41FA5}">
                      <a16:colId xmlns:a16="http://schemas.microsoft.com/office/drawing/2014/main" val="2878606583"/>
                    </a:ext>
                  </a:extLst>
                </a:gridCol>
                <a:gridCol w="2138004">
                  <a:extLst>
                    <a:ext uri="{9D8B030D-6E8A-4147-A177-3AD203B41FA5}">
                      <a16:colId xmlns:a16="http://schemas.microsoft.com/office/drawing/2014/main" val="2419108088"/>
                    </a:ext>
                  </a:extLst>
                </a:gridCol>
                <a:gridCol w="691066">
                  <a:extLst>
                    <a:ext uri="{9D8B030D-6E8A-4147-A177-3AD203B41FA5}">
                      <a16:colId xmlns:a16="http://schemas.microsoft.com/office/drawing/2014/main" val="4292614314"/>
                    </a:ext>
                  </a:extLst>
                </a:gridCol>
                <a:gridCol w="691066">
                  <a:extLst>
                    <a:ext uri="{9D8B030D-6E8A-4147-A177-3AD203B41FA5}">
                      <a16:colId xmlns:a16="http://schemas.microsoft.com/office/drawing/2014/main" val="207725043"/>
                    </a:ext>
                  </a:extLst>
                </a:gridCol>
                <a:gridCol w="691066">
                  <a:extLst>
                    <a:ext uri="{9D8B030D-6E8A-4147-A177-3AD203B41FA5}">
                      <a16:colId xmlns:a16="http://schemas.microsoft.com/office/drawing/2014/main" val="277089683"/>
                    </a:ext>
                  </a:extLst>
                </a:gridCol>
                <a:gridCol w="691066">
                  <a:extLst>
                    <a:ext uri="{9D8B030D-6E8A-4147-A177-3AD203B41FA5}">
                      <a16:colId xmlns:a16="http://schemas.microsoft.com/office/drawing/2014/main" val="1225004975"/>
                    </a:ext>
                  </a:extLst>
                </a:gridCol>
                <a:gridCol w="691066">
                  <a:extLst>
                    <a:ext uri="{9D8B030D-6E8A-4147-A177-3AD203B41FA5}">
                      <a16:colId xmlns:a16="http://schemas.microsoft.com/office/drawing/2014/main" val="3988346070"/>
                    </a:ext>
                  </a:extLst>
                </a:gridCol>
                <a:gridCol w="691066">
                  <a:extLst>
                    <a:ext uri="{9D8B030D-6E8A-4147-A177-3AD203B41FA5}">
                      <a16:colId xmlns:a16="http://schemas.microsoft.com/office/drawing/2014/main" val="2580440177"/>
                    </a:ext>
                  </a:extLst>
                </a:gridCol>
                <a:gridCol w="691066">
                  <a:extLst>
                    <a:ext uri="{9D8B030D-6E8A-4147-A177-3AD203B41FA5}">
                      <a16:colId xmlns:a16="http://schemas.microsoft.com/office/drawing/2014/main" val="3803351438"/>
                    </a:ext>
                  </a:extLst>
                </a:gridCol>
                <a:gridCol w="691066">
                  <a:extLst>
                    <a:ext uri="{9D8B030D-6E8A-4147-A177-3AD203B41FA5}">
                      <a16:colId xmlns:a16="http://schemas.microsoft.com/office/drawing/2014/main" val="4195224848"/>
                    </a:ext>
                  </a:extLst>
                </a:gridCol>
                <a:gridCol w="691066">
                  <a:extLst>
                    <a:ext uri="{9D8B030D-6E8A-4147-A177-3AD203B41FA5}">
                      <a16:colId xmlns:a16="http://schemas.microsoft.com/office/drawing/2014/main" val="4077536839"/>
                    </a:ext>
                  </a:extLst>
                </a:gridCol>
                <a:gridCol w="691066">
                  <a:extLst>
                    <a:ext uri="{9D8B030D-6E8A-4147-A177-3AD203B41FA5}">
                      <a16:colId xmlns:a16="http://schemas.microsoft.com/office/drawing/2014/main" val="20013"/>
                    </a:ext>
                  </a:extLst>
                </a:gridCol>
                <a:gridCol w="691066">
                  <a:extLst>
                    <a:ext uri="{9D8B030D-6E8A-4147-A177-3AD203B41FA5}">
                      <a16:colId xmlns:a16="http://schemas.microsoft.com/office/drawing/2014/main" val="1838716068"/>
                    </a:ext>
                  </a:extLst>
                </a:gridCol>
              </a:tblGrid>
              <a:tr h="286463">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NO</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grid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KEGIATAN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rowSpan="2" hMerge="1">
                  <a:txBody>
                    <a:bodyPr/>
                    <a:lstStyle/>
                    <a:p>
                      <a:endParaRPr lang="en-US"/>
                    </a:p>
                  </a:txBody>
                  <a:tcPr/>
                </a:tc>
                <a:tc rowSpan="2" hMerge="1">
                  <a:txBody>
                    <a:bodyPr/>
                    <a:lstStyle/>
                    <a:p>
                      <a:endParaRPr lang="en-US"/>
                    </a:p>
                  </a:txBody>
                  <a:tcPr/>
                </a:tc>
                <a:tc gridSpan="10">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BULAN</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tc>
                <a:tc hMerge="1">
                  <a:txBody>
                    <a:bodyPr/>
                    <a:lstStyle/>
                    <a:p>
                      <a:endParaRPr lang="en-US"/>
                    </a:p>
                  </a:txBody>
                  <a:tcPr marL="9525" marR="9525" marT="9525" marB="0" anchor="b">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b"/>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27689248"/>
                  </a:ext>
                </a:extLst>
              </a:tr>
              <a:tr h="312504">
                <a:tc vMerge="1">
                  <a:txBody>
                    <a:bodyPr/>
                    <a:lstStyle/>
                    <a:p>
                      <a:endParaRPr lang="en-US"/>
                    </a:p>
                  </a:txBody>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u="none" strike="noStrike" dirty="0">
                          <a:effectLst/>
                          <a:latin typeface="Tw Cen MT" panose="020B0602020104020603" pitchFamily="34" charset="0"/>
                          <a:ea typeface="Verdana" panose="020B0604030504040204" pitchFamily="34" charset="0"/>
                          <a:cs typeface="Verdana" panose="020B0604030504040204" pitchFamily="34" charset="0"/>
                        </a:rPr>
                        <a:t>JAN</a:t>
                      </a:r>
                      <a:endPar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w="12700" cmpd="sng">
                      <a:solidFill>
                        <a:srgbClr val="FFC000"/>
                      </a:solid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1"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FEB</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MAR</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APR</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MEI</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JUNI</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JULI</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AGS</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SEP</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OKT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i="0" u="none" strike="noStrike" dirty="0">
                          <a:solidFill>
                            <a:srgbClr val="000000"/>
                          </a:solidFill>
                          <a:effectLst/>
                          <a:latin typeface="Tw Cen MT"/>
                          <a:ea typeface="Verdana"/>
                          <a:cs typeface="Verdana"/>
                        </a:rPr>
                        <a:t>NOV</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81313718"/>
                  </a:ext>
                </a:extLst>
              </a:tr>
              <a:tr h="2864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Narasumber</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050485874"/>
                  </a:ext>
                </a:extLst>
              </a:tr>
              <a:tr h="2864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a.</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Penyuluhan</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Ceramah</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4169708917"/>
                  </a:ext>
                </a:extLst>
              </a:tr>
              <a:tr h="2864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Juri </a:t>
                      </a:r>
                      <a:r>
                        <a:rPr lang="en-US" sz="1400" u="none" strike="noStrike" dirty="0" err="1">
                          <a:effectLst/>
                          <a:latin typeface="Tw Cen MT"/>
                          <a:ea typeface="Verdana"/>
                          <a:cs typeface="Verdana"/>
                        </a:rPr>
                        <a:t>Balita</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ea typeface="Verdana"/>
                          <a:cs typeface="Verdana"/>
                        </a:rPr>
                        <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117662060"/>
                  </a:ext>
                </a:extLst>
              </a:tr>
              <a:tr h="2864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c.</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Bakti </a:t>
                      </a:r>
                      <a:r>
                        <a:rPr lang="en-US" sz="1400" u="none" strike="noStrike" dirty="0" err="1">
                          <a:effectLst/>
                          <a:latin typeface="Tw Cen MT"/>
                          <a:ea typeface="Verdana"/>
                          <a:cs typeface="Verdana"/>
                        </a:rPr>
                        <a:t>Sosial</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839062115"/>
                  </a:ext>
                </a:extLst>
              </a:tr>
              <a:tr h="2864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1</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Pesta Rakyat</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81921357"/>
                  </a:ext>
                </a:extLst>
              </a:tr>
              <a:tr h="2864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400" u="none" strike="noStrike" dirty="0">
                          <a:effectLst/>
                          <a:latin typeface="Tw Cen MT"/>
                          <a:ea typeface="Verdana"/>
                          <a:cs typeface="Verdana"/>
                        </a:rPr>
                        <a:t>2</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Bakti </a:t>
                      </a:r>
                      <a:r>
                        <a:rPr lang="en-US" sz="1400" u="none" strike="noStrike" dirty="0" err="1">
                          <a:effectLst/>
                          <a:latin typeface="Tw Cen MT"/>
                          <a:ea typeface="Verdana"/>
                          <a:cs typeface="Verdana"/>
                        </a:rPr>
                        <a:t>Sosial</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3308661"/>
                  </a:ext>
                </a:extLst>
              </a:tr>
              <a:tr h="57292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3</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Training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atau</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Pelatihan</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852607678"/>
                  </a:ext>
                </a:extLst>
              </a:tr>
              <a:tr h="2864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4</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Lintas unit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kerja</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3474185936"/>
                  </a:ext>
                </a:extLst>
              </a:tr>
              <a:tr h="2864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a.</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Family Support Group</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4</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94249279"/>
                  </a:ext>
                </a:extLst>
              </a:tr>
              <a:tr h="2864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b.</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Terapi</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kelompok</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77926536"/>
                  </a:ext>
                </a:extLst>
              </a:tr>
              <a:tr h="2864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c.</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Seleksi</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rehabilitasi</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49</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9380440"/>
                  </a:ext>
                </a:extLst>
              </a:tr>
              <a:tr h="2864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d.</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Pendampingan</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186170796"/>
                  </a:ext>
                </a:extLst>
              </a:tr>
              <a:tr h="2864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e.</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RRI</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6102209"/>
                  </a:ext>
                </a:extLst>
              </a:tr>
              <a:tr h="2864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a:ea typeface="Verdana"/>
                          <a:cs typeface="Verdana"/>
                        </a:rPr>
                        <a:t>f.</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Home Visit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755183742"/>
                  </a:ext>
                </a:extLst>
              </a:tr>
              <a:tr h="457882">
                <a:tc>
                  <a:txBody>
                    <a:bodyPr/>
                    <a:lstStyle/>
                    <a:p>
                      <a:pPr algn="ctr" fontAlgn="b"/>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l" fontAlgn="b"/>
                      <a:r>
                        <a:rPr lang="en-US" sz="1400" b="0" i="0" u="none" strike="noStrike" dirty="0">
                          <a:solidFill>
                            <a:srgbClr val="000000"/>
                          </a:solidFill>
                          <a:effectLst/>
                          <a:latin typeface="Tw Cen MT"/>
                          <a:ea typeface="Verdana"/>
                          <a:cs typeface="Verdana"/>
                        </a:rPr>
                        <a:t>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Terapi</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relaksasi</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kelompok</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bagi</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a:t>
                      </a:r>
                      <a:r>
                        <a:rPr lang="en-US" sz="1400" b="0" i="0" u="none" strike="noStrike" dirty="0" err="1">
                          <a:solidFill>
                            <a:srgbClr val="000000"/>
                          </a:solidFill>
                          <a:effectLst/>
                          <a:latin typeface="Tw Cen MT" panose="020B0602020104020603" pitchFamily="34" charset="0"/>
                          <a:ea typeface="Verdana" panose="020B0604030504040204" pitchFamily="34" charset="0"/>
                          <a:cs typeface="Verdana" panose="020B0604030504040204" pitchFamily="34" charset="0"/>
                        </a:rPr>
                        <a:t>petugas</a:t>
                      </a: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 covid-19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133844110"/>
                  </a:ext>
                </a:extLst>
              </a:tr>
              <a:tr h="2864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ea typeface="Verdana"/>
                          <a:cs typeface="Verdana"/>
                        </a:rPr>
                        <a:t>5</a:t>
                      </a:r>
                      <a:endParaRPr lang="en-US" sz="1400" b="0" i="0" u="none" strike="noStrike" dirty="0">
                        <a:solidFill>
                          <a:srgbClr val="000000"/>
                        </a:solidFill>
                        <a:effectLst/>
                        <a:latin typeface="Tw Cen MT"/>
                        <a:ea typeface="Verdana"/>
                        <a:cs typeface="Verdana"/>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ea typeface="Verdana" panose="020B0604030504040204" pitchFamily="34" charset="0"/>
                          <a:cs typeface="Verdana" panose="020B0604030504040204" pitchFamily="34" charset="0"/>
                        </a:rPr>
                        <a:t>Psikologi</a:t>
                      </a:r>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 Mobile</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ea typeface="Verdana" panose="020B0604030504040204" pitchFamily="34" charset="0"/>
                          <a:cs typeface="Verdana" panose="020B0604030504040204"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6</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8</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47</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820574092"/>
                  </a:ext>
                </a:extLst>
              </a:tr>
            </a:tbl>
          </a:graphicData>
        </a:graphic>
      </p:graphicFrame>
    </p:spTree>
    <p:extLst>
      <p:ext uri="{BB962C8B-B14F-4D97-AF65-F5344CB8AC3E}">
        <p14:creationId xmlns:p14="http://schemas.microsoft.com/office/powerpoint/2010/main" val="34987180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109BD025-8D54-4A19-B717-FE3A5F952A4B}"/>
              </a:ext>
            </a:extLst>
          </p:cNvPr>
          <p:cNvGraphicFramePr>
            <a:graphicFrameLocks/>
          </p:cNvGraphicFramePr>
          <p:nvPr>
            <p:extLst>
              <p:ext uri="{D42A27DB-BD31-4B8C-83A1-F6EECF244321}">
                <p14:modId xmlns:p14="http://schemas.microsoft.com/office/powerpoint/2010/main" val="3118586130"/>
              </p:ext>
            </p:extLst>
          </p:nvPr>
        </p:nvGraphicFramePr>
        <p:xfrm>
          <a:off x="358806" y="919381"/>
          <a:ext cx="10662119" cy="4859962"/>
        </p:xfrm>
        <a:graphic>
          <a:graphicData uri="http://schemas.openxmlformats.org/drawingml/2006/table">
            <a:tbl>
              <a:tblPr firstRow="1" bandRow="1"/>
              <a:tblGrid>
                <a:gridCol w="646859">
                  <a:extLst>
                    <a:ext uri="{9D8B030D-6E8A-4147-A177-3AD203B41FA5}">
                      <a16:colId xmlns:a16="http://schemas.microsoft.com/office/drawing/2014/main" val="20000"/>
                    </a:ext>
                  </a:extLst>
                </a:gridCol>
                <a:gridCol w="1758243">
                  <a:extLst>
                    <a:ext uri="{9D8B030D-6E8A-4147-A177-3AD203B41FA5}">
                      <a16:colId xmlns:a16="http://schemas.microsoft.com/office/drawing/2014/main" val="20001"/>
                    </a:ext>
                  </a:extLst>
                </a:gridCol>
                <a:gridCol w="866085">
                  <a:extLst>
                    <a:ext uri="{9D8B030D-6E8A-4147-A177-3AD203B41FA5}">
                      <a16:colId xmlns:a16="http://schemas.microsoft.com/office/drawing/2014/main" val="20002"/>
                    </a:ext>
                  </a:extLst>
                </a:gridCol>
                <a:gridCol w="807588">
                  <a:extLst>
                    <a:ext uri="{9D8B030D-6E8A-4147-A177-3AD203B41FA5}">
                      <a16:colId xmlns:a16="http://schemas.microsoft.com/office/drawing/2014/main" val="926076466"/>
                    </a:ext>
                  </a:extLst>
                </a:gridCol>
                <a:gridCol w="924574">
                  <a:extLst>
                    <a:ext uri="{9D8B030D-6E8A-4147-A177-3AD203B41FA5}">
                      <a16:colId xmlns:a16="http://schemas.microsoft.com/office/drawing/2014/main" val="2290413969"/>
                    </a:ext>
                  </a:extLst>
                </a:gridCol>
                <a:gridCol w="701435">
                  <a:extLst>
                    <a:ext uri="{9D8B030D-6E8A-4147-A177-3AD203B41FA5}">
                      <a16:colId xmlns:a16="http://schemas.microsoft.com/office/drawing/2014/main" val="674967624"/>
                    </a:ext>
                  </a:extLst>
                </a:gridCol>
                <a:gridCol w="660973">
                  <a:extLst>
                    <a:ext uri="{9D8B030D-6E8A-4147-A177-3AD203B41FA5}">
                      <a16:colId xmlns:a16="http://schemas.microsoft.com/office/drawing/2014/main" val="782937493"/>
                    </a:ext>
                  </a:extLst>
                </a:gridCol>
                <a:gridCol w="681205">
                  <a:extLst>
                    <a:ext uri="{9D8B030D-6E8A-4147-A177-3AD203B41FA5}">
                      <a16:colId xmlns:a16="http://schemas.microsoft.com/office/drawing/2014/main" val="3759784260"/>
                    </a:ext>
                  </a:extLst>
                </a:gridCol>
                <a:gridCol w="681205">
                  <a:extLst>
                    <a:ext uri="{9D8B030D-6E8A-4147-A177-3AD203B41FA5}">
                      <a16:colId xmlns:a16="http://schemas.microsoft.com/office/drawing/2014/main" val="73330439"/>
                    </a:ext>
                  </a:extLst>
                </a:gridCol>
                <a:gridCol w="681205">
                  <a:extLst>
                    <a:ext uri="{9D8B030D-6E8A-4147-A177-3AD203B41FA5}">
                      <a16:colId xmlns:a16="http://schemas.microsoft.com/office/drawing/2014/main" val="4170757332"/>
                    </a:ext>
                  </a:extLst>
                </a:gridCol>
                <a:gridCol w="681205">
                  <a:extLst>
                    <a:ext uri="{9D8B030D-6E8A-4147-A177-3AD203B41FA5}">
                      <a16:colId xmlns:a16="http://schemas.microsoft.com/office/drawing/2014/main" val="10027586"/>
                    </a:ext>
                  </a:extLst>
                </a:gridCol>
                <a:gridCol w="785771">
                  <a:extLst>
                    <a:ext uri="{9D8B030D-6E8A-4147-A177-3AD203B41FA5}">
                      <a16:colId xmlns:a16="http://schemas.microsoft.com/office/drawing/2014/main" val="20011"/>
                    </a:ext>
                  </a:extLst>
                </a:gridCol>
                <a:gridCol w="785771">
                  <a:extLst>
                    <a:ext uri="{9D8B030D-6E8A-4147-A177-3AD203B41FA5}">
                      <a16:colId xmlns:a16="http://schemas.microsoft.com/office/drawing/2014/main" val="1647190565"/>
                    </a:ext>
                  </a:extLst>
                </a:gridCol>
              </a:tblGrid>
              <a:tr h="556117">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MAR</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APR</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MEI</a:t>
                      </a:r>
                    </a:p>
                  </a:txBody>
                  <a:tcPr marL="182691" marR="182691" marT="68898" marB="68898"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JUN</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JULI</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AGS</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SEP</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OKT</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panose="020B0602020104020603" pitchFamily="34" charset="0"/>
                          <a:ea typeface="Verdana"/>
                          <a:cs typeface="Verdana"/>
                        </a:rPr>
                        <a:t>NOV</a:t>
                      </a:r>
                    </a:p>
                  </a:txBody>
                  <a:tcPr marL="182691" marR="182691" marT="68898" marB="68898"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418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Tumpatan</a:t>
                      </a:r>
                      <a:r>
                        <a:rPr lang="en-US" sz="1400" u="none" strike="noStrike" dirty="0">
                          <a:latin typeface="Tw Cen MT" panose="020B0602020104020603" pitchFamily="34" charset="0"/>
                        </a:rPr>
                        <a:t> Gigi </a:t>
                      </a:r>
                      <a:r>
                        <a:rPr lang="en-US" sz="1400" u="none" strike="noStrike" dirty="0" err="1">
                          <a:latin typeface="Tw Cen MT" panose="020B0602020104020603" pitchFamily="34" charset="0"/>
                        </a:rPr>
                        <a:t>Tetap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4418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Tumpatan</a:t>
                      </a:r>
                      <a:r>
                        <a:rPr lang="en-US" sz="1400" u="none" strike="noStrike" dirty="0">
                          <a:latin typeface="Tw Cen MT" panose="020B0602020104020603" pitchFamily="34" charset="0"/>
                        </a:rPr>
                        <a:t> Gigi </a:t>
                      </a:r>
                      <a:r>
                        <a:rPr lang="en-US" sz="1400" u="none" strike="noStrike" dirty="0" err="1">
                          <a:latin typeface="Tw Cen MT" panose="020B0602020104020603" pitchFamily="34" charset="0"/>
                        </a:rPr>
                        <a:t>Sulung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495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Tumpatan</a:t>
                      </a:r>
                      <a:r>
                        <a:rPr lang="en-US" sz="1400" u="none" strike="noStrike" dirty="0">
                          <a:latin typeface="Tw Cen MT" panose="020B0602020104020603" pitchFamily="34" charset="0"/>
                        </a:rPr>
                        <a:t> Gigi </a:t>
                      </a:r>
                      <a:r>
                        <a:rPr lang="en-US" sz="1400" u="none" strike="noStrike" dirty="0" err="1">
                          <a:latin typeface="Tw Cen MT" panose="020B0602020104020603" pitchFamily="34" charset="0"/>
                        </a:rPr>
                        <a:t>Sementara</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US" sz="14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dirty="0">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43485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Pengobatan</a:t>
                      </a:r>
                      <a:r>
                        <a:rPr lang="en-US" sz="1400" u="none" strike="noStrike" dirty="0">
                          <a:latin typeface="Tw Cen MT" panose="020B0602020104020603" pitchFamily="34" charset="0"/>
                        </a:rPr>
                        <a:t> </a:t>
                      </a:r>
                      <a:r>
                        <a:rPr lang="en-US" sz="1400" u="none" strike="noStrike" dirty="0" err="1">
                          <a:latin typeface="Tw Cen MT" panose="020B0602020104020603" pitchFamily="34" charset="0"/>
                        </a:rPr>
                        <a:t>Pulpa</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18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5</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latin typeface="Tw Cen MT" panose="020B0602020104020603" pitchFamily="34" charset="0"/>
                        </a:rPr>
                        <a:t>Pencabutan</a:t>
                      </a:r>
                      <a:r>
                        <a:rPr lang="en-US" sz="1400" u="none" strike="noStrike" dirty="0">
                          <a:latin typeface="Tw Cen MT" panose="020B0602020104020603" pitchFamily="34" charset="0"/>
                        </a:rPr>
                        <a:t> Gigi </a:t>
                      </a:r>
                      <a:r>
                        <a:rPr lang="en-US" sz="1400" u="none" strike="noStrike" dirty="0" err="1">
                          <a:latin typeface="Tw Cen MT" panose="020B0602020104020603" pitchFamily="34" charset="0"/>
                        </a:rPr>
                        <a:t>Tetap</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4418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Pencabutan</a:t>
                      </a:r>
                      <a:r>
                        <a:rPr lang="en-US" sz="1400" u="none" strike="noStrike" dirty="0">
                          <a:latin typeface="Tw Cen MT" panose="020B0602020104020603" pitchFamily="34" charset="0"/>
                        </a:rPr>
                        <a:t> Gigi </a:t>
                      </a:r>
                      <a:r>
                        <a:rPr lang="en-US" sz="1400" u="none" strike="noStrike" err="1">
                          <a:latin typeface="Tw Cen MT" panose="020B0602020104020603" pitchFamily="34" charset="0"/>
                        </a:rPr>
                        <a:t>Sulung</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418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Pengobatan</a:t>
                      </a:r>
                      <a:r>
                        <a:rPr lang="en-US" sz="1400" u="none" strike="noStrike" dirty="0">
                          <a:latin typeface="Tw Cen MT" panose="020B0602020104020603" pitchFamily="34" charset="0"/>
                        </a:rPr>
                        <a:t> Periodontal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44188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8</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Pengobatan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Abses</a:t>
                      </a:r>
                      <a:endParaRPr lang="en-US" sz="14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4956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9</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err="1">
                          <a:latin typeface="Tw Cen MT" panose="020B0602020104020603" pitchFamily="34" charset="0"/>
                        </a:rPr>
                        <a:t>Pembersihan</a:t>
                      </a:r>
                      <a:r>
                        <a:rPr lang="en-US" sz="1400" u="none" strike="noStrike" dirty="0">
                          <a:latin typeface="Tw Cen MT" panose="020B0602020104020603" pitchFamily="34" charset="0"/>
                        </a:rPr>
                        <a:t> </a:t>
                      </a:r>
                      <a:r>
                        <a:rPr lang="en-US" sz="1400" u="none" strike="noStrike" err="1">
                          <a:latin typeface="Tw Cen MT" panose="020B0602020104020603" pitchFamily="34" charset="0"/>
                        </a:rPr>
                        <a:t>Karang</a:t>
                      </a:r>
                      <a:r>
                        <a:rPr lang="en-US" sz="1400" u="none" strike="noStrike" dirty="0">
                          <a:latin typeface="Tw Cen MT" panose="020B0602020104020603" pitchFamily="34" charset="0"/>
                        </a:rPr>
                        <a:t> Gigi</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3101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latin typeface="Tw Cen MT" panose="020B0602020104020603" pitchFamily="34" charset="0"/>
                        </a:rPr>
                        <a:t>10</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Lain-lain </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0" marR="19030" marT="1435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119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79</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81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bl>
          </a:graphicData>
        </a:graphic>
      </p:graphicFrame>
      <p:sp>
        <p:nvSpPr>
          <p:cNvPr id="8" name="Rounded Rectangle 5">
            <a:extLst>
              <a:ext uri="{FF2B5EF4-FFF2-40B4-BE49-F238E27FC236}">
                <a16:creationId xmlns:a16="http://schemas.microsoft.com/office/drawing/2014/main" id="{DE5654BC-1B83-4BFF-B0A4-A04B19D96565}"/>
              </a:ext>
            </a:extLst>
          </p:cNvPr>
          <p:cNvSpPr/>
          <p:nvPr/>
        </p:nvSpPr>
        <p:spPr>
          <a:xfrm>
            <a:off x="1297796" y="225136"/>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GIGI &amp; MULUT </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C91081CE-93A5-4634-A8FA-0BF3CBA72DE6}"/>
              </a:ext>
            </a:extLst>
          </p:cNvPr>
          <p:cNvSpPr>
            <a:spLocks noGrp="1"/>
          </p:cNvSpPr>
          <p:nvPr>
            <p:ph type="sldNum" sz="quarter" idx="12"/>
          </p:nvPr>
        </p:nvSpPr>
        <p:spPr/>
        <p:txBody>
          <a:bodyPr/>
          <a:lstStyle/>
          <a:p>
            <a:fld id="{565CE74E-AB26-4998-AD42-012C4C1AD076}" type="slidenum">
              <a:rPr lang="zh-CN" altLang="en-US" smtClean="0"/>
              <a:t>29</a:t>
            </a:fld>
            <a:endParaRPr lang="zh-CN" altLang="en-US"/>
          </a:p>
        </p:txBody>
      </p:sp>
      <p:pic>
        <p:nvPicPr>
          <p:cNvPr id="5" name="Picture 4">
            <a:extLst>
              <a:ext uri="{FF2B5EF4-FFF2-40B4-BE49-F238E27FC236}">
                <a16:creationId xmlns:a16="http://schemas.microsoft.com/office/drawing/2014/main" id="{A9B0F05F-3FF0-4D3C-963E-32B56CC50A9C}"/>
              </a:ext>
            </a:extLst>
          </p:cNvPr>
          <p:cNvPicPr>
            <a:picLocks noChangeAspect="1"/>
          </p:cNvPicPr>
          <p:nvPr/>
        </p:nvPicPr>
        <p:blipFill>
          <a:blip r:embed="rId3"/>
          <a:stretch>
            <a:fillRect/>
          </a:stretch>
        </p:blipFill>
        <p:spPr>
          <a:xfrm>
            <a:off x="398563" y="23191"/>
            <a:ext cx="896190" cy="896190"/>
          </a:xfrm>
          <a:prstGeom prst="rect">
            <a:avLst/>
          </a:prstGeom>
        </p:spPr>
      </p:pic>
    </p:spTree>
    <p:extLst>
      <p:ext uri="{BB962C8B-B14F-4D97-AF65-F5344CB8AC3E}">
        <p14:creationId xmlns:p14="http://schemas.microsoft.com/office/powerpoint/2010/main" val="2987484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直接连接符 6"/>
          <p:cNvCxnSpPr>
            <a:cxnSpLocks/>
          </p:cNvCxnSpPr>
          <p:nvPr/>
        </p:nvCxnSpPr>
        <p:spPr>
          <a:xfrm>
            <a:off x="283840" y="1129897"/>
            <a:ext cx="356687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矩形 9"/>
          <p:cNvSpPr/>
          <p:nvPr/>
        </p:nvSpPr>
        <p:spPr>
          <a:xfrm>
            <a:off x="0" y="4201701"/>
            <a:ext cx="12192000" cy="2656299"/>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sp>
        <p:nvSpPr>
          <p:cNvPr id="14" name="130"/>
          <p:cNvSpPr/>
          <p:nvPr/>
        </p:nvSpPr>
        <p:spPr>
          <a:xfrm>
            <a:off x="3850716" y="2731678"/>
            <a:ext cx="453794" cy="455853"/>
          </a:xfrm>
          <a:custGeom>
            <a:avLst/>
            <a:gdLst/>
            <a:ahLst/>
            <a:cxnLst/>
            <a:rect l="l" t="t" r="r" b="b"/>
            <a:pathLst>
              <a:path w="371900" h="373588">
                <a:moveTo>
                  <a:pt x="297080" y="129105"/>
                </a:moveTo>
                <a:lnTo>
                  <a:pt x="284273" y="219737"/>
                </a:lnTo>
                <a:lnTo>
                  <a:pt x="305496" y="219737"/>
                </a:lnTo>
                <a:lnTo>
                  <a:pt x="333001" y="129105"/>
                </a:lnTo>
                <a:close/>
                <a:moveTo>
                  <a:pt x="228265" y="129105"/>
                </a:moveTo>
                <a:lnTo>
                  <a:pt x="228265" y="219737"/>
                </a:lnTo>
                <a:lnTo>
                  <a:pt x="250807" y="219737"/>
                </a:lnTo>
                <a:lnTo>
                  <a:pt x="263614" y="129105"/>
                </a:lnTo>
                <a:close/>
                <a:moveTo>
                  <a:pt x="157021" y="129105"/>
                </a:moveTo>
                <a:lnTo>
                  <a:pt x="175826" y="219737"/>
                </a:lnTo>
                <a:lnTo>
                  <a:pt x="195129" y="219737"/>
                </a:lnTo>
                <a:lnTo>
                  <a:pt x="195129" y="129105"/>
                </a:lnTo>
                <a:close/>
                <a:moveTo>
                  <a:pt x="93087" y="129105"/>
                </a:moveTo>
                <a:lnTo>
                  <a:pt x="117372" y="219737"/>
                </a:lnTo>
                <a:lnTo>
                  <a:pt x="141984" y="219737"/>
                </a:lnTo>
                <a:lnTo>
                  <a:pt x="123179" y="129105"/>
                </a:lnTo>
                <a:close/>
                <a:moveTo>
                  <a:pt x="58494" y="0"/>
                </a:moveTo>
                <a:lnTo>
                  <a:pt x="84208" y="95969"/>
                </a:lnTo>
                <a:lnTo>
                  <a:pt x="354346" y="95969"/>
                </a:lnTo>
                <a:lnTo>
                  <a:pt x="354346" y="97437"/>
                </a:lnTo>
                <a:cubicBezTo>
                  <a:pt x="356087" y="96136"/>
                  <a:pt x="357928" y="96353"/>
                  <a:pt x="359747" y="96905"/>
                </a:cubicBezTo>
                <a:lnTo>
                  <a:pt x="360371" y="97095"/>
                </a:lnTo>
                <a:cubicBezTo>
                  <a:pt x="368954" y="99700"/>
                  <a:pt x="373801" y="108770"/>
                  <a:pt x="371196" y="117354"/>
                </a:cubicBezTo>
                <a:lnTo>
                  <a:pt x="333339" y="242097"/>
                </a:lnTo>
                <a:cubicBezTo>
                  <a:pt x="331591" y="247858"/>
                  <a:pt x="326929" y="251935"/>
                  <a:pt x="321206" y="252122"/>
                </a:cubicBezTo>
                <a:lnTo>
                  <a:pt x="321206" y="252873"/>
                </a:lnTo>
                <a:lnTo>
                  <a:pt x="313576" y="252873"/>
                </a:lnTo>
                <a:cubicBezTo>
                  <a:pt x="313378" y="253010"/>
                  <a:pt x="313229" y="252967"/>
                  <a:pt x="313080" y="252922"/>
                </a:cubicBezTo>
                <a:lnTo>
                  <a:pt x="312919" y="252873"/>
                </a:lnTo>
                <a:lnTo>
                  <a:pt x="126251" y="252873"/>
                </a:lnTo>
                <a:lnTo>
                  <a:pt x="133971" y="281687"/>
                </a:lnTo>
                <a:lnTo>
                  <a:pt x="321075" y="281687"/>
                </a:lnTo>
                <a:lnTo>
                  <a:pt x="321075" y="314823"/>
                </a:lnTo>
                <a:lnTo>
                  <a:pt x="318480" y="314823"/>
                </a:lnTo>
                <a:cubicBezTo>
                  <a:pt x="329614" y="318311"/>
                  <a:pt x="336414" y="328969"/>
                  <a:pt x="336414" y="341215"/>
                </a:cubicBezTo>
                <a:cubicBezTo>
                  <a:pt x="336414" y="359094"/>
                  <a:pt x="321920" y="373588"/>
                  <a:pt x="304041" y="373588"/>
                </a:cubicBezTo>
                <a:cubicBezTo>
                  <a:pt x="286162" y="373588"/>
                  <a:pt x="271668" y="359094"/>
                  <a:pt x="271668" y="341215"/>
                </a:cubicBezTo>
                <a:cubicBezTo>
                  <a:pt x="271668" y="328969"/>
                  <a:pt x="278468" y="318311"/>
                  <a:pt x="289602" y="314823"/>
                </a:cubicBezTo>
                <a:lnTo>
                  <a:pt x="142850" y="314823"/>
                </a:lnTo>
                <a:lnTo>
                  <a:pt x="143397" y="316865"/>
                </a:lnTo>
                <a:cubicBezTo>
                  <a:pt x="151629" y="321811"/>
                  <a:pt x="156401" y="330956"/>
                  <a:pt x="156401" y="341215"/>
                </a:cubicBezTo>
                <a:cubicBezTo>
                  <a:pt x="156401" y="359094"/>
                  <a:pt x="141907" y="373588"/>
                  <a:pt x="124028" y="373588"/>
                </a:cubicBezTo>
                <a:cubicBezTo>
                  <a:pt x="106149" y="373588"/>
                  <a:pt x="91655" y="359094"/>
                  <a:pt x="91655" y="341215"/>
                </a:cubicBezTo>
                <a:cubicBezTo>
                  <a:pt x="91655" y="329356"/>
                  <a:pt x="98032" y="318986"/>
                  <a:pt x="108649" y="315212"/>
                </a:cubicBezTo>
                <a:lnTo>
                  <a:pt x="33542" y="34909"/>
                </a:lnTo>
                <a:lnTo>
                  <a:pt x="0" y="34909"/>
                </a:lnTo>
                <a:lnTo>
                  <a:pt x="0" y="1773"/>
                </a:lnTo>
                <a:lnTo>
                  <a:pt x="51879" y="17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dirty="0">
              <a:solidFill>
                <a:schemeClr val="tx1"/>
              </a:solidFill>
              <a:latin typeface="Arial" panose="020B0604020202020204" pitchFamily="34" charset="0"/>
              <a:sym typeface="Arial" panose="020B0604020202020204" pitchFamily="34" charset="0"/>
            </a:endParaRPr>
          </a:p>
        </p:txBody>
      </p:sp>
      <p:graphicFrame>
        <p:nvGraphicFramePr>
          <p:cNvPr id="25" name="Content Placeholder 16">
            <a:extLst>
              <a:ext uri="{FF2B5EF4-FFF2-40B4-BE49-F238E27FC236}">
                <a16:creationId xmlns:a16="http://schemas.microsoft.com/office/drawing/2014/main" id="{9743D906-0A3D-4A90-A437-67F4D681D420}"/>
              </a:ext>
            </a:extLst>
          </p:cNvPr>
          <p:cNvGraphicFramePr>
            <a:graphicFrameLocks/>
          </p:cNvGraphicFramePr>
          <p:nvPr>
            <p:extLst>
              <p:ext uri="{D42A27DB-BD31-4B8C-83A1-F6EECF244321}">
                <p14:modId xmlns:p14="http://schemas.microsoft.com/office/powerpoint/2010/main" val="3235264829"/>
              </p:ext>
            </p:extLst>
          </p:nvPr>
        </p:nvGraphicFramePr>
        <p:xfrm>
          <a:off x="673487" y="1657305"/>
          <a:ext cx="8352928" cy="4863058"/>
        </p:xfrm>
        <a:graphic>
          <a:graphicData uri="http://schemas.openxmlformats.org/drawingml/2006/chart">
            <c:chart xmlns:c="http://schemas.openxmlformats.org/drawingml/2006/chart" xmlns:r="http://schemas.openxmlformats.org/officeDocument/2006/relationships" r:id="rId4"/>
          </a:graphicData>
        </a:graphic>
      </p:graphicFrame>
      <p:sp>
        <p:nvSpPr>
          <p:cNvPr id="26" name="TextBox 1">
            <a:extLst>
              <a:ext uri="{FF2B5EF4-FFF2-40B4-BE49-F238E27FC236}">
                <a16:creationId xmlns:a16="http://schemas.microsoft.com/office/drawing/2014/main" id="{5F910A19-21FE-4EF6-99E5-A070156D2F7F}"/>
              </a:ext>
            </a:extLst>
          </p:cNvPr>
          <p:cNvSpPr txBox="1"/>
          <p:nvPr/>
        </p:nvSpPr>
        <p:spPr>
          <a:xfrm>
            <a:off x="2254829" y="2990868"/>
            <a:ext cx="1259144" cy="479787"/>
          </a:xfrm>
          <a:prstGeom prst="round2DiagRect">
            <a:avLst/>
          </a:prstGeom>
          <a:solidFill>
            <a:srgbClr val="FFC000"/>
          </a:solidFill>
          <a:ln/>
        </p:spPr>
        <p:style>
          <a:lnRef idx="0">
            <a:schemeClr val="accent6"/>
          </a:lnRef>
          <a:fillRef idx="3">
            <a:schemeClr val="accent6"/>
          </a:fillRef>
          <a:effectRef idx="3">
            <a:schemeClr val="accent6"/>
          </a:effectRef>
          <a:fontRef idx="minor">
            <a:schemeClr val="lt1"/>
          </a:fontRef>
        </p:style>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2400" dirty="0">
                <a:ln w="0"/>
                <a:solidFill>
                  <a:schemeClr val="tx1"/>
                </a:solidFill>
                <a:effectLst>
                  <a:outerShdw blurRad="38100" dist="19050" dir="2700000" algn="tl" rotWithShape="0">
                    <a:schemeClr val="dk1">
                      <a:alpha val="40000"/>
                    </a:schemeClr>
                  </a:outerShdw>
                </a:effectLst>
                <a:latin typeface="Tw Cen MT" panose="020B0602020104020603" pitchFamily="34" charset="0"/>
                <a:ea typeface="Verdana" panose="020B0604030504040204" pitchFamily="34" charset="0"/>
                <a:cs typeface="Verdana" panose="020B0604030504040204" pitchFamily="34" charset="0"/>
              </a:rPr>
              <a:t>90,59%</a:t>
            </a:r>
          </a:p>
        </p:txBody>
      </p:sp>
      <p:graphicFrame>
        <p:nvGraphicFramePr>
          <p:cNvPr id="33" name="Diagram 32">
            <a:extLst>
              <a:ext uri="{FF2B5EF4-FFF2-40B4-BE49-F238E27FC236}">
                <a16:creationId xmlns:a16="http://schemas.microsoft.com/office/drawing/2014/main" id="{6CE58639-D0F2-4FBE-81CD-F9B1B06DF0FB}"/>
              </a:ext>
            </a:extLst>
          </p:cNvPr>
          <p:cNvGraphicFramePr/>
          <p:nvPr>
            <p:extLst>
              <p:ext uri="{D42A27DB-BD31-4B8C-83A1-F6EECF244321}">
                <p14:modId xmlns:p14="http://schemas.microsoft.com/office/powerpoint/2010/main" val="1449349691"/>
              </p:ext>
            </p:extLst>
          </p:nvPr>
        </p:nvGraphicFramePr>
        <p:xfrm>
          <a:off x="6823365" y="1495255"/>
          <a:ext cx="3467264" cy="172414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文本框 7"/>
          <p:cNvSpPr txBox="1"/>
          <p:nvPr>
            <p:custDataLst>
              <p:tags r:id="rId1"/>
            </p:custDataLst>
          </p:nvPr>
        </p:nvSpPr>
        <p:spPr>
          <a:xfrm>
            <a:off x="26861" y="223416"/>
            <a:ext cx="6719456" cy="830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66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66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endParaRPr lang="en-US" altLang="zh-CN" sz="66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5">
            <a:extLst>
              <a:ext uri="{FF2B5EF4-FFF2-40B4-BE49-F238E27FC236}">
                <a16:creationId xmlns:a16="http://schemas.microsoft.com/office/drawing/2014/main" id="{57A7E48C-FFEF-40AC-BE5A-D46E808AED80}"/>
              </a:ext>
            </a:extLst>
          </p:cNvPr>
          <p:cNvSpPr/>
          <p:nvPr/>
        </p:nvSpPr>
        <p:spPr>
          <a:xfrm rot="16200000">
            <a:off x="-2216651" y="3602923"/>
            <a:ext cx="5541438"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TUMBUH KEMBANG ANAK </a:t>
            </a:r>
            <a:endParaRPr lang="en-US" sz="2800" dirty="0">
              <a:solidFill>
                <a:schemeClr val="bg1"/>
              </a:solidFill>
              <a:latin typeface="Tw Cen MT Condensed" panose="020B0606020104020203" pitchFamily="34" charset="0"/>
            </a:endParaRPr>
          </a:p>
        </p:txBody>
      </p:sp>
      <p:graphicFrame>
        <p:nvGraphicFramePr>
          <p:cNvPr id="5" name="Content Placeholder 4">
            <a:extLst>
              <a:ext uri="{FF2B5EF4-FFF2-40B4-BE49-F238E27FC236}">
                <a16:creationId xmlns:a16="http://schemas.microsoft.com/office/drawing/2014/main" id="{E3844609-46DC-4E4F-B7E5-80169B7F4619}"/>
              </a:ext>
            </a:extLst>
          </p:cNvPr>
          <p:cNvGraphicFramePr>
            <a:graphicFrameLocks/>
          </p:cNvGraphicFramePr>
          <p:nvPr>
            <p:extLst>
              <p:ext uri="{D42A27DB-BD31-4B8C-83A1-F6EECF244321}">
                <p14:modId xmlns:p14="http://schemas.microsoft.com/office/powerpoint/2010/main" val="2272069258"/>
              </p:ext>
            </p:extLst>
          </p:nvPr>
        </p:nvGraphicFramePr>
        <p:xfrm>
          <a:off x="838200" y="578869"/>
          <a:ext cx="10110538" cy="6004287"/>
        </p:xfrm>
        <a:graphic>
          <a:graphicData uri="http://schemas.openxmlformats.org/drawingml/2006/table">
            <a:tbl>
              <a:tblPr firstRow="1" bandRow="1"/>
              <a:tblGrid>
                <a:gridCol w="584884">
                  <a:extLst>
                    <a:ext uri="{9D8B030D-6E8A-4147-A177-3AD203B41FA5}">
                      <a16:colId xmlns:a16="http://schemas.microsoft.com/office/drawing/2014/main" val="20000"/>
                    </a:ext>
                  </a:extLst>
                </a:gridCol>
                <a:gridCol w="287324">
                  <a:extLst>
                    <a:ext uri="{9D8B030D-6E8A-4147-A177-3AD203B41FA5}">
                      <a16:colId xmlns:a16="http://schemas.microsoft.com/office/drawing/2014/main" val="20001"/>
                    </a:ext>
                  </a:extLst>
                </a:gridCol>
                <a:gridCol w="2616152">
                  <a:extLst>
                    <a:ext uri="{9D8B030D-6E8A-4147-A177-3AD203B41FA5}">
                      <a16:colId xmlns:a16="http://schemas.microsoft.com/office/drawing/2014/main" val="20002"/>
                    </a:ext>
                  </a:extLst>
                </a:gridCol>
                <a:gridCol w="631690">
                  <a:extLst>
                    <a:ext uri="{9D8B030D-6E8A-4147-A177-3AD203B41FA5}">
                      <a16:colId xmlns:a16="http://schemas.microsoft.com/office/drawing/2014/main" val="20003"/>
                    </a:ext>
                  </a:extLst>
                </a:gridCol>
                <a:gridCol w="560370">
                  <a:extLst>
                    <a:ext uri="{9D8B030D-6E8A-4147-A177-3AD203B41FA5}">
                      <a16:colId xmlns:a16="http://schemas.microsoft.com/office/drawing/2014/main" val="4242205583"/>
                    </a:ext>
                  </a:extLst>
                </a:gridCol>
                <a:gridCol w="611313">
                  <a:extLst>
                    <a:ext uri="{9D8B030D-6E8A-4147-A177-3AD203B41FA5}">
                      <a16:colId xmlns:a16="http://schemas.microsoft.com/office/drawing/2014/main" val="4185115998"/>
                    </a:ext>
                  </a:extLst>
                </a:gridCol>
                <a:gridCol w="550181">
                  <a:extLst>
                    <a:ext uri="{9D8B030D-6E8A-4147-A177-3AD203B41FA5}">
                      <a16:colId xmlns:a16="http://schemas.microsoft.com/office/drawing/2014/main" val="1019700268"/>
                    </a:ext>
                  </a:extLst>
                </a:gridCol>
                <a:gridCol w="539992">
                  <a:extLst>
                    <a:ext uri="{9D8B030D-6E8A-4147-A177-3AD203B41FA5}">
                      <a16:colId xmlns:a16="http://schemas.microsoft.com/office/drawing/2014/main" val="2160713814"/>
                    </a:ext>
                  </a:extLst>
                </a:gridCol>
                <a:gridCol w="539993">
                  <a:extLst>
                    <a:ext uri="{9D8B030D-6E8A-4147-A177-3AD203B41FA5}">
                      <a16:colId xmlns:a16="http://schemas.microsoft.com/office/drawing/2014/main" val="20008"/>
                    </a:ext>
                  </a:extLst>
                </a:gridCol>
                <a:gridCol w="590935">
                  <a:extLst>
                    <a:ext uri="{9D8B030D-6E8A-4147-A177-3AD203B41FA5}">
                      <a16:colId xmlns:a16="http://schemas.microsoft.com/office/drawing/2014/main" val="2308271786"/>
                    </a:ext>
                  </a:extLst>
                </a:gridCol>
                <a:gridCol w="631692">
                  <a:extLst>
                    <a:ext uri="{9D8B030D-6E8A-4147-A177-3AD203B41FA5}">
                      <a16:colId xmlns:a16="http://schemas.microsoft.com/office/drawing/2014/main" val="347762587"/>
                    </a:ext>
                  </a:extLst>
                </a:gridCol>
                <a:gridCol w="631692">
                  <a:extLst>
                    <a:ext uri="{9D8B030D-6E8A-4147-A177-3AD203B41FA5}">
                      <a16:colId xmlns:a16="http://schemas.microsoft.com/office/drawing/2014/main" val="3829232970"/>
                    </a:ext>
                  </a:extLst>
                </a:gridCol>
                <a:gridCol w="631692">
                  <a:extLst>
                    <a:ext uri="{9D8B030D-6E8A-4147-A177-3AD203B41FA5}">
                      <a16:colId xmlns:a16="http://schemas.microsoft.com/office/drawing/2014/main" val="20012"/>
                    </a:ext>
                  </a:extLst>
                </a:gridCol>
                <a:gridCol w="702628">
                  <a:extLst>
                    <a:ext uri="{9D8B030D-6E8A-4147-A177-3AD203B41FA5}">
                      <a16:colId xmlns:a16="http://schemas.microsoft.com/office/drawing/2014/main" val="3369746110"/>
                    </a:ext>
                  </a:extLst>
                </a:gridCol>
              </a:tblGrid>
              <a:tr h="463826">
                <a:tc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NO</a:t>
                      </a:r>
                      <a:endParaRPr lang="en-US" sz="12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JENIS KEGIATAN</a:t>
                      </a:r>
                      <a:endParaRPr lang="en-US" sz="12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JAN</a:t>
                      </a:r>
                      <a:endParaRPr lang="en-US" sz="12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200" dirty="0">
                          <a:latin typeface="Tw Cen MT" panose="020B0602020104020603" pitchFamily="34" charset="0"/>
                        </a:rPr>
                        <a:t>FEB</a:t>
                      </a:r>
                      <a:endParaRPr lang="en-US" sz="12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16" marR="182716" marT="68780" marB="68780"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algn="ctr"/>
                      <a:r>
                        <a:rPr lang="en-US" sz="12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APR</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MEI</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JUN</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JUL</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AGS</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SEP</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OKT</a:t>
                      </a: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200" b="1" dirty="0">
                          <a:solidFill>
                            <a:schemeClr val="tx2"/>
                          </a:solidFill>
                          <a:latin typeface="Tw Cen MT"/>
                          <a:ea typeface="Verdana"/>
                          <a:cs typeface="Verdana"/>
                        </a:rPr>
                        <a:t>NOV</a:t>
                      </a:r>
                    </a:p>
                    <a:p>
                      <a:pPr lvl="0" algn="ctr">
                        <a:buNone/>
                      </a:pPr>
                      <a:endParaRPr lang="en-US" sz="1200" b="1" dirty="0">
                        <a:solidFill>
                          <a:schemeClr val="tx2"/>
                        </a:solidFill>
                        <a:latin typeface="Tw Cen MT"/>
                        <a:ea typeface="Verdana"/>
                        <a:cs typeface="Verdana"/>
                      </a:endParaRPr>
                    </a:p>
                  </a:txBody>
                  <a:tcPr marL="182716" marR="182716" marT="68780" marB="68780"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0">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200" u="none" strike="noStrike" dirty="0">
                          <a:latin typeface="Tw Cen MT" panose="020B0602020104020603" pitchFamily="34" charset="0"/>
                        </a:rPr>
                        <a:t>TERAPI</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sz="12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sz="12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endParaRPr lang="en-US" sz="1200" dirty="0">
                        <a:solidFill>
                          <a:schemeClr val="tx2"/>
                        </a:solidFill>
                        <a:latin typeface="Tw Cen MT" panose="020B0602020104020603" pitchFamily="34" charset="0"/>
                        <a:ea typeface="Verdana" pitchFamily="34" charset="0"/>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2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2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2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2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2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2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2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buNone/>
                      </a:pPr>
                      <a:endParaRPr lang="en-US" sz="1200" dirty="0">
                        <a:solidFill>
                          <a:schemeClr val="tx2"/>
                        </a:solidFill>
                        <a:latin typeface="Tw Cen MT"/>
                        <a:ea typeface="Verdana"/>
                      </a:endParaRPr>
                    </a:p>
                  </a:txBody>
                  <a:tcPr marL="19037" marR="19037" marT="14332"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1</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Psikotes</a:t>
                      </a:r>
                      <a:r>
                        <a:rPr lang="en-US" sz="1200" u="none" strike="noStrike" dirty="0">
                          <a:latin typeface="Tw Cen MT"/>
                        </a:rPr>
                        <a:t> / </a:t>
                      </a:r>
                      <a:r>
                        <a:rPr lang="en-US" sz="1200" u="none" strike="noStrike" dirty="0" err="1">
                          <a:latin typeface="Tw Cen MT"/>
                        </a:rPr>
                        <a:t>Psikometri</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2</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Psikolog</a:t>
                      </a:r>
                      <a:r>
                        <a:rPr lang="en-US" sz="1200" u="none" strike="noStrike" dirty="0">
                          <a:latin typeface="Tw Cen MT"/>
                        </a:rPr>
                        <a:t> - </a:t>
                      </a:r>
                      <a:r>
                        <a:rPr lang="en-US" sz="1200" u="none" strike="noStrike" dirty="0" err="1">
                          <a:latin typeface="Tw Cen MT"/>
                        </a:rPr>
                        <a:t>Kompleks</a:t>
                      </a:r>
                      <a:r>
                        <a:rPr lang="en-US" sz="1200" u="none" strike="noStrike" dirty="0">
                          <a:latin typeface="Tw Cen MT"/>
                        </a:rPr>
                        <a:t> (&gt; 1 jam)</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3</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Psikolog</a:t>
                      </a:r>
                      <a:r>
                        <a:rPr lang="en-US" sz="1200" u="none" strike="noStrike" dirty="0">
                          <a:latin typeface="Tw Cen MT"/>
                        </a:rPr>
                        <a:t> - </a:t>
                      </a:r>
                      <a:r>
                        <a:rPr lang="en-US" sz="1200" u="none" strike="noStrike" dirty="0" err="1">
                          <a:latin typeface="Tw Cen MT"/>
                        </a:rPr>
                        <a:t>Sedang</a:t>
                      </a:r>
                      <a:r>
                        <a:rPr lang="en-US" sz="1200" u="none" strike="noStrike" dirty="0">
                          <a:latin typeface="Tw Cen MT"/>
                        </a:rPr>
                        <a:t> (½ - 1 jam )</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lvl="0" algn="ctr">
                        <a:buNone/>
                      </a:pPr>
                      <a:r>
                        <a:rPr lang="en-US" sz="1200" u="none" strike="noStrike" dirty="0">
                          <a:latin typeface="Tw Cen MT"/>
                        </a:rPr>
                        <a:t>4</a:t>
                      </a:r>
                      <a:endParaRPr lang="en-US" sz="1600" dirty="0"/>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Psikolog</a:t>
                      </a:r>
                      <a:r>
                        <a:rPr lang="en-US" sz="1200" u="none" strike="noStrike" dirty="0">
                          <a:latin typeface="Tw Cen MT"/>
                        </a:rPr>
                        <a:t> - </a:t>
                      </a:r>
                      <a:r>
                        <a:rPr lang="en-US" sz="1200" u="none" strike="noStrike" dirty="0" err="1">
                          <a:latin typeface="Tw Cen MT"/>
                        </a:rPr>
                        <a:t>Sederhana</a:t>
                      </a:r>
                      <a:r>
                        <a:rPr lang="en-US" sz="1200" u="none" strike="noStrike" dirty="0">
                          <a:latin typeface="Tw Cen MT"/>
                        </a:rPr>
                        <a:t> ( &lt; ½ jam )</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4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b="0" i="0" u="none" strike="noStrike" dirty="0">
                          <a:solidFill>
                            <a:srgbClr val="000000"/>
                          </a:solidFill>
                          <a:effectLst/>
                          <a:latin typeface="Tw Cen MT" panose="020B0602020104020603" pitchFamily="34" charset="0"/>
                        </a:rPr>
                        <a:t>0</a:t>
                      </a:r>
                      <a:endParaRPr lang="en-US" sz="16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dirty="0">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0">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200" u="none" strike="noStrike" dirty="0">
                          <a:latin typeface="Tw Cen MT" panose="020B0602020104020603" pitchFamily="34" charset="0"/>
                        </a:rPr>
                        <a:t>TERAPI WICARA</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b"/>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ID"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ID"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ID"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ID"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1</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Fungsi</a:t>
                      </a:r>
                      <a:r>
                        <a:rPr lang="en-US" sz="1200" u="none" strike="noStrike" dirty="0">
                          <a:latin typeface="Tw Cen MT"/>
                        </a:rPr>
                        <a:t> Bahasa</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Tw Cen MT" panose="020B0602020104020603" pitchFamily="34" charset="0"/>
                        </a:rPr>
                        <a:t>76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106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48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b="0" i="0" u="none" strike="noStrike" dirty="0">
                          <a:solidFill>
                            <a:srgbClr val="000000"/>
                          </a:solidFill>
                          <a:effectLst/>
                          <a:latin typeface="Tw Cen MT" panose="020B0602020104020603" pitchFamily="34" charset="0"/>
                        </a:rPr>
                        <a:t>0</a:t>
                      </a:r>
                      <a:endParaRPr lang="en-US" sz="16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dirty="0">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51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45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2</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Fungsi</a:t>
                      </a:r>
                      <a:r>
                        <a:rPr lang="en-US" sz="1200" u="none" strike="noStrike" dirty="0">
                          <a:latin typeface="Tw Cen MT"/>
                        </a:rPr>
                        <a:t> </a:t>
                      </a:r>
                      <a:r>
                        <a:rPr lang="en-US" sz="1200" u="none" strike="noStrike" dirty="0" err="1">
                          <a:latin typeface="Tw Cen MT"/>
                        </a:rPr>
                        <a:t>Bicara</a:t>
                      </a:r>
                      <a:r>
                        <a:rPr lang="en-US" sz="1200" u="none" strike="noStrike" dirty="0">
                          <a:latin typeface="Tw Cen MT"/>
                        </a:rPr>
                        <a:t> / </a:t>
                      </a:r>
                      <a:r>
                        <a:rPr lang="en-US" sz="1200" u="none" strike="noStrike" dirty="0" err="1">
                          <a:latin typeface="Tw Cen MT"/>
                        </a:rPr>
                        <a:t>Laku</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Tw Cen MT" panose="020B0602020104020603" pitchFamily="34" charset="0"/>
                        </a:rPr>
                        <a:t>76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106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51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45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6287">
                <a:tc>
                  <a:txBody>
                    <a:bodyPr/>
                    <a:lstStyle/>
                    <a:p>
                      <a:pPr algn="ctr" fontAlgn="ctr"/>
                      <a:r>
                        <a:rPr lang="en-US" sz="1200" b="0" i="0" u="none" strike="noStrike" dirty="0">
                          <a:solidFill>
                            <a:srgbClr val="000000"/>
                          </a:solidFill>
                          <a:latin typeface="Tw Cen MT" panose="020B0602020104020603" pitchFamily="34" charset="0"/>
                          <a:ea typeface="Verdana" panose="020B0604030504040204" pitchFamily="34" charset="0"/>
                          <a:cs typeface="Verdana" panose="020B0604030504040204" pitchFamily="34" charset="0"/>
                        </a:rPr>
                        <a:t>3</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200" b="0" i="0" u="none" strike="noStrike" dirty="0" err="1">
                          <a:solidFill>
                            <a:srgbClr val="000000"/>
                          </a:solidFill>
                          <a:latin typeface="Tw Cen MT"/>
                          <a:ea typeface="Verdana"/>
                          <a:cs typeface="Verdana"/>
                        </a:rPr>
                        <a:t>Oromotor</a:t>
                      </a:r>
                      <a:endParaRPr lang="en-US" sz="1200" b="0" i="0" u="none" strike="noStrike" dirty="0">
                        <a:solidFill>
                          <a:srgbClr val="000000"/>
                        </a:solidFill>
                        <a:latin typeface="Tw Cen MT"/>
                        <a:ea typeface="Verdana"/>
                        <a:cs typeface="Verdana"/>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208527228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4</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Fungsi</a:t>
                      </a:r>
                      <a:r>
                        <a:rPr lang="en-US" sz="1200" u="none" strike="noStrike" dirty="0">
                          <a:latin typeface="Tw Cen MT"/>
                        </a:rPr>
                        <a:t> </a:t>
                      </a:r>
                      <a:r>
                        <a:rPr lang="en-US" sz="1200" u="none" strike="noStrike" dirty="0" err="1">
                          <a:latin typeface="Tw Cen MT"/>
                        </a:rPr>
                        <a:t>Menelan</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5</a:t>
                      </a: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latin typeface="Tw Cen MT"/>
                        </a:rPr>
                        <a:t>Suara</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p>
                      <a:pPr algn="ctr" fontAlgn="b"/>
                      <a:r>
                        <a:rPr lang="en-US" sz="11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36300540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6</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Dll</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0"/>
                  </a:ext>
                </a:extLst>
              </a:tr>
              <a:tr h="206287">
                <a:tc gridSpan="3">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200" u="none" strike="noStrike" dirty="0">
                          <a:latin typeface="Tw Cen MT" panose="020B0602020104020603" pitchFamily="34" charset="0"/>
                        </a:rPr>
                        <a:t>TERAPI OKUPASI</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hMerge="1">
                  <a:txBody>
                    <a:bodyPr/>
                    <a:lstStyle/>
                    <a:p>
                      <a:endParaRPr lang="en-US"/>
                    </a:p>
                  </a:txBody>
                  <a:tcPr/>
                </a:tc>
                <a:tc>
                  <a:txBody>
                    <a:bodyPr/>
                    <a:lstStyle/>
                    <a:p>
                      <a:pPr algn="ctr" fontAlgn="b"/>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ID"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ID"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ID" sz="11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ID"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ID"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1</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Snooslen</a:t>
                      </a:r>
                      <a:r>
                        <a:rPr lang="en-US" sz="1200" u="none" strike="noStrike" dirty="0">
                          <a:latin typeface="Tw Cen MT"/>
                        </a:rPr>
                        <a:t> Room</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2"/>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2</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Semsory</a:t>
                      </a:r>
                      <a:r>
                        <a:rPr lang="en-US" sz="1200" u="none" strike="noStrike" dirty="0">
                          <a:latin typeface="Tw Cen MT"/>
                        </a:rPr>
                        <a:t> </a:t>
                      </a:r>
                      <a:r>
                        <a:rPr lang="en-US" sz="1200" u="none" strike="noStrike" err="1">
                          <a:latin typeface="Tw Cen MT"/>
                        </a:rPr>
                        <a:t>Integrasi</a:t>
                      </a:r>
                      <a:endParaRPr lang="en-US" sz="12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3</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Latihan</a:t>
                      </a:r>
                      <a:r>
                        <a:rPr lang="en-US" sz="1200" u="none" strike="noStrike" dirty="0">
                          <a:latin typeface="Tw Cen MT"/>
                        </a:rPr>
                        <a:t> </a:t>
                      </a:r>
                      <a:r>
                        <a:rPr lang="en-US" sz="1200" u="none" strike="noStrike" err="1">
                          <a:latin typeface="Tw Cen MT"/>
                        </a:rPr>
                        <a:t>aktifitas</a:t>
                      </a:r>
                      <a:r>
                        <a:rPr lang="en-US" sz="1200" u="none" strike="noStrike" dirty="0">
                          <a:latin typeface="Tw Cen MT"/>
                        </a:rPr>
                        <a:t> </a:t>
                      </a:r>
                      <a:r>
                        <a:rPr lang="en-US" sz="1200" u="none" strike="noStrike" err="1">
                          <a:latin typeface="Tw Cen MT"/>
                        </a:rPr>
                        <a:t>kehidupan</a:t>
                      </a:r>
                      <a:r>
                        <a:rPr lang="en-US" sz="1200" u="none" strike="noStrike" dirty="0">
                          <a:latin typeface="Tw Cen MT"/>
                        </a:rPr>
                        <a:t> </a:t>
                      </a:r>
                      <a:r>
                        <a:rPr lang="en-US" sz="1200" u="none" strike="noStrike" err="1">
                          <a:latin typeface="Tw Cen MT"/>
                        </a:rPr>
                        <a:t>sehari-hari</a:t>
                      </a:r>
                      <a:endParaRPr lang="en-US" sz="12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4"/>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4</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latin typeface="Tw Cen MT"/>
                        </a:rPr>
                        <a:t>Proper Body </a:t>
                      </a:r>
                      <a:r>
                        <a:rPr lang="en-US" sz="1200" u="none" strike="noStrike" dirty="0" err="1">
                          <a:latin typeface="Tw Cen MT"/>
                        </a:rPr>
                        <a:t>Mekanik</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panose="020B0602020104020603" pitchFamily="34" charset="0"/>
                        </a:rPr>
                        <a:t>0</a:t>
                      </a:r>
                      <a:endParaRPr lang="en-US" sz="16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dirty="0">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5"/>
                  </a:ext>
                </a:extLst>
              </a:tr>
              <a:tr h="551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5</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200" u="none" strike="noStrike" dirty="0">
                          <a:latin typeface="Tw Cen MT" panose="020B0602020104020603" pitchFamily="34" charset="0"/>
                        </a:rPr>
                        <a:t>Pembuatan Alat Lontar dan Adaptasi Alat</a:t>
                      </a:r>
                      <a:endParaRPr lang="fi-FI"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fi-FI"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6"/>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6</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Latihan</a:t>
                      </a:r>
                      <a:r>
                        <a:rPr lang="en-US" sz="1200" u="none" strike="noStrike" dirty="0">
                          <a:latin typeface="Tw Cen MT"/>
                        </a:rPr>
                        <a:t> </a:t>
                      </a:r>
                      <a:r>
                        <a:rPr lang="en-US" sz="1200" u="none" strike="noStrike" dirty="0" err="1">
                          <a:latin typeface="Tw Cen MT"/>
                        </a:rPr>
                        <a:t>Rileksasi</a:t>
                      </a:r>
                      <a:endParaRPr lang="en-US" sz="1200" b="0" i="0" u="none" strike="noStrike" dirty="0" err="1">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panose="020B0602020104020603" pitchFamily="34" charset="0"/>
                        </a:rPr>
                        <a:t>0</a:t>
                      </a:r>
                      <a:endParaRPr lang="en-US" sz="16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dirty="0">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7</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it-IT" sz="1200" u="none" strike="noStrike" dirty="0" err="1">
                          <a:latin typeface="Tw Cen MT"/>
                        </a:rPr>
                        <a:t>Analisa</a:t>
                      </a:r>
                      <a:r>
                        <a:rPr lang="it-IT" sz="1200" u="none" strike="noStrike" dirty="0">
                          <a:latin typeface="Tw Cen MT"/>
                        </a:rPr>
                        <a:t> &amp; </a:t>
                      </a:r>
                      <a:r>
                        <a:rPr lang="it-IT" sz="1200" u="none" strike="noStrike" dirty="0" err="1">
                          <a:latin typeface="Tw Cen MT"/>
                        </a:rPr>
                        <a:t>Intervensi</a:t>
                      </a:r>
                      <a:r>
                        <a:rPr lang="it-IT" sz="1200" u="none" strike="noStrike" dirty="0">
                          <a:latin typeface="Tw Cen MT"/>
                        </a:rPr>
                        <a:t>, </a:t>
                      </a:r>
                      <a:r>
                        <a:rPr lang="it-IT" sz="1200" u="none" strike="noStrike" dirty="0" err="1">
                          <a:latin typeface="Tw Cen MT"/>
                        </a:rPr>
                        <a:t>Persepsi</a:t>
                      </a:r>
                      <a:r>
                        <a:rPr lang="it-IT" sz="1200" u="none" strike="noStrike" dirty="0">
                          <a:latin typeface="Tw Cen MT"/>
                        </a:rPr>
                        <a:t>, </a:t>
                      </a:r>
                      <a:r>
                        <a:rPr lang="it-IT" sz="1200" u="none" strike="noStrike" dirty="0" err="1">
                          <a:latin typeface="Tw Cen MT"/>
                        </a:rPr>
                        <a:t>Kognitif</a:t>
                      </a:r>
                      <a:r>
                        <a:rPr lang="it-IT" sz="1200" u="none" strike="noStrike" dirty="0">
                          <a:latin typeface="Tw Cen MT"/>
                        </a:rPr>
                        <a:t>, </a:t>
                      </a:r>
                      <a:r>
                        <a:rPr lang="it-IT" sz="1200" u="none" strike="noStrike" dirty="0" err="1">
                          <a:latin typeface="Tw Cen MT"/>
                        </a:rPr>
                        <a:t>Psikomotor</a:t>
                      </a:r>
                      <a:endParaRPr lang="it-IT" sz="1200" b="0" i="0" u="none" strike="noStrike" dirty="0" err="1">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it-IT"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64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b="0" i="0" u="none" strike="noStrike" dirty="0">
                          <a:solidFill>
                            <a:srgbClr val="000000"/>
                          </a:solidFill>
                          <a:effectLst/>
                          <a:latin typeface="Tw Cen MT" panose="020B0602020104020603" pitchFamily="34" charset="0"/>
                        </a:rPr>
                        <a:t>3</a:t>
                      </a:r>
                      <a:endParaRPr lang="en-US" sz="16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dirty="0">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18"/>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a:rPr>
                        <a:t>8</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Terapi</a:t>
                      </a:r>
                      <a:r>
                        <a:rPr lang="en-US" sz="1200" u="none" strike="noStrike" dirty="0">
                          <a:latin typeface="Tw Cen MT"/>
                        </a:rPr>
                        <a:t> </a:t>
                      </a:r>
                      <a:r>
                        <a:rPr lang="en-US" sz="1200" u="none" strike="noStrike" dirty="0" err="1">
                          <a:latin typeface="Tw Cen MT"/>
                        </a:rPr>
                        <a:t>Modalitas</a:t>
                      </a:r>
                      <a:endParaRPr lang="en-US" sz="1200" b="0" i="0" u="none" strike="noStrike" dirty="0" err="1">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206287">
                <a:tc>
                  <a:txBody>
                    <a:bodyPr/>
                    <a:lstStyle/>
                    <a:p>
                      <a:pPr algn="ctr" fontAlgn="ctr"/>
                      <a:r>
                        <a:rPr lang="en-US" sz="1200" b="0" i="0" u="none" strike="noStrike" dirty="0">
                          <a:solidFill>
                            <a:schemeClr val="tx2"/>
                          </a:solidFill>
                          <a:latin typeface="Tw Cen MT"/>
                          <a:ea typeface="Verdana" panose="020B0604030504040204" pitchFamily="34" charset="0"/>
                          <a:cs typeface="Verdana" panose="020B0604030504040204" pitchFamily="34" charset="0"/>
                        </a:rPr>
                        <a:t>9</a:t>
                      </a: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p>
                      <a:pPr algn="l" fontAlgn="b"/>
                      <a:r>
                        <a:rPr lang="en-US" sz="1200" b="0" i="0" u="none" strike="noStrike" dirty="0" err="1">
                          <a:solidFill>
                            <a:schemeClr val="tx2"/>
                          </a:solidFill>
                          <a:latin typeface="Tw Cen MT"/>
                          <a:ea typeface="Verdana" panose="020B0604030504040204" pitchFamily="34" charset="0"/>
                          <a:cs typeface="Verdana" panose="020B0604030504040204" pitchFamily="34" charset="0"/>
                        </a:rPr>
                        <a:t>Terapi</a:t>
                      </a:r>
                      <a:r>
                        <a:rPr lang="en-US" sz="1200" b="0" i="0" u="none" strike="noStrike" dirty="0">
                          <a:solidFill>
                            <a:schemeClr val="tx2"/>
                          </a:solidFill>
                          <a:latin typeface="Tw Cen MT"/>
                          <a:ea typeface="Verdana" panose="020B0604030504040204" pitchFamily="34" charset="0"/>
                          <a:cs typeface="Verdana" panose="020B0604030504040204" pitchFamily="34" charset="0"/>
                        </a:rPr>
                        <a:t> </a:t>
                      </a:r>
                      <a:r>
                        <a:rPr lang="en-US" sz="1200" b="0" i="0" u="none" strike="noStrike" dirty="0" err="1">
                          <a:solidFill>
                            <a:schemeClr val="tx2"/>
                          </a:solidFill>
                          <a:latin typeface="Tw Cen MT"/>
                          <a:ea typeface="Verdana" panose="020B0604030504040204" pitchFamily="34" charset="0"/>
                          <a:cs typeface="Verdana" panose="020B0604030504040204" pitchFamily="34" charset="0"/>
                        </a:rPr>
                        <a:t>Pedagoge</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endParaRPr lang="en-US"/>
                    </a:p>
                  </a:txBody>
                  <a:tcPr/>
                </a:tc>
                <a:tc>
                  <a:txBody>
                    <a:bodyPr/>
                    <a:lstStyle/>
                    <a:p>
                      <a:pPr algn="ctr" fontAlgn="b"/>
                      <a:r>
                        <a:rPr lang="en-US" sz="1100" b="0" i="0" u="none" strike="noStrike" dirty="0">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84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100" b="0" i="0" u="none" strike="noStrike">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54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48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4"/>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chemeClr val="tx1"/>
                          </a:solidFill>
                          <a:latin typeface="Tw Cen MT"/>
                          <a:ea typeface="+mn-ea"/>
                          <a:cs typeface="+mn-cs"/>
                        </a:rPr>
                        <a:t>10</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Terapi</a:t>
                      </a:r>
                      <a:r>
                        <a:rPr lang="en-US" sz="1200" u="none" strike="noStrike" dirty="0">
                          <a:latin typeface="Tw Cen MT"/>
                        </a:rPr>
                        <a:t> </a:t>
                      </a:r>
                      <a:r>
                        <a:rPr lang="en-US" sz="1200" u="none" strike="noStrike" err="1">
                          <a:latin typeface="Tw Cen MT"/>
                        </a:rPr>
                        <a:t>Orthopedagoge</a:t>
                      </a:r>
                      <a:endParaRPr lang="en-US" sz="12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96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0"/>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11</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Terapi</a:t>
                      </a:r>
                      <a:r>
                        <a:rPr lang="en-US" sz="1200" u="none" strike="noStrike" dirty="0">
                          <a:latin typeface="Tw Cen MT"/>
                        </a:rPr>
                        <a:t> Biofeedback</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12</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err="1">
                          <a:latin typeface="Tw Cen MT"/>
                        </a:rPr>
                        <a:t>Terapi</a:t>
                      </a:r>
                      <a:r>
                        <a:rPr lang="en-US" sz="1200" u="none" strike="noStrike" baseline="0" dirty="0">
                          <a:latin typeface="Tw Cen MT"/>
                        </a:rPr>
                        <a:t> Neurofeedback</a:t>
                      </a:r>
                      <a:endParaRPr lang="en-US" sz="12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1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1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22"/>
                  </a:ext>
                </a:extLst>
              </a:tr>
              <a:tr h="20628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u="none" strike="noStrike" dirty="0">
                          <a:latin typeface="Tw Cen MT" panose="020B0602020104020603" pitchFamily="34" charset="0"/>
                        </a:rPr>
                        <a:t>13</a:t>
                      </a:r>
                      <a:endParaRPr lang="en-US" sz="12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latin typeface="Tw Cen MT"/>
                        </a:rPr>
                        <a:t>Dll</a:t>
                      </a:r>
                      <a:endParaRPr lang="en-US" sz="12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2"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hMerge="1">
                  <a:txBody>
                    <a:bodyPr/>
                    <a:lstStyle/>
                    <a:p>
                      <a:pPr algn="l" fontAlgn="b"/>
                      <a:endParaRPr lang="en-US" sz="1100" b="0" i="0" u="none" strike="noStrike" dirty="0">
                        <a:solidFill>
                          <a:schemeClr val="tx2"/>
                        </a:solidFill>
                        <a:latin typeface="Verdana" panose="020B0604030504040204" pitchFamily="34" charset="0"/>
                        <a:ea typeface="Verdana" panose="020B0604030504040204" pitchFamily="34" charset="0"/>
                        <a:cs typeface="Verdana" panose="020B0604030504040204" pitchFamily="34" charset="0"/>
                      </a:endParaRPr>
                    </a:p>
                  </a:txBody>
                  <a:tcPr marL="19037" marR="19037" marT="14332" marB="0" anchor="ctr"/>
                </a:tc>
                <a:tc>
                  <a:txBody>
                    <a:bodyPr/>
                    <a:lstStyle/>
                    <a:p>
                      <a:pPr algn="ctr" fontAlgn="b"/>
                      <a:r>
                        <a:rPr lang="en-US" sz="1100" b="0" i="0" u="none" strike="noStrike" dirty="0">
                          <a:solidFill>
                            <a:srgbClr val="000000"/>
                          </a:solidFill>
                          <a:effectLst/>
                          <a:latin typeface="Tw Cen MT" panose="020B0602020104020603" pitchFamily="34" charset="0"/>
                        </a:rPr>
                        <a:t>19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ctr"/>
                      <a:r>
                        <a:rPr lang="en-ID" sz="11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tc>
                  <a:txBody>
                    <a:bodyPr/>
                    <a:lstStyle/>
                    <a:p>
                      <a:pPr algn="ctr" fontAlgn="b"/>
                      <a:r>
                        <a:rPr lang="en-ID" sz="11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bl>
          </a:graphicData>
        </a:graphic>
      </p:graphicFrame>
      <p:sp>
        <p:nvSpPr>
          <p:cNvPr id="8" name="Slide Number Placeholder 7">
            <a:extLst>
              <a:ext uri="{FF2B5EF4-FFF2-40B4-BE49-F238E27FC236}">
                <a16:creationId xmlns:a16="http://schemas.microsoft.com/office/drawing/2014/main" id="{82D162ED-F147-4983-9614-FFEDDF9BCADE}"/>
              </a:ext>
            </a:extLst>
          </p:cNvPr>
          <p:cNvSpPr>
            <a:spLocks noGrp="1"/>
          </p:cNvSpPr>
          <p:nvPr>
            <p:ph type="sldNum" sz="quarter" idx="12"/>
          </p:nvPr>
        </p:nvSpPr>
        <p:spPr/>
        <p:txBody>
          <a:bodyPr/>
          <a:lstStyle/>
          <a:p>
            <a:fld id="{565CE74E-AB26-4998-AD42-012C4C1AD076}" type="slidenum">
              <a:rPr lang="zh-CN" altLang="en-US" smtClean="0"/>
              <a:t>30</a:t>
            </a:fld>
            <a:endParaRPr lang="zh-CN" altLang="en-US"/>
          </a:p>
        </p:txBody>
      </p:sp>
      <p:pic>
        <p:nvPicPr>
          <p:cNvPr id="4" name="Picture 3">
            <a:extLst>
              <a:ext uri="{FF2B5EF4-FFF2-40B4-BE49-F238E27FC236}">
                <a16:creationId xmlns:a16="http://schemas.microsoft.com/office/drawing/2014/main" id="{E05FD3C9-DEA5-4BD6-8876-6988AFD34B5D}"/>
              </a:ext>
            </a:extLst>
          </p:cNvPr>
          <p:cNvPicPr>
            <a:picLocks noChangeAspect="1"/>
          </p:cNvPicPr>
          <p:nvPr/>
        </p:nvPicPr>
        <p:blipFill>
          <a:blip r:embed="rId2"/>
          <a:stretch>
            <a:fillRect/>
          </a:stretch>
        </p:blipFill>
        <p:spPr>
          <a:xfrm>
            <a:off x="136455" y="94100"/>
            <a:ext cx="835224" cy="835224"/>
          </a:xfrm>
          <a:prstGeom prst="rect">
            <a:avLst/>
          </a:prstGeom>
        </p:spPr>
      </p:pic>
    </p:spTree>
    <p:extLst>
      <p:ext uri="{BB962C8B-B14F-4D97-AF65-F5344CB8AC3E}">
        <p14:creationId xmlns:p14="http://schemas.microsoft.com/office/powerpoint/2010/main" val="11268740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646A3B5F-EFEB-4E0D-8DC7-9BF8CF67573D}"/>
              </a:ext>
            </a:extLst>
          </p:cNvPr>
          <p:cNvGraphicFramePr>
            <a:graphicFrameLocks/>
          </p:cNvGraphicFramePr>
          <p:nvPr>
            <p:extLst>
              <p:ext uri="{D42A27DB-BD31-4B8C-83A1-F6EECF244321}">
                <p14:modId xmlns:p14="http://schemas.microsoft.com/office/powerpoint/2010/main" val="786249781"/>
              </p:ext>
            </p:extLst>
          </p:nvPr>
        </p:nvGraphicFramePr>
        <p:xfrm>
          <a:off x="608452" y="594356"/>
          <a:ext cx="9957948" cy="6043318"/>
        </p:xfrm>
        <a:graphic>
          <a:graphicData uri="http://schemas.openxmlformats.org/drawingml/2006/table">
            <a:tbl>
              <a:tblPr firstRow="1" bandRow="1"/>
              <a:tblGrid>
                <a:gridCol w="609378">
                  <a:extLst>
                    <a:ext uri="{9D8B030D-6E8A-4147-A177-3AD203B41FA5}">
                      <a16:colId xmlns:a16="http://schemas.microsoft.com/office/drawing/2014/main" val="20000"/>
                    </a:ext>
                  </a:extLst>
                </a:gridCol>
                <a:gridCol w="1421564">
                  <a:extLst>
                    <a:ext uri="{9D8B030D-6E8A-4147-A177-3AD203B41FA5}">
                      <a16:colId xmlns:a16="http://schemas.microsoft.com/office/drawing/2014/main" val="20001"/>
                    </a:ext>
                  </a:extLst>
                </a:gridCol>
                <a:gridCol w="709393">
                  <a:extLst>
                    <a:ext uri="{9D8B030D-6E8A-4147-A177-3AD203B41FA5}">
                      <a16:colId xmlns:a16="http://schemas.microsoft.com/office/drawing/2014/main" val="20002"/>
                    </a:ext>
                  </a:extLst>
                </a:gridCol>
                <a:gridCol w="709393">
                  <a:extLst>
                    <a:ext uri="{9D8B030D-6E8A-4147-A177-3AD203B41FA5}">
                      <a16:colId xmlns:a16="http://schemas.microsoft.com/office/drawing/2014/main" val="1011874381"/>
                    </a:ext>
                  </a:extLst>
                </a:gridCol>
                <a:gridCol w="709393">
                  <a:extLst>
                    <a:ext uri="{9D8B030D-6E8A-4147-A177-3AD203B41FA5}">
                      <a16:colId xmlns:a16="http://schemas.microsoft.com/office/drawing/2014/main" val="3011282867"/>
                    </a:ext>
                  </a:extLst>
                </a:gridCol>
                <a:gridCol w="709393">
                  <a:extLst>
                    <a:ext uri="{9D8B030D-6E8A-4147-A177-3AD203B41FA5}">
                      <a16:colId xmlns:a16="http://schemas.microsoft.com/office/drawing/2014/main" val="2967647692"/>
                    </a:ext>
                  </a:extLst>
                </a:gridCol>
                <a:gridCol w="709393">
                  <a:extLst>
                    <a:ext uri="{9D8B030D-6E8A-4147-A177-3AD203B41FA5}">
                      <a16:colId xmlns:a16="http://schemas.microsoft.com/office/drawing/2014/main" val="132541083"/>
                    </a:ext>
                  </a:extLst>
                </a:gridCol>
                <a:gridCol w="709393">
                  <a:extLst>
                    <a:ext uri="{9D8B030D-6E8A-4147-A177-3AD203B41FA5}">
                      <a16:colId xmlns:a16="http://schemas.microsoft.com/office/drawing/2014/main" val="514414264"/>
                    </a:ext>
                  </a:extLst>
                </a:gridCol>
                <a:gridCol w="709393">
                  <a:extLst>
                    <a:ext uri="{9D8B030D-6E8A-4147-A177-3AD203B41FA5}">
                      <a16:colId xmlns:a16="http://schemas.microsoft.com/office/drawing/2014/main" val="1221885511"/>
                    </a:ext>
                  </a:extLst>
                </a:gridCol>
                <a:gridCol w="709393">
                  <a:extLst>
                    <a:ext uri="{9D8B030D-6E8A-4147-A177-3AD203B41FA5}">
                      <a16:colId xmlns:a16="http://schemas.microsoft.com/office/drawing/2014/main" val="540340213"/>
                    </a:ext>
                  </a:extLst>
                </a:gridCol>
                <a:gridCol w="709393">
                  <a:extLst>
                    <a:ext uri="{9D8B030D-6E8A-4147-A177-3AD203B41FA5}">
                      <a16:colId xmlns:a16="http://schemas.microsoft.com/office/drawing/2014/main" val="1257520192"/>
                    </a:ext>
                  </a:extLst>
                </a:gridCol>
                <a:gridCol w="709393">
                  <a:extLst>
                    <a:ext uri="{9D8B030D-6E8A-4147-A177-3AD203B41FA5}">
                      <a16:colId xmlns:a16="http://schemas.microsoft.com/office/drawing/2014/main" val="20011"/>
                    </a:ext>
                  </a:extLst>
                </a:gridCol>
                <a:gridCol w="833076">
                  <a:extLst>
                    <a:ext uri="{9D8B030D-6E8A-4147-A177-3AD203B41FA5}">
                      <a16:colId xmlns:a16="http://schemas.microsoft.com/office/drawing/2014/main" val="316408144"/>
                    </a:ext>
                  </a:extLst>
                </a:gridCol>
              </a:tblGrid>
              <a:tr h="54648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35" marR="182635" marT="68853" marB="68853"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MAR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MEI</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AGS</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SEP</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OKT</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NOV</a:t>
                      </a:r>
                    </a:p>
                  </a:txBody>
                  <a:tcPr marL="182635" marR="182635" marT="68853" marB="68853"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a:t>
                      </a:r>
                    </a:p>
                  </a:txBody>
                  <a:tcPr marL="19025" marR="19025" marT="14348"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Perawatan</a:t>
                      </a:r>
                      <a:r>
                        <a:rPr lang="en-US" sz="1400" b="0" i="0" u="none" strike="noStrike" dirty="0">
                          <a:solidFill>
                            <a:srgbClr val="000000"/>
                          </a:solidFill>
                          <a:effectLst/>
                          <a:latin typeface="Tw Cen MT"/>
                        </a:rPr>
                        <a:t> Luka </a:t>
                      </a:r>
                      <a:r>
                        <a:rPr lang="en-US" sz="1400" b="0" i="0" u="none" strike="noStrike" err="1">
                          <a:solidFill>
                            <a:srgbClr val="000000"/>
                          </a:solidFill>
                          <a:effectLst/>
                          <a:latin typeface="Tw Cen MT"/>
                        </a:rPr>
                        <a:t>Baru</a:t>
                      </a:r>
                      <a:endParaRPr lang="en-US" sz="1400" b="0" i="0" u="none" strike="noStrike">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830404367"/>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2</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Perawatan</a:t>
                      </a:r>
                      <a:r>
                        <a:rPr lang="en-US" sz="1400" b="0" i="0" u="none" strike="noStrike" dirty="0">
                          <a:solidFill>
                            <a:srgbClr val="000000"/>
                          </a:solidFill>
                          <a:effectLst/>
                          <a:latin typeface="Tw Cen MT"/>
                        </a:rPr>
                        <a:t> Luka Lama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250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3</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err="1">
                          <a:solidFill>
                            <a:srgbClr val="000000"/>
                          </a:solidFill>
                          <a:effectLst/>
                          <a:latin typeface="Tw Cen MT"/>
                        </a:rPr>
                        <a:t>Hecting</a:t>
                      </a:r>
                      <a:r>
                        <a:rPr lang="en-US" sz="1400" b="0" i="0" u="none" strike="noStrike" dirty="0">
                          <a:solidFill>
                            <a:srgbClr val="000000"/>
                          </a:solidFill>
                          <a:effectLst/>
                          <a:latin typeface="Tw Cen MT"/>
                        </a:rPr>
                        <a:t> &lt; 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4</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Hecting</a:t>
                      </a:r>
                      <a:r>
                        <a:rPr lang="en-US" sz="1400" b="0" i="0" u="none" strike="noStrike" dirty="0">
                          <a:solidFill>
                            <a:srgbClr val="000000"/>
                          </a:solidFill>
                          <a:effectLst/>
                          <a:latin typeface="Tw Cen MT"/>
                        </a:rPr>
                        <a:t> &gt; 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3"/>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5</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Hecting</a:t>
                      </a:r>
                      <a:r>
                        <a:rPr lang="en-US" sz="1400" b="0" i="0" u="none" strike="noStrike" dirty="0">
                          <a:solidFill>
                            <a:srgbClr val="000000"/>
                          </a:solidFill>
                          <a:effectLst/>
                          <a:latin typeface="Tw Cen MT"/>
                        </a:rPr>
                        <a:t> up</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4"/>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6</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Askep</a:t>
                      </a:r>
                      <a:r>
                        <a:rPr lang="en-US" sz="1400" b="0" i="0" u="none" strike="noStrike" dirty="0">
                          <a:solidFill>
                            <a:srgbClr val="000000"/>
                          </a:solidFill>
                          <a:effectLst/>
                          <a:latin typeface="Tw Cen MT"/>
                        </a:rPr>
                        <a:t> Critical Care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286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250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266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199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197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286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251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263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258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272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255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9431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7</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Pelayanan</a:t>
                      </a:r>
                      <a:r>
                        <a:rPr lang="en-US" sz="1400" b="0" i="0" u="none" strike="noStrike" dirty="0">
                          <a:solidFill>
                            <a:srgbClr val="000000"/>
                          </a:solidFill>
                          <a:effectLst/>
                          <a:latin typeface="Tw Cen MT"/>
                        </a:rPr>
                        <a:t> 1 </a:t>
                      </a:r>
                      <a:r>
                        <a:rPr lang="en-US" sz="1400" b="0" i="0" u="none" strike="noStrike" err="1">
                          <a:solidFill>
                            <a:srgbClr val="000000"/>
                          </a:solidFill>
                          <a:effectLst/>
                          <a:latin typeface="Tw Cen MT"/>
                        </a:rPr>
                        <a:t>hari</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rawat</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6"/>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8</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Penggunaan</a:t>
                      </a:r>
                      <a:r>
                        <a:rPr lang="en-US" sz="1400" b="0" i="0" u="none" strike="noStrike" dirty="0">
                          <a:solidFill>
                            <a:srgbClr val="000000"/>
                          </a:solidFill>
                          <a:effectLst/>
                          <a:latin typeface="Tw Cen MT"/>
                        </a:rPr>
                        <a:t> Ambulance</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9</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Pemasangan</a:t>
                      </a:r>
                      <a:r>
                        <a:rPr lang="en-US" sz="1400" b="0" i="0" u="none" strike="noStrike" dirty="0">
                          <a:solidFill>
                            <a:srgbClr val="000000"/>
                          </a:solidFill>
                          <a:effectLst/>
                          <a:latin typeface="Tw Cen MT"/>
                        </a:rPr>
                        <a:t> NGT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8"/>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10</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Pemasangan</a:t>
                      </a:r>
                      <a:r>
                        <a:rPr lang="en-US" sz="1400" b="0" i="0" u="none" strike="noStrike" dirty="0">
                          <a:solidFill>
                            <a:srgbClr val="000000"/>
                          </a:solidFill>
                          <a:effectLst/>
                          <a:latin typeface="Tw Cen MT"/>
                        </a:rPr>
                        <a:t> DC</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11</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Pemakaian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Oksigen</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0"/>
                  </a:ext>
                </a:extLst>
              </a:tr>
              <a:tr h="30538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12</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Pemasangan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Infus</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13</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EKG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2"/>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14</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Ekstraksik</a:t>
                      </a:r>
                      <a:r>
                        <a:rPr lang="en-US" sz="1400" b="0" i="0" u="none" strike="noStrike" dirty="0">
                          <a:solidFill>
                            <a:srgbClr val="000000"/>
                          </a:solidFill>
                          <a:effectLst/>
                          <a:latin typeface="Tw Cen MT"/>
                        </a:rPr>
                        <a:t> Kuku</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solidFill>
                            <a:schemeClr val="tx1"/>
                          </a:solidFill>
                          <a:latin typeface="Tw Cen MT" panose="020B0602020104020603" pitchFamily="34" charset="0"/>
                        </a:rPr>
                        <a:t>15</a:t>
                      </a:r>
                      <a:endPar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19025" marR="19025" marT="14348"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Nebulizer</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713271799"/>
                  </a:ext>
                </a:extLst>
              </a:tr>
              <a:tr h="25716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16</a:t>
                      </a:r>
                    </a:p>
                  </a:txBody>
                  <a:tcPr marL="19025" marR="19025" marT="14348"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kateter</a:t>
                      </a:r>
                      <a:endParaRPr lang="en-US" sz="14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680543831"/>
                  </a:ext>
                </a:extLst>
              </a:tr>
              <a:tr h="43397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chemeClr val="tx1"/>
                          </a:solidFill>
                          <a:latin typeface="Tw Cen MT" panose="020B0602020104020603" pitchFamily="34" charset="0"/>
                          <a:ea typeface="Verdana" panose="020B0604030504040204" pitchFamily="34" charset="0"/>
                          <a:cs typeface="Verdana" panose="020B0604030504040204" pitchFamily="34" charset="0"/>
                        </a:rPr>
                        <a:t>17</a:t>
                      </a:r>
                    </a:p>
                  </a:txBody>
                  <a:tcPr marL="19025" marR="19025" marT="14348"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err="1">
                          <a:solidFill>
                            <a:srgbClr val="000000"/>
                          </a:solidFill>
                          <a:effectLst/>
                          <a:latin typeface="Tw Cen MT"/>
                        </a:rPr>
                        <a:t>Penjemputan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pasien</a:t>
                      </a:r>
                      <a:r>
                        <a:rPr lang="en-US" sz="1400" b="0" i="0" u="none" strike="noStrike" dirty="0">
                          <a:solidFill>
                            <a:srgbClr val="000000"/>
                          </a:solidFill>
                          <a:effectLst/>
                          <a:latin typeface="Tw Cen MT"/>
                        </a:rPr>
                        <a:t> (</a:t>
                      </a:r>
                      <a:r>
                        <a:rPr lang="en-US" sz="1400" b="0" i="0" u="none" strike="noStrike" err="1">
                          <a:solidFill>
                            <a:srgbClr val="000000"/>
                          </a:solidFill>
                          <a:effectLst/>
                          <a:latin typeface="Tw Cen MT"/>
                        </a:rPr>
                        <a:t>payjem</a:t>
                      </a: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31822562"/>
                  </a:ext>
                </a:extLst>
              </a:tr>
            </a:tbl>
          </a:graphicData>
        </a:graphic>
      </p:graphicFrame>
      <p:sp>
        <p:nvSpPr>
          <p:cNvPr id="8" name="Rounded Rectangle 5">
            <a:extLst>
              <a:ext uri="{FF2B5EF4-FFF2-40B4-BE49-F238E27FC236}">
                <a16:creationId xmlns:a16="http://schemas.microsoft.com/office/drawing/2014/main" id="{DF24014B-82EB-4755-8720-9A2C7B0654E1}"/>
              </a:ext>
            </a:extLst>
          </p:cNvPr>
          <p:cNvSpPr/>
          <p:nvPr/>
        </p:nvSpPr>
        <p:spPr>
          <a:xfrm>
            <a:off x="1194941" y="79366"/>
            <a:ext cx="395790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GAWAT DARURAT</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44B17367-5B7A-4225-9F21-19871BEC492A}"/>
              </a:ext>
            </a:extLst>
          </p:cNvPr>
          <p:cNvSpPr>
            <a:spLocks noGrp="1"/>
          </p:cNvSpPr>
          <p:nvPr>
            <p:ph type="sldNum" sz="quarter" idx="12"/>
          </p:nvPr>
        </p:nvSpPr>
        <p:spPr/>
        <p:txBody>
          <a:bodyPr/>
          <a:lstStyle/>
          <a:p>
            <a:fld id="{565CE74E-AB26-4998-AD42-012C4C1AD076}" type="slidenum">
              <a:rPr lang="zh-CN" altLang="en-US" smtClean="0"/>
              <a:t>31</a:t>
            </a:fld>
            <a:endParaRPr lang="zh-CN" altLang="en-US"/>
          </a:p>
        </p:txBody>
      </p:sp>
      <p:pic>
        <p:nvPicPr>
          <p:cNvPr id="5" name="Picture 4">
            <a:extLst>
              <a:ext uri="{FF2B5EF4-FFF2-40B4-BE49-F238E27FC236}">
                <a16:creationId xmlns:a16="http://schemas.microsoft.com/office/drawing/2014/main" id="{A897F7FC-9667-4C01-8882-6F7EE29B07B5}"/>
              </a:ext>
            </a:extLst>
          </p:cNvPr>
          <p:cNvPicPr>
            <a:picLocks noChangeAspect="1"/>
          </p:cNvPicPr>
          <p:nvPr/>
        </p:nvPicPr>
        <p:blipFill>
          <a:blip r:embed="rId3"/>
          <a:stretch>
            <a:fillRect/>
          </a:stretch>
        </p:blipFill>
        <p:spPr>
          <a:xfrm>
            <a:off x="-94937" y="-86876"/>
            <a:ext cx="1170533" cy="1170533"/>
          </a:xfrm>
          <a:prstGeom prst="rect">
            <a:avLst/>
          </a:prstGeom>
        </p:spPr>
      </p:pic>
    </p:spTree>
    <p:extLst>
      <p:ext uri="{BB962C8B-B14F-4D97-AF65-F5344CB8AC3E}">
        <p14:creationId xmlns:p14="http://schemas.microsoft.com/office/powerpoint/2010/main" val="30003386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8516AD44-0C86-4C8F-9BC4-77AB1743B091}"/>
              </a:ext>
            </a:extLst>
          </p:cNvPr>
          <p:cNvGraphicFramePr>
            <a:graphicFrameLocks/>
          </p:cNvGraphicFramePr>
          <p:nvPr>
            <p:extLst>
              <p:ext uri="{D42A27DB-BD31-4B8C-83A1-F6EECF244321}">
                <p14:modId xmlns:p14="http://schemas.microsoft.com/office/powerpoint/2010/main" val="1254546242"/>
              </p:ext>
            </p:extLst>
          </p:nvPr>
        </p:nvGraphicFramePr>
        <p:xfrm>
          <a:off x="724455" y="3702439"/>
          <a:ext cx="9254920" cy="3090983"/>
        </p:xfrm>
        <a:graphic>
          <a:graphicData uri="http://schemas.openxmlformats.org/drawingml/2006/table">
            <a:tbl>
              <a:tblPr firstRow="1" bandRow="1"/>
              <a:tblGrid>
                <a:gridCol w="652431">
                  <a:extLst>
                    <a:ext uri="{9D8B030D-6E8A-4147-A177-3AD203B41FA5}">
                      <a16:colId xmlns:a16="http://schemas.microsoft.com/office/drawing/2014/main" val="20000"/>
                    </a:ext>
                  </a:extLst>
                </a:gridCol>
                <a:gridCol w="1220289">
                  <a:extLst>
                    <a:ext uri="{9D8B030D-6E8A-4147-A177-3AD203B41FA5}">
                      <a16:colId xmlns:a16="http://schemas.microsoft.com/office/drawing/2014/main" val="20001"/>
                    </a:ext>
                  </a:extLst>
                </a:gridCol>
                <a:gridCol w="610318">
                  <a:extLst>
                    <a:ext uri="{9D8B030D-6E8A-4147-A177-3AD203B41FA5}">
                      <a16:colId xmlns:a16="http://schemas.microsoft.com/office/drawing/2014/main" val="20002"/>
                    </a:ext>
                  </a:extLst>
                </a:gridCol>
                <a:gridCol w="606852">
                  <a:extLst>
                    <a:ext uri="{9D8B030D-6E8A-4147-A177-3AD203B41FA5}">
                      <a16:colId xmlns:a16="http://schemas.microsoft.com/office/drawing/2014/main" val="1313781890"/>
                    </a:ext>
                  </a:extLst>
                </a:gridCol>
                <a:gridCol w="662767">
                  <a:extLst>
                    <a:ext uri="{9D8B030D-6E8A-4147-A177-3AD203B41FA5}">
                      <a16:colId xmlns:a16="http://schemas.microsoft.com/office/drawing/2014/main" val="3294122824"/>
                    </a:ext>
                  </a:extLst>
                </a:gridCol>
                <a:gridCol w="662767">
                  <a:extLst>
                    <a:ext uri="{9D8B030D-6E8A-4147-A177-3AD203B41FA5}">
                      <a16:colId xmlns:a16="http://schemas.microsoft.com/office/drawing/2014/main" val="522168625"/>
                    </a:ext>
                  </a:extLst>
                </a:gridCol>
                <a:gridCol w="662767">
                  <a:extLst>
                    <a:ext uri="{9D8B030D-6E8A-4147-A177-3AD203B41FA5}">
                      <a16:colId xmlns:a16="http://schemas.microsoft.com/office/drawing/2014/main" val="4063520643"/>
                    </a:ext>
                  </a:extLst>
                </a:gridCol>
                <a:gridCol w="662767">
                  <a:extLst>
                    <a:ext uri="{9D8B030D-6E8A-4147-A177-3AD203B41FA5}">
                      <a16:colId xmlns:a16="http://schemas.microsoft.com/office/drawing/2014/main" val="479892344"/>
                    </a:ext>
                  </a:extLst>
                </a:gridCol>
                <a:gridCol w="662767">
                  <a:extLst>
                    <a:ext uri="{9D8B030D-6E8A-4147-A177-3AD203B41FA5}">
                      <a16:colId xmlns:a16="http://schemas.microsoft.com/office/drawing/2014/main" val="403718991"/>
                    </a:ext>
                  </a:extLst>
                </a:gridCol>
                <a:gridCol w="662767">
                  <a:extLst>
                    <a:ext uri="{9D8B030D-6E8A-4147-A177-3AD203B41FA5}">
                      <a16:colId xmlns:a16="http://schemas.microsoft.com/office/drawing/2014/main" val="1982093955"/>
                    </a:ext>
                  </a:extLst>
                </a:gridCol>
                <a:gridCol w="662767">
                  <a:extLst>
                    <a:ext uri="{9D8B030D-6E8A-4147-A177-3AD203B41FA5}">
                      <a16:colId xmlns:a16="http://schemas.microsoft.com/office/drawing/2014/main" val="919713930"/>
                    </a:ext>
                  </a:extLst>
                </a:gridCol>
                <a:gridCol w="741856">
                  <a:extLst>
                    <a:ext uri="{9D8B030D-6E8A-4147-A177-3AD203B41FA5}">
                      <a16:colId xmlns:a16="http://schemas.microsoft.com/office/drawing/2014/main" val="20011"/>
                    </a:ext>
                  </a:extLst>
                </a:gridCol>
                <a:gridCol w="783805">
                  <a:extLst>
                    <a:ext uri="{9D8B030D-6E8A-4147-A177-3AD203B41FA5}">
                      <a16:colId xmlns:a16="http://schemas.microsoft.com/office/drawing/2014/main" val="1206561076"/>
                    </a:ext>
                  </a:extLst>
                </a:gridCol>
              </a:tblGrid>
              <a:tr h="788393">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 KEGIATAN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MAR</a:t>
                      </a:r>
                      <a:endParaRPr lang="en-US" sz="1400" dirty="0">
                        <a:solidFill>
                          <a:schemeClr val="tx2"/>
                        </a:solidFill>
                        <a:latin typeface="Tw Cen MT"/>
                        <a:ea typeface="Verdana"/>
                        <a:cs typeface="Verdana"/>
                      </a:endParaRPr>
                    </a:p>
                  </a:txBody>
                  <a:tcPr marL="182724" marR="182724" marT="68886" marB="68886"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APR</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MEI</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JUN</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JUL</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AGS</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2"/>
                          </a:solidFill>
                          <a:latin typeface="Tw Cen MT"/>
                          <a:ea typeface="Verdana"/>
                          <a:cs typeface="Verdana"/>
                        </a:rPr>
                        <a:t>SEP</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solidFill>
                            <a:schemeClr val="tx2"/>
                          </a:solidFill>
                          <a:latin typeface="Tw Cen MT"/>
                          <a:ea typeface="Verdana"/>
                          <a:cs typeface="Verdana"/>
                        </a:rPr>
                        <a:t>OKT</a:t>
                      </a:r>
                    </a:p>
                    <a:p>
                      <a:endParaRPr lang="en-US" sz="1200" dirty="0"/>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t>NOV</a:t>
                      </a:r>
                    </a:p>
                  </a:txBody>
                  <a:tcPr marL="182724" marR="182724" marT="68886" marB="68886"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7645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1</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ECT KONVENSIONAL</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a:rPr>
                        <a:t>-</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34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2</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MECTA</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34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3</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EKG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11</a:t>
                      </a: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13</a:t>
                      </a: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234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4</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EEG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20</a:t>
                      </a: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7</a:t>
                      </a: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553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a:rPr>
                        <a:t>5</a:t>
                      </a:r>
                      <a:endParaRPr lang="en-US" sz="1400" b="0" i="0" u="none" strike="noStrike" dirty="0">
                        <a:solidFill>
                          <a:schemeClr val="tx2"/>
                        </a:solidFill>
                        <a:latin typeface="Tw Cen MT"/>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STRESS ANALISER</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Tw Cen MT"/>
                          <a:ea typeface="+mn-ea"/>
                          <a:cs typeface="+mn-cs"/>
                        </a:rPr>
                        <a:t>-</a:t>
                      </a:r>
                      <a:endParaRPr kumimoji="0" lang="en-US" sz="1400" b="0" i="0" u="none" strike="noStrike" kern="1200" cap="none" spc="0" normalizeH="0" baseline="0" noProof="0" dirty="0">
                        <a:ln>
                          <a:noFill/>
                        </a:ln>
                        <a:solidFill>
                          <a:srgbClr val="000000"/>
                        </a:solidFill>
                        <a:effectLst/>
                        <a:uLnTx/>
                        <a:uFillTx/>
                        <a:latin typeface="Tw Cen MT"/>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Tw Cen MT"/>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dirty="0">
                          <a:solidFill>
                            <a:schemeClr val="tx2"/>
                          </a:solidFill>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1" dirty="0">
                          <a:solidFill>
                            <a:schemeClr val="tx2"/>
                          </a:solidFill>
                          <a:latin typeface="Tw Cen MT"/>
                          <a:ea typeface="Verdana"/>
                          <a:cs typeface="Verdana"/>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234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6</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TMS</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a:t>
                      </a: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12</a:t>
                      </a: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3416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latin typeface="Tw Cen MT" panose="020B0602020104020603" pitchFamily="34" charset="0"/>
                        </a:rPr>
                        <a:t>7</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latin typeface="Tw Cen MT" panose="020B0602020104020603" pitchFamily="34" charset="0"/>
                        </a:rPr>
                        <a:t>EMG</a:t>
                      </a:r>
                      <a:endParaRPr lang="en-US" sz="14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52"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bl>
          </a:graphicData>
        </a:graphic>
      </p:graphicFrame>
      <p:sp>
        <p:nvSpPr>
          <p:cNvPr id="5" name="Rounded Rectangle 5">
            <a:extLst>
              <a:ext uri="{FF2B5EF4-FFF2-40B4-BE49-F238E27FC236}">
                <a16:creationId xmlns:a16="http://schemas.microsoft.com/office/drawing/2014/main" id="{61967120-E41C-4E90-BC29-CEFA1C422BB4}"/>
              </a:ext>
            </a:extLst>
          </p:cNvPr>
          <p:cNvSpPr/>
          <p:nvPr/>
        </p:nvSpPr>
        <p:spPr>
          <a:xfrm>
            <a:off x="1443845" y="3244220"/>
            <a:ext cx="3491235"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ELEKTROMEDIK</a:t>
            </a:r>
            <a:endParaRPr lang="en-US" sz="2800" dirty="0">
              <a:solidFill>
                <a:schemeClr val="bg1"/>
              </a:solidFill>
              <a:latin typeface="Tw Cen MT Condensed" panose="020B0606020104020203" pitchFamily="34" charset="0"/>
            </a:endParaRPr>
          </a:p>
        </p:txBody>
      </p:sp>
      <p:graphicFrame>
        <p:nvGraphicFramePr>
          <p:cNvPr id="7" name="Table 6">
            <a:extLst>
              <a:ext uri="{FF2B5EF4-FFF2-40B4-BE49-F238E27FC236}">
                <a16:creationId xmlns:a16="http://schemas.microsoft.com/office/drawing/2014/main" id="{07A5713F-ABF4-417B-AA24-F82A296263B2}"/>
              </a:ext>
            </a:extLst>
          </p:cNvPr>
          <p:cNvGraphicFramePr>
            <a:graphicFrameLocks noGrp="1"/>
          </p:cNvGraphicFramePr>
          <p:nvPr>
            <p:extLst>
              <p:ext uri="{D42A27DB-BD31-4B8C-83A1-F6EECF244321}">
                <p14:modId xmlns:p14="http://schemas.microsoft.com/office/powerpoint/2010/main" val="1678614072"/>
              </p:ext>
            </p:extLst>
          </p:nvPr>
        </p:nvGraphicFramePr>
        <p:xfrm>
          <a:off x="1084150" y="59391"/>
          <a:ext cx="5339228" cy="3110865"/>
        </p:xfrm>
        <a:graphic>
          <a:graphicData uri="http://schemas.openxmlformats.org/drawingml/2006/table">
            <a:tbl>
              <a:tblPr/>
              <a:tblGrid>
                <a:gridCol w="444936">
                  <a:extLst>
                    <a:ext uri="{9D8B030D-6E8A-4147-A177-3AD203B41FA5}">
                      <a16:colId xmlns:a16="http://schemas.microsoft.com/office/drawing/2014/main" val="3273077915"/>
                    </a:ext>
                  </a:extLst>
                </a:gridCol>
                <a:gridCol w="917627">
                  <a:extLst>
                    <a:ext uri="{9D8B030D-6E8A-4147-A177-3AD203B41FA5}">
                      <a16:colId xmlns:a16="http://schemas.microsoft.com/office/drawing/2014/main" val="2997858108"/>
                    </a:ext>
                  </a:extLst>
                </a:gridCol>
                <a:gridCol w="519616">
                  <a:extLst>
                    <a:ext uri="{9D8B030D-6E8A-4147-A177-3AD203B41FA5}">
                      <a16:colId xmlns:a16="http://schemas.microsoft.com/office/drawing/2014/main" val="71190996"/>
                    </a:ext>
                  </a:extLst>
                </a:gridCol>
                <a:gridCol w="629740">
                  <a:extLst>
                    <a:ext uri="{9D8B030D-6E8A-4147-A177-3AD203B41FA5}">
                      <a16:colId xmlns:a16="http://schemas.microsoft.com/office/drawing/2014/main" val="802660713"/>
                    </a:ext>
                  </a:extLst>
                </a:gridCol>
                <a:gridCol w="506841">
                  <a:extLst>
                    <a:ext uri="{9D8B030D-6E8A-4147-A177-3AD203B41FA5}">
                      <a16:colId xmlns:a16="http://schemas.microsoft.com/office/drawing/2014/main" val="1450508815"/>
                    </a:ext>
                  </a:extLst>
                </a:gridCol>
                <a:gridCol w="506841">
                  <a:extLst>
                    <a:ext uri="{9D8B030D-6E8A-4147-A177-3AD203B41FA5}">
                      <a16:colId xmlns:a16="http://schemas.microsoft.com/office/drawing/2014/main" val="4020619161"/>
                    </a:ext>
                  </a:extLst>
                </a:gridCol>
                <a:gridCol w="506841">
                  <a:extLst>
                    <a:ext uri="{9D8B030D-6E8A-4147-A177-3AD203B41FA5}">
                      <a16:colId xmlns:a16="http://schemas.microsoft.com/office/drawing/2014/main" val="4202815417"/>
                    </a:ext>
                  </a:extLst>
                </a:gridCol>
                <a:gridCol w="614671">
                  <a:extLst>
                    <a:ext uri="{9D8B030D-6E8A-4147-A177-3AD203B41FA5}">
                      <a16:colId xmlns:a16="http://schemas.microsoft.com/office/drawing/2014/main" val="2690473387"/>
                    </a:ext>
                  </a:extLst>
                </a:gridCol>
                <a:gridCol w="692115">
                  <a:extLst>
                    <a:ext uri="{9D8B030D-6E8A-4147-A177-3AD203B41FA5}">
                      <a16:colId xmlns:a16="http://schemas.microsoft.com/office/drawing/2014/main" val="1230648966"/>
                    </a:ext>
                  </a:extLst>
                </a:gridCol>
              </a:tblGrid>
              <a:tr h="198871">
                <a:tc rowSpan="2">
                  <a:txBody>
                    <a:bodyPr/>
                    <a:lstStyle/>
                    <a:p>
                      <a:pPr algn="ctr" fontAlgn="ctr"/>
                      <a:r>
                        <a:rPr lang="en-US" sz="1400" b="1" i="0" u="none" strike="noStrike" dirty="0">
                          <a:solidFill>
                            <a:srgbClr val="000000"/>
                          </a:solidFill>
                          <a:effectLst/>
                          <a:latin typeface="Tw Cen MT" panose="020B0602020104020603" pitchFamily="34" charset="0"/>
                        </a:rPr>
                        <a:t>NO.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rowSpan="2">
                  <a:txBody>
                    <a:bodyPr/>
                    <a:lstStyle/>
                    <a:p>
                      <a:pPr algn="ctr" fontAlgn="ctr"/>
                      <a:r>
                        <a:rPr lang="en-US" sz="1400" b="1" i="0" u="none" strike="noStrike" dirty="0">
                          <a:solidFill>
                            <a:srgbClr val="000000"/>
                          </a:solidFill>
                          <a:effectLst/>
                          <a:latin typeface="Tw Cen MT" panose="020B0602020104020603" pitchFamily="34" charset="0"/>
                        </a:rPr>
                        <a:t>BULAN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gridSpan="6">
                  <a:txBody>
                    <a:bodyPr/>
                    <a:lstStyle/>
                    <a:p>
                      <a:pPr algn="ctr" fontAlgn="ctr"/>
                      <a:r>
                        <a:rPr lang="en-US" sz="1400" b="1" i="0" u="none" strike="noStrike" dirty="0">
                          <a:solidFill>
                            <a:srgbClr val="000000"/>
                          </a:solidFill>
                          <a:effectLst/>
                          <a:latin typeface="Tw Cen MT" panose="020B0602020104020603" pitchFamily="34" charset="0"/>
                        </a:rPr>
                        <a:t>KATEGORI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tc hMerge="1">
                  <a:txBody>
                    <a:bodyPr/>
                    <a:lstStyle/>
                    <a:p>
                      <a:endParaRPr lang="en-ID"/>
                    </a:p>
                  </a:txBody>
                  <a:tcPr/>
                </a:tc>
                <a:tc hMerge="1">
                  <a:txBody>
                    <a:bodyPr/>
                    <a:lstStyle/>
                    <a:p>
                      <a:endParaRPr lang="en-US"/>
                    </a:p>
                  </a:txBody>
                  <a:tcPr>
                    <a:lnL w="6350" cap="flat" cmpd="sng" algn="ctr">
                      <a:solidFill>
                        <a:srgbClr val="000000"/>
                      </a:solidFill>
                      <a:prstDash val="solid"/>
                      <a:round/>
                      <a:headEnd type="none" w="med" len="med"/>
                      <a:tailEnd type="none" w="med" len="med"/>
                    </a:lnL>
                  </a:tcPr>
                </a:tc>
                <a:tc hMerge="1">
                  <a:txBody>
                    <a:bodyPr/>
                    <a:lstStyle/>
                    <a:p>
                      <a:endParaRPr lang="en-US"/>
                    </a:p>
                  </a:txBody>
                  <a:tcPr/>
                </a:tc>
                <a:tc hMerge="1">
                  <a:txBody>
                    <a:bodyPr/>
                    <a:lstStyle/>
                    <a:p>
                      <a:endParaRPr lang="en-US"/>
                    </a:p>
                  </a:txBody>
                  <a:tcPr/>
                </a:tc>
                <a:tc hMerge="1">
                  <a:txBody>
                    <a:bodyPr/>
                    <a:lstStyle/>
                    <a:p>
                      <a:endParaRPr lang="en-US"/>
                    </a:p>
                  </a:txBody>
                  <a:tcPr/>
                </a:tc>
                <a:tc rowSpan="2">
                  <a:txBody>
                    <a:bodyPr/>
                    <a:lstStyle/>
                    <a:p>
                      <a:pPr algn="ctr" fontAlgn="ctr"/>
                      <a:r>
                        <a:rPr lang="en-US" sz="1400" b="1" i="0" u="none" strike="noStrike" dirty="0">
                          <a:solidFill>
                            <a:srgbClr val="000000"/>
                          </a:solidFill>
                          <a:effectLst/>
                          <a:latin typeface="Tw Cen MT" panose="020B0602020104020603" pitchFamily="34" charset="0"/>
                        </a:rPr>
                        <a:t>JUMLAH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2CDDC"/>
                    </a:solidFill>
                  </a:tcPr>
                </a:tc>
                <a:extLst>
                  <a:ext uri="{0D108BD9-81ED-4DB2-BD59-A6C34878D82A}">
                    <a16:rowId xmlns:a16="http://schemas.microsoft.com/office/drawing/2014/main" val="2715721331"/>
                  </a:ext>
                </a:extLst>
              </a:tr>
              <a:tr h="389244">
                <a:tc vMerge="1">
                  <a:txBody>
                    <a:bodyPr/>
                    <a:lstStyle/>
                    <a:p>
                      <a:endParaRPr lang="en-US"/>
                    </a:p>
                  </a:txBody>
                  <a:tcPr/>
                </a:tc>
                <a:tc vMerge="1">
                  <a:txBody>
                    <a:bodyPr/>
                    <a:lstStyle/>
                    <a:p>
                      <a:endParaRPr lang="en-US"/>
                    </a:p>
                  </a:txBody>
                  <a:tcPr/>
                </a:tc>
                <a:tc>
                  <a:txBody>
                    <a:bodyPr/>
                    <a:lstStyle/>
                    <a:p>
                      <a:pPr algn="ctr" fontAlgn="ctr"/>
                      <a:r>
                        <a:rPr lang="en-ID" sz="1400" b="1" i="0" u="none" strike="noStrike" dirty="0">
                          <a:solidFill>
                            <a:srgbClr val="000000"/>
                          </a:solidFill>
                          <a:effectLst/>
                          <a:latin typeface="Tw Cen MT" panose="020B0602020104020603" pitchFamily="34" charset="0"/>
                        </a:rPr>
                        <a:t>OS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ID" sz="1400" b="1" i="0" u="none" strike="noStrike" dirty="0">
                          <a:solidFill>
                            <a:srgbClr val="000000"/>
                          </a:solidFill>
                          <a:effectLst/>
                          <a:latin typeface="Tw Cen MT" panose="020B0602020104020603" pitchFamily="34" charset="0"/>
                        </a:rPr>
                        <a:t>PP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ID" sz="1400" b="1" i="0" u="none" strike="noStrike">
                          <a:solidFill>
                            <a:srgbClr val="000000"/>
                          </a:solidFill>
                          <a:effectLst/>
                          <a:latin typeface="Tw Cen MT" panose="020B0602020104020603" pitchFamily="34" charset="0"/>
                        </a:rPr>
                        <a:t>OTG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ID" sz="1400" b="1" i="0" u="none" strike="noStrike">
                          <a:solidFill>
                            <a:srgbClr val="000000"/>
                          </a:solidFill>
                          <a:effectLst/>
                          <a:latin typeface="Tw Cen MT" panose="020B0602020104020603" pitchFamily="34" charset="0"/>
                        </a:rPr>
                        <a:t>ODP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ID" sz="1400" b="1" i="0" u="none" strike="noStrike" dirty="0">
                          <a:solidFill>
                            <a:srgbClr val="000000"/>
                          </a:solidFill>
                          <a:effectLst/>
                          <a:latin typeface="Tw Cen MT" panose="020B0602020104020603" pitchFamily="34" charset="0"/>
                        </a:rPr>
                        <a:t>PDP</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a:txBody>
                    <a:bodyPr/>
                    <a:lstStyle/>
                    <a:p>
                      <a:pPr algn="ctr" fontAlgn="ctr"/>
                      <a:r>
                        <a:rPr lang="en-US" sz="1400" b="1" i="0" u="none" strike="noStrike" dirty="0" err="1">
                          <a:solidFill>
                            <a:srgbClr val="000000"/>
                          </a:solidFill>
                          <a:effectLst/>
                          <a:latin typeface="Tw Cen MT" panose="020B0602020104020603" pitchFamily="34" charset="0"/>
                        </a:rPr>
                        <a:t>Konfirm</a:t>
                      </a:r>
                      <a:r>
                        <a:rPr lang="en-US" sz="1400" b="1" i="0" u="none" strike="noStrike" dirty="0">
                          <a:solidFill>
                            <a:srgbClr val="000000"/>
                          </a:solidFill>
                          <a:effectLst/>
                          <a:latin typeface="Tw Cen MT" panose="020B0602020104020603" pitchFamily="34" charset="0"/>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EEF3"/>
                    </a:solidFill>
                  </a:tcPr>
                </a:tc>
                <a:tc vMerge="1">
                  <a:txBody>
                    <a:bodyPr/>
                    <a:lstStyle/>
                    <a:p>
                      <a:endParaRPr lang="en-US"/>
                    </a:p>
                  </a:txBody>
                  <a:tcPr/>
                </a:tc>
                <a:extLst>
                  <a:ext uri="{0D108BD9-81ED-4DB2-BD59-A6C34878D82A}">
                    <a16:rowId xmlns:a16="http://schemas.microsoft.com/office/drawing/2014/main" val="57037478"/>
                  </a:ext>
                </a:extLst>
              </a:tr>
              <a:tr h="219435">
                <a:tc>
                  <a:txBody>
                    <a:bodyPr/>
                    <a:lstStyle/>
                    <a:p>
                      <a:pPr algn="ctr" fontAlgn="b"/>
                      <a:r>
                        <a:rPr lang="en-US" sz="1400" b="0" i="0" u="none" strike="noStrike" dirty="0">
                          <a:solidFill>
                            <a:srgbClr val="000000"/>
                          </a:solidFill>
                          <a:effectLst/>
                          <a:latin typeface="Tw Cen MT" panose="020B0602020104020603"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JANUARI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7443195"/>
                  </a:ext>
                </a:extLst>
              </a:tr>
              <a:tr h="198871">
                <a:tc>
                  <a:txBody>
                    <a:bodyPr/>
                    <a:lstStyle/>
                    <a:p>
                      <a:pPr algn="ctr" fontAlgn="b"/>
                      <a:r>
                        <a:rPr lang="en-US" sz="1400" b="0" i="0" u="none" strike="noStrike">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FEBRUARI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1571305"/>
                  </a:ext>
                </a:extLst>
              </a:tr>
              <a:tr h="198871">
                <a:tc>
                  <a:txBody>
                    <a:bodyPr/>
                    <a:lstStyle/>
                    <a:p>
                      <a:pPr algn="ctr" fontAlgn="b"/>
                      <a:r>
                        <a:rPr lang="en-US" sz="1400" b="0" i="0" u="none" strike="noStrike" dirty="0">
                          <a:solidFill>
                            <a:srgbClr val="000000"/>
                          </a:solidFill>
                          <a:effectLst/>
                          <a:latin typeface="Tw Cen MT" panose="020B0602020104020603"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MARET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401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53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5295998"/>
                  </a:ext>
                </a:extLst>
              </a:tr>
              <a:tr h="198871">
                <a:tc>
                  <a:txBody>
                    <a:body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APRIL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450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12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462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6620018"/>
                  </a:ext>
                </a:extLst>
              </a:tr>
              <a:tr h="198871">
                <a:tc>
                  <a:txBody>
                    <a:bodyPr/>
                    <a:lstStyle/>
                    <a:p>
                      <a:pPr algn="ctr" fontAlgn="b"/>
                      <a:r>
                        <a:rPr lang="en-US" sz="1400" b="0" i="0" u="none" strike="noStrike" dirty="0">
                          <a:solidFill>
                            <a:srgbClr val="000000"/>
                          </a:solidFill>
                          <a:effectLst/>
                          <a:latin typeface="Tw Cen MT" panose="020B0602020104020603"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MEI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441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443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0310541"/>
                  </a:ext>
                </a:extLst>
              </a:tr>
              <a:tr h="198871">
                <a:tc>
                  <a:txBody>
                    <a:bodyPr/>
                    <a:lstStyle/>
                    <a:p>
                      <a:pPr algn="ctr" fontAlgn="b"/>
                      <a:r>
                        <a:rPr lang="en-US" sz="1400" b="0" i="0" u="none" strike="noStrike" dirty="0">
                          <a:solidFill>
                            <a:srgbClr val="000000"/>
                          </a:solidFill>
                          <a:effectLst/>
                          <a:latin typeface="Tw Cen MT" panose="020B0602020104020603" pitchFamily="34" charset="0"/>
                        </a:rPr>
                        <a:t>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JUNI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576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578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92764380"/>
                  </a:ext>
                </a:extLst>
              </a:tr>
              <a:tr h="198871">
                <a:tc>
                  <a:txBody>
                    <a:bodyPr/>
                    <a:lstStyle/>
                    <a:p>
                      <a:pPr algn="ctr" fontAlgn="b"/>
                      <a:r>
                        <a:rPr lang="en-US" sz="1400" b="0" i="0" u="none" strike="noStrike" dirty="0">
                          <a:solidFill>
                            <a:srgbClr val="000000"/>
                          </a:solidFill>
                          <a:effectLst/>
                          <a:latin typeface="Tw Cen MT" panose="020B0602020104020603" pitchFamily="34" charset="0"/>
                        </a:rPr>
                        <a:t>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JULI</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413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422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6336781"/>
                  </a:ext>
                </a:extLst>
              </a:tr>
              <a:tr h="199305">
                <a:tc>
                  <a:txBody>
                    <a:bodyPr/>
                    <a:lstStyle/>
                    <a:p>
                      <a:pPr algn="ctr" fontAlgn="b"/>
                      <a:r>
                        <a:rPr lang="en-US" sz="1400" b="0" i="0" u="none" strike="noStrike" dirty="0">
                          <a:solidFill>
                            <a:srgbClr val="000000"/>
                          </a:solidFill>
                          <a:effectLst/>
                          <a:latin typeface="Tw Cen MT" panose="020B0602020104020603" pitchFamily="34" charset="0"/>
                        </a:rPr>
                        <a:t>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AGUSTUS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546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59251981"/>
                  </a:ext>
                </a:extLst>
              </a:tr>
              <a:tr h="198871">
                <a:tc>
                  <a:txBody>
                    <a:bodyPr/>
                    <a:lstStyle/>
                    <a:p>
                      <a:pPr algn="ctr" fontAlgn="b"/>
                      <a:r>
                        <a:rPr lang="en-US" sz="1400" b="0" i="0" u="none" strike="noStrike" dirty="0">
                          <a:solidFill>
                            <a:srgbClr val="000000"/>
                          </a:solidFill>
                          <a:effectLst/>
                          <a:latin typeface="Tw Cen MT" panose="020B0602020104020603" pitchFamily="34" charset="0"/>
                        </a:rPr>
                        <a:t>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SEPTEMBER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484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484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4647019"/>
                  </a:ext>
                </a:extLst>
              </a:tr>
              <a:tr h="198871">
                <a:tc>
                  <a:txBody>
                    <a:bodyPr/>
                    <a:lstStyle/>
                    <a:p>
                      <a:pPr algn="ctr" fontAlgn="b"/>
                      <a:r>
                        <a:rPr lang="en-US" sz="1400" b="0" i="0" u="none" strike="noStrike" dirty="0">
                          <a:solidFill>
                            <a:srgbClr val="000000"/>
                          </a:solidFill>
                          <a:effectLst/>
                          <a:latin typeface="Tw Cen MT" panose="020B0602020104020603"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OKTOBER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451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83286991"/>
                  </a:ext>
                </a:extLst>
              </a:tr>
              <a:tr h="198871">
                <a:tc>
                  <a:txBody>
                    <a:bodyPr/>
                    <a:lstStyle/>
                    <a:p>
                      <a:pPr algn="ctr" fontAlgn="b"/>
                      <a:r>
                        <a:rPr lang="en-US" sz="1400" b="0" i="0" u="none" strike="noStrike" dirty="0">
                          <a:solidFill>
                            <a:srgbClr val="000000"/>
                          </a:solidFill>
                          <a:effectLst/>
                          <a:latin typeface="Tw Cen MT" panose="020B0602020104020603"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400" b="0" i="0" u="none" strike="noStrike" dirty="0">
                          <a:solidFill>
                            <a:srgbClr val="000000"/>
                          </a:solidFill>
                          <a:effectLst/>
                          <a:latin typeface="Tw Cen MT" panose="020B0602020104020603" pitchFamily="34" charset="0"/>
                        </a:rPr>
                        <a:t>NOVEMBER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442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ID" sz="1400" b="0" i="0" u="none" strike="noStrike" dirty="0">
                          <a:solidFill>
                            <a:srgbClr val="000000"/>
                          </a:solidFill>
                          <a:effectLst/>
                          <a:latin typeface="Tw Cen MT" panose="020B0602020104020603" pitchFamily="34" charset="0"/>
                        </a:rPr>
                        <a:t>451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8322508"/>
                  </a:ext>
                </a:extLst>
              </a:tr>
            </a:tbl>
          </a:graphicData>
        </a:graphic>
      </p:graphicFrame>
      <p:sp>
        <p:nvSpPr>
          <p:cNvPr id="2" name="Slide Number Placeholder 1">
            <a:extLst>
              <a:ext uri="{FF2B5EF4-FFF2-40B4-BE49-F238E27FC236}">
                <a16:creationId xmlns:a16="http://schemas.microsoft.com/office/drawing/2014/main" id="{72473B09-2B6F-465A-A648-F9792AA52EE2}"/>
              </a:ext>
            </a:extLst>
          </p:cNvPr>
          <p:cNvSpPr>
            <a:spLocks noGrp="1"/>
          </p:cNvSpPr>
          <p:nvPr>
            <p:ph type="sldNum" sz="quarter" idx="12"/>
          </p:nvPr>
        </p:nvSpPr>
        <p:spPr/>
        <p:txBody>
          <a:bodyPr/>
          <a:lstStyle/>
          <a:p>
            <a:fld id="{565CE74E-AB26-4998-AD42-012C4C1AD076}" type="slidenum">
              <a:rPr lang="zh-CN" altLang="en-US" smtClean="0"/>
              <a:t>32</a:t>
            </a:fld>
            <a:endParaRPr lang="zh-CN" altLang="en-US"/>
          </a:p>
        </p:txBody>
      </p:sp>
      <p:pic>
        <p:nvPicPr>
          <p:cNvPr id="8" name="Picture 7">
            <a:extLst>
              <a:ext uri="{FF2B5EF4-FFF2-40B4-BE49-F238E27FC236}">
                <a16:creationId xmlns:a16="http://schemas.microsoft.com/office/drawing/2014/main" id="{20D45B83-AF0C-408B-A1D8-784DFC417FE3}"/>
              </a:ext>
            </a:extLst>
          </p:cNvPr>
          <p:cNvPicPr>
            <a:picLocks noChangeAspect="1"/>
          </p:cNvPicPr>
          <p:nvPr/>
        </p:nvPicPr>
        <p:blipFill>
          <a:blip r:embed="rId2"/>
          <a:stretch>
            <a:fillRect/>
          </a:stretch>
        </p:blipFill>
        <p:spPr>
          <a:xfrm>
            <a:off x="724455" y="3069305"/>
            <a:ext cx="719390" cy="719390"/>
          </a:xfrm>
          <a:prstGeom prst="rect">
            <a:avLst/>
          </a:prstGeom>
        </p:spPr>
      </p:pic>
    </p:spTree>
    <p:extLst>
      <p:ext uri="{BB962C8B-B14F-4D97-AF65-F5344CB8AC3E}">
        <p14:creationId xmlns:p14="http://schemas.microsoft.com/office/powerpoint/2010/main" val="15642364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8C26713A-40E9-4D49-A290-C0392C1E3821}"/>
              </a:ext>
            </a:extLst>
          </p:cNvPr>
          <p:cNvGraphicFramePr>
            <a:graphicFrameLocks noGrp="1"/>
          </p:cNvGraphicFramePr>
          <p:nvPr>
            <p:extLst>
              <p:ext uri="{D42A27DB-BD31-4B8C-83A1-F6EECF244321}">
                <p14:modId xmlns:p14="http://schemas.microsoft.com/office/powerpoint/2010/main" val="2943475592"/>
              </p:ext>
            </p:extLst>
          </p:nvPr>
        </p:nvGraphicFramePr>
        <p:xfrm>
          <a:off x="110287" y="467112"/>
          <a:ext cx="11971425" cy="6345732"/>
        </p:xfrm>
        <a:graphic>
          <a:graphicData uri="http://schemas.openxmlformats.org/drawingml/2006/table">
            <a:tbl>
              <a:tblPr firstRow="1" bandRow="1"/>
              <a:tblGrid>
                <a:gridCol w="477515">
                  <a:extLst>
                    <a:ext uri="{9D8B030D-6E8A-4147-A177-3AD203B41FA5}">
                      <a16:colId xmlns:a16="http://schemas.microsoft.com/office/drawing/2014/main" val="20000"/>
                    </a:ext>
                  </a:extLst>
                </a:gridCol>
                <a:gridCol w="1944041">
                  <a:extLst>
                    <a:ext uri="{9D8B030D-6E8A-4147-A177-3AD203B41FA5}">
                      <a16:colId xmlns:a16="http://schemas.microsoft.com/office/drawing/2014/main" val="20001"/>
                    </a:ext>
                  </a:extLst>
                </a:gridCol>
                <a:gridCol w="694164">
                  <a:extLst>
                    <a:ext uri="{9D8B030D-6E8A-4147-A177-3AD203B41FA5}">
                      <a16:colId xmlns:a16="http://schemas.microsoft.com/office/drawing/2014/main" val="20002"/>
                    </a:ext>
                  </a:extLst>
                </a:gridCol>
                <a:gridCol w="397195">
                  <a:extLst>
                    <a:ext uri="{9D8B030D-6E8A-4147-A177-3AD203B41FA5}">
                      <a16:colId xmlns:a16="http://schemas.microsoft.com/office/drawing/2014/main" val="20003"/>
                    </a:ext>
                  </a:extLst>
                </a:gridCol>
                <a:gridCol w="397195">
                  <a:extLst>
                    <a:ext uri="{9D8B030D-6E8A-4147-A177-3AD203B41FA5}">
                      <a16:colId xmlns:a16="http://schemas.microsoft.com/office/drawing/2014/main" val="2764178990"/>
                    </a:ext>
                  </a:extLst>
                </a:gridCol>
                <a:gridCol w="397195">
                  <a:extLst>
                    <a:ext uri="{9D8B030D-6E8A-4147-A177-3AD203B41FA5}">
                      <a16:colId xmlns:a16="http://schemas.microsoft.com/office/drawing/2014/main" val="3458668737"/>
                    </a:ext>
                  </a:extLst>
                </a:gridCol>
                <a:gridCol w="397195">
                  <a:extLst>
                    <a:ext uri="{9D8B030D-6E8A-4147-A177-3AD203B41FA5}">
                      <a16:colId xmlns:a16="http://schemas.microsoft.com/office/drawing/2014/main" val="2943392767"/>
                    </a:ext>
                  </a:extLst>
                </a:gridCol>
                <a:gridCol w="397195">
                  <a:extLst>
                    <a:ext uri="{9D8B030D-6E8A-4147-A177-3AD203B41FA5}">
                      <a16:colId xmlns:a16="http://schemas.microsoft.com/office/drawing/2014/main" val="3885329243"/>
                    </a:ext>
                  </a:extLst>
                </a:gridCol>
                <a:gridCol w="397195">
                  <a:extLst>
                    <a:ext uri="{9D8B030D-6E8A-4147-A177-3AD203B41FA5}">
                      <a16:colId xmlns:a16="http://schemas.microsoft.com/office/drawing/2014/main" val="1064405576"/>
                    </a:ext>
                  </a:extLst>
                </a:gridCol>
                <a:gridCol w="397195">
                  <a:extLst>
                    <a:ext uri="{9D8B030D-6E8A-4147-A177-3AD203B41FA5}">
                      <a16:colId xmlns:a16="http://schemas.microsoft.com/office/drawing/2014/main" val="2819744090"/>
                    </a:ext>
                  </a:extLst>
                </a:gridCol>
                <a:gridCol w="545868">
                  <a:extLst>
                    <a:ext uri="{9D8B030D-6E8A-4147-A177-3AD203B41FA5}">
                      <a16:colId xmlns:a16="http://schemas.microsoft.com/office/drawing/2014/main" val="718038798"/>
                    </a:ext>
                  </a:extLst>
                </a:gridCol>
                <a:gridCol w="584882">
                  <a:extLst>
                    <a:ext uri="{9D8B030D-6E8A-4147-A177-3AD203B41FA5}">
                      <a16:colId xmlns:a16="http://schemas.microsoft.com/office/drawing/2014/main" val="1834515539"/>
                    </a:ext>
                  </a:extLst>
                </a:gridCol>
                <a:gridCol w="464406">
                  <a:extLst>
                    <a:ext uri="{9D8B030D-6E8A-4147-A177-3AD203B41FA5}">
                      <a16:colId xmlns:a16="http://schemas.microsoft.com/office/drawing/2014/main" val="3816179514"/>
                    </a:ext>
                  </a:extLst>
                </a:gridCol>
                <a:gridCol w="464406">
                  <a:extLst>
                    <a:ext uri="{9D8B030D-6E8A-4147-A177-3AD203B41FA5}">
                      <a16:colId xmlns:a16="http://schemas.microsoft.com/office/drawing/2014/main" val="29993073"/>
                    </a:ext>
                  </a:extLst>
                </a:gridCol>
                <a:gridCol w="373203">
                  <a:extLst>
                    <a:ext uri="{9D8B030D-6E8A-4147-A177-3AD203B41FA5}">
                      <a16:colId xmlns:a16="http://schemas.microsoft.com/office/drawing/2014/main" val="4053110671"/>
                    </a:ext>
                  </a:extLst>
                </a:gridCol>
                <a:gridCol w="373203">
                  <a:extLst>
                    <a:ext uri="{9D8B030D-6E8A-4147-A177-3AD203B41FA5}">
                      <a16:colId xmlns:a16="http://schemas.microsoft.com/office/drawing/2014/main" val="3640110240"/>
                    </a:ext>
                  </a:extLst>
                </a:gridCol>
                <a:gridCol w="373203">
                  <a:extLst>
                    <a:ext uri="{9D8B030D-6E8A-4147-A177-3AD203B41FA5}">
                      <a16:colId xmlns:a16="http://schemas.microsoft.com/office/drawing/2014/main" val="1298274382"/>
                    </a:ext>
                  </a:extLst>
                </a:gridCol>
                <a:gridCol w="500174">
                  <a:extLst>
                    <a:ext uri="{9D8B030D-6E8A-4147-A177-3AD203B41FA5}">
                      <a16:colId xmlns:a16="http://schemas.microsoft.com/office/drawing/2014/main" val="2077199641"/>
                    </a:ext>
                  </a:extLst>
                </a:gridCol>
                <a:gridCol w="378555">
                  <a:extLst>
                    <a:ext uri="{9D8B030D-6E8A-4147-A177-3AD203B41FA5}">
                      <a16:colId xmlns:a16="http://schemas.microsoft.com/office/drawing/2014/main" val="3194431518"/>
                    </a:ext>
                  </a:extLst>
                </a:gridCol>
                <a:gridCol w="394388">
                  <a:extLst>
                    <a:ext uri="{9D8B030D-6E8A-4147-A177-3AD203B41FA5}">
                      <a16:colId xmlns:a16="http://schemas.microsoft.com/office/drawing/2014/main" val="3541708073"/>
                    </a:ext>
                  </a:extLst>
                </a:gridCol>
                <a:gridCol w="394387">
                  <a:extLst>
                    <a:ext uri="{9D8B030D-6E8A-4147-A177-3AD203B41FA5}">
                      <a16:colId xmlns:a16="http://schemas.microsoft.com/office/drawing/2014/main" val="20020"/>
                    </a:ext>
                  </a:extLst>
                </a:gridCol>
                <a:gridCol w="409555">
                  <a:extLst>
                    <a:ext uri="{9D8B030D-6E8A-4147-A177-3AD203B41FA5}">
                      <a16:colId xmlns:a16="http://schemas.microsoft.com/office/drawing/2014/main" val="20021"/>
                    </a:ext>
                  </a:extLst>
                </a:gridCol>
                <a:gridCol w="409555">
                  <a:extLst>
                    <a:ext uri="{9D8B030D-6E8A-4147-A177-3AD203B41FA5}">
                      <a16:colId xmlns:a16="http://schemas.microsoft.com/office/drawing/2014/main" val="2216742836"/>
                    </a:ext>
                  </a:extLst>
                </a:gridCol>
                <a:gridCol w="409555">
                  <a:extLst>
                    <a:ext uri="{9D8B030D-6E8A-4147-A177-3AD203B41FA5}">
                      <a16:colId xmlns:a16="http://schemas.microsoft.com/office/drawing/2014/main" val="1745438168"/>
                    </a:ext>
                  </a:extLst>
                </a:gridCol>
              </a:tblGrid>
              <a:tr h="205241">
                <a:tc row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NO</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3">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JENIS KEGIATAN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20">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BULAN</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l" fontAlgn="ctr"/>
                      <a:endParaRPr lang="en-US" sz="1200" b="1" i="0" u="none" strike="noStrike" dirty="0">
                        <a:solidFill>
                          <a:srgbClr val="000000"/>
                        </a:solidFill>
                        <a:effectLst/>
                        <a:latin typeface="Verdana"/>
                      </a:endParaRPr>
                    </a:p>
                  </a:txBody>
                  <a:tcPr marL="9082" marR="9082" marT="9082" marB="0" anchor="ctr"/>
                </a:tc>
                <a:tc hMerge="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05241">
                <a:tc vMerge="1">
                  <a:txBody>
                    <a:bodyPr/>
                    <a:lstStyle/>
                    <a:p>
                      <a:endParaRPr lang="en-US"/>
                    </a:p>
                  </a:txBody>
                  <a:tcPr/>
                </a:tc>
                <a:tc v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JAN</a:t>
                      </a:r>
                      <a:endParaRPr lang="en-US" sz="14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effectLst/>
                          <a:latin typeface="Tw Cen MT"/>
                          <a:ea typeface="Verdana"/>
                        </a:rPr>
                        <a:t>FEB </a:t>
                      </a: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pPr algn="ctr" fontAlgn="ctr"/>
                      <a:endParaRPr lang="en-US" sz="1400" b="1"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tc>
                <a:tc gridSpan="2">
                  <a:txBody>
                    <a:bodyPr/>
                    <a:lstStyle/>
                    <a:p>
                      <a:pPr lvl="0" algn="ctr">
                        <a:buNone/>
                      </a:pPr>
                      <a:r>
                        <a:rPr lang="en-US" sz="1400" b="1" i="0" u="none" strike="noStrike" dirty="0">
                          <a:effectLst/>
                          <a:latin typeface="Tw Cen MT"/>
                          <a:ea typeface="Verdana"/>
                        </a:rPr>
                        <a:t>MAR</a:t>
                      </a: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i="0" u="none" strike="noStrike" dirty="0">
                        <a:effectLst/>
                        <a:latin typeface="Tw Cen MT"/>
                        <a:ea typeface="Verdana"/>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i="0" u="none" strike="noStrike" dirty="0">
                          <a:effectLst/>
                          <a:latin typeface="Tw Cen MT"/>
                          <a:ea typeface="Verdana"/>
                        </a:rPr>
                        <a:t>APR</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i="0" u="none" strike="noStrike" dirty="0">
                        <a:effectLst/>
                        <a:latin typeface="Tw Cen MT"/>
                        <a:ea typeface="Verdana"/>
                      </a:endParaRP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i="0" u="none" strike="noStrike" dirty="0">
                          <a:effectLst/>
                          <a:latin typeface="Tw Cen MT"/>
                          <a:ea typeface="Verdana"/>
                        </a:rPr>
                        <a:t>MEI</a:t>
                      </a:r>
                      <a:endParaRPr lang="en-US"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sz="1400" b="1" i="0" u="none" strike="noStrike" dirty="0">
                        <a:effectLst/>
                        <a:latin typeface="Tw Cen MT"/>
                        <a:ea typeface="Verdana"/>
                      </a:endParaRPr>
                    </a:p>
                  </a:txBody>
                  <a:tcPr marL="9082" marR="9082" marT="9082" marB="0">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dirty="0"/>
                        <a:t>JUNI</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dirty="0"/>
                        <a:t>JULI</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dirty="0"/>
                        <a:t>AGS</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dirty="0"/>
                        <a:t>SEP</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gridSpan="2">
                  <a:txBody>
                    <a:bodyPr/>
                    <a:lstStyle/>
                    <a:p>
                      <a:pPr lvl="0" algn="ctr">
                        <a:buNone/>
                      </a:pPr>
                      <a:r>
                        <a:rPr lang="en-US" sz="1400" b="1" dirty="0"/>
                        <a:t>OKT</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hMerge="1">
                  <a:txBody>
                    <a:bodyPr/>
                    <a:lstStyle/>
                    <a:p>
                      <a:pPr lvl="0" algn="ctr">
                        <a:buNone/>
                      </a:pPr>
                      <a:endParaRPr lang="en-US" sz="1400" b="1"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400" b="1" dirty="0"/>
                        <a:t>NOV</a:t>
                      </a:r>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endParaRPr lang="en-US" sz="1400" b="1" dirty="0"/>
                    </a:p>
                  </a:txBody>
                  <a:tcPr marL="9082" marR="9082" marT="9082" marB="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265948">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KEG</a:t>
                      </a:r>
                      <a:endParaRPr lang="en-US" sz="1400" b="1" i="0" u="none" strike="noStrike" dirty="0">
                        <a:solidFill>
                          <a:sysClr val="windowText" lastClr="000000"/>
                        </a:solidFill>
                        <a:effectLst/>
                        <a:latin typeface="Tw Cen MT"/>
                        <a:ea typeface="Verdana" pitchFamily="34" charset="0"/>
                      </a:endParaRPr>
                    </a:p>
                  </a:txBody>
                  <a:tcPr marL="9082" marR="9082" marT="9082" marB="0" anchor="ctr">
                    <a:lnL w="12700" cmpd="sng">
                      <a:solidFill>
                        <a:srgbClr val="5B9BD5"/>
                      </a:solid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PAS</a:t>
                      </a:r>
                      <a:endParaRPr lang="en-US" sz="1400" b="1"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ysClr val="windowText" lastClr="000000"/>
                          </a:solidFill>
                          <a:effectLst/>
                          <a:latin typeface="Tw Cen MT" panose="020B0602020104020603" pitchFamily="34" charset="0"/>
                          <a:ea typeface="Verdana" pitchFamily="34" charset="0"/>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ysClr val="windowText" lastClr="000000"/>
                          </a:solidFill>
                          <a:effectLst/>
                          <a:latin typeface="Tw Cen MT" panose="020B0602020104020603" pitchFamily="34" charset="0"/>
                          <a:ea typeface="Verdana" pitchFamily="34" charset="0"/>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a:effectLst/>
                          <a:latin typeface="Tw Cen MT"/>
                          <a:ea typeface="Verdana"/>
                        </a:rPr>
                        <a:t>KEG</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none" strike="noStrike" dirty="0">
                          <a:effectLst/>
                          <a:latin typeface="Tw Cen MT"/>
                          <a:ea typeface="Verdana"/>
                        </a:rPr>
                        <a:t>PAS</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205241">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PROMOSI KESEHATAN</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 </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 </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l">
                        <a:buNone/>
                      </a:pPr>
                      <a:endParaRPr lang="en-US" sz="1400" b="0" i="0" u="none" strike="noStrike" dirty="0">
                        <a:effectLst/>
                        <a:latin typeface="Tw Cen MT"/>
                        <a:ea typeface="Verdana"/>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2056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1</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Penyuluhan</a:t>
                      </a:r>
                      <a:r>
                        <a:rPr lang="en-US" sz="1400" u="none" strike="noStrike" dirty="0">
                          <a:effectLst/>
                          <a:latin typeface="Tw Cen MT"/>
                        </a:rPr>
                        <a:t> media radio</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4500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4500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4500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2250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750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2250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600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021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fi-FI" sz="1400" u="none" strike="noStrike" dirty="0">
                          <a:effectLst/>
                          <a:latin typeface="Tw Cen MT" panose="020B0602020104020603" pitchFamily="34" charset="0"/>
                        </a:rPr>
                        <a:t>Penyuluhan Kesehatan Jiwa ke masyarakat</a:t>
                      </a:r>
                      <a:endParaRPr lang="fi-FI"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372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126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120</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560</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200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60</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2056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Family Support Group </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80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80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2056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4</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err="1">
                          <a:effectLst/>
                          <a:latin typeface="Tw Cen MT"/>
                        </a:rPr>
                        <a:t>Konsultasi</a:t>
                      </a:r>
                      <a:r>
                        <a:rPr lang="en-US" sz="1400" u="none" strike="noStrike" dirty="0">
                          <a:effectLst/>
                          <a:latin typeface="Tw Cen MT"/>
                        </a:rPr>
                        <a:t> </a:t>
                      </a:r>
                      <a:r>
                        <a:rPr lang="en-US" sz="1400" u="none" strike="noStrike" err="1">
                          <a:effectLst/>
                          <a:latin typeface="Tw Cen MT"/>
                        </a:rPr>
                        <a:t>keluarga</a:t>
                      </a:r>
                      <a:r>
                        <a:rPr lang="en-US" sz="1400" u="none" strike="noStrike" dirty="0">
                          <a:effectLst/>
                          <a:latin typeface="Tw Cen MT"/>
                        </a:rPr>
                        <a:t> </a:t>
                      </a:r>
                      <a:r>
                        <a:rPr lang="en-US" sz="1400" u="none" strike="noStrike" err="1">
                          <a:effectLst/>
                          <a:latin typeface="Tw Cen MT"/>
                        </a:rPr>
                        <a:t>pasien</a:t>
                      </a:r>
                      <a:endParaRPr lang="en-US" sz="1400" b="0" i="0" u="none" strike="noStrike">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4021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5</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Kunjungan</a:t>
                      </a:r>
                      <a:r>
                        <a:rPr lang="en-US" sz="1400" u="none" strike="noStrike" dirty="0">
                          <a:effectLst/>
                          <a:latin typeface="Tw Cen MT"/>
                        </a:rPr>
                        <a:t> </a:t>
                      </a:r>
                      <a:r>
                        <a:rPr lang="en-US" sz="1400" u="none" strike="noStrike" dirty="0" err="1">
                          <a:effectLst/>
                          <a:latin typeface="Tw Cen MT"/>
                        </a:rPr>
                        <a:t>ke</a:t>
                      </a:r>
                      <a:r>
                        <a:rPr lang="en-US" sz="1400" u="none" strike="noStrike" dirty="0">
                          <a:effectLst/>
                          <a:latin typeface="Tw Cen MT"/>
                        </a:rPr>
                        <a:t> </a:t>
                      </a:r>
                      <a:r>
                        <a:rPr lang="en-US" sz="1400" u="none" strike="noStrike" dirty="0" err="1">
                          <a:effectLst/>
                          <a:latin typeface="Tw Cen MT"/>
                        </a:rPr>
                        <a:t>rumah</a:t>
                      </a:r>
                      <a:r>
                        <a:rPr lang="en-US" sz="1400" u="none" strike="noStrike" dirty="0">
                          <a:effectLst/>
                          <a:latin typeface="Tw Cen MT"/>
                        </a:rPr>
                        <a:t> </a:t>
                      </a:r>
                      <a:r>
                        <a:rPr lang="en-US" sz="1400" u="none" strike="noStrike" dirty="0" err="1">
                          <a:effectLst/>
                          <a:latin typeface="Tw Cen MT"/>
                        </a:rPr>
                        <a:t>pasien</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2056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6</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a:rPr>
                        <a:t>PKRS di </a:t>
                      </a:r>
                      <a:r>
                        <a:rPr lang="en-US" sz="1400" u="none" strike="noStrike" dirty="0" err="1">
                          <a:effectLst/>
                          <a:latin typeface="Tw Cen MT"/>
                        </a:rPr>
                        <a:t>rawat</a:t>
                      </a:r>
                      <a:r>
                        <a:rPr lang="en-US" sz="1400" u="none" strike="noStrike" dirty="0">
                          <a:effectLst/>
                          <a:latin typeface="Tw Cen MT"/>
                        </a:rPr>
                        <a:t> </a:t>
                      </a:r>
                      <a:r>
                        <a:rPr lang="en-US" sz="1400" u="none" strike="noStrike" dirty="0" err="1">
                          <a:effectLst/>
                          <a:latin typeface="Tw Cen MT"/>
                        </a:rPr>
                        <a:t>jalan</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164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117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195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243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230</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179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157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9"/>
                  </a:ext>
                </a:extLst>
              </a:tr>
              <a:tr h="393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7</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id-ID" sz="1400" u="none" strike="noStrike" dirty="0">
                          <a:effectLst/>
                          <a:latin typeface="Tw Cen MT" panose="020B0602020104020603" pitchFamily="34" charset="0"/>
                        </a:rPr>
                        <a:t>Pembuatan Media Penyuluhan</a:t>
                      </a:r>
                      <a:endParaRPr lang="id-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2000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2000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1000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118</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515835335"/>
                  </a:ext>
                </a:extLst>
              </a:tr>
              <a:tr h="3937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8</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id-ID" sz="1400" u="none" strike="noStrike" dirty="0">
                          <a:effectLst/>
                          <a:latin typeface="Tw Cen MT" panose="020B0602020104020603" pitchFamily="34" charset="0"/>
                        </a:rPr>
                        <a:t>Pembentukan Wilayah Binaan</a:t>
                      </a:r>
                      <a:endParaRPr lang="id-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456240769"/>
                  </a:ext>
                </a:extLst>
              </a:tr>
              <a:tr h="402103">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a:effectLst/>
                          <a:latin typeface="Tw Cen MT" panose="020B0602020104020603" pitchFamily="34" charset="0"/>
                        </a:rPr>
                        <a:t>INTEGRASI PELAYANAN KESEHATAN JIWA</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hMerge="1">
                  <a:txBody>
                    <a:bodyPr/>
                    <a:lstStyle/>
                    <a:p>
                      <a:pPr algn="l" fontAlgn="b"/>
                      <a:endParaRPr lang="en-US" sz="1000" b="0" i="0" u="none" strike="noStrike" dirty="0">
                        <a:solidFill>
                          <a:srgbClr val="000000"/>
                        </a:solidFill>
                        <a:effectLst/>
                        <a:latin typeface="Verdana"/>
                      </a:endParaRPr>
                    </a:p>
                  </a:txBody>
                  <a:tcPr marL="9082" marR="9082" marT="9082" marB="0" anchor="b"/>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205650">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KERJASAMA LINTAS SEKTOR</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hMerge="1">
                  <a:txBody>
                    <a:bodyPr/>
                    <a:lstStyle/>
                    <a:p>
                      <a:endParaRPr lang="en-US"/>
                    </a:p>
                  </a:txBody>
                  <a:tcPr/>
                </a:tc>
                <a:tc>
                  <a:txBody>
                    <a:bodyPr/>
                    <a:lstStyle/>
                    <a:p>
                      <a:pPr algn="ctr" fontAlgn="ctr"/>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1"/>
                  </a:ext>
                </a:extLst>
              </a:tr>
              <a:tr h="2781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1</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Penerimaan</a:t>
                      </a:r>
                      <a:r>
                        <a:rPr lang="en-US" sz="1400" u="none" strike="noStrike" dirty="0">
                          <a:effectLst/>
                          <a:latin typeface="Tw Cen MT"/>
                        </a:rPr>
                        <a:t> PGOT</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10</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9</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2056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Penerimaan</a:t>
                      </a:r>
                      <a:r>
                        <a:rPr lang="en-US" sz="1400" u="none" strike="noStrike" dirty="0">
                          <a:effectLst/>
                          <a:latin typeface="Tw Cen MT"/>
                        </a:rPr>
                        <a:t> </a:t>
                      </a:r>
                      <a:r>
                        <a:rPr lang="en-US" sz="1400" u="none" strike="noStrike" dirty="0" err="1">
                          <a:effectLst/>
                          <a:latin typeface="Tw Cen MT"/>
                        </a:rPr>
                        <a:t>pasien</a:t>
                      </a:r>
                      <a:r>
                        <a:rPr lang="en-US" sz="1400" u="none" strike="noStrike" dirty="0">
                          <a:effectLst/>
                          <a:latin typeface="Tw Cen MT"/>
                        </a:rPr>
                        <a:t> </a:t>
                      </a:r>
                      <a:r>
                        <a:rPr lang="en-US" sz="1400" u="none" strike="noStrike" dirty="0" err="1">
                          <a:effectLst/>
                          <a:latin typeface="Tw Cen MT"/>
                        </a:rPr>
                        <a:t>panti</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7</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3"/>
                  </a:ext>
                </a:extLst>
              </a:tr>
              <a:tr h="4021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Penjemputan</a:t>
                      </a:r>
                      <a:r>
                        <a:rPr lang="en-US" sz="1400" u="none" strike="noStrike" dirty="0">
                          <a:effectLst/>
                          <a:latin typeface="Tw Cen MT"/>
                        </a:rPr>
                        <a:t> </a:t>
                      </a:r>
                      <a:r>
                        <a:rPr lang="en-US" sz="1400" u="none" strike="noStrike" dirty="0" err="1">
                          <a:effectLst/>
                          <a:latin typeface="Tw Cen MT"/>
                        </a:rPr>
                        <a:t>pasien</a:t>
                      </a:r>
                      <a:r>
                        <a:rPr lang="en-US" sz="1400" u="none" strike="noStrike" dirty="0">
                          <a:effectLst/>
                          <a:latin typeface="Tw Cen MT"/>
                        </a:rPr>
                        <a:t> </a:t>
                      </a:r>
                      <a:r>
                        <a:rPr lang="en-US" sz="1400" u="none" strike="noStrike" dirty="0" err="1">
                          <a:effectLst/>
                          <a:latin typeface="Tw Cen MT"/>
                        </a:rPr>
                        <a:t>pasung</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318729">
                <a:tc>
                  <a:txBody>
                    <a:bodyPr/>
                    <a:lstStyle/>
                    <a:p>
                      <a:pPr lvl="0" algn="ctr">
                        <a:buNone/>
                      </a:pPr>
                      <a:r>
                        <a:rPr lang="en-US" sz="1400" u="none" strike="noStrike" dirty="0">
                          <a:effectLst/>
                          <a:latin typeface="Tw Cen MT"/>
                        </a:rPr>
                        <a:t>4</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lvl="0" algn="l">
                        <a:buNone/>
                      </a:pPr>
                      <a:r>
                        <a:rPr lang="en-US" sz="1400" u="none" strike="noStrike" dirty="0" err="1">
                          <a:effectLst/>
                          <a:latin typeface="Tw Cen MT"/>
                        </a:rPr>
                        <a:t>Pengarusutamaan</a:t>
                      </a:r>
                      <a:r>
                        <a:rPr lang="en-US" sz="1400" u="none" strike="noStrike" dirty="0">
                          <a:effectLst/>
                          <a:latin typeface="Tw Cen MT"/>
                        </a:rPr>
                        <a:t> Gender</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41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986418879"/>
                  </a:ext>
                </a:extLst>
              </a:tr>
              <a:tr h="4021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5</a:t>
                      </a: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a:rPr>
                        <a:t>Rapat </a:t>
                      </a:r>
                      <a:r>
                        <a:rPr lang="en-US" sz="1400" u="none" strike="noStrike" dirty="0" err="1">
                          <a:effectLst/>
                          <a:latin typeface="Tw Cen MT"/>
                        </a:rPr>
                        <a:t>Koordinasi</a:t>
                      </a:r>
                      <a:r>
                        <a:rPr lang="en-US" sz="1400" u="none" strike="noStrike" dirty="0">
                          <a:effectLst/>
                          <a:latin typeface="Tw Cen MT"/>
                        </a:rPr>
                        <a:t> Lintas </a:t>
                      </a:r>
                      <a:r>
                        <a:rPr lang="en-US" sz="1400" u="none" strike="noStrike" dirty="0" err="1">
                          <a:effectLst/>
                          <a:latin typeface="Tw Cen MT"/>
                        </a:rPr>
                        <a:t>Sektor</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3</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2</a:t>
                      </a: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6"/>
                  </a:ext>
                </a:extLst>
              </a:tr>
              <a:tr h="2056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6</a:t>
                      </a: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err="1">
                          <a:effectLst/>
                          <a:latin typeface="Tw Cen MT"/>
                        </a:rPr>
                        <a:t>Pelatihan</a:t>
                      </a:r>
                      <a:r>
                        <a:rPr lang="en-US" sz="1400" u="none" strike="noStrike" dirty="0">
                          <a:effectLst/>
                          <a:latin typeface="Tw Cen MT"/>
                        </a:rPr>
                        <a:t> Kader </a:t>
                      </a:r>
                      <a:r>
                        <a:rPr lang="en-US" sz="1400" u="none" strike="noStrike" dirty="0" err="1">
                          <a:effectLst/>
                          <a:latin typeface="Tw Cen MT"/>
                        </a:rPr>
                        <a:t>Kesehatan</a:t>
                      </a:r>
                      <a:endParaRPr lang="en-US" sz="1400" b="0" i="0" u="none" strike="noStrike" dirty="0" err="1">
                        <a:solidFill>
                          <a:sysClr val="windowText" lastClr="000000"/>
                        </a:solidFill>
                        <a:effectLst/>
                        <a:latin typeface="Tw Cen MT"/>
                        <a:ea typeface="Verdana" pitchFamily="34" charset="0"/>
                      </a:endParaRPr>
                    </a:p>
                  </a:txBody>
                  <a:tcPr marL="9082" marR="9082" marT="9082"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35</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ctr"/>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56</a:t>
                      </a:r>
                    </a:p>
                  </a:txBody>
                  <a:tcPr marL="0" marR="0" marT="0" marB="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17"/>
                  </a:ext>
                </a:extLst>
              </a:tr>
              <a:tr h="20565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7</a:t>
                      </a: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ctr"/>
                      <a:r>
                        <a:rPr lang="en-US" sz="1400" u="none" strike="noStrike" dirty="0">
                          <a:effectLst/>
                          <a:latin typeface="Tw Cen MT" panose="020B0602020104020603" pitchFamily="34" charset="0"/>
                        </a:rPr>
                        <a:t>UPSK</a:t>
                      </a:r>
                      <a:endParaRPr lang="en-US" sz="1400" b="0" i="0" u="none" strike="noStrike" dirty="0">
                        <a:solidFill>
                          <a:sysClr val="windowText" lastClr="000000"/>
                        </a:solidFill>
                        <a:effectLst/>
                        <a:latin typeface="Tw Cen MT" panose="020B0602020104020603" pitchFamily="34" charset="0"/>
                        <a:ea typeface="Verdana" pitchFamily="34" charset="0"/>
                      </a:endParaRPr>
                    </a:p>
                  </a:txBody>
                  <a:tcPr marL="9082" marR="9082" marT="9082"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5</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a:ln>
                            <a:noFill/>
                          </a:ln>
                          <a:solidFill>
                            <a:srgbClr val="000000"/>
                          </a:solidFill>
                          <a:effectLst/>
                          <a:uLnTx/>
                          <a:uFillTx/>
                          <a:latin typeface="Tw Cen MT" panose="020B0602020104020603" pitchFamily="34" charset="0"/>
                          <a:ea typeface="+mn-ea"/>
                          <a:cs typeface="+mn-cs"/>
                        </a:rPr>
                        <a:t>-</a:t>
                      </a:r>
                      <a:endParaRPr lang="en-ID" sz="1400" b="0" i="0" u="none" strike="noStrike">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kumimoji="0" lang="en-ID" sz="1400" b="0" i="0" u="none" strike="noStrike" kern="1200" cap="none" spc="0" normalizeH="0" baseline="0" noProof="0" dirty="0">
                          <a:ln>
                            <a:noFill/>
                          </a:ln>
                          <a:solidFill>
                            <a:srgbClr val="000000"/>
                          </a:solidFill>
                          <a:effectLst/>
                          <a:uLnTx/>
                          <a:uFillTx/>
                          <a:latin typeface="Tw Cen MT" panose="020B0602020104020603" pitchFamily="34" charset="0"/>
                          <a:ea typeface="+mn-ea"/>
                          <a:cs typeface="+mn-cs"/>
                        </a:rPr>
                        <a:t>-</a:t>
                      </a:r>
                      <a:endParaRPr lang="en-ID" sz="1400" b="0" i="0" u="none" strike="noStrike" dirty="0">
                        <a:solidFill>
                          <a:srgbClr val="000000"/>
                        </a:solidFill>
                        <a:effectLst/>
                        <a:latin typeface="Tw Cen MT" panose="020B0602020104020603" pitchFamily="34" charset="0"/>
                      </a:endParaRP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 -</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0" marR="0" marT="0" marB="0" anchor="ctr">
                    <a:lnL>
                      <a:noFill/>
                    </a:lnL>
                    <a:lnR>
                      <a:noFill/>
                    </a:lnR>
                    <a:lnT>
                      <a:noFill/>
                    </a:lnT>
                    <a:lnB w="12700" cmpd="sng">
                      <a:solidFill>
                        <a:srgbClr val="5B9BD5"/>
                      </a:solidFill>
                    </a:lnB>
                    <a:lnTlToBr w="12700" cmpd="sng">
                      <a:noFill/>
                      <a:prstDash val="solid"/>
                    </a:lnTlToBr>
                    <a:lnBlToTr w="12700" cmpd="sng">
                      <a:noFill/>
                      <a:prstDash val="solid"/>
                    </a:lnBlToTr>
                    <a:noFill/>
                  </a:tcPr>
                </a:tc>
                <a:extLst>
                  <a:ext uri="{0D108BD9-81ED-4DB2-BD59-A6C34878D82A}">
                    <a16:rowId xmlns:a16="http://schemas.microsoft.com/office/drawing/2014/main" val="10018"/>
                  </a:ext>
                </a:extLst>
              </a:tr>
            </a:tbl>
          </a:graphicData>
        </a:graphic>
      </p:graphicFrame>
      <p:sp>
        <p:nvSpPr>
          <p:cNvPr id="5" name="Rounded Rectangle 5">
            <a:extLst>
              <a:ext uri="{FF2B5EF4-FFF2-40B4-BE49-F238E27FC236}">
                <a16:creationId xmlns:a16="http://schemas.microsoft.com/office/drawing/2014/main" id="{5224E84E-BD38-402A-A2B3-698A2B59054D}"/>
              </a:ext>
            </a:extLst>
          </p:cNvPr>
          <p:cNvSpPr/>
          <p:nvPr/>
        </p:nvSpPr>
        <p:spPr>
          <a:xfrm>
            <a:off x="1272210" y="45156"/>
            <a:ext cx="328846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KESWAMAS</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3A8C2499-1775-4879-A293-467F43C3C23C}"/>
              </a:ext>
            </a:extLst>
          </p:cNvPr>
          <p:cNvSpPr>
            <a:spLocks noGrp="1"/>
          </p:cNvSpPr>
          <p:nvPr>
            <p:ph type="sldNum" sz="quarter" idx="12"/>
          </p:nvPr>
        </p:nvSpPr>
        <p:spPr/>
        <p:txBody>
          <a:bodyPr/>
          <a:lstStyle/>
          <a:p>
            <a:fld id="{565CE74E-AB26-4998-AD42-012C4C1AD076}" type="slidenum">
              <a:rPr lang="zh-CN" altLang="en-US" smtClean="0"/>
              <a:t>33</a:t>
            </a:fld>
            <a:endParaRPr lang="zh-CN" altLang="en-US" dirty="0"/>
          </a:p>
        </p:txBody>
      </p:sp>
      <p:pic>
        <p:nvPicPr>
          <p:cNvPr id="6" name="Picture 5">
            <a:extLst>
              <a:ext uri="{FF2B5EF4-FFF2-40B4-BE49-F238E27FC236}">
                <a16:creationId xmlns:a16="http://schemas.microsoft.com/office/drawing/2014/main" id="{5563A5F7-AD39-40A9-ABFB-44226C1EE47C}"/>
              </a:ext>
            </a:extLst>
          </p:cNvPr>
          <p:cNvPicPr>
            <a:picLocks noChangeAspect="1"/>
          </p:cNvPicPr>
          <p:nvPr/>
        </p:nvPicPr>
        <p:blipFill>
          <a:blip r:embed="rId3"/>
          <a:stretch>
            <a:fillRect/>
          </a:stretch>
        </p:blipFill>
        <p:spPr>
          <a:xfrm>
            <a:off x="298014" y="-102519"/>
            <a:ext cx="974196" cy="974196"/>
          </a:xfrm>
          <a:prstGeom prst="rect">
            <a:avLst/>
          </a:prstGeom>
        </p:spPr>
      </p:pic>
    </p:spTree>
    <p:extLst>
      <p:ext uri="{BB962C8B-B14F-4D97-AF65-F5344CB8AC3E}">
        <p14:creationId xmlns:p14="http://schemas.microsoft.com/office/powerpoint/2010/main" val="28950484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8263502F-E394-4E86-AABF-13674409AE44}"/>
              </a:ext>
            </a:extLst>
          </p:cNvPr>
          <p:cNvGraphicFramePr>
            <a:graphicFrameLocks/>
          </p:cNvGraphicFramePr>
          <p:nvPr>
            <p:extLst>
              <p:ext uri="{D42A27DB-BD31-4B8C-83A1-F6EECF244321}">
                <p14:modId xmlns:p14="http://schemas.microsoft.com/office/powerpoint/2010/main" val="275608331"/>
              </p:ext>
            </p:extLst>
          </p:nvPr>
        </p:nvGraphicFramePr>
        <p:xfrm>
          <a:off x="427506" y="522598"/>
          <a:ext cx="10364819" cy="6207878"/>
        </p:xfrm>
        <a:graphic>
          <a:graphicData uri="http://schemas.openxmlformats.org/drawingml/2006/table">
            <a:tbl>
              <a:tblPr firstRow="1" bandRow="1"/>
              <a:tblGrid>
                <a:gridCol w="3433469">
                  <a:extLst>
                    <a:ext uri="{9D8B030D-6E8A-4147-A177-3AD203B41FA5}">
                      <a16:colId xmlns:a16="http://schemas.microsoft.com/office/drawing/2014/main" val="20000"/>
                    </a:ext>
                  </a:extLst>
                </a:gridCol>
                <a:gridCol w="640806">
                  <a:extLst>
                    <a:ext uri="{9D8B030D-6E8A-4147-A177-3AD203B41FA5}">
                      <a16:colId xmlns:a16="http://schemas.microsoft.com/office/drawing/2014/main" val="20001"/>
                    </a:ext>
                  </a:extLst>
                </a:gridCol>
                <a:gridCol w="640806">
                  <a:extLst>
                    <a:ext uri="{9D8B030D-6E8A-4147-A177-3AD203B41FA5}">
                      <a16:colId xmlns:a16="http://schemas.microsoft.com/office/drawing/2014/main" val="2867970434"/>
                    </a:ext>
                  </a:extLst>
                </a:gridCol>
                <a:gridCol w="640806">
                  <a:extLst>
                    <a:ext uri="{9D8B030D-6E8A-4147-A177-3AD203B41FA5}">
                      <a16:colId xmlns:a16="http://schemas.microsoft.com/office/drawing/2014/main" val="3462923299"/>
                    </a:ext>
                  </a:extLst>
                </a:gridCol>
                <a:gridCol w="640806">
                  <a:extLst>
                    <a:ext uri="{9D8B030D-6E8A-4147-A177-3AD203B41FA5}">
                      <a16:colId xmlns:a16="http://schemas.microsoft.com/office/drawing/2014/main" val="1876640696"/>
                    </a:ext>
                  </a:extLst>
                </a:gridCol>
                <a:gridCol w="640806">
                  <a:extLst>
                    <a:ext uri="{9D8B030D-6E8A-4147-A177-3AD203B41FA5}">
                      <a16:colId xmlns:a16="http://schemas.microsoft.com/office/drawing/2014/main" val="1774250723"/>
                    </a:ext>
                  </a:extLst>
                </a:gridCol>
                <a:gridCol w="640806">
                  <a:extLst>
                    <a:ext uri="{9D8B030D-6E8A-4147-A177-3AD203B41FA5}">
                      <a16:colId xmlns:a16="http://schemas.microsoft.com/office/drawing/2014/main" val="2993321020"/>
                    </a:ext>
                  </a:extLst>
                </a:gridCol>
                <a:gridCol w="640806">
                  <a:extLst>
                    <a:ext uri="{9D8B030D-6E8A-4147-A177-3AD203B41FA5}">
                      <a16:colId xmlns:a16="http://schemas.microsoft.com/office/drawing/2014/main" val="1475535138"/>
                    </a:ext>
                  </a:extLst>
                </a:gridCol>
                <a:gridCol w="320400">
                  <a:extLst>
                    <a:ext uri="{9D8B030D-6E8A-4147-A177-3AD203B41FA5}">
                      <a16:colId xmlns:a16="http://schemas.microsoft.com/office/drawing/2014/main" val="1613424897"/>
                    </a:ext>
                  </a:extLst>
                </a:gridCol>
                <a:gridCol w="320400">
                  <a:extLst>
                    <a:ext uri="{9D8B030D-6E8A-4147-A177-3AD203B41FA5}">
                      <a16:colId xmlns:a16="http://schemas.microsoft.com/office/drawing/2014/main" val="2697340541"/>
                    </a:ext>
                  </a:extLst>
                </a:gridCol>
                <a:gridCol w="601636">
                  <a:extLst>
                    <a:ext uri="{9D8B030D-6E8A-4147-A177-3AD203B41FA5}">
                      <a16:colId xmlns:a16="http://schemas.microsoft.com/office/drawing/2014/main" val="1628492303"/>
                    </a:ext>
                  </a:extLst>
                </a:gridCol>
                <a:gridCol w="601636">
                  <a:extLst>
                    <a:ext uri="{9D8B030D-6E8A-4147-A177-3AD203B41FA5}">
                      <a16:colId xmlns:a16="http://schemas.microsoft.com/office/drawing/2014/main" val="20011"/>
                    </a:ext>
                  </a:extLst>
                </a:gridCol>
                <a:gridCol w="601636">
                  <a:extLst>
                    <a:ext uri="{9D8B030D-6E8A-4147-A177-3AD203B41FA5}">
                      <a16:colId xmlns:a16="http://schemas.microsoft.com/office/drawing/2014/main" val="1671969486"/>
                    </a:ext>
                  </a:extLst>
                </a:gridCol>
              </a:tblGrid>
              <a:tr h="46380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100" dirty="0">
                          <a:solidFill>
                            <a:schemeClr val="tx2"/>
                          </a:solidFill>
                          <a:latin typeface="Tw Cen MT" panose="020B0602020104020603" pitchFamily="34" charset="0"/>
                        </a:rPr>
                        <a:t>JENIS KEGIATAN</a:t>
                      </a:r>
                      <a:endParaRPr lang="en-US" sz="11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100" b="1" dirty="0">
                          <a:solidFill>
                            <a:schemeClr val="tx2"/>
                          </a:solidFill>
                          <a:latin typeface="Tw Cen MT"/>
                        </a:rPr>
                        <a:t>JAN</a:t>
                      </a:r>
                      <a:endParaRPr lang="en-US" sz="1100" b="1" dirty="0">
                        <a:solidFill>
                          <a:schemeClr val="tx2"/>
                        </a:solidFill>
                        <a:latin typeface="Tw Cen MT"/>
                        <a:ea typeface="Verdana"/>
                        <a:cs typeface="Verdana"/>
                      </a:endParaRP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100" b="1" dirty="0">
                          <a:solidFill>
                            <a:schemeClr val="tx2"/>
                          </a:solidFill>
                          <a:latin typeface="Tw Cen MT"/>
                          <a:ea typeface="Verdana"/>
                          <a:cs typeface="Verdana"/>
                        </a:rPr>
                        <a:t>FEB</a:t>
                      </a: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100" b="1" dirty="0">
                          <a:solidFill>
                            <a:schemeClr val="tx2"/>
                          </a:solidFill>
                          <a:latin typeface="Tw Cen MT"/>
                          <a:ea typeface="Verdana"/>
                          <a:cs typeface="Verdana"/>
                        </a:rPr>
                        <a:t>MAR</a:t>
                      </a:r>
                    </a:p>
                  </a:txBody>
                  <a:tcPr marL="182770" marR="182770" marT="68765" marB="6876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100" b="1" dirty="0">
                          <a:solidFill>
                            <a:schemeClr val="tx2"/>
                          </a:solidFill>
                          <a:latin typeface="Tw Cen MT"/>
                          <a:ea typeface="Verdana"/>
                          <a:cs typeface="Verdana"/>
                        </a:rPr>
                        <a:t>APR</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100" b="1" dirty="0">
                          <a:solidFill>
                            <a:schemeClr val="tx2"/>
                          </a:solidFill>
                          <a:latin typeface="Tw Cen MT"/>
                          <a:ea typeface="Verdana"/>
                          <a:cs typeface="Verdana"/>
                        </a:rPr>
                        <a:t>MEI</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100" b="1" dirty="0">
                          <a:solidFill>
                            <a:schemeClr val="tx2"/>
                          </a:solidFill>
                          <a:latin typeface="Tw Cen MT"/>
                          <a:ea typeface="Verdana"/>
                          <a:cs typeface="Verdana"/>
                        </a:rPr>
                        <a:t>JUN</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100" b="1" dirty="0">
                          <a:solidFill>
                            <a:schemeClr val="tx2"/>
                          </a:solidFill>
                          <a:latin typeface="Tw Cen MT"/>
                          <a:ea typeface="Verdana"/>
                          <a:cs typeface="Verdana"/>
                        </a:rPr>
                        <a:t>JUL</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gridSpan="2">
                  <a:txBody>
                    <a:bodyPr/>
                    <a:lstStyle/>
                    <a:p>
                      <a:pPr lvl="0" algn="ctr">
                        <a:buNone/>
                      </a:pPr>
                      <a:r>
                        <a:rPr lang="en-US" sz="1100" b="1" dirty="0">
                          <a:solidFill>
                            <a:schemeClr val="tx2"/>
                          </a:solidFill>
                          <a:latin typeface="Tw Cen MT"/>
                          <a:ea typeface="Verdana"/>
                          <a:cs typeface="Verdana"/>
                        </a:rPr>
                        <a:t>AGS</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ID"/>
                    </a:p>
                  </a:txBody>
                  <a:tcPr/>
                </a:tc>
                <a:tc>
                  <a:txBody>
                    <a:bodyPr/>
                    <a:lstStyle/>
                    <a:p>
                      <a:pPr lvl="0" algn="ctr">
                        <a:buNone/>
                      </a:pPr>
                      <a:r>
                        <a:rPr lang="en-US" sz="1100" b="1" dirty="0">
                          <a:solidFill>
                            <a:schemeClr val="tx2"/>
                          </a:solidFill>
                          <a:latin typeface="Tw Cen MT"/>
                          <a:ea typeface="Verdana"/>
                          <a:cs typeface="Verdana"/>
                        </a:rPr>
                        <a:t>SEP</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100" b="1" dirty="0">
                          <a:solidFill>
                            <a:schemeClr val="tx2"/>
                          </a:solidFill>
                          <a:latin typeface="Tw Cen MT"/>
                          <a:ea typeface="Verdana"/>
                          <a:cs typeface="Verdana"/>
                        </a:rPr>
                        <a:t>OKT</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100" b="1" dirty="0">
                          <a:solidFill>
                            <a:schemeClr val="tx2"/>
                          </a:solidFill>
                          <a:latin typeface="Tw Cen MT"/>
                          <a:ea typeface="Verdana"/>
                          <a:cs typeface="Verdana"/>
                        </a:rPr>
                        <a:t>NOV</a:t>
                      </a:r>
                    </a:p>
                  </a:txBody>
                  <a:tcPr marL="182770" marR="182770" marT="68765" marB="6876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99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en-US" sz="1100" u="none" strike="noStrike" err="1">
                          <a:solidFill>
                            <a:schemeClr val="tx2"/>
                          </a:solidFill>
                          <a:latin typeface="Tw Cen MT"/>
                        </a:rPr>
                        <a:t>Pasien</a:t>
                      </a:r>
                      <a:r>
                        <a:rPr lang="en-US" sz="1100" u="none" strike="noStrike" dirty="0">
                          <a:solidFill>
                            <a:schemeClr val="tx2"/>
                          </a:solidFill>
                          <a:latin typeface="Tw Cen MT"/>
                        </a:rPr>
                        <a:t> Laki-</a:t>
                      </a:r>
                      <a:r>
                        <a:rPr lang="en-US" sz="1100" u="none" strike="noStrike" err="1">
                          <a:solidFill>
                            <a:schemeClr val="tx2"/>
                          </a:solidFill>
                          <a:latin typeface="Tw Cen MT"/>
                        </a:rPr>
                        <a:t>laki</a:t>
                      </a:r>
                      <a:endParaRPr lang="en-US" sz="1100" b="1"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1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endParaRPr lang="en-US" sz="1100" b="1"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gridSpan="2">
                  <a:txBody>
                    <a:bodyPr/>
                    <a:lstStyle/>
                    <a:p>
                      <a:pPr marL="0" lvl="0" indent="0" algn="l" defTabSz="914400">
                        <a:lnSpc>
                          <a:spcPct val="100000"/>
                        </a:lnSpc>
                        <a:spcBef>
                          <a:spcPts val="0"/>
                        </a:spcBef>
                        <a:spcAft>
                          <a:spcPts val="0"/>
                        </a:spcAft>
                        <a:buNone/>
                        <a:tabLst/>
                        <a:defRPr/>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marL="0" lvl="0" indent="0" algn="l" defTabSz="914400">
                        <a:lnSpc>
                          <a:spcPct val="100000"/>
                        </a:lnSpc>
                        <a:spcBef>
                          <a:spcPts val="0"/>
                        </a:spcBef>
                        <a:spcAft>
                          <a:spcPts val="0"/>
                        </a:spcAft>
                        <a:buNone/>
                        <a:tabLst/>
                        <a:defRPr/>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marL="0" lvl="0" indent="0" algn="l" defTabSz="914400">
                        <a:lnSpc>
                          <a:spcPct val="100000"/>
                        </a:lnSpc>
                        <a:spcBef>
                          <a:spcPts val="0"/>
                        </a:spcBef>
                        <a:spcAft>
                          <a:spcPts val="0"/>
                        </a:spcAft>
                        <a:buNone/>
                        <a:tabLst/>
                        <a:defRPr/>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199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100" u="none" strike="noStrike" dirty="0">
                          <a:solidFill>
                            <a:schemeClr val="tx2"/>
                          </a:solidFill>
                          <a:latin typeface="Tw Cen MT"/>
                        </a:rPr>
                        <a:t>a. </a:t>
                      </a:r>
                      <a:r>
                        <a:rPr lang="en-US" sz="1100" u="none" strike="noStrike" dirty="0" err="1">
                          <a:solidFill>
                            <a:schemeClr val="tx2"/>
                          </a:solidFill>
                          <a:latin typeface="Tw Cen MT"/>
                        </a:rPr>
                        <a:t>Okupasi</a:t>
                      </a:r>
                      <a:r>
                        <a:rPr lang="en-US" sz="1100" u="none" strike="noStrike" dirty="0">
                          <a:solidFill>
                            <a:schemeClr val="tx2"/>
                          </a:solidFill>
                          <a:latin typeface="Tw Cen MT"/>
                        </a:rPr>
                        <a:t> </a:t>
                      </a:r>
                      <a:r>
                        <a:rPr lang="en-US" sz="1100" u="none" strike="noStrike" dirty="0" err="1">
                          <a:solidFill>
                            <a:schemeClr val="tx2"/>
                          </a:solidFill>
                          <a:latin typeface="Tw Cen MT"/>
                        </a:rPr>
                        <a:t>Terapi</a:t>
                      </a:r>
                      <a:r>
                        <a:rPr lang="en-US" sz="1100" u="none" strike="noStrike" dirty="0">
                          <a:solidFill>
                            <a:schemeClr val="tx2"/>
                          </a:solidFill>
                          <a:latin typeface="Tw Cen MT"/>
                        </a:rPr>
                        <a:t> </a:t>
                      </a:r>
                      <a:r>
                        <a:rPr lang="en-US" sz="1100" u="none" strike="noStrike" dirty="0" err="1">
                          <a:solidFill>
                            <a:schemeClr val="tx2"/>
                          </a:solidFill>
                          <a:latin typeface="Tw Cen MT"/>
                        </a:rPr>
                        <a:t>Kerja</a:t>
                      </a:r>
                      <a:r>
                        <a:rPr lang="en-US" sz="1100" u="none" strike="noStrike" dirty="0">
                          <a:solidFill>
                            <a:schemeClr val="tx2"/>
                          </a:solidFill>
                          <a:latin typeface="Tw Cen MT"/>
                        </a:rPr>
                        <a:t> </a:t>
                      </a:r>
                      <a:r>
                        <a:rPr lang="en-US" sz="1100" u="none" strike="noStrike" dirty="0" err="1">
                          <a:solidFill>
                            <a:schemeClr val="tx2"/>
                          </a:solidFill>
                          <a:latin typeface="Tw Cen MT"/>
                        </a:rPr>
                        <a:t>Peternakan</a:t>
                      </a:r>
                      <a:r>
                        <a:rPr lang="en-US" sz="1100" u="none" strike="noStrike" dirty="0">
                          <a:solidFill>
                            <a:schemeClr val="tx2"/>
                          </a:solidFill>
                          <a:latin typeface="Tw Cen MT"/>
                        </a:rPr>
                        <a:t>/</a:t>
                      </a:r>
                      <a:r>
                        <a:rPr lang="en-US" sz="1100" u="none" strike="noStrike" dirty="0" err="1">
                          <a:solidFill>
                            <a:schemeClr val="tx2"/>
                          </a:solidFill>
                          <a:latin typeface="Tw Cen MT"/>
                        </a:rPr>
                        <a:t>Perikanan</a:t>
                      </a:r>
                      <a:endParaRPr lang="en-US" sz="11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50" b="0" i="0" u="none" strike="noStrike" dirty="0">
                          <a:solidFill>
                            <a:srgbClr val="000000"/>
                          </a:solidFill>
                          <a:effectLst/>
                          <a:latin typeface="Tw Cen MT" panose="020B0602020104020603"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050" b="0" i="0" u="none" strike="noStrike" dirty="0">
                          <a:solidFill>
                            <a:srgbClr val="000000"/>
                          </a:solidFill>
                          <a:effectLst/>
                          <a:latin typeface="Tw Cen MT" panose="020B0602020104020603" pitchFamily="34" charset="0"/>
                        </a:rPr>
                        <a:t>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050" b="0" i="0" u="none" strike="noStrike" dirty="0">
                          <a:solidFill>
                            <a:srgbClr val="000000"/>
                          </a:solidFill>
                          <a:effectLst/>
                          <a:latin typeface="Tw Cen MT" panose="020B0602020104020603" pitchFamily="34" charset="0"/>
                        </a:rPr>
                        <a:t>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Tw Cen MT" panose="020B0602020104020603" pitchFamily="34" charset="0"/>
                        </a:rPr>
                        <a:t>11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10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9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100" u="none" strike="noStrike" dirty="0">
                          <a:solidFill>
                            <a:schemeClr val="tx2"/>
                          </a:solidFill>
                          <a:latin typeface="Tw Cen MT" panose="020B0602020104020603" pitchFamily="34" charset="0"/>
                        </a:rPr>
                        <a:t>b. Okupasi Terapi Kerja</a:t>
                      </a:r>
                      <a:r>
                        <a:rPr lang="fi-FI" sz="1100" u="none" strike="noStrike" baseline="0" dirty="0">
                          <a:solidFill>
                            <a:schemeClr val="tx2"/>
                          </a:solidFill>
                          <a:latin typeface="Tw Cen MT" panose="020B0602020104020603" pitchFamily="34" charset="0"/>
                        </a:rPr>
                        <a:t> Cuci Motor</a:t>
                      </a:r>
                      <a:endParaRPr lang="fi-FI" sz="11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41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199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100" u="none" strike="noStrike" dirty="0">
                          <a:solidFill>
                            <a:schemeClr val="tx2"/>
                          </a:solidFill>
                          <a:latin typeface="Tw Cen MT" panose="020B0602020104020603" pitchFamily="34" charset="0"/>
                        </a:rPr>
                        <a:t>c. Okupasi Terapi Kerja Kewirausahaan</a:t>
                      </a:r>
                      <a:endParaRPr lang="fi-FI" sz="11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46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05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9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100" u="none" strike="noStrike" dirty="0">
                          <a:solidFill>
                            <a:schemeClr val="tx2"/>
                          </a:solidFill>
                          <a:latin typeface="Tw Cen MT" panose="020B0602020104020603" pitchFamily="34" charset="0"/>
                        </a:rPr>
                        <a:t>d. Okupasi Terapi Pertanian</a:t>
                      </a:r>
                      <a:endParaRPr lang="fi-FI" sz="11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050" b="0" i="0" u="none" strike="noStrike" dirty="0">
                          <a:solidFill>
                            <a:srgbClr val="000000"/>
                          </a:solidFill>
                          <a:effectLst/>
                          <a:latin typeface="Tw Cen MT" panose="020B0602020104020603" pitchFamily="34" charset="0"/>
                        </a:rPr>
                        <a:t>36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050" b="0" i="0" u="none" strike="noStrike" dirty="0">
                          <a:solidFill>
                            <a:srgbClr val="000000"/>
                          </a:solidFill>
                          <a:effectLst/>
                          <a:latin typeface="Tw Cen MT" panose="020B0602020104020603" pitchFamily="34" charset="0"/>
                        </a:rPr>
                        <a:t>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050" b="0" i="0" u="none" strike="noStrike" dirty="0">
                          <a:solidFill>
                            <a:srgbClr val="000000"/>
                          </a:solidFill>
                          <a:effectLst/>
                          <a:latin typeface="Tw Cen MT" panose="020B0602020104020603" pitchFamily="34" charset="0"/>
                        </a:rPr>
                        <a:t>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050" b="0" i="0" u="none" strike="noStrike" dirty="0">
                          <a:solidFill>
                            <a:srgbClr val="000000"/>
                          </a:solidFill>
                          <a:effectLst/>
                          <a:latin typeface="Tw Cen MT" panose="020B0602020104020603" pitchFamily="34" charset="0"/>
                        </a:rPr>
                        <a:t>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10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199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100" u="none" strike="noStrike" dirty="0">
                          <a:solidFill>
                            <a:schemeClr val="tx2"/>
                          </a:solidFill>
                          <a:latin typeface="Tw Cen MT" panose="020B0602020104020603" pitchFamily="34" charset="0"/>
                        </a:rPr>
                        <a:t>e. Okupasi Terapi</a:t>
                      </a:r>
                      <a:r>
                        <a:rPr lang="fi-FI" sz="1100" u="none" strike="noStrike" baseline="0" dirty="0">
                          <a:solidFill>
                            <a:schemeClr val="tx2"/>
                          </a:solidFill>
                          <a:latin typeface="Tw Cen MT" panose="020B0602020104020603" pitchFamily="34" charset="0"/>
                        </a:rPr>
                        <a:t> kebersihan Lingkungan</a:t>
                      </a:r>
                      <a:endParaRPr lang="fi-FI" sz="11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50" b="0" i="0" u="none" strike="noStrike" dirty="0">
                          <a:solidFill>
                            <a:srgbClr val="000000"/>
                          </a:solidFill>
                          <a:effectLst/>
                          <a:latin typeface="Tw Cen MT" panose="020B0602020104020603" pitchFamily="34" charset="0"/>
                        </a:rPr>
                        <a:t>25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050" b="0" i="0" u="none" strike="noStrike">
                          <a:solidFill>
                            <a:srgbClr val="000000"/>
                          </a:solidFill>
                          <a:effectLst/>
                          <a:latin typeface="Tw Cen MT" panose="020B0602020104020603" pitchFamily="34" charset="0"/>
                        </a:rPr>
                        <a:t>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050" b="0" i="0" u="none" strike="noStrike" dirty="0">
                          <a:solidFill>
                            <a:srgbClr val="000000"/>
                          </a:solidFill>
                          <a:effectLst/>
                          <a:latin typeface="Tw Cen MT" panose="020B0602020104020603" pitchFamily="34" charset="0"/>
                        </a:rPr>
                        <a:t>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Tw Cen MT" panose="020B0602020104020603" pitchFamily="34" charset="0"/>
                        </a:rPr>
                        <a:t>10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18</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9291">
                <a:tc>
                  <a:txBody>
                    <a:bodyPr/>
                    <a:lstStyle/>
                    <a:p>
                      <a:pPr algn="l" fontAlgn="b"/>
                      <a:r>
                        <a:rPr lang="fi-FI" sz="11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f. Terapi Kerja Kriya</a:t>
                      </a: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05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05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Tw Cen MT" panose="020B0602020104020603" pitchFamily="34" charset="0"/>
                        </a:rPr>
                        <a:t>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562975927"/>
                  </a:ext>
                </a:extLst>
              </a:tr>
              <a:tr h="199291">
                <a:tc>
                  <a:txBody>
                    <a:bodyPr/>
                    <a:lstStyle/>
                    <a:p>
                      <a:pPr algn="l" fontAlgn="b"/>
                      <a:r>
                        <a:rPr lang="fi-FI" sz="11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g. Terapi Kerja Membuat Telur</a:t>
                      </a:r>
                      <a:r>
                        <a:rPr lang="fi-FI" sz="1100" b="0" i="0" u="none" strike="noStrike" baseline="0" dirty="0">
                          <a:solidFill>
                            <a:schemeClr val="tx2"/>
                          </a:solidFill>
                          <a:latin typeface="Tw Cen MT" panose="020B0602020104020603" pitchFamily="34" charset="0"/>
                          <a:ea typeface="Verdana" panose="020B0604030504040204" pitchFamily="34" charset="0"/>
                          <a:cs typeface="Verdana" panose="020B0604030504040204" pitchFamily="34" charset="0"/>
                        </a:rPr>
                        <a:t> Asin </a:t>
                      </a:r>
                      <a:endParaRPr lang="fi-FI" sz="11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89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50" b="0" i="0" u="none" strike="noStrike" dirty="0">
                          <a:solidFill>
                            <a:srgbClr val="000000"/>
                          </a:solidFill>
                          <a:effectLst/>
                          <a:latin typeface="Tw Cen MT" panose="020B0602020104020603" pitchFamily="34" charset="0"/>
                        </a:rPr>
                        <a:t>10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050" b="0" i="0" u="none" strike="noStrike" dirty="0">
                          <a:solidFill>
                            <a:srgbClr val="000000"/>
                          </a:solidFill>
                          <a:effectLst/>
                          <a:latin typeface="Tw Cen MT" panose="020B0602020104020603" pitchFamily="34" charset="0"/>
                        </a:rPr>
                        <a:t>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050" b="0" i="0" u="none" strike="noStrike" dirty="0">
                          <a:solidFill>
                            <a:srgbClr val="000000"/>
                          </a:solidFill>
                          <a:effectLst/>
                          <a:latin typeface="Tw Cen MT" panose="020B0602020104020603" pitchFamily="34" charset="0"/>
                        </a:rPr>
                        <a:t>4</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Tw Cen MT" panose="020B0602020104020603" pitchFamily="34" charset="0"/>
                        </a:rPr>
                        <a:t>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744800823"/>
                  </a:ext>
                </a:extLst>
              </a:tr>
              <a:tr h="199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100" u="none" strike="noStrike" err="1">
                          <a:solidFill>
                            <a:schemeClr val="tx2"/>
                          </a:solidFill>
                          <a:latin typeface="Tw Cen MT"/>
                        </a:rPr>
                        <a:t>Pasien</a:t>
                      </a:r>
                      <a:r>
                        <a:rPr lang="en-US" sz="1100" u="none" strike="noStrike" dirty="0">
                          <a:solidFill>
                            <a:schemeClr val="tx2"/>
                          </a:solidFill>
                          <a:latin typeface="Tw Cen MT"/>
                        </a:rPr>
                        <a:t> </a:t>
                      </a:r>
                      <a:r>
                        <a:rPr lang="en-US" sz="1100" u="none" strike="noStrike" err="1">
                          <a:solidFill>
                            <a:schemeClr val="tx2"/>
                          </a:solidFill>
                          <a:latin typeface="Tw Cen MT"/>
                        </a:rPr>
                        <a:t>Perempuan</a:t>
                      </a:r>
                      <a:endParaRPr lang="en-US" sz="1100" b="1"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1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1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endParaRPr lang="en-US" sz="105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endParaRPr lang="en-US" sz="105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endParaRPr lang="en-US" sz="1050" b="0"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7"/>
                  </a:ext>
                </a:extLst>
              </a:tr>
              <a:tr h="199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100" u="none" strike="noStrike" dirty="0">
                          <a:solidFill>
                            <a:schemeClr val="tx2"/>
                          </a:solidFill>
                          <a:latin typeface="Tw Cen MT" panose="020B0602020104020603" pitchFamily="34" charset="0"/>
                        </a:rPr>
                        <a:t>a. Okupasi Terapi Kerja Menyulam/Menjahit</a:t>
                      </a:r>
                      <a:endParaRPr lang="fi-FI" sz="11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50" b="0" i="0" u="none" strike="noStrike" dirty="0">
                          <a:solidFill>
                            <a:srgbClr val="000000"/>
                          </a:solidFill>
                          <a:effectLst/>
                          <a:latin typeface="Tw Cen MT" panose="020B0602020104020603" pitchFamily="34" charset="0"/>
                        </a:rPr>
                        <a:t>7</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9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100" u="none" strike="noStrike" dirty="0">
                          <a:solidFill>
                            <a:schemeClr val="tx2"/>
                          </a:solidFill>
                          <a:latin typeface="Tw Cen MT" panose="020B0602020104020603" pitchFamily="34" charset="0"/>
                        </a:rPr>
                        <a:t>b. Okupasi Terapi Kerja Memasak</a:t>
                      </a:r>
                      <a:endParaRPr lang="fi-FI" sz="11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050" b="0" i="0" u="none" strike="noStrike" dirty="0">
                          <a:solidFill>
                            <a:srgbClr val="000000"/>
                          </a:solidFill>
                          <a:effectLst/>
                          <a:latin typeface="Tw Cen MT" panose="020B0602020104020603" pitchFamily="34" charset="0"/>
                        </a:rPr>
                        <a:t>19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05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05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1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9"/>
                  </a:ext>
                </a:extLst>
              </a:tr>
              <a:tr h="199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100" u="none" strike="noStrike" dirty="0">
                          <a:solidFill>
                            <a:schemeClr val="tx2"/>
                          </a:solidFill>
                          <a:latin typeface="Tw Cen MT" panose="020B0602020104020603" pitchFamily="34" charset="0"/>
                        </a:rPr>
                        <a:t>c. Okupasi Terapi Kerja Membuat Telor Asin</a:t>
                      </a:r>
                      <a:endParaRPr lang="fi-FI" sz="11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50" b="0" i="0" u="none" strike="noStrike" dirty="0">
                          <a:solidFill>
                            <a:srgbClr val="000000"/>
                          </a:solidFill>
                          <a:effectLst/>
                          <a:latin typeface="Tw Cen MT" panose="020B0602020104020603" pitchFamily="34" charset="0"/>
                        </a:rPr>
                        <a:t>10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05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050" b="0" i="0" u="none" strike="noStrike" dirty="0">
                          <a:solidFill>
                            <a:srgbClr val="000000"/>
                          </a:solidFill>
                          <a:effectLst/>
                          <a:latin typeface="Tw Cen MT" panose="020B0602020104020603" pitchFamily="34" charset="0"/>
                        </a:rPr>
                        <a:t>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99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100" u="none" strike="noStrike" dirty="0">
                          <a:solidFill>
                            <a:schemeClr val="tx2"/>
                          </a:solidFill>
                          <a:latin typeface="Tw Cen MT"/>
                        </a:rPr>
                        <a:t>d.</a:t>
                      </a:r>
                      <a:r>
                        <a:rPr lang="fi-FI" sz="1100" u="none" strike="noStrike" dirty="0">
                          <a:solidFill>
                            <a:schemeClr val="tx2"/>
                          </a:solidFill>
                          <a:latin typeface="Tw Cen MT"/>
                        </a:rPr>
                        <a:t> Okupasi Terapi Kerja </a:t>
                      </a:r>
                      <a:r>
                        <a:rPr lang="en-US" sz="1100" u="none" strike="noStrike" dirty="0">
                          <a:solidFill>
                            <a:schemeClr val="tx2"/>
                          </a:solidFill>
                          <a:latin typeface="Tw Cen MT"/>
                        </a:rPr>
                        <a:t> </a:t>
                      </a:r>
                      <a:r>
                        <a:rPr lang="en-US" sz="1100" u="none" strike="noStrike" err="1">
                          <a:solidFill>
                            <a:schemeClr val="tx2"/>
                          </a:solidFill>
                          <a:latin typeface="Tw Cen MT"/>
                        </a:rPr>
                        <a:t>Rumah</a:t>
                      </a:r>
                      <a:r>
                        <a:rPr lang="en-US" sz="1100" u="none" strike="noStrike" dirty="0">
                          <a:solidFill>
                            <a:schemeClr val="tx2"/>
                          </a:solidFill>
                          <a:latin typeface="Tw Cen MT"/>
                        </a:rPr>
                        <a:t> </a:t>
                      </a:r>
                      <a:r>
                        <a:rPr lang="en-US" sz="1100" u="none" strike="noStrike" err="1">
                          <a:solidFill>
                            <a:schemeClr val="tx2"/>
                          </a:solidFill>
                          <a:latin typeface="Tw Cen MT"/>
                        </a:rPr>
                        <a:t>Tangga</a:t>
                      </a:r>
                      <a:endParaRPr lang="en-US" sz="1100" b="0"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1"/>
                  </a:ext>
                </a:extLst>
              </a:tr>
              <a:tr h="199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100" u="none" strike="noStrike" dirty="0">
                          <a:solidFill>
                            <a:schemeClr val="tx2"/>
                          </a:solidFill>
                          <a:latin typeface="Tw Cen MT" panose="020B0602020104020603" pitchFamily="34" charset="0"/>
                        </a:rPr>
                        <a:t>e. Okupasi Terapi Kerja Mainan Anak</a:t>
                      </a:r>
                      <a:endParaRPr lang="fi-FI" sz="11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10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199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100" u="none" strike="noStrike" dirty="0">
                          <a:solidFill>
                            <a:schemeClr val="tx2"/>
                          </a:solidFill>
                          <a:latin typeface="Tw Cen MT" panose="020B0602020104020603" pitchFamily="34" charset="0"/>
                        </a:rPr>
                        <a:t>f. Okupasi Terapi Kerja Kerajinan  Tangan</a:t>
                      </a:r>
                      <a:endParaRPr lang="fi-FI" sz="11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050" b="0" i="0" u="none" strike="noStrike" dirty="0">
                          <a:solidFill>
                            <a:srgbClr val="000000"/>
                          </a:solidFill>
                          <a:effectLst/>
                          <a:latin typeface="Tw Cen MT" panose="020B0602020104020603" pitchFamily="34" charset="0"/>
                        </a:rPr>
                        <a:t>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05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05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3"/>
                  </a:ext>
                </a:extLst>
              </a:tr>
              <a:tr h="199291">
                <a:tc>
                  <a:txBody>
                    <a:bodyPr/>
                    <a:lstStyle/>
                    <a:p>
                      <a:pPr algn="l" fontAlgn="b"/>
                      <a:r>
                        <a:rPr lang="fi-FI" sz="11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g. Terapi</a:t>
                      </a:r>
                      <a:r>
                        <a:rPr lang="fi-FI" sz="1100" b="0" i="0" u="none" strike="noStrike" baseline="0" dirty="0">
                          <a:solidFill>
                            <a:schemeClr val="tx2"/>
                          </a:solidFill>
                          <a:latin typeface="Tw Cen MT" panose="020B0602020104020603" pitchFamily="34" charset="0"/>
                          <a:ea typeface="Verdana" panose="020B0604030504040204" pitchFamily="34" charset="0"/>
                          <a:cs typeface="Verdana" panose="020B0604030504040204" pitchFamily="34" charset="0"/>
                        </a:rPr>
                        <a:t> Kerja Kriya</a:t>
                      </a:r>
                      <a:endParaRPr lang="fi-FI" sz="11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050" b="0" i="0" u="none" strike="noStrike" dirty="0">
                          <a:solidFill>
                            <a:srgbClr val="000000"/>
                          </a:solidFill>
                          <a:effectLst/>
                          <a:latin typeface="Tw Cen MT" panose="020B0602020104020603" pitchFamily="34" charset="0"/>
                        </a:rPr>
                        <a:t>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050" b="0" i="0" u="none" strike="noStrike" dirty="0">
                          <a:solidFill>
                            <a:srgbClr val="000000"/>
                          </a:solidFill>
                          <a:effectLst/>
                          <a:latin typeface="Tw Cen MT" panose="020B0602020104020603" pitchFamily="34" charset="0"/>
                        </a:rPr>
                        <a:t>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05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05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4</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2958372897"/>
                  </a:ext>
                </a:extLst>
              </a:tr>
              <a:tr h="199291">
                <a:tc>
                  <a:txBody>
                    <a:bodyPr/>
                    <a:lstStyle/>
                    <a:p>
                      <a:pPr algn="l" fontAlgn="b"/>
                      <a:r>
                        <a:rPr lang="fi-FI" sz="11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rPr>
                        <a:t>h. Terapi Kerja kebersihan Lingkungan</a:t>
                      </a: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endParaRPr lang="en-US" sz="11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1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1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1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endParaRPr lang="en-US" sz="11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050" b="0" i="0" u="none" strike="noStrike" dirty="0">
                          <a:solidFill>
                            <a:srgbClr val="000000"/>
                          </a:solidFill>
                          <a:effectLst/>
                          <a:latin typeface="Tw Cen MT" panose="020B0602020104020603" pitchFamily="34" charset="0"/>
                        </a:rPr>
                        <a:t>7</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050" b="0" i="0" u="none" strike="noStrike" dirty="0">
                          <a:solidFill>
                            <a:srgbClr val="000000"/>
                          </a:solidFill>
                          <a:effectLst/>
                          <a:latin typeface="Tw Cen MT" panose="020B0602020104020603" pitchFamily="34" charset="0"/>
                        </a:rPr>
                        <a:t>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050" b="0" i="0" u="none" strike="noStrike" dirty="0">
                          <a:solidFill>
                            <a:srgbClr val="000000"/>
                          </a:solidFill>
                          <a:effectLst/>
                          <a:latin typeface="Tw Cen MT" panose="020B0602020104020603" pitchFamily="34" charset="0"/>
                        </a:rPr>
                        <a:t>1</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05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217434432"/>
                  </a:ext>
                </a:extLst>
              </a:tr>
              <a:tr h="3542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100" u="none" strike="noStrike" err="1">
                          <a:solidFill>
                            <a:schemeClr val="tx2"/>
                          </a:solidFill>
                          <a:latin typeface="Tw Cen MT"/>
                        </a:rPr>
                        <a:t>Pasien</a:t>
                      </a:r>
                      <a:r>
                        <a:rPr lang="en-US" sz="1100" u="none" strike="noStrike" dirty="0">
                          <a:solidFill>
                            <a:schemeClr val="tx2"/>
                          </a:solidFill>
                          <a:latin typeface="Tw Cen MT"/>
                        </a:rPr>
                        <a:t> Laki-</a:t>
                      </a:r>
                      <a:r>
                        <a:rPr lang="en-US" sz="1100" u="none" strike="noStrike" err="1">
                          <a:solidFill>
                            <a:schemeClr val="tx2"/>
                          </a:solidFill>
                          <a:latin typeface="Tw Cen MT"/>
                        </a:rPr>
                        <a:t>laki</a:t>
                      </a:r>
                      <a:r>
                        <a:rPr lang="en-US" sz="1100" u="none" strike="noStrike" dirty="0">
                          <a:solidFill>
                            <a:schemeClr val="tx2"/>
                          </a:solidFill>
                          <a:latin typeface="Tw Cen MT"/>
                        </a:rPr>
                        <a:t> dan </a:t>
                      </a:r>
                      <a:r>
                        <a:rPr lang="en-US" sz="1100" u="none" strike="noStrike" err="1">
                          <a:solidFill>
                            <a:schemeClr val="tx2"/>
                          </a:solidFill>
                          <a:latin typeface="Tw Cen MT"/>
                        </a:rPr>
                        <a:t>Perempuan</a:t>
                      </a:r>
                      <a:endParaRPr lang="en-US" sz="1100" b="1" i="0" u="none" strike="noStrike">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1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100" b="1" i="0" u="none" strike="noStrike" dirty="0">
                        <a:solidFill>
                          <a:schemeClr val="tx2"/>
                        </a:solidFill>
                        <a:latin typeface="Tw Cen MT" panose="020B0602020104020603" pitchFamily="34" charset="0"/>
                        <a:ea typeface="Verdana"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gridSpan="2">
                  <a:txBody>
                    <a:bodyPr/>
                    <a:lstStyle/>
                    <a:p>
                      <a:pPr lvl="0" algn="ctr">
                        <a:buNone/>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lvl="0" algn="ctr">
                        <a:buNone/>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100" b="1" i="0" u="none" strike="noStrike" dirty="0">
                        <a:solidFill>
                          <a:schemeClr val="tx2"/>
                        </a:solidFill>
                        <a:latin typeface="Tw Cen MT"/>
                        <a:ea typeface="Verdana"/>
                        <a:cs typeface="Verdana"/>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4"/>
                  </a:ext>
                </a:extLst>
              </a:tr>
              <a:tr h="199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100" u="none" strike="noStrike" dirty="0">
                          <a:solidFill>
                            <a:schemeClr val="tx2"/>
                          </a:solidFill>
                          <a:latin typeface="Tw Cen MT"/>
                        </a:rPr>
                        <a:t>a. </a:t>
                      </a:r>
                      <a:r>
                        <a:rPr lang="en-US" sz="1100" u="none" strike="noStrike" dirty="0" err="1">
                          <a:solidFill>
                            <a:schemeClr val="tx2"/>
                          </a:solidFill>
                          <a:latin typeface="Tw Cen MT"/>
                        </a:rPr>
                        <a:t>Okupasi</a:t>
                      </a:r>
                      <a:r>
                        <a:rPr lang="en-US" sz="1100" u="none" strike="noStrike" dirty="0">
                          <a:solidFill>
                            <a:schemeClr val="tx2"/>
                          </a:solidFill>
                          <a:latin typeface="Tw Cen MT"/>
                        </a:rPr>
                        <a:t> </a:t>
                      </a:r>
                      <a:r>
                        <a:rPr lang="en-US" sz="1100" u="none" strike="noStrike" dirty="0" err="1">
                          <a:solidFill>
                            <a:schemeClr val="tx2"/>
                          </a:solidFill>
                          <a:latin typeface="Tw Cen MT"/>
                        </a:rPr>
                        <a:t>Terapi</a:t>
                      </a:r>
                      <a:r>
                        <a:rPr lang="en-US" sz="1100" u="none" strike="noStrike" dirty="0">
                          <a:solidFill>
                            <a:schemeClr val="tx2"/>
                          </a:solidFill>
                          <a:latin typeface="Tw Cen MT"/>
                        </a:rPr>
                        <a:t> </a:t>
                      </a:r>
                      <a:r>
                        <a:rPr lang="en-US" sz="1100" u="none" strike="noStrike" dirty="0" err="1">
                          <a:solidFill>
                            <a:schemeClr val="tx2"/>
                          </a:solidFill>
                          <a:latin typeface="Tw Cen MT"/>
                        </a:rPr>
                        <a:t>Musik</a:t>
                      </a:r>
                      <a:r>
                        <a:rPr lang="en-US" sz="1100" u="none" strike="noStrike" dirty="0">
                          <a:solidFill>
                            <a:schemeClr val="tx2"/>
                          </a:solidFill>
                          <a:latin typeface="Tw Cen MT"/>
                        </a:rPr>
                        <a:t>         </a:t>
                      </a:r>
                      <a:endParaRPr lang="en-US" sz="11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287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258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241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155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050" b="0" i="0" u="none" strike="noStrike">
                          <a:solidFill>
                            <a:srgbClr val="000000"/>
                          </a:solidFill>
                          <a:effectLst/>
                          <a:latin typeface="Tw Cen MT" panose="020B0602020104020603" pitchFamily="34" charset="0"/>
                        </a:rPr>
                        <a:t>100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050" b="0" i="0" u="none" strike="noStrike" dirty="0">
                          <a:solidFill>
                            <a:srgbClr val="000000"/>
                          </a:solidFill>
                          <a:effectLst/>
                          <a:latin typeface="Tw Cen MT" panose="020B0602020104020603" pitchFamily="34" charset="0"/>
                        </a:rPr>
                        <a:t>30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050" b="0" i="0" u="none" strike="noStrike">
                          <a:solidFill>
                            <a:srgbClr val="000000"/>
                          </a:solidFill>
                          <a:effectLst/>
                          <a:latin typeface="Tw Cen MT" panose="020B0602020104020603" pitchFamily="34" charset="0"/>
                        </a:rPr>
                        <a:t>48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050" b="0" i="0" u="none" strike="noStrike" dirty="0">
                          <a:solidFill>
                            <a:srgbClr val="000000"/>
                          </a:solidFill>
                          <a:effectLst/>
                          <a:latin typeface="Tw Cen MT" panose="020B0602020104020603" pitchFamily="34" charset="0"/>
                        </a:rPr>
                        <a:t>57</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900" b="0" i="0" u="none" strike="noStrike" dirty="0">
                          <a:solidFill>
                            <a:srgbClr val="000000"/>
                          </a:solidFill>
                          <a:effectLst/>
                          <a:latin typeface="Verdana" panose="020B0604030504040204" pitchFamily="34" charset="0"/>
                        </a:rPr>
                        <a:t>63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5"/>
                  </a:ext>
                </a:extLst>
              </a:tr>
              <a:tr h="199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100" u="none" strike="noStrike" dirty="0">
                          <a:solidFill>
                            <a:schemeClr val="tx2"/>
                          </a:solidFill>
                          <a:latin typeface="Tw Cen MT"/>
                        </a:rPr>
                        <a:t>b. </a:t>
                      </a:r>
                      <a:r>
                        <a:rPr lang="en-US" sz="1100" u="none" strike="noStrike" dirty="0" err="1">
                          <a:solidFill>
                            <a:schemeClr val="tx2"/>
                          </a:solidFill>
                          <a:latin typeface="Tw Cen MT"/>
                        </a:rPr>
                        <a:t>Okupasi</a:t>
                      </a:r>
                      <a:r>
                        <a:rPr lang="en-US" sz="1100" u="none" strike="noStrike" dirty="0">
                          <a:solidFill>
                            <a:schemeClr val="tx2"/>
                          </a:solidFill>
                          <a:latin typeface="Tw Cen MT"/>
                        </a:rPr>
                        <a:t> </a:t>
                      </a:r>
                      <a:r>
                        <a:rPr lang="en-US" sz="1100" u="none" strike="noStrike" dirty="0" err="1">
                          <a:solidFill>
                            <a:schemeClr val="tx2"/>
                          </a:solidFill>
                          <a:latin typeface="Tw Cen MT"/>
                        </a:rPr>
                        <a:t>Terapi</a:t>
                      </a:r>
                      <a:r>
                        <a:rPr lang="en-US" sz="1100" u="none" strike="noStrike" dirty="0">
                          <a:solidFill>
                            <a:schemeClr val="tx2"/>
                          </a:solidFill>
                          <a:latin typeface="Tw Cen MT"/>
                        </a:rPr>
                        <a:t> </a:t>
                      </a:r>
                      <a:r>
                        <a:rPr lang="en-US" sz="1100" u="none" strike="noStrike" dirty="0" err="1">
                          <a:solidFill>
                            <a:schemeClr val="tx2"/>
                          </a:solidFill>
                          <a:latin typeface="Tw Cen MT"/>
                        </a:rPr>
                        <a:t>Bermain</a:t>
                      </a:r>
                      <a:endParaRPr lang="en-US" sz="11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a:rPr>
                        <a:t>269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269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307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124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130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ID" sz="1050" b="1" i="0" u="none" strike="noStrike" dirty="0">
                        <a:solidFill>
                          <a:srgbClr val="000000"/>
                        </a:solidFill>
                        <a:effectLst/>
                        <a:latin typeface="Tw Cen MT" panose="020B0602020104020603" pitchFamily="34" charset="0"/>
                      </a:endParaRP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05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Verdana" panose="020B0604030504040204"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3"/>
                  </a:ext>
                </a:extLst>
              </a:tr>
              <a:tr h="199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100" u="none" strike="noStrike" dirty="0">
                          <a:solidFill>
                            <a:schemeClr val="tx2"/>
                          </a:solidFill>
                          <a:latin typeface="Tw Cen MT"/>
                        </a:rPr>
                        <a:t>c. </a:t>
                      </a:r>
                      <a:r>
                        <a:rPr lang="en-US" sz="1100" u="none" strike="noStrike" dirty="0" err="1">
                          <a:solidFill>
                            <a:schemeClr val="tx2"/>
                          </a:solidFill>
                          <a:latin typeface="Tw Cen MT"/>
                        </a:rPr>
                        <a:t>Okupasi</a:t>
                      </a:r>
                      <a:r>
                        <a:rPr lang="en-US" sz="1100" u="none" strike="noStrike" dirty="0">
                          <a:solidFill>
                            <a:schemeClr val="tx2"/>
                          </a:solidFill>
                          <a:latin typeface="Tw Cen MT"/>
                        </a:rPr>
                        <a:t> </a:t>
                      </a:r>
                      <a:r>
                        <a:rPr lang="en-US" sz="1100" u="none" strike="noStrike" dirty="0" err="1">
                          <a:solidFill>
                            <a:schemeClr val="tx2"/>
                          </a:solidFill>
                          <a:latin typeface="Tw Cen MT"/>
                        </a:rPr>
                        <a:t>Terapi</a:t>
                      </a:r>
                      <a:r>
                        <a:rPr lang="en-US" sz="1100" u="none" strike="noStrike" dirty="0">
                          <a:solidFill>
                            <a:schemeClr val="tx2"/>
                          </a:solidFill>
                          <a:latin typeface="Tw Cen MT"/>
                        </a:rPr>
                        <a:t> </a:t>
                      </a:r>
                      <a:r>
                        <a:rPr lang="en-US" sz="1100" u="none" strike="noStrike" dirty="0" err="1">
                          <a:solidFill>
                            <a:schemeClr val="tx2"/>
                          </a:solidFill>
                          <a:latin typeface="Tw Cen MT"/>
                        </a:rPr>
                        <a:t>Gerak</a:t>
                      </a:r>
                      <a:endParaRPr lang="en-US" sz="11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319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277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249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100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121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050" b="0" i="0" u="none" strike="noStrike" dirty="0">
                          <a:solidFill>
                            <a:srgbClr val="000000"/>
                          </a:solidFill>
                          <a:effectLst/>
                          <a:latin typeface="Tw Cen MT" panose="020B0602020104020603" pitchFamily="34" charset="0"/>
                        </a:rPr>
                        <a:t>52</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050" b="0" i="0" u="none" strike="noStrike">
                          <a:solidFill>
                            <a:srgbClr val="000000"/>
                          </a:solidFill>
                          <a:effectLst/>
                          <a:latin typeface="Tw Cen MT" panose="020B0602020104020603" pitchFamily="34" charset="0"/>
                        </a:rPr>
                        <a:t>13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050" b="0" i="0" u="none" strike="noStrike">
                          <a:solidFill>
                            <a:srgbClr val="000000"/>
                          </a:solidFill>
                          <a:effectLst/>
                          <a:latin typeface="Tw Cen MT" panose="020B0602020104020603" pitchFamily="34" charset="0"/>
                        </a:rPr>
                        <a:t>30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050" b="0" i="0" u="none" strike="noStrike" dirty="0">
                          <a:solidFill>
                            <a:srgbClr val="000000"/>
                          </a:solidFill>
                          <a:effectLst/>
                          <a:latin typeface="Tw Cen MT" panose="020B0602020104020603" pitchFamily="34" charset="0"/>
                        </a:rPr>
                        <a:t>53</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900" b="0" i="0" u="none" strike="noStrike" dirty="0">
                          <a:solidFill>
                            <a:srgbClr val="000000"/>
                          </a:solidFill>
                          <a:effectLst/>
                          <a:latin typeface="Verdana" panose="020B0604030504040204" pitchFamily="34" charset="0"/>
                        </a:rPr>
                        <a:t>77</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6"/>
                  </a:ext>
                </a:extLst>
              </a:tr>
              <a:tr h="199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100" u="none" strike="noStrike" dirty="0">
                          <a:solidFill>
                            <a:schemeClr val="tx2"/>
                          </a:solidFill>
                          <a:latin typeface="Tw Cen MT"/>
                        </a:rPr>
                        <a:t>d. </a:t>
                      </a:r>
                      <a:r>
                        <a:rPr lang="en-US" sz="1100" u="none" strike="noStrike" dirty="0" err="1">
                          <a:solidFill>
                            <a:schemeClr val="tx2"/>
                          </a:solidFill>
                          <a:latin typeface="Tw Cen MT"/>
                        </a:rPr>
                        <a:t>Terapi</a:t>
                      </a:r>
                      <a:r>
                        <a:rPr lang="en-US" sz="1100" u="none" strike="noStrike" dirty="0">
                          <a:solidFill>
                            <a:schemeClr val="tx2"/>
                          </a:solidFill>
                          <a:latin typeface="Tw Cen MT"/>
                        </a:rPr>
                        <a:t> Agama</a:t>
                      </a:r>
                      <a:endParaRPr lang="en-US" sz="11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258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230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201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164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50" b="1" i="0" u="none" strike="noStrike" dirty="0">
                          <a:solidFill>
                            <a:srgbClr val="000000"/>
                          </a:solidFill>
                          <a:effectLst/>
                          <a:latin typeface="Tw Cen MT" panose="020B0602020104020603" pitchFamily="34" charset="0"/>
                        </a:rPr>
                        <a:t>102</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050" b="0" i="0" u="none" strike="noStrike">
                          <a:solidFill>
                            <a:srgbClr val="000000"/>
                          </a:solidFill>
                          <a:effectLst/>
                          <a:latin typeface="Tw Cen MT" panose="020B0602020104020603" pitchFamily="34" charset="0"/>
                        </a:rPr>
                        <a:t>25</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050" b="0" i="0" u="none" strike="noStrike" dirty="0">
                          <a:solidFill>
                            <a:srgbClr val="000000"/>
                          </a:solidFill>
                          <a:effectLst/>
                          <a:latin typeface="Tw Cen MT" panose="020B0602020104020603" pitchFamily="34" charset="0"/>
                        </a:rPr>
                        <a:t>53</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Tw Cen MT" panose="020B0602020104020603" pitchFamily="34" charset="0"/>
                        </a:rPr>
                        <a:t>51</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Verdana" panose="020B0604030504040204" pitchFamily="34" charset="0"/>
                        </a:rPr>
                        <a:t>60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7"/>
                  </a:ext>
                </a:extLst>
              </a:tr>
              <a:tr h="199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100" u="none" strike="noStrike" dirty="0">
                          <a:solidFill>
                            <a:schemeClr val="tx2"/>
                          </a:solidFill>
                          <a:latin typeface="Tw Cen MT"/>
                        </a:rPr>
                        <a:t>e. </a:t>
                      </a:r>
                      <a:r>
                        <a:rPr lang="en-US" sz="1100" u="none" strike="noStrike" dirty="0" err="1">
                          <a:solidFill>
                            <a:schemeClr val="tx2"/>
                          </a:solidFill>
                          <a:latin typeface="Tw Cen MT"/>
                        </a:rPr>
                        <a:t>Terapi</a:t>
                      </a:r>
                      <a:r>
                        <a:rPr lang="en-US" sz="1100" u="none" strike="noStrike" dirty="0">
                          <a:solidFill>
                            <a:schemeClr val="tx2"/>
                          </a:solidFill>
                          <a:latin typeface="Tw Cen MT"/>
                        </a:rPr>
                        <a:t> </a:t>
                      </a:r>
                      <a:r>
                        <a:rPr lang="en-US" sz="1100" u="none" strike="noStrike" dirty="0" err="1">
                          <a:solidFill>
                            <a:schemeClr val="tx2"/>
                          </a:solidFill>
                          <a:latin typeface="Tw Cen MT"/>
                        </a:rPr>
                        <a:t>Kelompok</a:t>
                      </a:r>
                      <a:r>
                        <a:rPr lang="en-US" sz="1100" u="none" strike="noStrike" dirty="0">
                          <a:solidFill>
                            <a:schemeClr val="tx2"/>
                          </a:solidFill>
                          <a:latin typeface="Tw Cen MT"/>
                        </a:rPr>
                        <a:t> </a:t>
                      </a:r>
                      <a:r>
                        <a:rPr lang="en-US" sz="1100" u="none" strike="noStrike" dirty="0" err="1">
                          <a:solidFill>
                            <a:schemeClr val="tx2"/>
                          </a:solidFill>
                          <a:latin typeface="Tw Cen MT"/>
                        </a:rPr>
                        <a:t>Sosial</a:t>
                      </a:r>
                      <a:endParaRPr lang="en-US" sz="11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28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050" b="0" i="0" u="none" strike="noStrike" dirty="0">
                          <a:solidFill>
                            <a:srgbClr val="000000"/>
                          </a:solidFill>
                          <a:effectLst/>
                          <a:latin typeface="Tw Cen MT" panose="020B0602020104020603" pitchFamily="34" charset="0"/>
                        </a:rPr>
                        <a:t>10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050" b="0" i="0" u="none" strike="noStrike">
                          <a:solidFill>
                            <a:srgbClr val="000000"/>
                          </a:solidFill>
                          <a:effectLst/>
                          <a:latin typeface="Tw Cen MT" panose="020B0602020104020603" pitchFamily="34" charset="0"/>
                        </a:rPr>
                        <a:t>9</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900" b="0" i="0" u="none" strike="noStrike">
                          <a:solidFill>
                            <a:srgbClr val="000000"/>
                          </a:solidFill>
                          <a:effectLst/>
                          <a:latin typeface="Verdana" panose="020B0604030504040204"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18"/>
                  </a:ext>
                </a:extLst>
              </a:tr>
              <a:tr h="199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100" u="none" strike="noStrike" dirty="0">
                          <a:solidFill>
                            <a:schemeClr val="tx2"/>
                          </a:solidFill>
                          <a:latin typeface="Tw Cen MT"/>
                        </a:rPr>
                        <a:t>f. </a:t>
                      </a:r>
                      <a:r>
                        <a:rPr lang="en-US" sz="1100" u="none" strike="noStrike" dirty="0" err="1">
                          <a:solidFill>
                            <a:schemeClr val="tx2"/>
                          </a:solidFill>
                          <a:latin typeface="Tw Cen MT"/>
                        </a:rPr>
                        <a:t>Terapi</a:t>
                      </a:r>
                      <a:r>
                        <a:rPr lang="en-US" sz="1100" u="none" strike="noStrike" dirty="0">
                          <a:solidFill>
                            <a:schemeClr val="tx2"/>
                          </a:solidFill>
                          <a:latin typeface="Tw Cen MT"/>
                        </a:rPr>
                        <a:t> </a:t>
                      </a:r>
                      <a:r>
                        <a:rPr lang="en-US" sz="1100" u="none" strike="noStrike" dirty="0" err="1">
                          <a:solidFill>
                            <a:schemeClr val="tx2"/>
                          </a:solidFill>
                          <a:latin typeface="Tw Cen MT"/>
                        </a:rPr>
                        <a:t>Rekreasi</a:t>
                      </a:r>
                      <a:r>
                        <a:rPr lang="en-US" sz="1100" u="none" strike="noStrike" dirty="0">
                          <a:solidFill>
                            <a:schemeClr val="tx2"/>
                          </a:solidFill>
                          <a:latin typeface="Tw Cen MT"/>
                        </a:rPr>
                        <a:t> </a:t>
                      </a:r>
                      <a:endParaRPr lang="en-US" sz="11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30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50" b="1"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05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05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Verdana" panose="020B0604030504040204"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9"/>
                  </a:ext>
                </a:extLst>
              </a:tr>
              <a:tr h="199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100" u="none" strike="noStrike" dirty="0">
                          <a:solidFill>
                            <a:schemeClr val="tx2"/>
                          </a:solidFill>
                          <a:latin typeface="Tw Cen MT"/>
                        </a:rPr>
                        <a:t>g. </a:t>
                      </a:r>
                      <a:r>
                        <a:rPr lang="en-US" sz="1100" u="none" strike="noStrike" dirty="0" err="1">
                          <a:solidFill>
                            <a:schemeClr val="tx2"/>
                          </a:solidFill>
                          <a:latin typeface="Tw Cen MT"/>
                        </a:rPr>
                        <a:t>Terapi</a:t>
                      </a:r>
                      <a:r>
                        <a:rPr lang="en-US" sz="1100" u="none" strike="noStrike" dirty="0">
                          <a:solidFill>
                            <a:schemeClr val="tx2"/>
                          </a:solidFill>
                          <a:latin typeface="Tw Cen MT"/>
                        </a:rPr>
                        <a:t> ADL</a:t>
                      </a:r>
                      <a:endParaRPr lang="en-US" sz="1100" b="0" i="0" u="none" strike="noStrike" dirty="0">
                        <a:solidFill>
                          <a:schemeClr val="tx2"/>
                        </a:solidFill>
                        <a:latin typeface="Tw Cen MT"/>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050" b="0" i="0" u="none" strike="noStrike">
                          <a:solidFill>
                            <a:srgbClr val="000000"/>
                          </a:solidFill>
                          <a:effectLst/>
                          <a:latin typeface="Tw Cen MT" panose="020B0602020104020603" pitchFamily="34" charset="0"/>
                        </a:rPr>
                        <a:t>78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050" b="0" i="0" u="none" strike="noStrike">
                          <a:solidFill>
                            <a:srgbClr val="000000"/>
                          </a:solidFill>
                          <a:effectLst/>
                          <a:latin typeface="Tw Cen MT" panose="020B0602020104020603" pitchFamily="34" charset="0"/>
                        </a:rPr>
                        <a:t>26</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050" b="0" i="0" u="none" strike="noStrike" dirty="0">
                          <a:solidFill>
                            <a:srgbClr val="000000"/>
                          </a:solidFill>
                          <a:effectLst/>
                          <a:latin typeface="Tw Cen MT" panose="020B0602020104020603" pitchFamily="34" charset="0"/>
                        </a:rPr>
                        <a:t>30</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050" b="0" i="0" u="none" strike="noStrike" dirty="0">
                          <a:solidFill>
                            <a:srgbClr val="000000"/>
                          </a:solidFill>
                          <a:effectLst/>
                          <a:latin typeface="Tw Cen MT" panose="020B0602020104020603" pitchFamily="34" charset="0"/>
                        </a:rPr>
                        <a:t>25</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900" b="0" i="0" u="none" strike="noStrike">
                          <a:solidFill>
                            <a:srgbClr val="000000"/>
                          </a:solidFill>
                          <a:effectLst/>
                          <a:latin typeface="Verdana" panose="020B0604030504040204" pitchFamily="34" charset="0"/>
                        </a:rPr>
                        <a:t>68</a:t>
                      </a:r>
                    </a:p>
                  </a:txBody>
                  <a:tcPr marL="9525" marR="9525" marT="9525" marB="0" anchor="b">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20"/>
                  </a:ext>
                </a:extLst>
              </a:tr>
              <a:tr h="199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100" u="none" strike="noStrike" dirty="0">
                          <a:solidFill>
                            <a:schemeClr val="tx2"/>
                          </a:solidFill>
                          <a:latin typeface="Tw Cen MT" panose="020B0602020104020603" pitchFamily="34" charset="0"/>
                        </a:rPr>
                        <a:t>h. </a:t>
                      </a:r>
                      <a:r>
                        <a:rPr lang="en-US" sz="1100" u="none" strike="noStrike" dirty="0" err="1">
                          <a:solidFill>
                            <a:schemeClr val="tx2"/>
                          </a:solidFill>
                          <a:latin typeface="Tw Cen MT" panose="020B0602020104020603" pitchFamily="34" charset="0"/>
                        </a:rPr>
                        <a:t>Terapi</a:t>
                      </a:r>
                      <a:r>
                        <a:rPr lang="en-US" sz="1100" u="none" strike="noStrike" dirty="0">
                          <a:solidFill>
                            <a:schemeClr val="tx2"/>
                          </a:solidFill>
                          <a:latin typeface="Tw Cen MT" panose="020B0602020104020603" pitchFamily="34" charset="0"/>
                        </a:rPr>
                        <a:t> Family Gathering   </a:t>
                      </a:r>
                      <a:endParaRPr lang="en-US" sz="11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7" marR="19037" marT="1433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050" b="1"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gridSpan="2">
                  <a:txBody>
                    <a:bodyPr/>
                    <a:lstStyle/>
                    <a:p>
                      <a:pPr algn="ctr" fontAlgn="b"/>
                      <a:r>
                        <a:rPr lang="en-ID"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hMerge="1">
                  <a:txBody>
                    <a:bodyPr/>
                    <a:lstStyle/>
                    <a:p>
                      <a:endParaRPr lang="en-ID"/>
                    </a:p>
                  </a:txBody>
                  <a:tcPr/>
                </a:tc>
                <a:tc>
                  <a:txBody>
                    <a:bodyPr/>
                    <a:lstStyle/>
                    <a:p>
                      <a:pPr algn="ctr" fontAlgn="b"/>
                      <a:r>
                        <a:rPr lang="en-US" sz="105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900" b="0" i="0" u="none" strike="noStrike" dirty="0">
                          <a:solidFill>
                            <a:srgbClr val="000000"/>
                          </a:solidFill>
                          <a:effectLst/>
                          <a:latin typeface="Verdana" panose="020B0604030504040204" pitchFamily="34" charset="0"/>
                        </a:rPr>
                        <a:t>0</a:t>
                      </a:r>
                    </a:p>
                  </a:txBody>
                  <a:tcPr marL="9525" marR="9525" marT="9525" marB="0" anchor="b">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21"/>
                  </a:ext>
                </a:extLst>
              </a:tr>
              <a:tr h="199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100" dirty="0" err="1">
                          <a:solidFill>
                            <a:schemeClr val="tx2"/>
                          </a:solidFill>
                          <a:latin typeface="Tw Cen MT"/>
                        </a:rPr>
                        <a:t>i</a:t>
                      </a:r>
                      <a:r>
                        <a:rPr lang="en-US" sz="1100" dirty="0">
                          <a:solidFill>
                            <a:schemeClr val="tx2"/>
                          </a:solidFill>
                          <a:latin typeface="Tw Cen MT"/>
                        </a:rPr>
                        <a:t>.</a:t>
                      </a:r>
                      <a:r>
                        <a:rPr lang="en-US" sz="1100" baseline="0" dirty="0">
                          <a:solidFill>
                            <a:schemeClr val="tx2"/>
                          </a:solidFill>
                          <a:latin typeface="Tw Cen MT"/>
                        </a:rPr>
                        <a:t> </a:t>
                      </a:r>
                      <a:r>
                        <a:rPr lang="en-US" sz="1100" baseline="0" dirty="0" err="1">
                          <a:solidFill>
                            <a:schemeClr val="tx2"/>
                          </a:solidFill>
                          <a:latin typeface="Tw Cen MT"/>
                        </a:rPr>
                        <a:t>Terapi</a:t>
                      </a:r>
                      <a:r>
                        <a:rPr lang="en-US" sz="1100" baseline="0" dirty="0">
                          <a:solidFill>
                            <a:schemeClr val="tx2"/>
                          </a:solidFill>
                          <a:latin typeface="Tw Cen MT"/>
                        </a:rPr>
                        <a:t> Day Care</a:t>
                      </a:r>
                      <a:endParaRPr lang="en-US" sz="1100" dirty="0">
                        <a:solidFill>
                          <a:schemeClr val="tx2"/>
                        </a:solidFill>
                        <a:latin typeface="Tw Cen MT"/>
                      </a:endParaRPr>
                    </a:p>
                  </a:txBody>
                  <a:tcPr marL="19037" marR="19037" marT="14330"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1</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05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050" b="0" i="0" u="none" strike="noStrike">
                          <a:solidFill>
                            <a:srgbClr val="000000"/>
                          </a:solidFill>
                          <a:effectLst/>
                          <a:latin typeface="Tw Cen MT" panose="020B0602020104020603" pitchFamily="34" charset="0"/>
                        </a:rPr>
                        <a:t>0</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900" b="0" i="0" u="none" strike="noStrike" dirty="0">
                          <a:solidFill>
                            <a:srgbClr val="000000"/>
                          </a:solidFill>
                          <a:effectLst/>
                          <a:latin typeface="Verdana" panose="020B0604030504040204" pitchFamily="34" charset="0"/>
                        </a:rPr>
                        <a:t>0</a:t>
                      </a:r>
                    </a:p>
                  </a:txBody>
                  <a:tcPr marL="9525" marR="9525" marT="9525" marB="0" anchor="b">
                    <a:lnL>
                      <a:noFill/>
                    </a:lnL>
                    <a:lnR>
                      <a:noFill/>
                    </a:lnR>
                    <a:lnT>
                      <a:noFill/>
                    </a:lnT>
                    <a:lnB w="12700" cmpd="sng">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22"/>
                  </a:ext>
                </a:extLst>
              </a:tr>
              <a:tr h="199291">
                <a:tc>
                  <a:txBody>
                    <a:bodyPr/>
                    <a:lstStyle/>
                    <a:p>
                      <a:r>
                        <a:rPr lang="en-US" sz="1100" dirty="0">
                          <a:solidFill>
                            <a:schemeClr val="tx2"/>
                          </a:solidFill>
                          <a:latin typeface="Tw Cen MT"/>
                        </a:rPr>
                        <a:t>j. Home Visit</a:t>
                      </a:r>
                    </a:p>
                  </a:txBody>
                  <a:tcPr marL="19037" marR="19037" marT="14330"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41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100" b="0" i="0" u="none" strike="noStrike" dirty="0">
                          <a:solidFill>
                            <a:srgbClr val="000000"/>
                          </a:solidFill>
                          <a:effectLst/>
                          <a:latin typeface="Tw Cen MT"/>
                        </a:rPr>
                        <a:t>117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050" b="1"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gridSpan="2">
                  <a:txBody>
                    <a:bodyPr/>
                    <a:lstStyle/>
                    <a:p>
                      <a:pPr algn="ctr" fontAlgn="b"/>
                      <a:r>
                        <a:rPr lang="en-ID" sz="1050" b="0" i="0" u="none" strike="noStrike" dirty="0">
                          <a:solidFill>
                            <a:srgbClr val="000000"/>
                          </a:solidFill>
                          <a:effectLst/>
                          <a:latin typeface="Tw Cen MT" panose="020B0602020104020603" pitchFamily="34" charset="0"/>
                        </a:rPr>
                        <a:t>0</a:t>
                      </a:r>
                    </a:p>
                  </a:txBody>
                  <a:tcPr marL="9525" marR="9525" marT="9525" marB="0" anchor="b">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hMerge="1">
                  <a:txBody>
                    <a:bodyPr/>
                    <a:lstStyle/>
                    <a:p>
                      <a:endParaRPr lang="en-ID"/>
                    </a:p>
                  </a:txBody>
                  <a:tcPr/>
                </a:tc>
                <a:tc>
                  <a:txBody>
                    <a:bodyPr/>
                    <a:lstStyle/>
                    <a:p>
                      <a:pPr algn="ctr" fontAlgn="b"/>
                      <a:r>
                        <a:rPr lang="en-US" sz="105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050" b="0" i="0" u="none" strike="noStrike" dirty="0">
                          <a:solidFill>
                            <a:srgbClr val="000000"/>
                          </a:solidFill>
                          <a:effectLst/>
                          <a:latin typeface="Tw Cen MT" panose="020B0602020104020603" pitchFamily="34" charset="0"/>
                        </a:rPr>
                        <a:t>2</a:t>
                      </a:r>
                    </a:p>
                  </a:txBody>
                  <a:tcPr marL="9525" marR="9525" marT="9525" marB="0" anchor="b">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900" b="0" i="0" u="none" strike="noStrike" dirty="0">
                          <a:solidFill>
                            <a:srgbClr val="000000"/>
                          </a:solidFill>
                          <a:effectLst/>
                          <a:latin typeface="Verdana" panose="020B0604030504040204" pitchFamily="34" charset="0"/>
                        </a:rPr>
                        <a:t>3</a:t>
                      </a:r>
                    </a:p>
                  </a:txBody>
                  <a:tcPr marL="9525" marR="9525" marT="9525" marB="0" anchor="b">
                    <a:lnL>
                      <a:noFill/>
                    </a:lnL>
                    <a:lnR>
                      <a:noFill/>
                    </a:lnR>
                    <a:lnT>
                      <a:noFill/>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3988023631"/>
                  </a:ext>
                </a:extLst>
              </a:tr>
            </a:tbl>
          </a:graphicData>
        </a:graphic>
      </p:graphicFrame>
      <p:sp>
        <p:nvSpPr>
          <p:cNvPr id="5" name="Rounded Rectangle 5">
            <a:extLst>
              <a:ext uri="{FF2B5EF4-FFF2-40B4-BE49-F238E27FC236}">
                <a16:creationId xmlns:a16="http://schemas.microsoft.com/office/drawing/2014/main" id="{B765D9A2-ED1B-4F24-836F-C9A55FE6AC00}"/>
              </a:ext>
            </a:extLst>
          </p:cNvPr>
          <p:cNvSpPr/>
          <p:nvPr/>
        </p:nvSpPr>
        <p:spPr>
          <a:xfrm>
            <a:off x="992352" y="97651"/>
            <a:ext cx="4471083" cy="36617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4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REHAB PSIKOSOSIAL</a:t>
            </a:r>
            <a:endParaRPr lang="en-US" sz="24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CF690FF3-88CF-49D3-8548-5C4561263448}"/>
              </a:ext>
            </a:extLst>
          </p:cNvPr>
          <p:cNvSpPr>
            <a:spLocks noGrp="1"/>
          </p:cNvSpPr>
          <p:nvPr>
            <p:ph type="sldNum" sz="quarter" idx="12"/>
          </p:nvPr>
        </p:nvSpPr>
        <p:spPr/>
        <p:txBody>
          <a:bodyPr/>
          <a:lstStyle/>
          <a:p>
            <a:fld id="{565CE74E-AB26-4998-AD42-012C4C1AD076}" type="slidenum">
              <a:rPr lang="zh-CN" altLang="en-US" sz="1100" smtClean="0"/>
              <a:t>34</a:t>
            </a:fld>
            <a:endParaRPr lang="zh-CN" altLang="en-US" sz="1100"/>
          </a:p>
        </p:txBody>
      </p:sp>
      <p:pic>
        <p:nvPicPr>
          <p:cNvPr id="6" name="Picture 5">
            <a:extLst>
              <a:ext uri="{FF2B5EF4-FFF2-40B4-BE49-F238E27FC236}">
                <a16:creationId xmlns:a16="http://schemas.microsoft.com/office/drawing/2014/main" id="{B8F5FDD2-03A2-4A42-98BC-06C99A006778}"/>
              </a:ext>
            </a:extLst>
          </p:cNvPr>
          <p:cNvPicPr>
            <a:picLocks noChangeAspect="1"/>
          </p:cNvPicPr>
          <p:nvPr/>
        </p:nvPicPr>
        <p:blipFill>
          <a:blip r:embed="rId3"/>
          <a:stretch>
            <a:fillRect/>
          </a:stretch>
        </p:blipFill>
        <p:spPr>
          <a:xfrm>
            <a:off x="71776" y="0"/>
            <a:ext cx="920576" cy="914479"/>
          </a:xfrm>
          <a:prstGeom prst="rect">
            <a:avLst/>
          </a:prstGeom>
        </p:spPr>
      </p:pic>
    </p:spTree>
    <p:extLst>
      <p:ext uri="{BB962C8B-B14F-4D97-AF65-F5344CB8AC3E}">
        <p14:creationId xmlns:p14="http://schemas.microsoft.com/office/powerpoint/2010/main" val="30688292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9E61D657-FA72-4590-942B-9C51D1874337}"/>
              </a:ext>
            </a:extLst>
          </p:cNvPr>
          <p:cNvGraphicFramePr>
            <a:graphicFrameLocks/>
          </p:cNvGraphicFramePr>
          <p:nvPr>
            <p:extLst>
              <p:ext uri="{D42A27DB-BD31-4B8C-83A1-F6EECF244321}">
                <p14:modId xmlns:p14="http://schemas.microsoft.com/office/powerpoint/2010/main" val="3964255135"/>
              </p:ext>
            </p:extLst>
          </p:nvPr>
        </p:nvGraphicFramePr>
        <p:xfrm>
          <a:off x="335742" y="945530"/>
          <a:ext cx="11142384" cy="3375623"/>
        </p:xfrm>
        <a:graphic>
          <a:graphicData uri="http://schemas.openxmlformats.org/drawingml/2006/table">
            <a:tbl>
              <a:tblPr firstRow="1" bandRow="1"/>
              <a:tblGrid>
                <a:gridCol w="686942">
                  <a:extLst>
                    <a:ext uri="{9D8B030D-6E8A-4147-A177-3AD203B41FA5}">
                      <a16:colId xmlns:a16="http://schemas.microsoft.com/office/drawing/2014/main" val="20000"/>
                    </a:ext>
                  </a:extLst>
                </a:gridCol>
                <a:gridCol w="1648591">
                  <a:extLst>
                    <a:ext uri="{9D8B030D-6E8A-4147-A177-3AD203B41FA5}">
                      <a16:colId xmlns:a16="http://schemas.microsoft.com/office/drawing/2014/main" val="20001"/>
                    </a:ext>
                  </a:extLst>
                </a:gridCol>
                <a:gridCol w="765424">
                  <a:extLst>
                    <a:ext uri="{9D8B030D-6E8A-4147-A177-3AD203B41FA5}">
                      <a16:colId xmlns:a16="http://schemas.microsoft.com/office/drawing/2014/main" val="20002"/>
                    </a:ext>
                  </a:extLst>
                </a:gridCol>
                <a:gridCol w="737077">
                  <a:extLst>
                    <a:ext uri="{9D8B030D-6E8A-4147-A177-3AD203B41FA5}">
                      <a16:colId xmlns:a16="http://schemas.microsoft.com/office/drawing/2014/main" val="2637998076"/>
                    </a:ext>
                  </a:extLst>
                </a:gridCol>
                <a:gridCol w="910220">
                  <a:extLst>
                    <a:ext uri="{9D8B030D-6E8A-4147-A177-3AD203B41FA5}">
                      <a16:colId xmlns:a16="http://schemas.microsoft.com/office/drawing/2014/main" val="20004"/>
                    </a:ext>
                  </a:extLst>
                </a:gridCol>
                <a:gridCol w="809288">
                  <a:extLst>
                    <a:ext uri="{9D8B030D-6E8A-4147-A177-3AD203B41FA5}">
                      <a16:colId xmlns:a16="http://schemas.microsoft.com/office/drawing/2014/main" val="1347853957"/>
                    </a:ext>
                  </a:extLst>
                </a:gridCol>
                <a:gridCol w="840314">
                  <a:extLst>
                    <a:ext uri="{9D8B030D-6E8A-4147-A177-3AD203B41FA5}">
                      <a16:colId xmlns:a16="http://schemas.microsoft.com/office/drawing/2014/main" val="3716031201"/>
                    </a:ext>
                  </a:extLst>
                </a:gridCol>
                <a:gridCol w="828408">
                  <a:extLst>
                    <a:ext uri="{9D8B030D-6E8A-4147-A177-3AD203B41FA5}">
                      <a16:colId xmlns:a16="http://schemas.microsoft.com/office/drawing/2014/main" val="4180944942"/>
                    </a:ext>
                  </a:extLst>
                </a:gridCol>
                <a:gridCol w="707577">
                  <a:extLst>
                    <a:ext uri="{9D8B030D-6E8A-4147-A177-3AD203B41FA5}">
                      <a16:colId xmlns:a16="http://schemas.microsoft.com/office/drawing/2014/main" val="3237688527"/>
                    </a:ext>
                  </a:extLst>
                </a:gridCol>
                <a:gridCol w="815075">
                  <a:extLst>
                    <a:ext uri="{9D8B030D-6E8A-4147-A177-3AD203B41FA5}">
                      <a16:colId xmlns:a16="http://schemas.microsoft.com/office/drawing/2014/main" val="1379797610"/>
                    </a:ext>
                  </a:extLst>
                </a:gridCol>
                <a:gridCol w="730528">
                  <a:extLst>
                    <a:ext uri="{9D8B030D-6E8A-4147-A177-3AD203B41FA5}">
                      <a16:colId xmlns:a16="http://schemas.microsoft.com/office/drawing/2014/main" val="2195656981"/>
                    </a:ext>
                  </a:extLst>
                </a:gridCol>
                <a:gridCol w="730528">
                  <a:extLst>
                    <a:ext uri="{9D8B030D-6E8A-4147-A177-3AD203B41FA5}">
                      <a16:colId xmlns:a16="http://schemas.microsoft.com/office/drawing/2014/main" val="20011"/>
                    </a:ext>
                  </a:extLst>
                </a:gridCol>
                <a:gridCol w="932412">
                  <a:extLst>
                    <a:ext uri="{9D8B030D-6E8A-4147-A177-3AD203B41FA5}">
                      <a16:colId xmlns:a16="http://schemas.microsoft.com/office/drawing/2014/main" val="2852398264"/>
                    </a:ext>
                  </a:extLst>
                </a:gridCol>
              </a:tblGrid>
              <a:tr h="578470">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MEI</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JUN</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JUL</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AGS</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SEP</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OKT</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a:ea typeface="Verdana"/>
                          <a:cs typeface="Verdana" panose="020B0604030504040204" pitchFamily="34" charset="0"/>
                        </a:rPr>
                        <a:t>NOV</a:t>
                      </a:r>
                    </a:p>
                  </a:txBody>
                  <a:tcPr marL="182723" marR="182723" marT="68845" marB="68845"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Linen Non </a:t>
                      </a:r>
                      <a:r>
                        <a:rPr lang="en-US" sz="1600" u="none" strike="noStrike" err="1">
                          <a:effectLst/>
                          <a:latin typeface="Tw Cen MT"/>
                        </a:rPr>
                        <a:t>Infeksius</a:t>
                      </a:r>
                      <a:endParaRPr lang="en-US" sz="1600" b="0" i="0" u="none" strike="noStrike">
                        <a:solidFill>
                          <a:srgbClr val="000000"/>
                        </a:solidFill>
                        <a:effectLst/>
                        <a:latin typeface="Tw Cen MT"/>
                      </a:endParaRP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6.248</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5.840</a:t>
                      </a:r>
                    </a:p>
                  </a:txBody>
                  <a:tcPr marL="9525" marR="9525" marT="9525" marB="0" anchor="ctr">
                    <a:lnL>
                      <a:noFill/>
                    </a:lnL>
                    <a:lnR>
                      <a:noFill/>
                    </a:lnR>
                    <a:lnT w="12700" cmpd="sng">
                      <a:solidFill>
                        <a:srgbClr val="70AD47"/>
                      </a:solid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5.005</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13.125</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3.295</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600" b="0" i="0" u="none" strike="noStrike">
                          <a:solidFill>
                            <a:srgbClr val="000000"/>
                          </a:solidFill>
                          <a:effectLst/>
                          <a:latin typeface="Tw Cen MT" panose="020B0602020104020603" pitchFamily="34" charset="0"/>
                        </a:rPr>
                        <a:t>11.090</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4526</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5,003</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5,567</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4,661</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3,496</a:t>
                      </a:r>
                    </a:p>
                  </a:txBody>
                  <a:tcPr marL="9525" marR="9525" marT="9525" marB="0" anchor="ctr">
                    <a:lnL>
                      <a:noFill/>
                    </a:lnL>
                    <a:lnR>
                      <a:noFill/>
                    </a:lnR>
                    <a:lnT w="12700" cap="flat" cmpd="sng" algn="ctr">
                      <a:solidFill>
                        <a:srgbClr val="70AD47"/>
                      </a:solidFill>
                      <a:prstDash val="solid"/>
                      <a:round/>
                      <a:headEnd type="none" w="med" len="med"/>
                      <a:tailEnd type="none" w="med" len="med"/>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2</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Linen </a:t>
                      </a:r>
                      <a:r>
                        <a:rPr lang="en-US" sz="1600" u="none" strike="noStrike" err="1">
                          <a:effectLst/>
                          <a:latin typeface="Tw Cen MT"/>
                        </a:rPr>
                        <a:t>Infeksius</a:t>
                      </a:r>
                      <a:endParaRPr lang="en-US" sz="16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629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752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879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4.715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11.555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600" b="0" i="0" u="none" strike="noStrike" dirty="0">
                          <a:solidFill>
                            <a:srgbClr val="000000"/>
                          </a:solidFill>
                          <a:effectLst/>
                          <a:latin typeface="Tw Cen MT" panose="020B0602020104020603" pitchFamily="34" charset="0"/>
                        </a:rPr>
                        <a:t>2.444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2062,5</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2151</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a:solidFill>
                            <a:srgbClr val="000000"/>
                          </a:solidFill>
                          <a:effectLst/>
                          <a:latin typeface="Tw Cen MT" panose="020B0602020104020603" pitchFamily="34" charset="0"/>
                        </a:rPr>
                        <a:t>1879,5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2324,5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2338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3</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Linen </a:t>
                      </a:r>
                      <a:r>
                        <a:rPr lang="en-US" sz="1600" u="none" strike="noStrike" err="1">
                          <a:effectLst/>
                          <a:latin typeface="Tw Cen MT"/>
                        </a:rPr>
                        <a:t>Umum</a:t>
                      </a:r>
                      <a:endParaRPr lang="en-US" sz="16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38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600" b="0" i="0" u="none" strike="noStrike">
                          <a:solidFill>
                            <a:srgbClr val="000000"/>
                          </a:solidFill>
                          <a:effectLst/>
                          <a:latin typeface="Tw Cen MT" panose="020B0602020104020603" pitchFamily="34" charset="0"/>
                        </a:rPr>
                        <a:t>526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52</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21</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3"/>
                  </a:ext>
                </a:extLst>
              </a:tr>
              <a:tr h="29110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4</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effectLst/>
                          <a:latin typeface="Tw Cen MT"/>
                        </a:rPr>
                        <a:t>Pencucian</a:t>
                      </a:r>
                      <a:r>
                        <a:rPr lang="en-US" sz="1600" u="none" strike="noStrike" dirty="0">
                          <a:effectLst/>
                          <a:latin typeface="Tw Cen MT"/>
                        </a:rPr>
                        <a:t> </a:t>
                      </a:r>
                      <a:r>
                        <a:rPr lang="en-US" sz="1600" u="none" strike="noStrike" err="1">
                          <a:effectLst/>
                          <a:latin typeface="Tw Cen MT"/>
                        </a:rPr>
                        <a:t>Ulang</a:t>
                      </a:r>
                      <a:endParaRPr lang="en-US" sz="1600" b="0" i="0" u="none" strike="noStrike">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600" b="0" i="0" u="none" strike="noStrike">
                          <a:solidFill>
                            <a:srgbClr val="000000"/>
                          </a:solidFill>
                          <a:effectLst/>
                          <a:latin typeface="Tw Cen MT" panose="020B0602020104020603" pitchFamily="34" charset="0"/>
                        </a:rPr>
                        <a:t>33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4</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5</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62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5</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rPr>
                        <a:t>Perbaikan</a:t>
                      </a:r>
                      <a:r>
                        <a:rPr lang="en-US" sz="1600" u="none" strike="noStrike" dirty="0">
                          <a:effectLst/>
                          <a:latin typeface="Tw Cen MT"/>
                        </a:rPr>
                        <a:t> Linen Rusak</a:t>
                      </a:r>
                      <a:endParaRPr lang="en-US" sz="16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81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104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72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ID" sz="1600" b="0" i="0" u="none" strike="noStrike" dirty="0">
                          <a:solidFill>
                            <a:srgbClr val="000000"/>
                          </a:solidFill>
                          <a:effectLst/>
                          <a:latin typeface="Tw Cen MT" panose="020B0602020104020603" pitchFamily="34" charset="0"/>
                        </a:rPr>
                        <a:t>108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65</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rtl="0" fontAlgn="b"/>
                      <a:r>
                        <a:rPr lang="en-US" sz="1600" b="0" i="0" u="none" strike="noStrike" dirty="0">
                          <a:solidFill>
                            <a:srgbClr val="000000"/>
                          </a:solidFill>
                          <a:effectLst/>
                          <a:latin typeface="Tw Cen MT" panose="020B0602020104020603" pitchFamily="34" charset="0"/>
                        </a:rPr>
                        <a:t>51</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600" b="0" i="0" u="none" strike="noStrike">
                          <a:solidFill>
                            <a:srgbClr val="000000"/>
                          </a:solidFill>
                          <a:effectLst/>
                          <a:latin typeface="Tw Cen MT" panose="020B0602020104020603" pitchFamily="34" charset="0"/>
                        </a:rPr>
                        <a:t>75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74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5"/>
                  </a:ext>
                </a:extLst>
              </a:tr>
              <a:tr h="47033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effectLst/>
                          <a:latin typeface="Tw Cen MT"/>
                        </a:rPr>
                        <a:t>6</a:t>
                      </a:r>
                      <a:endParaRPr lang="en-US" sz="16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err="1">
                          <a:effectLst/>
                          <a:latin typeface="Tw Cen MT"/>
                        </a:rPr>
                        <a:t>Afkir</a:t>
                      </a:r>
                      <a:r>
                        <a:rPr lang="en-US" sz="1600" u="none" strike="noStrike" dirty="0">
                          <a:effectLst/>
                          <a:latin typeface="Tw Cen MT"/>
                        </a:rPr>
                        <a:t> Linen Rusak</a:t>
                      </a:r>
                      <a:endParaRPr lang="en-US" sz="16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rtl="0" fontAlgn="b"/>
                      <a:r>
                        <a:rPr lang="en-ID" sz="16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14</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rtl="0" fontAlgn="b"/>
                      <a:r>
                        <a:rPr lang="en-US" sz="1600" b="0" i="0" u="none" strike="noStrike" dirty="0">
                          <a:solidFill>
                            <a:srgbClr val="000000"/>
                          </a:solidFill>
                          <a:effectLst/>
                          <a:latin typeface="Tw Cen MT" panose="020B0602020104020603" pitchFamily="34" charset="0"/>
                        </a:rPr>
                        <a:t>78</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61</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14</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70AD47"/>
                      </a:solid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
        <p:nvSpPr>
          <p:cNvPr id="8" name="Rounded Rectangle 5">
            <a:extLst>
              <a:ext uri="{FF2B5EF4-FFF2-40B4-BE49-F238E27FC236}">
                <a16:creationId xmlns:a16="http://schemas.microsoft.com/office/drawing/2014/main" id="{BEFF418C-4724-4C01-B278-2F0F959AFC31}"/>
              </a:ext>
            </a:extLst>
          </p:cNvPr>
          <p:cNvSpPr/>
          <p:nvPr/>
        </p:nvSpPr>
        <p:spPr>
          <a:xfrm>
            <a:off x="1276646" y="221116"/>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LAUNDRY</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E555571F-DF97-487D-A97C-1134AD6E0DCA}"/>
              </a:ext>
            </a:extLst>
          </p:cNvPr>
          <p:cNvSpPr>
            <a:spLocks noGrp="1"/>
          </p:cNvSpPr>
          <p:nvPr>
            <p:ph type="sldNum" sz="quarter" idx="12"/>
          </p:nvPr>
        </p:nvSpPr>
        <p:spPr/>
        <p:txBody>
          <a:bodyPr/>
          <a:lstStyle/>
          <a:p>
            <a:fld id="{565CE74E-AB26-4998-AD42-012C4C1AD076}" type="slidenum">
              <a:rPr lang="zh-CN" altLang="en-US" smtClean="0"/>
              <a:t>35</a:t>
            </a:fld>
            <a:endParaRPr lang="zh-CN" altLang="en-US"/>
          </a:p>
        </p:txBody>
      </p:sp>
      <p:pic>
        <p:nvPicPr>
          <p:cNvPr id="6" name="Picture 5">
            <a:extLst>
              <a:ext uri="{FF2B5EF4-FFF2-40B4-BE49-F238E27FC236}">
                <a16:creationId xmlns:a16="http://schemas.microsoft.com/office/drawing/2014/main" id="{04DD3B6A-9E2A-4479-8F92-6D889F9B1A27}"/>
              </a:ext>
            </a:extLst>
          </p:cNvPr>
          <p:cNvPicPr>
            <a:picLocks noChangeAspect="1"/>
          </p:cNvPicPr>
          <p:nvPr/>
        </p:nvPicPr>
        <p:blipFill>
          <a:blip r:embed="rId3"/>
          <a:stretch>
            <a:fillRect/>
          </a:stretch>
        </p:blipFill>
        <p:spPr>
          <a:xfrm>
            <a:off x="335742" y="164894"/>
            <a:ext cx="940904" cy="627942"/>
          </a:xfrm>
          <a:prstGeom prst="rect">
            <a:avLst/>
          </a:prstGeom>
        </p:spPr>
      </p:pic>
    </p:spTree>
    <p:extLst>
      <p:ext uri="{BB962C8B-B14F-4D97-AF65-F5344CB8AC3E}">
        <p14:creationId xmlns:p14="http://schemas.microsoft.com/office/powerpoint/2010/main" val="92993577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FFF86EE2-C979-415A-A79C-0BD5FDCFC59D}"/>
              </a:ext>
            </a:extLst>
          </p:cNvPr>
          <p:cNvGraphicFramePr>
            <a:graphicFrameLocks noGrp="1"/>
          </p:cNvGraphicFramePr>
          <p:nvPr>
            <p:extLst>
              <p:ext uri="{D42A27DB-BD31-4B8C-83A1-F6EECF244321}">
                <p14:modId xmlns:p14="http://schemas.microsoft.com/office/powerpoint/2010/main" val="2064274103"/>
              </p:ext>
            </p:extLst>
          </p:nvPr>
        </p:nvGraphicFramePr>
        <p:xfrm>
          <a:off x="738174" y="565440"/>
          <a:ext cx="10114310" cy="6101982"/>
        </p:xfrm>
        <a:graphic>
          <a:graphicData uri="http://schemas.openxmlformats.org/drawingml/2006/table">
            <a:tbl>
              <a:tblPr firstRow="1" bandRow="1"/>
              <a:tblGrid>
                <a:gridCol w="419247">
                  <a:extLst>
                    <a:ext uri="{9D8B030D-6E8A-4147-A177-3AD203B41FA5}">
                      <a16:colId xmlns:a16="http://schemas.microsoft.com/office/drawing/2014/main" val="1202661107"/>
                    </a:ext>
                  </a:extLst>
                </a:gridCol>
                <a:gridCol w="338623">
                  <a:extLst>
                    <a:ext uri="{9D8B030D-6E8A-4147-A177-3AD203B41FA5}">
                      <a16:colId xmlns:a16="http://schemas.microsoft.com/office/drawing/2014/main" val="2806811701"/>
                    </a:ext>
                  </a:extLst>
                </a:gridCol>
                <a:gridCol w="2282143">
                  <a:extLst>
                    <a:ext uri="{9D8B030D-6E8A-4147-A177-3AD203B41FA5}">
                      <a16:colId xmlns:a16="http://schemas.microsoft.com/office/drawing/2014/main" val="71449140"/>
                    </a:ext>
                  </a:extLst>
                </a:gridCol>
                <a:gridCol w="622981">
                  <a:extLst>
                    <a:ext uri="{9D8B030D-6E8A-4147-A177-3AD203B41FA5}">
                      <a16:colId xmlns:a16="http://schemas.microsoft.com/office/drawing/2014/main" val="1486579512"/>
                    </a:ext>
                  </a:extLst>
                </a:gridCol>
                <a:gridCol w="844487">
                  <a:extLst>
                    <a:ext uri="{9D8B030D-6E8A-4147-A177-3AD203B41FA5}">
                      <a16:colId xmlns:a16="http://schemas.microsoft.com/office/drawing/2014/main" val="3217838377"/>
                    </a:ext>
                  </a:extLst>
                </a:gridCol>
                <a:gridCol w="622981">
                  <a:extLst>
                    <a:ext uri="{9D8B030D-6E8A-4147-A177-3AD203B41FA5}">
                      <a16:colId xmlns:a16="http://schemas.microsoft.com/office/drawing/2014/main" val="3006791320"/>
                    </a:ext>
                  </a:extLst>
                </a:gridCol>
                <a:gridCol w="622981">
                  <a:extLst>
                    <a:ext uri="{9D8B030D-6E8A-4147-A177-3AD203B41FA5}">
                      <a16:colId xmlns:a16="http://schemas.microsoft.com/office/drawing/2014/main" val="1277210315"/>
                    </a:ext>
                  </a:extLst>
                </a:gridCol>
                <a:gridCol w="622981">
                  <a:extLst>
                    <a:ext uri="{9D8B030D-6E8A-4147-A177-3AD203B41FA5}">
                      <a16:colId xmlns:a16="http://schemas.microsoft.com/office/drawing/2014/main" val="4016322314"/>
                    </a:ext>
                  </a:extLst>
                </a:gridCol>
                <a:gridCol w="622981">
                  <a:extLst>
                    <a:ext uri="{9D8B030D-6E8A-4147-A177-3AD203B41FA5}">
                      <a16:colId xmlns:a16="http://schemas.microsoft.com/office/drawing/2014/main" val="478908292"/>
                    </a:ext>
                  </a:extLst>
                </a:gridCol>
                <a:gridCol w="622981">
                  <a:extLst>
                    <a:ext uri="{9D8B030D-6E8A-4147-A177-3AD203B41FA5}">
                      <a16:colId xmlns:a16="http://schemas.microsoft.com/office/drawing/2014/main" val="1584633514"/>
                    </a:ext>
                  </a:extLst>
                </a:gridCol>
                <a:gridCol w="622981">
                  <a:extLst>
                    <a:ext uri="{9D8B030D-6E8A-4147-A177-3AD203B41FA5}">
                      <a16:colId xmlns:a16="http://schemas.microsoft.com/office/drawing/2014/main" val="1860171527"/>
                    </a:ext>
                  </a:extLst>
                </a:gridCol>
                <a:gridCol w="622981">
                  <a:extLst>
                    <a:ext uri="{9D8B030D-6E8A-4147-A177-3AD203B41FA5}">
                      <a16:colId xmlns:a16="http://schemas.microsoft.com/office/drawing/2014/main" val="3433984557"/>
                    </a:ext>
                  </a:extLst>
                </a:gridCol>
                <a:gridCol w="622981">
                  <a:extLst>
                    <a:ext uri="{9D8B030D-6E8A-4147-A177-3AD203B41FA5}">
                      <a16:colId xmlns:a16="http://schemas.microsoft.com/office/drawing/2014/main" val="20012"/>
                    </a:ext>
                  </a:extLst>
                </a:gridCol>
                <a:gridCol w="622981">
                  <a:extLst>
                    <a:ext uri="{9D8B030D-6E8A-4147-A177-3AD203B41FA5}">
                      <a16:colId xmlns:a16="http://schemas.microsoft.com/office/drawing/2014/main" val="1953634145"/>
                    </a:ext>
                  </a:extLst>
                </a:gridCol>
              </a:tblGrid>
              <a:tr h="221173">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NO</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grid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latin typeface="Tw Cen MT" panose="020B0602020104020603" pitchFamily="34" charset="0"/>
                        </a:rPr>
                        <a:t>JENIS KEGIATAN</a:t>
                      </a:r>
                      <a:endParaRPr lang="en-US" sz="1400" b="1" i="0" u="none" strike="noStrike" dirty="0">
                        <a:solidFill>
                          <a:srgbClr val="000000"/>
                        </a:solidFill>
                        <a:effectLst/>
                        <a:latin typeface="Tw Cen MT" panose="020B0602020104020603"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hMerge="1">
                  <a:txBody>
                    <a:bodyPr/>
                    <a:lstStyle/>
                    <a:p>
                      <a:endParaRPr lang="en-US"/>
                    </a:p>
                  </a:txBody>
                  <a:tcPr/>
                </a:tc>
                <a:tc gridSpan="11">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u="none" strike="noStrike" dirty="0">
                          <a:effectLst/>
                        </a:rPr>
                        <a:t>BULAN</a:t>
                      </a: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tc>
                <a:tc hMerge="1">
                  <a:txBody>
                    <a:bodyPr/>
                    <a:lstStyle/>
                    <a:p>
                      <a:endParaRPr lang="en-US"/>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fontAlgn="ctr"/>
                      <a:endParaRPr lang="en-US" sz="1400" b="1" i="0" u="none" strike="noStrike" dirty="0">
                        <a:solidFill>
                          <a:srgbClr val="000000"/>
                        </a:solidFill>
                        <a:effectLst/>
                        <a:latin typeface="Verdana" panose="020B0604030504040204"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21786622"/>
                  </a:ext>
                </a:extLst>
              </a:tr>
              <a:tr h="221173">
                <a:tc vMerge="1">
                  <a:txBody>
                    <a:bodyPr/>
                    <a:lstStyle/>
                    <a:p>
                      <a:endParaRPr lang="en-US"/>
                    </a:p>
                  </a:txBody>
                  <a:tcPr/>
                </a:tc>
                <a:tc gridSpan="2" vMerge="1">
                  <a:txBody>
                    <a:bodyPr/>
                    <a:lstStyle/>
                    <a:p>
                      <a:endParaRPr lang="en-US"/>
                    </a:p>
                  </a:txBody>
                  <a:tcPr/>
                </a:tc>
                <a:tc hMerge="1"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u="none" strike="noStrike" dirty="0">
                          <a:effectLst/>
                          <a:latin typeface="Tw Cen MT"/>
                        </a:rPr>
                        <a:t>JAN</a:t>
                      </a:r>
                      <a:endParaRPr lang="en-US" sz="1400" b="1" i="0" u="none" strike="noStrike" dirty="0">
                        <a:solidFill>
                          <a:srgbClr val="000000"/>
                        </a:solidFill>
                        <a:effectLst/>
                        <a:latin typeface="Tw Cen MT"/>
                      </a:endParaRPr>
                    </a:p>
                  </a:txBody>
                  <a:tcPr marL="9525" marR="9525" marT="9525" marB="0"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1" i="0" u="none" strike="noStrike" dirty="0">
                          <a:solidFill>
                            <a:srgbClr val="000000"/>
                          </a:solidFill>
                          <a:effectLst/>
                          <a:latin typeface="Tw Cen MT" panose="020B0602020104020603" pitchFamily="34" charset="0"/>
                        </a:rPr>
                        <a:t>FEB</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MAR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APR</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MEI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JUNI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JULI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AGS</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SEP</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OKT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i="0" u="none" strike="noStrike" dirty="0">
                          <a:solidFill>
                            <a:srgbClr val="000000"/>
                          </a:solidFill>
                          <a:effectLst/>
                          <a:latin typeface="Tw Cen MT"/>
                        </a:rPr>
                        <a:t>NOV</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99087693"/>
                  </a:ext>
                </a:extLst>
              </a:tr>
              <a:tr h="4219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1</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Pemeliharaan</a:t>
                      </a:r>
                      <a:r>
                        <a:rPr lang="en-US" sz="1400" u="none" strike="noStrike" dirty="0">
                          <a:effectLst/>
                          <a:latin typeface="Tw Cen MT"/>
                        </a:rPr>
                        <a:t> </a:t>
                      </a:r>
                      <a:r>
                        <a:rPr lang="en-US" sz="1400" u="none" strike="noStrike" dirty="0" err="1">
                          <a:effectLst/>
                          <a:latin typeface="Tw Cen MT"/>
                        </a:rPr>
                        <a:t>rutin</a:t>
                      </a:r>
                      <a:r>
                        <a:rPr lang="en-US" sz="1400" u="none" strike="noStrike" dirty="0">
                          <a:effectLst/>
                          <a:latin typeface="Tw Cen MT"/>
                        </a:rPr>
                        <a:t> </a:t>
                      </a:r>
                      <a:r>
                        <a:rPr lang="en-US" sz="1400" u="none" strike="noStrike" dirty="0" err="1">
                          <a:effectLst/>
                          <a:latin typeface="Tw Cen MT"/>
                        </a:rPr>
                        <a:t>Alat</a:t>
                      </a:r>
                      <a:r>
                        <a:rPr lang="en-US" sz="1400" u="none" strike="noStrike" dirty="0">
                          <a:effectLst/>
                          <a:latin typeface="Tw Cen MT"/>
                        </a:rPr>
                        <a:t> Medis</a:t>
                      </a:r>
                      <a:endParaRPr lang="en-US" sz="1400" b="0" i="0" u="none" strike="noStrike" dirty="0">
                        <a:solidFill>
                          <a:srgbClr val="000000"/>
                        </a:solidFill>
                        <a:effectLst/>
                        <a:latin typeface="Tw Cen MT"/>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10</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363843265"/>
                  </a:ext>
                </a:extLst>
              </a:tr>
              <a:tr h="6283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Elektronika dan Komunikasi</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34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34</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34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30750270"/>
                  </a:ext>
                </a:extLst>
              </a:tr>
              <a:tr h="4219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Listrik dan Air</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36</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40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7661768"/>
                  </a:ext>
                </a:extLst>
              </a:tr>
              <a:tr h="6283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400" u="none" strike="noStrike" dirty="0">
                          <a:effectLst/>
                          <a:latin typeface="Tw Cen MT" panose="020B0602020104020603" pitchFamily="34" charset="0"/>
                        </a:rPr>
                        <a:t>Pemeliharaan rutin peralatan Laundry dan Kitchen</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137996628"/>
                  </a:ext>
                </a:extLst>
              </a:tr>
              <a:tr h="2211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5</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Perbaikan</a:t>
                      </a:r>
                      <a:r>
                        <a:rPr lang="en-US" sz="1400" u="none" strike="noStrike" dirty="0">
                          <a:effectLst/>
                          <a:latin typeface="Tw Cen MT"/>
                        </a:rPr>
                        <a:t> </a:t>
                      </a:r>
                      <a:r>
                        <a:rPr lang="en-US" sz="1400" u="none" strike="noStrike" dirty="0" err="1">
                          <a:effectLst/>
                          <a:latin typeface="Tw Cen MT"/>
                        </a:rPr>
                        <a:t>Alat</a:t>
                      </a:r>
                      <a:r>
                        <a:rPr lang="en-US" sz="1400" u="none" strike="noStrike" dirty="0">
                          <a:effectLst/>
                          <a:latin typeface="Tw Cen MT"/>
                        </a:rPr>
                        <a:t> Medis</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4</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28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11</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1O</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612022022"/>
                  </a:ext>
                </a:extLst>
              </a:tr>
              <a:tr h="4219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6</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a:rPr>
                        <a:t>Perbaikan</a:t>
                      </a:r>
                      <a:r>
                        <a:rPr lang="en-US" sz="1400" u="none" strike="noStrike" dirty="0">
                          <a:effectLst/>
                          <a:latin typeface="Tw Cen MT"/>
                        </a:rPr>
                        <a:t> Elektronika dan Komunikasi</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23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13</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1247584"/>
                  </a:ext>
                </a:extLst>
              </a:tr>
              <a:tr h="4219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7</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Listrik dan Air</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145</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91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70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70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82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76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72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75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4002306066"/>
                  </a:ext>
                </a:extLst>
              </a:tr>
              <a:tr h="4219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8</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Laundry dan Kitchen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0</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928466892"/>
                  </a:ext>
                </a:extLst>
              </a:tr>
              <a:tr h="6283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u="none" strike="noStrike" dirty="0">
                          <a:effectLst/>
                          <a:latin typeface="Tw Cen MT"/>
                        </a:rPr>
                        <a:t>9</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t"/>
                      <a:r>
                        <a:rPr lang="fi-FI" sz="1400" u="none" strike="noStrike" dirty="0">
                          <a:effectLst/>
                          <a:latin typeface="Tw Cen MT" panose="020B0602020104020603" pitchFamily="34" charset="0"/>
                        </a:rPr>
                        <a:t>Perbaikan dan Pemeliharaan oleh Pihak Ketiga</a:t>
                      </a:r>
                      <a:endParaRPr lang="fi-FI"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34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10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74393264"/>
                  </a:ext>
                </a:extLst>
              </a:tr>
              <a:tr h="22117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AC</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13</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10</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331199882"/>
                  </a:ext>
                </a:extLst>
              </a:tr>
              <a:tr h="3630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Telepon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a:rPr>
                        <a:t>-</a:t>
                      </a: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endParaRPr lang="en-US" sz="1400" b="0" i="0" u="none" strike="noStrike" dirty="0">
                        <a:solidFill>
                          <a:srgbClr val="0C0C0C"/>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2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2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672532915"/>
                  </a:ext>
                </a:extLst>
              </a:tr>
              <a:tr h="3630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Kitchen</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2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2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080984972"/>
                  </a:ext>
                </a:extLst>
              </a:tr>
              <a:tr h="42199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u="none" strike="noStrike" dirty="0" err="1">
                          <a:effectLst/>
                          <a:latin typeface="Tw Cen MT" panose="020B0602020104020603" pitchFamily="34" charset="0"/>
                        </a:rPr>
                        <a:t>Perbaikan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pompa</a:t>
                      </a:r>
                      <a:r>
                        <a:rPr lang="en-US" sz="1400" u="none" strike="noStrike" dirty="0">
                          <a:effectLst/>
                          <a:latin typeface="Tw Cen MT" panose="020B0602020104020603" pitchFamily="34" charset="0"/>
                        </a:rPr>
                        <a:t> IPAL (</a:t>
                      </a:r>
                      <a:r>
                        <a:rPr lang="en-US" sz="1400" u="none" strike="noStrike" dirty="0" err="1">
                          <a:effectLst/>
                          <a:latin typeface="Tw Cen MT" panose="020B0602020104020603" pitchFamily="34" charset="0"/>
                        </a:rPr>
                        <a:t>Sanitasi</a:t>
                      </a:r>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C0C0C"/>
                          </a:solidFill>
                          <a:effectLst/>
                          <a:latin typeface="Tw Cen MT" panose="020B0602020104020603" pitchFamily="34" charset="0"/>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a:rPr>
                        <a:t>-</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rtl="0" fontAlgn="ctr"/>
                      <a:r>
                        <a:rPr lang="en-US" sz="2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rtl="0" fontAlgn="ctr"/>
                      <a:r>
                        <a:rPr lang="en-US" sz="2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1187866279"/>
                  </a:ext>
                </a:extLst>
              </a:tr>
            </a:tbl>
          </a:graphicData>
        </a:graphic>
      </p:graphicFrame>
      <p:sp>
        <p:nvSpPr>
          <p:cNvPr id="7" name="Rounded Rectangle 5">
            <a:extLst>
              <a:ext uri="{FF2B5EF4-FFF2-40B4-BE49-F238E27FC236}">
                <a16:creationId xmlns:a16="http://schemas.microsoft.com/office/drawing/2014/main" id="{54497701-5D90-4546-A2E8-CB41227B9A25}"/>
              </a:ext>
            </a:extLst>
          </p:cNvPr>
          <p:cNvSpPr/>
          <p:nvPr/>
        </p:nvSpPr>
        <p:spPr>
          <a:xfrm>
            <a:off x="1059858" y="95220"/>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IPS RS</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BA154C48-0273-436A-A004-92B291E29291}"/>
              </a:ext>
            </a:extLst>
          </p:cNvPr>
          <p:cNvSpPr>
            <a:spLocks noGrp="1"/>
          </p:cNvSpPr>
          <p:nvPr>
            <p:ph type="sldNum" sz="quarter" idx="12"/>
          </p:nvPr>
        </p:nvSpPr>
        <p:spPr/>
        <p:txBody>
          <a:bodyPr/>
          <a:lstStyle/>
          <a:p>
            <a:fld id="{565CE74E-AB26-4998-AD42-012C4C1AD076}" type="slidenum">
              <a:rPr lang="zh-CN" altLang="en-US" smtClean="0"/>
              <a:t>36</a:t>
            </a:fld>
            <a:endParaRPr lang="zh-CN" altLang="en-US"/>
          </a:p>
        </p:txBody>
      </p:sp>
      <p:pic>
        <p:nvPicPr>
          <p:cNvPr id="6" name="Picture 5">
            <a:extLst>
              <a:ext uri="{FF2B5EF4-FFF2-40B4-BE49-F238E27FC236}">
                <a16:creationId xmlns:a16="http://schemas.microsoft.com/office/drawing/2014/main" id="{B3630F40-A429-414C-924B-F922B34B6FC4}"/>
              </a:ext>
            </a:extLst>
          </p:cNvPr>
          <p:cNvPicPr>
            <a:picLocks noChangeAspect="1"/>
          </p:cNvPicPr>
          <p:nvPr/>
        </p:nvPicPr>
        <p:blipFill>
          <a:blip r:embed="rId2"/>
          <a:stretch>
            <a:fillRect/>
          </a:stretch>
        </p:blipFill>
        <p:spPr>
          <a:xfrm>
            <a:off x="354520" y="95220"/>
            <a:ext cx="652329" cy="652329"/>
          </a:xfrm>
          <a:prstGeom prst="rect">
            <a:avLst/>
          </a:prstGeom>
        </p:spPr>
      </p:pic>
    </p:spTree>
    <p:extLst>
      <p:ext uri="{BB962C8B-B14F-4D97-AF65-F5344CB8AC3E}">
        <p14:creationId xmlns:p14="http://schemas.microsoft.com/office/powerpoint/2010/main" val="373945261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443A8222-6CC6-4A71-928B-3736633C9C39}"/>
              </a:ext>
            </a:extLst>
          </p:cNvPr>
          <p:cNvGraphicFramePr>
            <a:graphicFrameLocks noGrp="1"/>
          </p:cNvGraphicFramePr>
          <p:nvPr>
            <p:extLst>
              <p:ext uri="{D42A27DB-BD31-4B8C-83A1-F6EECF244321}">
                <p14:modId xmlns:p14="http://schemas.microsoft.com/office/powerpoint/2010/main" val="276394475"/>
              </p:ext>
            </p:extLst>
          </p:nvPr>
        </p:nvGraphicFramePr>
        <p:xfrm>
          <a:off x="457198" y="660204"/>
          <a:ext cx="10347163" cy="5888621"/>
        </p:xfrm>
        <a:graphic>
          <a:graphicData uri="http://schemas.openxmlformats.org/drawingml/2006/table">
            <a:tbl>
              <a:tblPr firstRow="1" bandRow="1"/>
              <a:tblGrid>
                <a:gridCol w="357618">
                  <a:extLst>
                    <a:ext uri="{9D8B030D-6E8A-4147-A177-3AD203B41FA5}">
                      <a16:colId xmlns:a16="http://schemas.microsoft.com/office/drawing/2014/main" val="20000"/>
                    </a:ext>
                  </a:extLst>
                </a:gridCol>
                <a:gridCol w="1545461">
                  <a:extLst>
                    <a:ext uri="{9D8B030D-6E8A-4147-A177-3AD203B41FA5}">
                      <a16:colId xmlns:a16="http://schemas.microsoft.com/office/drawing/2014/main" val="20001"/>
                    </a:ext>
                  </a:extLst>
                </a:gridCol>
                <a:gridCol w="767644">
                  <a:extLst>
                    <a:ext uri="{9D8B030D-6E8A-4147-A177-3AD203B41FA5}">
                      <a16:colId xmlns:a16="http://schemas.microsoft.com/office/drawing/2014/main" val="20002"/>
                    </a:ext>
                  </a:extLst>
                </a:gridCol>
                <a:gridCol w="767644">
                  <a:extLst>
                    <a:ext uri="{9D8B030D-6E8A-4147-A177-3AD203B41FA5}">
                      <a16:colId xmlns:a16="http://schemas.microsoft.com/office/drawing/2014/main" val="817353992"/>
                    </a:ext>
                  </a:extLst>
                </a:gridCol>
                <a:gridCol w="767644">
                  <a:extLst>
                    <a:ext uri="{9D8B030D-6E8A-4147-A177-3AD203B41FA5}">
                      <a16:colId xmlns:a16="http://schemas.microsoft.com/office/drawing/2014/main" val="2255080640"/>
                    </a:ext>
                  </a:extLst>
                </a:gridCol>
                <a:gridCol w="767644">
                  <a:extLst>
                    <a:ext uri="{9D8B030D-6E8A-4147-A177-3AD203B41FA5}">
                      <a16:colId xmlns:a16="http://schemas.microsoft.com/office/drawing/2014/main" val="2786066295"/>
                    </a:ext>
                  </a:extLst>
                </a:gridCol>
                <a:gridCol w="767644">
                  <a:extLst>
                    <a:ext uri="{9D8B030D-6E8A-4147-A177-3AD203B41FA5}">
                      <a16:colId xmlns:a16="http://schemas.microsoft.com/office/drawing/2014/main" val="1530114063"/>
                    </a:ext>
                  </a:extLst>
                </a:gridCol>
                <a:gridCol w="767644">
                  <a:extLst>
                    <a:ext uri="{9D8B030D-6E8A-4147-A177-3AD203B41FA5}">
                      <a16:colId xmlns:a16="http://schemas.microsoft.com/office/drawing/2014/main" val="2850544782"/>
                    </a:ext>
                  </a:extLst>
                </a:gridCol>
                <a:gridCol w="767644">
                  <a:extLst>
                    <a:ext uri="{9D8B030D-6E8A-4147-A177-3AD203B41FA5}">
                      <a16:colId xmlns:a16="http://schemas.microsoft.com/office/drawing/2014/main" val="3848911372"/>
                    </a:ext>
                  </a:extLst>
                </a:gridCol>
                <a:gridCol w="767644">
                  <a:extLst>
                    <a:ext uri="{9D8B030D-6E8A-4147-A177-3AD203B41FA5}">
                      <a16:colId xmlns:a16="http://schemas.microsoft.com/office/drawing/2014/main" val="1782902603"/>
                    </a:ext>
                  </a:extLst>
                </a:gridCol>
                <a:gridCol w="767644">
                  <a:extLst>
                    <a:ext uri="{9D8B030D-6E8A-4147-A177-3AD203B41FA5}">
                      <a16:colId xmlns:a16="http://schemas.microsoft.com/office/drawing/2014/main" val="475011567"/>
                    </a:ext>
                  </a:extLst>
                </a:gridCol>
                <a:gridCol w="767644">
                  <a:extLst>
                    <a:ext uri="{9D8B030D-6E8A-4147-A177-3AD203B41FA5}">
                      <a16:colId xmlns:a16="http://schemas.microsoft.com/office/drawing/2014/main" val="20011"/>
                    </a:ext>
                  </a:extLst>
                </a:gridCol>
                <a:gridCol w="767644">
                  <a:extLst>
                    <a:ext uri="{9D8B030D-6E8A-4147-A177-3AD203B41FA5}">
                      <a16:colId xmlns:a16="http://schemas.microsoft.com/office/drawing/2014/main" val="2427475"/>
                    </a:ext>
                  </a:extLst>
                </a:gridCol>
              </a:tblGrid>
              <a:tr h="225637">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200" b="1" u="none" strike="noStrike" dirty="0">
                          <a:solidFill>
                            <a:schemeClr val="tx2"/>
                          </a:solidFill>
                          <a:effectLst/>
                          <a:latin typeface="Tw Cen MT" panose="020B0602020104020603" pitchFamily="34" charset="0"/>
                          <a:ea typeface="Verdana" pitchFamily="34" charset="0"/>
                        </a:rPr>
                        <a:t>NO</a:t>
                      </a:r>
                      <a:endParaRPr lang="en-US" sz="12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200" b="1" u="none" strike="noStrike" dirty="0">
                          <a:solidFill>
                            <a:schemeClr val="tx2"/>
                          </a:solidFill>
                          <a:effectLst/>
                          <a:latin typeface="Tw Cen MT" panose="020B0602020104020603" pitchFamily="34" charset="0"/>
                          <a:ea typeface="Verdana" pitchFamily="34" charset="0"/>
                        </a:rPr>
                        <a:t>KEGIATAN/ TINDAKAN</a:t>
                      </a:r>
                      <a:endParaRPr lang="en-US" sz="12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gridSpan="10">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fontAlgn="ctr"/>
                      <a:r>
                        <a:rPr lang="en-US" sz="1400" b="1" u="none" strike="noStrike" dirty="0">
                          <a:solidFill>
                            <a:schemeClr val="tx2"/>
                          </a:solidFill>
                          <a:effectLst/>
                          <a:latin typeface="Tw Cen MT" panose="020B0602020104020603" pitchFamily="34" charset="0"/>
                          <a:ea typeface="Verdana" pitchFamily="34" charset="0"/>
                        </a:rPr>
                        <a:t>BULAN</a:t>
                      </a: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solidFill>
                      <a:schemeClr val="accent2"/>
                    </a:solidFill>
                  </a:tcPr>
                </a:tc>
                <a:tc hMerge="1">
                  <a:txBody>
                    <a:bodyPr/>
                    <a:lstStyle/>
                    <a:p>
                      <a:pPr lvl="0" algn="ctr">
                        <a:buNone/>
                      </a:pPr>
                      <a:endParaRPr lang="en-US" sz="1600" b="1" u="none" strike="noStrike" dirty="0">
                        <a:solidFill>
                          <a:schemeClr val="tx2"/>
                        </a:solidFill>
                        <a:effectLst/>
                        <a:latin typeface="Tw Cen MT"/>
                        <a:ea typeface="Verdana"/>
                      </a:endParaRPr>
                    </a:p>
                  </a:txBody>
                  <a:tcPr marL="9525" marR="9525" marT="9525"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solidFill>
                      <a:srgbClr val="ED7D31"/>
                    </a:solidFill>
                  </a:tcPr>
                </a:tc>
                <a:tc hMerge="1">
                  <a:txBody>
                    <a:bodyPr/>
                    <a:lstStyle/>
                    <a:p>
                      <a:pPr lvl="0" algn="ctr">
                        <a:buNone/>
                      </a:pPr>
                      <a:endParaRPr lang="en-US" sz="1600" b="1" u="none" strike="noStrike" dirty="0">
                        <a:solidFill>
                          <a:schemeClr val="tx2"/>
                        </a:solidFill>
                        <a:effectLst/>
                        <a:latin typeface="Tw Cen MT"/>
                        <a:ea typeface="Verdana"/>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lvl="0" algn="ctr">
                        <a:buNone/>
                      </a:pPr>
                      <a:endParaRPr lang="en-US" sz="1600" b="1" u="none" strike="noStrike" dirty="0">
                        <a:solidFill>
                          <a:schemeClr val="tx2"/>
                        </a:solidFill>
                        <a:effectLst/>
                        <a:latin typeface="Tw Cen MT"/>
                        <a:ea typeface="Verdana"/>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tc>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0"/>
                  </a:ext>
                </a:extLst>
              </a:tr>
              <a:tr h="198493">
                <a:tc vMerge="1">
                  <a:txBody>
                    <a:bodyPr/>
                    <a:lstStyle/>
                    <a:p>
                      <a:endParaRPr lang="en-US"/>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1" u="none" strike="noStrike" dirty="0">
                          <a:solidFill>
                            <a:schemeClr val="tx2"/>
                          </a:solidFill>
                          <a:effectLst/>
                          <a:latin typeface="Tw Cen MT" panose="020B0602020104020603" pitchFamily="34" charset="0"/>
                          <a:ea typeface="Verdana" pitchFamily="34" charset="0"/>
                        </a:rPr>
                        <a:t>JAN</a:t>
                      </a:r>
                      <a:endParaRPr lang="en-US" sz="1200" b="1" i="0" u="none" strike="noStrike" dirty="0">
                        <a:solidFill>
                          <a:schemeClr val="tx2"/>
                        </a:solidFill>
                        <a:effectLst/>
                        <a:latin typeface="Tw Cen MT" panose="020B0602020104020603" pitchFamily="34" charset="0"/>
                        <a:ea typeface="Verdana" pitchFamily="34" charset="0"/>
                      </a:endParaRPr>
                    </a:p>
                  </a:txBody>
                  <a:tcPr marL="9525" marR="9525" marT="9525" marB="0"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1" i="0" u="none" strike="noStrike" dirty="0">
                          <a:solidFill>
                            <a:schemeClr val="tx2"/>
                          </a:solidFill>
                          <a:effectLst/>
                          <a:latin typeface="Tw Cen MT" panose="020B0602020104020603" pitchFamily="34" charset="0"/>
                          <a:ea typeface="Verdana" pitchFamily="34" charset="0"/>
                        </a:rPr>
                        <a:t>FEB</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200" b="1" i="0" u="none" strike="noStrike" dirty="0">
                          <a:solidFill>
                            <a:schemeClr val="tx2"/>
                          </a:solidFill>
                          <a:effectLst/>
                          <a:latin typeface="Tw Cen MT"/>
                          <a:ea typeface="Verdana"/>
                        </a:rPr>
                        <a:t>MAR</a:t>
                      </a: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200" b="1" i="0" u="none" strike="noStrike" dirty="0">
                          <a:solidFill>
                            <a:schemeClr val="tx2"/>
                          </a:solidFill>
                          <a:effectLst/>
                          <a:latin typeface="Tw Cen MT"/>
                          <a:ea typeface="Verdana"/>
                        </a:rPr>
                        <a:t>APR</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200" b="1" i="0" u="none" strike="noStrike" dirty="0">
                          <a:solidFill>
                            <a:schemeClr val="tx2"/>
                          </a:solidFill>
                          <a:effectLst/>
                          <a:latin typeface="Tw Cen MT"/>
                          <a:ea typeface="Verdana"/>
                        </a:rPr>
                        <a:t>MEI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200" b="1" i="0" u="none" strike="noStrike" dirty="0">
                          <a:solidFill>
                            <a:schemeClr val="tx2"/>
                          </a:solidFill>
                          <a:effectLst/>
                          <a:latin typeface="Tw Cen MT"/>
                          <a:ea typeface="Verdana"/>
                        </a:rPr>
                        <a:t>JUNI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200" b="1" i="0" u="none" strike="noStrike" dirty="0">
                          <a:solidFill>
                            <a:schemeClr val="tx2"/>
                          </a:solidFill>
                          <a:effectLst/>
                          <a:latin typeface="Tw Cen MT"/>
                          <a:ea typeface="Verdana"/>
                        </a:rPr>
                        <a:t>JULI</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200" b="1" i="0" u="none" strike="noStrike" dirty="0">
                          <a:solidFill>
                            <a:schemeClr val="tx2"/>
                          </a:solidFill>
                          <a:effectLst/>
                          <a:latin typeface="Tw Cen MT"/>
                          <a:ea typeface="Verdana"/>
                        </a:rPr>
                        <a:t>AGS</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200" b="1" i="0" u="none" strike="noStrike" dirty="0">
                          <a:solidFill>
                            <a:schemeClr val="tx2"/>
                          </a:solidFill>
                          <a:effectLst/>
                          <a:latin typeface="Tw Cen MT"/>
                          <a:ea typeface="Verdana"/>
                        </a:rPr>
                        <a:t>SEP</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200" b="1" i="0" u="none" strike="noStrike" dirty="0">
                          <a:solidFill>
                            <a:schemeClr val="tx2"/>
                          </a:solidFill>
                          <a:effectLst/>
                          <a:latin typeface="Tw Cen MT"/>
                          <a:ea typeface="Verdana"/>
                        </a:rPr>
                        <a:t>OKT</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tc>
                  <a:txBody>
                    <a:bodyPr/>
                    <a:lstStyle/>
                    <a:p>
                      <a:pPr lvl="0" algn="ctr">
                        <a:buNone/>
                      </a:pPr>
                      <a:r>
                        <a:rPr lang="en-US" sz="1200" b="1" i="0" u="none" strike="noStrike" dirty="0">
                          <a:solidFill>
                            <a:schemeClr val="tx2"/>
                          </a:solidFill>
                          <a:effectLst/>
                          <a:latin typeface="Tw Cen MT"/>
                          <a:ea typeface="Verdana"/>
                        </a:rPr>
                        <a:t>NOV</a:t>
                      </a:r>
                    </a:p>
                  </a:txBody>
                  <a:tcPr marL="9525" marR="9525" marT="9525" marB="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val="10001"/>
                  </a:ext>
                </a:extLst>
              </a:tr>
              <a:tr h="3885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u="none" strike="noStrike" dirty="0">
                          <a:solidFill>
                            <a:schemeClr val="tx2"/>
                          </a:solidFill>
                          <a:effectLst/>
                          <a:latin typeface="Tw Cen MT" panose="020B0602020104020603" pitchFamily="34" charset="0"/>
                          <a:ea typeface="Verdana" pitchFamily="34" charset="0"/>
                        </a:rPr>
                        <a:t>1</a:t>
                      </a:r>
                      <a:endParaRPr lang="en-US" sz="12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solidFill>
                            <a:schemeClr val="tx2"/>
                          </a:solidFill>
                          <a:effectLst/>
                          <a:latin typeface="Tw Cen MT"/>
                          <a:ea typeface="Verdana"/>
                        </a:rPr>
                        <a:t>Pemeriksaan</a:t>
                      </a:r>
                      <a:r>
                        <a:rPr lang="en-US" sz="1200" u="none" strike="noStrike" dirty="0">
                          <a:solidFill>
                            <a:schemeClr val="tx2"/>
                          </a:solidFill>
                          <a:effectLst/>
                          <a:latin typeface="Tw Cen MT"/>
                          <a:ea typeface="Verdana"/>
                        </a:rPr>
                        <a:t> </a:t>
                      </a:r>
                      <a:r>
                        <a:rPr lang="en-US" sz="1200" u="none" strike="noStrike" err="1">
                          <a:solidFill>
                            <a:schemeClr val="tx2"/>
                          </a:solidFill>
                          <a:effectLst/>
                          <a:latin typeface="Tw Cen MT"/>
                          <a:ea typeface="Verdana"/>
                        </a:rPr>
                        <a:t>pasien</a:t>
                      </a:r>
                      <a:endParaRPr lang="en-US" sz="1200" b="0" i="0" u="none" strike="noStrike">
                        <a:solidFill>
                          <a:schemeClr val="tx2"/>
                        </a:solidFill>
                        <a:effectLst/>
                        <a:latin typeface="Tw Cen MT"/>
                        <a:ea typeface="Verdana"/>
                      </a:endParaRPr>
                    </a:p>
                  </a:txBody>
                  <a:tcPr marL="9525" marR="9525" marT="9525"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2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2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2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885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2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solidFill>
                            <a:schemeClr val="tx2"/>
                          </a:solidFill>
                          <a:effectLst/>
                          <a:latin typeface="Tw Cen MT"/>
                          <a:ea typeface="Verdana"/>
                        </a:rPr>
                        <a:t>- Klinik</a:t>
                      </a:r>
                      <a:r>
                        <a:rPr lang="en-US" sz="1200" u="none" strike="noStrike" baseline="0" dirty="0">
                          <a:solidFill>
                            <a:schemeClr val="tx2"/>
                          </a:solidFill>
                          <a:effectLst/>
                          <a:latin typeface="Tw Cen MT"/>
                          <a:ea typeface="Verdana"/>
                        </a:rPr>
                        <a:t> Jiwa </a:t>
                      </a:r>
                      <a:r>
                        <a:rPr lang="en-US" sz="1200" u="none" strike="noStrike" baseline="0" err="1">
                          <a:solidFill>
                            <a:schemeClr val="tx2"/>
                          </a:solidFill>
                          <a:effectLst/>
                          <a:latin typeface="Tw Cen MT"/>
                          <a:ea typeface="Verdana"/>
                        </a:rPr>
                        <a:t>Dewasa</a:t>
                      </a:r>
                      <a:endParaRPr lang="en-US" sz="12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44546A"/>
                          </a:solidFill>
                          <a:effectLst/>
                          <a:latin typeface="Tw Cen MT" panose="020B0602020104020603" pitchFamily="34" charset="0"/>
                        </a:rPr>
                        <a:t>2474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b="0" i="0" u="none" strike="noStrike" dirty="0">
                          <a:solidFill>
                            <a:srgbClr val="000000"/>
                          </a:solidFill>
                          <a:effectLst/>
                          <a:latin typeface="Tw Cen MT" panose="020B0602020104020603" pitchFamily="34" charset="0"/>
                        </a:rPr>
                        <a:t>2263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200" b="0" i="0" u="none" strike="noStrike" dirty="0">
                          <a:solidFill>
                            <a:srgbClr val="000000"/>
                          </a:solidFill>
                          <a:effectLst/>
                          <a:latin typeface="Tw Cen MT"/>
                        </a:rPr>
                        <a:t>2316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200" b="0" i="0" u="none" strike="noStrike" dirty="0">
                          <a:solidFill>
                            <a:srgbClr val="000000"/>
                          </a:solidFill>
                          <a:effectLst/>
                          <a:latin typeface="Tw Cen MT"/>
                        </a:rPr>
                        <a:t>2255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200" b="0" i="0" u="none" strike="noStrike" dirty="0">
                          <a:solidFill>
                            <a:srgbClr val="000000"/>
                          </a:solidFill>
                          <a:effectLst/>
                          <a:latin typeface="Tw Cen MT"/>
                        </a:rPr>
                        <a:t>1891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2253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2273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2270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2270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2225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2410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19849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2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solidFill>
                            <a:schemeClr val="tx2"/>
                          </a:solidFill>
                          <a:effectLst/>
                          <a:latin typeface="Tw Cen MT"/>
                          <a:ea typeface="Verdana"/>
                        </a:rPr>
                        <a:t>- Klinik NAPZA</a:t>
                      </a:r>
                      <a:endParaRPr lang="en-US" sz="12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44546A"/>
                          </a:solidFill>
                          <a:effectLst/>
                          <a:latin typeface="Tw Cen MT"/>
                        </a:rPr>
                        <a:t>12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19849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2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solidFill>
                            <a:schemeClr val="tx2"/>
                          </a:solidFill>
                          <a:effectLst/>
                          <a:latin typeface="Tw Cen MT"/>
                          <a:ea typeface="Verdana"/>
                        </a:rPr>
                        <a:t>- Klinik </a:t>
                      </a:r>
                      <a:r>
                        <a:rPr lang="en-US" sz="1200" u="none" strike="noStrike" err="1">
                          <a:solidFill>
                            <a:schemeClr val="tx2"/>
                          </a:solidFill>
                          <a:effectLst/>
                          <a:latin typeface="Tw Cen MT"/>
                          <a:ea typeface="Verdana"/>
                        </a:rPr>
                        <a:t>Geriatri</a:t>
                      </a:r>
                      <a:endParaRPr lang="en-US" sz="12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44546A"/>
                          </a:solidFill>
                          <a:effectLst/>
                          <a:latin typeface="Tw Cen MT" panose="020B0602020104020603" pitchFamily="34" charset="0"/>
                        </a:rPr>
                        <a:t>189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b="0" i="0" u="none" strike="noStrike" dirty="0">
                          <a:solidFill>
                            <a:srgbClr val="000000"/>
                          </a:solidFill>
                          <a:effectLst/>
                          <a:latin typeface="Tw Cen MT"/>
                        </a:rPr>
                        <a:t>176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200" b="0" i="0" u="none" strike="noStrike" dirty="0">
                          <a:solidFill>
                            <a:srgbClr val="000000"/>
                          </a:solidFill>
                          <a:effectLst/>
                          <a:latin typeface="Tw Cen MT"/>
                        </a:rPr>
                        <a:t>161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200" b="0" i="0" u="none" strike="noStrike" dirty="0">
                          <a:solidFill>
                            <a:srgbClr val="000000"/>
                          </a:solidFill>
                          <a:effectLst/>
                          <a:latin typeface="Tw Cen MT"/>
                        </a:rPr>
                        <a:t>152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200" b="0" i="0" u="none" strike="noStrike" dirty="0">
                          <a:solidFill>
                            <a:srgbClr val="000000"/>
                          </a:solidFill>
                          <a:effectLst/>
                          <a:latin typeface="Tw Cen MT"/>
                        </a:rPr>
                        <a:t>150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172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192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195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195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189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184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885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2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solidFill>
                            <a:schemeClr val="tx2"/>
                          </a:solidFill>
                          <a:effectLst/>
                          <a:latin typeface="Tw Cen MT"/>
                          <a:ea typeface="Verdana"/>
                        </a:rPr>
                        <a:t>- </a:t>
                      </a:r>
                      <a:r>
                        <a:rPr lang="en-US" sz="1200" u="none" strike="noStrike" dirty="0" err="1">
                          <a:solidFill>
                            <a:schemeClr val="tx2"/>
                          </a:solidFill>
                          <a:effectLst/>
                          <a:latin typeface="Tw Cen MT"/>
                          <a:ea typeface="Verdana"/>
                        </a:rPr>
                        <a:t>Penerbitan</a:t>
                      </a:r>
                      <a:r>
                        <a:rPr lang="en-US" sz="1200" u="none" strike="noStrike" dirty="0">
                          <a:solidFill>
                            <a:schemeClr val="tx2"/>
                          </a:solidFill>
                          <a:effectLst/>
                          <a:latin typeface="Tw Cen MT"/>
                          <a:ea typeface="Verdana"/>
                        </a:rPr>
                        <a:t> SK </a:t>
                      </a:r>
                      <a:r>
                        <a:rPr lang="en-US" sz="1200" u="none" strike="noStrike" dirty="0" err="1">
                          <a:solidFill>
                            <a:schemeClr val="tx2"/>
                          </a:solidFill>
                          <a:effectLst/>
                          <a:latin typeface="Tw Cen MT"/>
                          <a:ea typeface="Verdana"/>
                        </a:rPr>
                        <a:t>Bebas</a:t>
                      </a:r>
                      <a:r>
                        <a:rPr lang="en-US" sz="1200" u="none" strike="noStrike" dirty="0">
                          <a:solidFill>
                            <a:schemeClr val="tx2"/>
                          </a:solidFill>
                          <a:effectLst/>
                          <a:latin typeface="Tw Cen MT"/>
                          <a:ea typeface="Verdana"/>
                        </a:rPr>
                        <a:t> </a:t>
                      </a:r>
                      <a:r>
                        <a:rPr lang="en-US" sz="1200" u="none" strike="noStrike" dirty="0" err="1">
                          <a:solidFill>
                            <a:schemeClr val="tx2"/>
                          </a:solidFill>
                          <a:effectLst/>
                          <a:latin typeface="Tw Cen MT"/>
                          <a:ea typeface="Verdana"/>
                        </a:rPr>
                        <a:t>Narkoba</a:t>
                      </a:r>
                      <a:endParaRPr lang="en-US" sz="12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44546A"/>
                          </a:solidFill>
                          <a:effectLst/>
                          <a:latin typeface="Tw Cen MT" panose="020B0602020104020603" pitchFamily="34" charset="0"/>
                        </a:rPr>
                        <a:t>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b="0" i="0" u="none" strike="noStrike" dirty="0">
                          <a:solidFill>
                            <a:srgbClr val="000000"/>
                          </a:solidFill>
                          <a:effectLst/>
                          <a:latin typeface="Tw Cen MT"/>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32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106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63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a:solidFill>
                            <a:srgbClr val="000000"/>
                          </a:solidFill>
                          <a:effectLst/>
                          <a:latin typeface="Tw Cen MT" panose="020B0602020104020603" pitchFamily="34" charset="0"/>
                        </a:rPr>
                        <a:t>942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885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2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solidFill>
                            <a:schemeClr val="tx2"/>
                          </a:solidFill>
                          <a:effectLst/>
                          <a:latin typeface="Tw Cen MT"/>
                          <a:ea typeface="Verdana"/>
                        </a:rPr>
                        <a:t>- </a:t>
                      </a:r>
                      <a:r>
                        <a:rPr lang="en-US" sz="1200" u="none" strike="noStrike" err="1">
                          <a:solidFill>
                            <a:schemeClr val="tx2"/>
                          </a:solidFill>
                          <a:effectLst/>
                          <a:latin typeface="Tw Cen MT"/>
                          <a:ea typeface="Verdana"/>
                        </a:rPr>
                        <a:t>Penerbitan</a:t>
                      </a:r>
                      <a:r>
                        <a:rPr lang="en-US" sz="1200" u="none" strike="noStrike" dirty="0">
                          <a:solidFill>
                            <a:schemeClr val="tx2"/>
                          </a:solidFill>
                          <a:effectLst/>
                          <a:latin typeface="Tw Cen MT"/>
                          <a:ea typeface="Verdana"/>
                        </a:rPr>
                        <a:t> </a:t>
                      </a:r>
                      <a:r>
                        <a:rPr lang="en-US" sz="1200" u="none" strike="noStrike" err="1">
                          <a:solidFill>
                            <a:schemeClr val="tx2"/>
                          </a:solidFill>
                          <a:effectLst/>
                          <a:latin typeface="Tw Cen MT"/>
                          <a:ea typeface="Verdana"/>
                        </a:rPr>
                        <a:t>Sk</a:t>
                      </a:r>
                      <a:r>
                        <a:rPr lang="en-US" sz="1200" u="none" strike="noStrike" dirty="0">
                          <a:solidFill>
                            <a:schemeClr val="tx2"/>
                          </a:solidFill>
                          <a:effectLst/>
                          <a:latin typeface="Tw Cen MT"/>
                          <a:ea typeface="Verdana"/>
                        </a:rPr>
                        <a:t> </a:t>
                      </a:r>
                      <a:r>
                        <a:rPr lang="en-US" sz="1200" u="none" strike="noStrike" err="1">
                          <a:solidFill>
                            <a:schemeClr val="tx2"/>
                          </a:solidFill>
                          <a:effectLst/>
                          <a:latin typeface="Tw Cen MT"/>
                          <a:ea typeface="Verdana"/>
                        </a:rPr>
                        <a:t>Sehat</a:t>
                      </a:r>
                      <a:r>
                        <a:rPr lang="en-US" sz="1200" u="none" strike="noStrike" dirty="0">
                          <a:solidFill>
                            <a:schemeClr val="tx2"/>
                          </a:solidFill>
                          <a:effectLst/>
                          <a:latin typeface="Tw Cen MT"/>
                          <a:ea typeface="Verdana"/>
                        </a:rPr>
                        <a:t> Jiwa</a:t>
                      </a:r>
                      <a:endParaRPr lang="en-US" sz="12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44546A"/>
                          </a:solidFill>
                          <a:effectLst/>
                          <a:latin typeface="Tw Cen MT" panose="020B0602020104020603" pitchFamily="34" charset="0"/>
                        </a:rPr>
                        <a:t>118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b="0" i="0" u="none" strike="noStrike" dirty="0">
                          <a:solidFill>
                            <a:srgbClr val="000000"/>
                          </a:solidFill>
                          <a:effectLst/>
                          <a:latin typeface="Tw Cen MT"/>
                        </a:rPr>
                        <a:t>169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2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200" b="0" i="0" u="none" strike="noStrike" dirty="0">
                          <a:solidFill>
                            <a:srgbClr val="000000"/>
                          </a:solidFill>
                          <a:effectLst/>
                          <a:latin typeface="Tw Cen MT"/>
                        </a:rPr>
                        <a:t>30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2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136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104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77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67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998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3885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2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solidFill>
                            <a:schemeClr val="tx2"/>
                          </a:solidFill>
                          <a:effectLst/>
                          <a:latin typeface="Tw Cen MT"/>
                          <a:ea typeface="Verdana"/>
                        </a:rPr>
                        <a:t>- </a:t>
                      </a:r>
                      <a:r>
                        <a:rPr lang="en-US" sz="1200" u="none" strike="noStrike" err="1">
                          <a:solidFill>
                            <a:schemeClr val="tx2"/>
                          </a:solidFill>
                          <a:effectLst/>
                          <a:latin typeface="Tw Cen MT"/>
                          <a:ea typeface="Verdana"/>
                        </a:rPr>
                        <a:t>Penerbitan</a:t>
                      </a:r>
                      <a:r>
                        <a:rPr lang="en-US" sz="1200" u="none" strike="noStrike" dirty="0">
                          <a:solidFill>
                            <a:schemeClr val="tx2"/>
                          </a:solidFill>
                          <a:effectLst/>
                          <a:latin typeface="Tw Cen MT"/>
                          <a:ea typeface="Verdana"/>
                        </a:rPr>
                        <a:t> </a:t>
                      </a:r>
                      <a:r>
                        <a:rPr lang="en-US" sz="1200" u="none" strike="noStrike" err="1">
                          <a:solidFill>
                            <a:schemeClr val="tx2"/>
                          </a:solidFill>
                          <a:effectLst/>
                          <a:latin typeface="Tw Cen MT"/>
                          <a:ea typeface="Verdana"/>
                        </a:rPr>
                        <a:t>Sehat</a:t>
                      </a:r>
                      <a:r>
                        <a:rPr lang="en-US" sz="1200" u="none" strike="noStrike" dirty="0">
                          <a:solidFill>
                            <a:schemeClr val="tx2"/>
                          </a:solidFill>
                          <a:effectLst/>
                          <a:latin typeface="Tw Cen MT"/>
                          <a:ea typeface="Verdana"/>
                        </a:rPr>
                        <a:t> </a:t>
                      </a:r>
                      <a:r>
                        <a:rPr lang="en-US" sz="1200" u="none" strike="noStrike" err="1">
                          <a:solidFill>
                            <a:schemeClr val="tx2"/>
                          </a:solidFill>
                          <a:effectLst/>
                          <a:latin typeface="Tw Cen MT"/>
                          <a:ea typeface="Verdana"/>
                        </a:rPr>
                        <a:t>Fisik</a:t>
                      </a:r>
                      <a:endParaRPr lang="en-US" sz="12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44546A"/>
                          </a:solidFill>
                          <a:effectLst/>
                          <a:latin typeface="Tw Cen MT"/>
                        </a:rPr>
                        <a:t>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b="0" i="0" u="none" strike="noStrike" dirty="0">
                          <a:solidFill>
                            <a:srgbClr val="000000"/>
                          </a:solidFill>
                          <a:effectLst/>
                          <a:latin typeface="Tw Cen MT"/>
                        </a:rPr>
                        <a:t>162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29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24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49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54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600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885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2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solidFill>
                            <a:schemeClr val="tx2"/>
                          </a:solidFill>
                          <a:effectLst/>
                          <a:latin typeface="Tw Cen MT"/>
                          <a:ea typeface="Verdana"/>
                        </a:rPr>
                        <a:t>- </a:t>
                      </a:r>
                      <a:r>
                        <a:rPr lang="en-US" sz="1200" u="none" strike="noStrike" err="1">
                          <a:solidFill>
                            <a:schemeClr val="tx2"/>
                          </a:solidFill>
                          <a:effectLst/>
                          <a:latin typeface="Tw Cen MT"/>
                          <a:ea typeface="Verdana"/>
                        </a:rPr>
                        <a:t>Penerbitan</a:t>
                      </a:r>
                      <a:r>
                        <a:rPr lang="en-US" sz="1200" u="none" strike="noStrike" dirty="0">
                          <a:solidFill>
                            <a:schemeClr val="tx2"/>
                          </a:solidFill>
                          <a:effectLst/>
                          <a:latin typeface="Tw Cen MT"/>
                          <a:ea typeface="Verdana"/>
                        </a:rPr>
                        <a:t> SK </a:t>
                      </a:r>
                      <a:r>
                        <a:rPr lang="en-US" sz="1200" u="none" strike="noStrike" err="1">
                          <a:solidFill>
                            <a:schemeClr val="tx2"/>
                          </a:solidFill>
                          <a:effectLst/>
                          <a:latin typeface="Tw Cen MT"/>
                          <a:ea typeface="Verdana"/>
                        </a:rPr>
                        <a:t>Sakit</a:t>
                      </a:r>
                      <a:r>
                        <a:rPr lang="en-US" sz="1200" u="none" strike="noStrike" dirty="0">
                          <a:solidFill>
                            <a:schemeClr val="tx2"/>
                          </a:solidFill>
                          <a:effectLst/>
                          <a:latin typeface="Tw Cen MT"/>
                          <a:ea typeface="Verdana"/>
                        </a:rPr>
                        <a:t> Jiwa</a:t>
                      </a:r>
                      <a:endParaRPr lang="en-US" sz="12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3885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2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solidFill>
                            <a:schemeClr val="tx2"/>
                          </a:solidFill>
                          <a:effectLst/>
                          <a:latin typeface="Tw Cen MT"/>
                          <a:ea typeface="Verdana"/>
                        </a:rPr>
                        <a:t>- </a:t>
                      </a:r>
                      <a:r>
                        <a:rPr lang="en-US" sz="1200" u="none" strike="noStrike" err="1">
                          <a:solidFill>
                            <a:schemeClr val="tx2"/>
                          </a:solidFill>
                          <a:effectLst/>
                          <a:latin typeface="Tw Cen MT"/>
                          <a:ea typeface="Verdana"/>
                        </a:rPr>
                        <a:t>Pemeriksaan</a:t>
                      </a:r>
                      <a:r>
                        <a:rPr lang="en-US" sz="1200" u="none" strike="noStrike" dirty="0">
                          <a:solidFill>
                            <a:schemeClr val="tx2"/>
                          </a:solidFill>
                          <a:effectLst/>
                          <a:latin typeface="Tw Cen MT"/>
                          <a:ea typeface="Verdana"/>
                        </a:rPr>
                        <a:t> </a:t>
                      </a:r>
                      <a:r>
                        <a:rPr lang="en-US" sz="1200" u="none" strike="noStrike" err="1">
                          <a:solidFill>
                            <a:schemeClr val="tx2"/>
                          </a:solidFill>
                          <a:effectLst/>
                          <a:latin typeface="Tw Cen MT"/>
                          <a:ea typeface="Verdana"/>
                        </a:rPr>
                        <a:t>Visum</a:t>
                      </a:r>
                      <a:r>
                        <a:rPr lang="en-US" sz="1200" u="none" strike="noStrike" dirty="0">
                          <a:solidFill>
                            <a:schemeClr val="tx2"/>
                          </a:solidFill>
                          <a:effectLst/>
                          <a:latin typeface="Tw Cen MT"/>
                          <a:ea typeface="Verdana"/>
                        </a:rPr>
                        <a:t> et </a:t>
                      </a:r>
                      <a:r>
                        <a:rPr lang="en-US" sz="1200" u="none" strike="noStrike" err="1">
                          <a:solidFill>
                            <a:schemeClr val="tx2"/>
                          </a:solidFill>
                          <a:effectLst/>
                          <a:latin typeface="Tw Cen MT"/>
                          <a:ea typeface="Verdana"/>
                        </a:rPr>
                        <a:t>Ripertum</a:t>
                      </a:r>
                      <a:endParaRPr lang="en-US" sz="12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44546A"/>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2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200" b="0" i="0" u="none" strike="noStrike" dirty="0">
                          <a:solidFill>
                            <a:srgbClr val="44546A"/>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2154061326"/>
                  </a:ext>
                </a:extLst>
              </a:tr>
              <a:tr h="19849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2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solidFill>
                            <a:schemeClr val="tx2"/>
                          </a:solidFill>
                          <a:effectLst/>
                          <a:latin typeface="Tw Cen MT"/>
                          <a:ea typeface="Verdana"/>
                        </a:rPr>
                        <a:t>- Klinik </a:t>
                      </a:r>
                      <a:r>
                        <a:rPr lang="en-US" sz="1200" u="none" strike="noStrike" err="1">
                          <a:solidFill>
                            <a:schemeClr val="tx2"/>
                          </a:solidFill>
                          <a:effectLst/>
                          <a:latin typeface="Tw Cen MT"/>
                          <a:ea typeface="Verdana"/>
                        </a:rPr>
                        <a:t>Anak</a:t>
                      </a:r>
                      <a:endParaRPr lang="en-US" sz="12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44546A"/>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2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2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2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200" b="0" i="0" u="none" strike="noStrike" dirty="0">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2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522837362"/>
                  </a:ext>
                </a:extLst>
              </a:tr>
              <a:tr h="19849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2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solidFill>
                            <a:schemeClr val="tx2"/>
                          </a:solidFill>
                          <a:effectLst/>
                          <a:latin typeface="Tw Cen MT"/>
                          <a:ea typeface="Verdana"/>
                        </a:rPr>
                        <a:t>- Klinik Saraf</a:t>
                      </a:r>
                      <a:endParaRPr lang="en-US" sz="12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44546A"/>
                          </a:solidFill>
                          <a:effectLst/>
                          <a:latin typeface="Tw Cen MT"/>
                        </a:rPr>
                        <a:t>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b="0" i="0" u="none" strike="noStrike" dirty="0">
                          <a:solidFill>
                            <a:srgbClr val="000000"/>
                          </a:solidFill>
                          <a:effectLst/>
                          <a:latin typeface="Tw Cen MT"/>
                        </a:rPr>
                        <a:t>65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41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40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42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2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2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200" b="0" i="0" u="none" strike="noStrike" dirty="0">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7969636"/>
                  </a:ext>
                </a:extLst>
              </a:tr>
              <a:tr h="3885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2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solidFill>
                            <a:schemeClr val="tx2"/>
                          </a:solidFill>
                          <a:effectLst/>
                          <a:latin typeface="Tw Cen MT"/>
                          <a:ea typeface="Verdana"/>
                        </a:rPr>
                        <a:t>- Klinik</a:t>
                      </a:r>
                      <a:r>
                        <a:rPr lang="en-US" sz="1200" u="none" strike="noStrike" baseline="0" dirty="0">
                          <a:solidFill>
                            <a:schemeClr val="tx2"/>
                          </a:solidFill>
                          <a:effectLst/>
                          <a:latin typeface="Tw Cen MT"/>
                          <a:ea typeface="Verdana"/>
                        </a:rPr>
                        <a:t> Kulit dan </a:t>
                      </a:r>
                      <a:r>
                        <a:rPr lang="en-US" sz="1200" u="none" strike="noStrike" baseline="0" err="1">
                          <a:solidFill>
                            <a:schemeClr val="tx2"/>
                          </a:solidFill>
                          <a:effectLst/>
                          <a:latin typeface="Tw Cen MT"/>
                          <a:ea typeface="Verdana"/>
                        </a:rPr>
                        <a:t>Kelamin</a:t>
                      </a:r>
                      <a:endParaRPr lang="en-US" sz="12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44546A"/>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b="0" i="0" u="none" strike="noStrike" dirty="0">
                          <a:solidFill>
                            <a:srgbClr val="000000"/>
                          </a:solidFill>
                          <a:effectLst/>
                          <a:latin typeface="Tw Cen MT"/>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2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2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ID" sz="1200" b="0" i="0" u="none" strike="noStrike">
                          <a:solidFill>
                            <a:srgbClr val="000000"/>
                          </a:solidFill>
                          <a:effectLst/>
                          <a:latin typeface="Tw Cen MT" panose="020B0602020104020603" pitchFamily="34" charset="0"/>
                        </a:rPr>
                        <a:t>13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2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2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200" b="0" i="0" u="none" strike="noStrike" dirty="0">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2427115016"/>
                  </a:ext>
                </a:extLst>
              </a:tr>
              <a:tr h="3885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2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solidFill>
                            <a:schemeClr val="tx2"/>
                          </a:solidFill>
                          <a:effectLst/>
                          <a:latin typeface="Tw Cen MT"/>
                          <a:ea typeface="Verdana"/>
                        </a:rPr>
                        <a:t>- Klinik </a:t>
                      </a:r>
                      <a:r>
                        <a:rPr lang="en-US" sz="1200" u="none" strike="noStrike" err="1">
                          <a:solidFill>
                            <a:schemeClr val="tx2"/>
                          </a:solidFill>
                          <a:effectLst/>
                          <a:latin typeface="Tw Cen MT"/>
                          <a:ea typeface="Verdana"/>
                        </a:rPr>
                        <a:t>Penyakit</a:t>
                      </a:r>
                      <a:r>
                        <a:rPr lang="en-US" sz="1200" u="none" strike="noStrike" baseline="0" dirty="0">
                          <a:solidFill>
                            <a:schemeClr val="tx2"/>
                          </a:solidFill>
                          <a:effectLst/>
                          <a:latin typeface="Tw Cen MT"/>
                          <a:ea typeface="Verdana"/>
                        </a:rPr>
                        <a:t> </a:t>
                      </a:r>
                      <a:r>
                        <a:rPr lang="en-US" sz="1200" u="none" strike="noStrike" baseline="0" err="1">
                          <a:solidFill>
                            <a:schemeClr val="tx2"/>
                          </a:solidFill>
                          <a:effectLst/>
                          <a:latin typeface="Tw Cen MT"/>
                          <a:ea typeface="Verdana"/>
                        </a:rPr>
                        <a:t>Dalam</a:t>
                      </a:r>
                      <a:endParaRPr lang="en-US" sz="12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44546A"/>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200" b="0" i="0" u="none" strike="noStrike">
                          <a:solidFill>
                            <a:srgbClr val="000000"/>
                          </a:solidFill>
                          <a:effectLst/>
                          <a:latin typeface="Tw Cen MT" panose="020B0602020104020603" pitchFamily="34" charset="0"/>
                        </a:rPr>
                        <a:t>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2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2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200" b="0" i="0" u="none" strike="noStrike" dirty="0">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345850494"/>
                  </a:ext>
                </a:extLst>
              </a:tr>
              <a:tr h="3885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2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solidFill>
                            <a:schemeClr val="tx2"/>
                          </a:solidFill>
                          <a:effectLst/>
                          <a:latin typeface="Tw Cen MT"/>
                          <a:ea typeface="Verdana"/>
                        </a:rPr>
                        <a:t>- Klinik </a:t>
                      </a:r>
                      <a:r>
                        <a:rPr lang="en-US" sz="1200" u="none" strike="noStrike" err="1">
                          <a:solidFill>
                            <a:schemeClr val="tx2"/>
                          </a:solidFill>
                          <a:effectLst/>
                          <a:latin typeface="Tw Cen MT"/>
                          <a:ea typeface="Verdana"/>
                        </a:rPr>
                        <a:t>Kandungan</a:t>
                      </a:r>
                      <a:r>
                        <a:rPr lang="en-US" sz="1200" u="none" strike="noStrike" dirty="0">
                          <a:solidFill>
                            <a:schemeClr val="tx2"/>
                          </a:solidFill>
                          <a:effectLst/>
                          <a:latin typeface="Tw Cen MT"/>
                          <a:ea typeface="Verdana"/>
                        </a:rPr>
                        <a:t> &amp; </a:t>
                      </a:r>
                      <a:r>
                        <a:rPr lang="en-US" sz="1200" u="none" strike="noStrike" err="1">
                          <a:solidFill>
                            <a:schemeClr val="tx2"/>
                          </a:solidFill>
                          <a:effectLst/>
                          <a:latin typeface="Tw Cen MT"/>
                          <a:ea typeface="Verdana"/>
                        </a:rPr>
                        <a:t>Kebidanan</a:t>
                      </a:r>
                      <a:endParaRPr lang="en-US" sz="12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44546A"/>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2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2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2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r>
                        <a:rPr lang="en-ID" sz="1200" b="0" i="0" u="none" strike="noStrike" dirty="0">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4153831112"/>
                  </a:ext>
                </a:extLst>
              </a:tr>
              <a:tr h="38850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2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solidFill>
                            <a:schemeClr val="tx2"/>
                          </a:solidFill>
                          <a:effectLst/>
                          <a:latin typeface="Tw Cen MT"/>
                          <a:ea typeface="Verdana"/>
                        </a:rPr>
                        <a:t>- Klinik </a:t>
                      </a:r>
                      <a:r>
                        <a:rPr lang="en-US" sz="1200" u="none" strike="noStrike" err="1">
                          <a:solidFill>
                            <a:schemeClr val="tx2"/>
                          </a:solidFill>
                          <a:effectLst/>
                          <a:latin typeface="Tw Cen MT"/>
                          <a:ea typeface="Verdana"/>
                        </a:rPr>
                        <a:t>Rehablititasi</a:t>
                      </a:r>
                      <a:r>
                        <a:rPr lang="en-US" sz="1200" u="none" strike="noStrike" dirty="0">
                          <a:solidFill>
                            <a:schemeClr val="tx2"/>
                          </a:solidFill>
                          <a:effectLst/>
                          <a:latin typeface="Tw Cen MT"/>
                          <a:ea typeface="Verdana"/>
                        </a:rPr>
                        <a:t> Medik</a:t>
                      </a:r>
                      <a:endParaRPr lang="en-US" sz="1200" b="0" i="0" u="none" strike="noStrike" dirty="0">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44546A"/>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44546A"/>
                          </a:solidFill>
                          <a:effectLst/>
                          <a:uLnTx/>
                          <a:uFillTx/>
                          <a:latin typeface="Tw Cen MT" panose="020B0602020104020603" pitchFamily="34" charset="0"/>
                          <a:ea typeface="+mn-ea"/>
                          <a:cs typeface="+mn-cs"/>
                        </a:rPr>
                        <a:t>-</a:t>
                      </a:r>
                      <a:endPar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4546A"/>
                          </a:solidFill>
                          <a:effectLst/>
                          <a:uLnTx/>
                          <a:uFillTx/>
                          <a:latin typeface="Tw Cen MT" panose="020B0602020104020603" pitchFamily="34" charset="0"/>
                          <a:ea typeface="+mn-ea"/>
                          <a:cs typeface="+mn-cs"/>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2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200" b="0" i="0" u="none" strike="noStrike" dirty="0">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200" b="0" i="0" u="none" strike="noStrike">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b"/>
                      <a:r>
                        <a:rPr lang="en-ID" sz="1200" b="0" i="0" u="none" strike="noStrike" dirty="0">
                          <a:solidFill>
                            <a:srgbClr val="44546A"/>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3491790108"/>
                  </a:ext>
                </a:extLst>
              </a:tr>
              <a:tr h="19849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u="none" strike="noStrike" dirty="0">
                          <a:solidFill>
                            <a:schemeClr val="tx2"/>
                          </a:solidFill>
                          <a:effectLst/>
                          <a:latin typeface="Tw Cen MT" panose="020B0602020104020603" pitchFamily="34" charset="0"/>
                          <a:ea typeface="Verdana" pitchFamily="34" charset="0"/>
                        </a:rPr>
                        <a:t>2</a:t>
                      </a:r>
                      <a:endParaRPr lang="en-US" sz="12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err="1">
                          <a:solidFill>
                            <a:schemeClr val="tx2"/>
                          </a:solidFill>
                          <a:effectLst/>
                          <a:latin typeface="Tw Cen MT"/>
                          <a:ea typeface="Verdana"/>
                        </a:rPr>
                        <a:t>Tindakan</a:t>
                      </a:r>
                      <a:endParaRPr lang="en-US" sz="1200" b="0" i="0" u="none" strike="noStrike">
                        <a:solidFill>
                          <a:schemeClr val="tx2"/>
                        </a:solidFill>
                        <a:effectLst/>
                        <a:latin typeface="Tw Cen MT"/>
                        <a:ea typeface="Verdana"/>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2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2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endParaRPr lang="en-US" sz="12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endParaRPr lang="en-ID" sz="12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endParaRPr lang="en-ID" sz="1200" b="0" i="0" u="none" strike="noStrike">
                        <a:solidFill>
                          <a:srgbClr val="44546A"/>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b"/>
                      <a:endParaRPr lang="en-ID" sz="1200" b="0" i="0" u="none" strike="noStrike">
                        <a:solidFill>
                          <a:srgbClr val="44546A"/>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endParaRPr lang="en-ID" sz="12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endParaRPr lang="en-ID"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endParaRPr lang="en-US"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3447857362"/>
                  </a:ext>
                </a:extLst>
              </a:tr>
              <a:tr h="19849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200" b="0" i="0" u="none" strike="noStrike" dirty="0">
                        <a:solidFill>
                          <a:schemeClr val="tx2"/>
                        </a:solidFill>
                        <a:effectLst/>
                        <a:latin typeface="Tw Cen MT" panose="020B0602020104020603" pitchFamily="34" charset="0"/>
                        <a:ea typeface="Verdana"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200" u="none" strike="noStrike" dirty="0">
                          <a:solidFill>
                            <a:schemeClr val="tx2"/>
                          </a:solidFill>
                          <a:effectLst/>
                          <a:latin typeface="Tw Cen MT"/>
                          <a:ea typeface="Verdana"/>
                        </a:rPr>
                        <a:t>-</a:t>
                      </a:r>
                      <a:r>
                        <a:rPr lang="en-US" sz="1200" u="none" strike="noStrike" baseline="0" dirty="0">
                          <a:solidFill>
                            <a:schemeClr val="tx2"/>
                          </a:solidFill>
                          <a:effectLst/>
                          <a:latin typeface="Tw Cen MT"/>
                          <a:ea typeface="Verdana"/>
                        </a:rPr>
                        <a:t> </a:t>
                      </a:r>
                      <a:r>
                        <a:rPr lang="en-US" sz="1200" u="none" strike="noStrike" baseline="0" err="1">
                          <a:solidFill>
                            <a:schemeClr val="tx2"/>
                          </a:solidFill>
                          <a:effectLst/>
                          <a:latin typeface="Tw Cen MT"/>
                          <a:ea typeface="Verdana"/>
                        </a:rPr>
                        <a:t>Suntik</a:t>
                      </a:r>
                      <a:endParaRPr lang="en-US" sz="1200" b="0" i="0" u="none" strike="noStrike">
                        <a:solidFill>
                          <a:schemeClr val="tx2"/>
                        </a:solidFill>
                        <a:effectLst/>
                        <a:latin typeface="Tw Cen MT"/>
                        <a:ea typeface="Verdana"/>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b"/>
                      <a:r>
                        <a:rPr lang="en-US" sz="1200" b="0" i="0" u="none" strike="noStrike" dirty="0">
                          <a:solidFill>
                            <a:srgbClr val="44546A"/>
                          </a:solidFill>
                          <a:effectLst/>
                          <a:latin typeface="Tw Cen MT" panose="020B0602020104020603" pitchFamily="34" charset="0"/>
                        </a:rPr>
                        <a:t>108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200" b="0" i="0" u="none" strike="noStrike" dirty="0">
                          <a:solidFill>
                            <a:srgbClr val="000000"/>
                          </a:solidFill>
                          <a:effectLst/>
                          <a:latin typeface="Tw Cen MT" panose="020B0602020104020603" pitchFamily="34" charset="0"/>
                        </a:rPr>
                        <a:t>107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100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105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lvl="0" algn="ctr">
                        <a:buNone/>
                      </a:pPr>
                      <a:r>
                        <a:rPr lang="en-US" sz="1200" b="0" i="0" u="none" strike="noStrike" dirty="0">
                          <a:solidFill>
                            <a:srgbClr val="000000"/>
                          </a:solidFill>
                          <a:effectLst/>
                          <a:latin typeface="Tw Cen MT"/>
                        </a:rPr>
                        <a:t>101</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128</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109</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106</a:t>
                      </a:r>
                      <a:endParaRPr lang="en-ID" sz="12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107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ID" sz="1200" b="0" i="0" u="none" strike="noStrike" dirty="0">
                          <a:solidFill>
                            <a:srgbClr val="000000"/>
                          </a:solidFill>
                          <a:effectLst/>
                          <a:latin typeface="Tw Cen MT" panose="020B0602020104020603" pitchFamily="34" charset="0"/>
                        </a:rPr>
                        <a:t>106</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tc>
                  <a:txBody>
                    <a:bodyPr/>
                    <a:lstStyle/>
                    <a:p>
                      <a:pPr algn="ctr" fontAlgn="b"/>
                      <a:r>
                        <a:rPr lang="en-US" sz="1200" b="0" i="0" u="none" strike="noStrike" dirty="0">
                          <a:solidFill>
                            <a:srgbClr val="000000"/>
                          </a:solidFill>
                          <a:effectLst/>
                          <a:latin typeface="Tw Cen MT" panose="020B0602020104020603" pitchFamily="34" charset="0"/>
                        </a:rPr>
                        <a:t>136</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noFill/>
                  </a:tcPr>
                </a:tc>
                <a:extLst>
                  <a:ext uri="{0D108BD9-81ED-4DB2-BD59-A6C34878D82A}">
                    <a16:rowId xmlns:a16="http://schemas.microsoft.com/office/drawing/2014/main" val="3714844048"/>
                  </a:ext>
                </a:extLst>
              </a:tr>
            </a:tbl>
          </a:graphicData>
        </a:graphic>
      </p:graphicFrame>
      <p:sp>
        <p:nvSpPr>
          <p:cNvPr id="8" name="Rounded Rectangle 5">
            <a:extLst>
              <a:ext uri="{FF2B5EF4-FFF2-40B4-BE49-F238E27FC236}">
                <a16:creationId xmlns:a16="http://schemas.microsoft.com/office/drawing/2014/main" id="{71B82799-111B-4128-A077-A1AC45A3A166}"/>
              </a:ext>
            </a:extLst>
          </p:cNvPr>
          <p:cNvSpPr/>
          <p:nvPr/>
        </p:nvSpPr>
        <p:spPr>
          <a:xfrm>
            <a:off x="1117506" y="166427"/>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RAWAT JALAN</a:t>
            </a:r>
            <a:endParaRPr lang="en-US" sz="2800" dirty="0">
              <a:solidFill>
                <a:schemeClr val="bg1"/>
              </a:solidFill>
              <a:latin typeface="Tw Cen MT Condensed" panose="020B0606020104020203" pitchFamily="34" charset="0"/>
            </a:endParaRPr>
          </a:p>
        </p:txBody>
      </p:sp>
      <p:sp>
        <p:nvSpPr>
          <p:cNvPr id="14" name="TextBox 13">
            <a:extLst>
              <a:ext uri="{FF2B5EF4-FFF2-40B4-BE49-F238E27FC236}">
                <a16:creationId xmlns:a16="http://schemas.microsoft.com/office/drawing/2014/main" id="{A287658B-695D-4B4B-A04D-CBFF37396C7F}"/>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17" name="TextBox 16">
            <a:extLst>
              <a:ext uri="{FF2B5EF4-FFF2-40B4-BE49-F238E27FC236}">
                <a16:creationId xmlns:a16="http://schemas.microsoft.com/office/drawing/2014/main" id="{A96AF19D-2963-4F4A-8D68-9AE49BE70B63}"/>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2" name="Slide Number Placeholder 1">
            <a:extLst>
              <a:ext uri="{FF2B5EF4-FFF2-40B4-BE49-F238E27FC236}">
                <a16:creationId xmlns:a16="http://schemas.microsoft.com/office/drawing/2014/main" id="{9D0EEC47-80B0-42D2-AEFB-70431CD13EA5}"/>
              </a:ext>
            </a:extLst>
          </p:cNvPr>
          <p:cNvSpPr>
            <a:spLocks noGrp="1"/>
          </p:cNvSpPr>
          <p:nvPr>
            <p:ph type="sldNum" sz="quarter" idx="12"/>
          </p:nvPr>
        </p:nvSpPr>
        <p:spPr/>
        <p:txBody>
          <a:bodyPr/>
          <a:lstStyle/>
          <a:p>
            <a:fld id="{565CE74E-AB26-4998-AD42-012C4C1AD076}" type="slidenum">
              <a:rPr lang="zh-CN" altLang="en-US" smtClean="0"/>
              <a:t>37</a:t>
            </a:fld>
            <a:endParaRPr lang="zh-CN" altLang="en-US"/>
          </a:p>
        </p:txBody>
      </p:sp>
      <p:pic>
        <p:nvPicPr>
          <p:cNvPr id="5" name="Picture 4">
            <a:extLst>
              <a:ext uri="{FF2B5EF4-FFF2-40B4-BE49-F238E27FC236}">
                <a16:creationId xmlns:a16="http://schemas.microsoft.com/office/drawing/2014/main" id="{E336D650-FC5D-45D2-AC59-CF8186C68E4F}"/>
              </a:ext>
            </a:extLst>
          </p:cNvPr>
          <p:cNvPicPr>
            <a:picLocks noChangeAspect="1"/>
          </p:cNvPicPr>
          <p:nvPr/>
        </p:nvPicPr>
        <p:blipFill>
          <a:blip r:embed="rId3"/>
          <a:stretch>
            <a:fillRect/>
          </a:stretch>
        </p:blipFill>
        <p:spPr>
          <a:xfrm>
            <a:off x="126217" y="-93567"/>
            <a:ext cx="1252009" cy="802206"/>
          </a:xfrm>
          <a:prstGeom prst="rect">
            <a:avLst/>
          </a:prstGeom>
        </p:spPr>
      </p:pic>
    </p:spTree>
    <p:extLst>
      <p:ext uri="{BB962C8B-B14F-4D97-AF65-F5344CB8AC3E}">
        <p14:creationId xmlns:p14="http://schemas.microsoft.com/office/powerpoint/2010/main" val="17398403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EA4E7363-BD5A-4582-83CA-CC464363862B}"/>
              </a:ext>
            </a:extLst>
          </p:cNvPr>
          <p:cNvGraphicFramePr>
            <a:graphicFrameLocks/>
          </p:cNvGraphicFramePr>
          <p:nvPr>
            <p:extLst>
              <p:ext uri="{D42A27DB-BD31-4B8C-83A1-F6EECF244321}">
                <p14:modId xmlns:p14="http://schemas.microsoft.com/office/powerpoint/2010/main" val="1199646306"/>
              </p:ext>
            </p:extLst>
          </p:nvPr>
        </p:nvGraphicFramePr>
        <p:xfrm>
          <a:off x="499038" y="929875"/>
          <a:ext cx="10762518" cy="4416736"/>
        </p:xfrm>
        <a:graphic>
          <a:graphicData uri="http://schemas.openxmlformats.org/drawingml/2006/table">
            <a:tbl>
              <a:tblPr firstRow="1" bandRow="1"/>
              <a:tblGrid>
                <a:gridCol w="524773">
                  <a:extLst>
                    <a:ext uri="{9D8B030D-6E8A-4147-A177-3AD203B41FA5}">
                      <a16:colId xmlns:a16="http://schemas.microsoft.com/office/drawing/2014/main" val="20000"/>
                    </a:ext>
                  </a:extLst>
                </a:gridCol>
                <a:gridCol w="1813590">
                  <a:extLst>
                    <a:ext uri="{9D8B030D-6E8A-4147-A177-3AD203B41FA5}">
                      <a16:colId xmlns:a16="http://schemas.microsoft.com/office/drawing/2014/main" val="20001"/>
                    </a:ext>
                  </a:extLst>
                </a:gridCol>
                <a:gridCol w="773016">
                  <a:extLst>
                    <a:ext uri="{9D8B030D-6E8A-4147-A177-3AD203B41FA5}">
                      <a16:colId xmlns:a16="http://schemas.microsoft.com/office/drawing/2014/main" val="20002"/>
                    </a:ext>
                  </a:extLst>
                </a:gridCol>
                <a:gridCol w="650993">
                  <a:extLst>
                    <a:ext uri="{9D8B030D-6E8A-4147-A177-3AD203B41FA5}">
                      <a16:colId xmlns:a16="http://schemas.microsoft.com/office/drawing/2014/main" val="3737928040"/>
                    </a:ext>
                  </a:extLst>
                </a:gridCol>
                <a:gridCol w="777794">
                  <a:extLst>
                    <a:ext uri="{9D8B030D-6E8A-4147-A177-3AD203B41FA5}">
                      <a16:colId xmlns:a16="http://schemas.microsoft.com/office/drawing/2014/main" val="4103974192"/>
                    </a:ext>
                  </a:extLst>
                </a:gridCol>
                <a:gridCol w="777794">
                  <a:extLst>
                    <a:ext uri="{9D8B030D-6E8A-4147-A177-3AD203B41FA5}">
                      <a16:colId xmlns:a16="http://schemas.microsoft.com/office/drawing/2014/main" val="2403853967"/>
                    </a:ext>
                  </a:extLst>
                </a:gridCol>
                <a:gridCol w="777794">
                  <a:extLst>
                    <a:ext uri="{9D8B030D-6E8A-4147-A177-3AD203B41FA5}">
                      <a16:colId xmlns:a16="http://schemas.microsoft.com/office/drawing/2014/main" val="2682108769"/>
                    </a:ext>
                  </a:extLst>
                </a:gridCol>
                <a:gridCol w="777794">
                  <a:extLst>
                    <a:ext uri="{9D8B030D-6E8A-4147-A177-3AD203B41FA5}">
                      <a16:colId xmlns:a16="http://schemas.microsoft.com/office/drawing/2014/main" val="1023818258"/>
                    </a:ext>
                  </a:extLst>
                </a:gridCol>
                <a:gridCol w="777794">
                  <a:extLst>
                    <a:ext uri="{9D8B030D-6E8A-4147-A177-3AD203B41FA5}">
                      <a16:colId xmlns:a16="http://schemas.microsoft.com/office/drawing/2014/main" val="3651045887"/>
                    </a:ext>
                  </a:extLst>
                </a:gridCol>
                <a:gridCol w="777794">
                  <a:extLst>
                    <a:ext uri="{9D8B030D-6E8A-4147-A177-3AD203B41FA5}">
                      <a16:colId xmlns:a16="http://schemas.microsoft.com/office/drawing/2014/main" val="574881127"/>
                    </a:ext>
                  </a:extLst>
                </a:gridCol>
                <a:gridCol w="777794">
                  <a:extLst>
                    <a:ext uri="{9D8B030D-6E8A-4147-A177-3AD203B41FA5}">
                      <a16:colId xmlns:a16="http://schemas.microsoft.com/office/drawing/2014/main" val="1955178757"/>
                    </a:ext>
                  </a:extLst>
                </a:gridCol>
                <a:gridCol w="777794">
                  <a:extLst>
                    <a:ext uri="{9D8B030D-6E8A-4147-A177-3AD203B41FA5}">
                      <a16:colId xmlns:a16="http://schemas.microsoft.com/office/drawing/2014/main" val="20011"/>
                    </a:ext>
                  </a:extLst>
                </a:gridCol>
                <a:gridCol w="777794">
                  <a:extLst>
                    <a:ext uri="{9D8B030D-6E8A-4147-A177-3AD203B41FA5}">
                      <a16:colId xmlns:a16="http://schemas.microsoft.com/office/drawing/2014/main" val="2546908450"/>
                    </a:ext>
                  </a:extLst>
                </a:gridCol>
              </a:tblGrid>
              <a:tr h="584654">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 KEGIATAN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JAN</a:t>
                      </a:r>
                      <a:endPar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MAR</a:t>
                      </a:r>
                    </a:p>
                  </a:txBody>
                  <a:tcPr marL="182687" marR="182687" marT="68926" marB="68926" anchor="ctr">
                    <a:lnL>
                      <a:noFill/>
                    </a:lnL>
                    <a:lnR>
                      <a:noFill/>
                    </a:lnR>
                    <a:lnT w="12700" cmpd="sng">
                      <a:solidFill>
                        <a:srgbClr val="4472C4"/>
                      </a:solidFill>
                    </a:lnT>
                    <a:lnB w="12700" cmpd="sng">
                      <a:solidFill>
                        <a:srgbClr val="4472C4"/>
                      </a:solidFill>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APR</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MEI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JUNI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JULI</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AGS</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SEP</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OKT</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600" b="1" dirty="0">
                          <a:solidFill>
                            <a:schemeClr val="tx2"/>
                          </a:solidFill>
                          <a:latin typeface="Tw Cen MT" panose="020B0602020104020603" pitchFamily="34" charset="0"/>
                          <a:ea typeface="Verdana"/>
                          <a:cs typeface="Verdana"/>
                        </a:rPr>
                        <a:t>NOV</a:t>
                      </a:r>
                    </a:p>
                  </a:txBody>
                  <a:tcPr marL="182687" marR="182687" marT="68926" marB="68926" anchor="ctr">
                    <a:lnL>
                      <a:noFill/>
                    </a:lnL>
                    <a:lnR>
                      <a:noFill/>
                    </a:lnR>
                    <a:lnT w="12700" cmpd="sng">
                      <a:solidFill>
                        <a:srgbClr val="4472C4"/>
                      </a:solidFill>
                    </a:lnT>
                    <a:lnB w="12700" cap="flat" cmpd="sng" algn="ctr">
                      <a:solidFill>
                        <a:srgbClr val="4472C4"/>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8029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1</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600" u="none" strike="noStrike" dirty="0">
                          <a:latin typeface="Tw Cen MT" panose="020B0602020104020603" pitchFamily="34" charset="0"/>
                        </a:rPr>
                        <a:t>Permintaan makanan pasien rawat inap</a:t>
                      </a:r>
                      <a:endParaRPr lang="fi-FI"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r>
                        <a:rPr lang="en-US" sz="1600" b="0" i="0" u="none" strike="noStrike" dirty="0">
                          <a:solidFill>
                            <a:srgbClr val="000000"/>
                          </a:solidFill>
                          <a:effectLst/>
                          <a:latin typeface="Tw Cen MT" panose="020B0602020104020603" pitchFamily="34" charset="0"/>
                        </a:rPr>
                        <a:t> </a:t>
                      </a: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b"/>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mpd="sng">
                      <a:solidFill>
                        <a:srgbClr val="4472C4"/>
                      </a:solidFill>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tc>
                  <a:txBody>
                    <a:bodyPr/>
                    <a:lstStyle/>
                    <a:p>
                      <a:pPr lvl="0" algn="r">
                        <a:buNone/>
                      </a:pPr>
                      <a:endParaRPr lang="en-US" sz="1600" b="0" i="0" u="none" strike="noStrike" dirty="0">
                        <a:solidFill>
                          <a:srgbClr val="000000"/>
                        </a:solidFill>
                        <a:effectLst/>
                        <a:latin typeface="Tw Cen MT" panose="020B0602020104020603" pitchFamily="34" charset="0"/>
                      </a:endParaRPr>
                    </a:p>
                  </a:txBody>
                  <a:tcPr marL="9525" marR="9525" marT="9525" marB="0" anchor="b">
                    <a:lnL>
                      <a:noFill/>
                    </a:lnL>
                    <a:lnR>
                      <a:noFill/>
                    </a:lnR>
                    <a:lnT w="12700" cap="flat" cmpd="sng" algn="ctr">
                      <a:solidFill>
                        <a:srgbClr val="4472C4"/>
                      </a:solidFill>
                      <a:prstDash val="solid"/>
                      <a:round/>
                      <a:headEnd type="none" w="med" len="med"/>
                      <a:tailEnd type="none" w="med" len="med"/>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1"/>
                  </a:ext>
                </a:extLst>
              </a:tr>
              <a:tr h="3149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600" u="none" strike="noStrike" dirty="0">
                          <a:latin typeface="Tw Cen MT" panose="020B0602020104020603" pitchFamily="34" charset="0"/>
                        </a:rPr>
                        <a:t>Jumlah Porsi</a:t>
                      </a:r>
                      <a:endParaRPr lang="fi-FI"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19,674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17,691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17,067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11,310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10,380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12,714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12,972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15,186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14,223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14,355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14,109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27598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fi-FI" sz="1600" u="none" strike="noStrike" dirty="0">
                          <a:latin typeface="Tw Cen MT" panose="020B0602020104020603" pitchFamily="34" charset="0"/>
                        </a:rPr>
                        <a:t>Jumlah Orang</a:t>
                      </a:r>
                      <a:endParaRPr lang="fi-FI"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6,558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5,897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5,689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3,770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3,460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4,238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4,324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5.062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4.741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4,785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4,703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6"/>
                  </a:ext>
                </a:extLst>
              </a:tr>
              <a:tr h="36562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2</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dirty="0">
                          <a:latin typeface="Tw Cen MT" panose="020B0602020104020603" pitchFamily="34" charset="0"/>
                        </a:rPr>
                        <a:t>Survey Diet </a:t>
                      </a:r>
                      <a:r>
                        <a:rPr lang="en-US" sz="1600" u="none" strike="noStrike" err="1">
                          <a:latin typeface="Tw Cen MT" panose="020B0602020104020603" pitchFamily="34" charset="0"/>
                        </a:rPr>
                        <a:t>Pasien</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Jumlah</a:t>
                      </a:r>
                      <a:r>
                        <a:rPr lang="en-US" sz="1600" u="none" strike="noStrike" dirty="0">
                          <a:latin typeface="Tw Cen MT" panose="020B0602020104020603" pitchFamily="34" charset="0"/>
                        </a:rPr>
                        <a:t> </a:t>
                      </a:r>
                      <a:r>
                        <a:rPr lang="en-US" sz="1600" u="none" strike="noStrike" err="1">
                          <a:latin typeface="Tw Cen MT" panose="020B0602020104020603" pitchFamily="34" charset="0"/>
                        </a:rPr>
                        <a:t>Porsi</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3,924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4,083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5,061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3,237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3,159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3,771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3,714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4,137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4,449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4,614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5,316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3"/>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Jumlah</a:t>
                      </a:r>
                      <a:r>
                        <a:rPr lang="en-US" sz="1600" u="none" strike="noStrike" dirty="0">
                          <a:latin typeface="Tw Cen MT" panose="020B0602020104020603" pitchFamily="34" charset="0"/>
                        </a:rPr>
                        <a:t> Orang</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1,308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1,361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1,687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1,079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1,053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1,257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1,058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1,379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1,483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1,538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1,772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3</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err="1">
                          <a:latin typeface="Tw Cen MT" panose="020B0602020104020603" pitchFamily="34" charset="0"/>
                        </a:rPr>
                        <a:t>Edukasi</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73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93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97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83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158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139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116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133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214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220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8"/>
                  </a:ext>
                </a:extLst>
              </a:tr>
              <a:tr h="3109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Pelayanan</a:t>
                      </a:r>
                      <a:r>
                        <a:rPr lang="en-US" sz="1600" u="none" strike="noStrike" dirty="0">
                          <a:latin typeface="Tw Cen MT" panose="020B0602020104020603" pitchFamily="34" charset="0"/>
                        </a:rPr>
                        <a:t> </a:t>
                      </a:r>
                      <a:r>
                        <a:rPr lang="en-US" sz="1600" u="none" strike="noStrike" err="1">
                          <a:latin typeface="Tw Cen MT" panose="020B0602020104020603" pitchFamily="34" charset="0"/>
                        </a:rPr>
                        <a:t>Konsultasi</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a:t>
                      </a:r>
                      <a:r>
                        <a:rPr lang="en-ID"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 -</a:t>
                      </a:r>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6656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u="none" strike="noStrike" dirty="0">
                          <a:latin typeface="Tw Cen MT" panose="020B0602020104020603" pitchFamily="34" charset="0"/>
                        </a:rPr>
                        <a:t>4</a:t>
                      </a:r>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u="none" strike="noStrike" err="1">
                          <a:latin typeface="Tw Cen MT" panose="020B0602020104020603" pitchFamily="34" charset="0"/>
                        </a:rPr>
                        <a:t>Asesment</a:t>
                      </a:r>
                      <a:r>
                        <a:rPr lang="en-US" sz="1600" u="none" strike="noStrike" dirty="0">
                          <a:latin typeface="Tw Cen MT" panose="020B0602020104020603" pitchFamily="34" charset="0"/>
                        </a:rPr>
                        <a:t> </a:t>
                      </a:r>
                      <a:r>
                        <a:rPr lang="en-US" sz="1600" u="none" strike="noStrike" err="1">
                          <a:latin typeface="Tw Cen MT" panose="020B0602020104020603" pitchFamily="34" charset="0"/>
                        </a:rPr>
                        <a:t>Awal</a:t>
                      </a:r>
                      <a:r>
                        <a:rPr lang="en-US" sz="1600" u="none" strike="noStrike" dirty="0">
                          <a:latin typeface="Tw Cen MT" panose="020B0602020104020603" pitchFamily="34" charset="0"/>
                        </a:rPr>
                        <a:t> </a:t>
                      </a:r>
                      <a:r>
                        <a:rPr lang="en-US" sz="1600" u="none" strike="noStrike" err="1">
                          <a:latin typeface="Tw Cen MT" panose="020B0602020104020603" pitchFamily="34" charset="0"/>
                        </a:rPr>
                        <a:t>pasien</a:t>
                      </a:r>
                      <a:r>
                        <a:rPr lang="en-US" sz="1600" u="none" strike="noStrike" dirty="0">
                          <a:latin typeface="Tw Cen MT" panose="020B0602020104020603" pitchFamily="34" charset="0"/>
                        </a:rPr>
                        <a:t> </a:t>
                      </a:r>
                      <a:r>
                        <a:rPr lang="en-US" sz="1600" u="none" strike="noStrike" err="1">
                          <a:latin typeface="Tw Cen MT" panose="020B0602020104020603" pitchFamily="34" charset="0"/>
                        </a:rPr>
                        <a:t>baru</a:t>
                      </a:r>
                      <a:endParaRPr lang="en-US" sz="1600" b="0" i="0" u="none" strike="noStrike">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endParaRPr lang="en-US" sz="16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lvl="0" algn="ctr">
                        <a:buNone/>
                      </a:pPr>
                      <a:endParaRPr lang="en-US"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ID"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tc>
                  <a:txBody>
                    <a:bodyPr/>
                    <a:lstStyle/>
                    <a:p>
                      <a:pPr algn="ctr" fontAlgn="b"/>
                      <a:endParaRPr lang="en-ID" sz="16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10004"/>
                  </a:ext>
                </a:extLst>
              </a:tr>
              <a:tr h="5454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err="1">
                          <a:solidFill>
                            <a:schemeClr val="tx1"/>
                          </a:solidFill>
                          <a:latin typeface="Tw Cen MT" panose="020B0602020104020603" pitchFamily="34" charset="0"/>
                          <a:ea typeface="Verdana"/>
                          <a:cs typeface="Verdana"/>
                        </a:rPr>
                        <a:t>Tepat</a:t>
                      </a:r>
                      <a:endParaRPr lang="en-US" sz="1600" b="0" i="0" u="none" strike="noStrike">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256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204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208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600" b="0" i="0" u="none" strike="noStrike" dirty="0">
                          <a:solidFill>
                            <a:srgbClr val="000000"/>
                          </a:solidFill>
                          <a:effectLst/>
                          <a:latin typeface="Tw Cen MT" panose="020B0602020104020603" pitchFamily="34" charset="0"/>
                        </a:rPr>
                        <a:t>160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rgbClr val="000000"/>
                          </a:solidFill>
                          <a:effectLst/>
                          <a:latin typeface="Tw Cen MT" panose="020B0602020104020603" pitchFamily="34" charset="0"/>
                        </a:rPr>
                        <a:t>145</a:t>
                      </a:r>
                      <a:endParaRPr lang="en-US" sz="1600" dirty="0">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latin typeface="Tw Cen MT" panose="020B0602020104020603" pitchFamily="34" charset="0"/>
                        </a:rPr>
                        <a:t>211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latin typeface="Tw Cen MT" panose="020B0602020104020603" pitchFamily="34" charset="0"/>
                        </a:rPr>
                        <a:t>166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a:solidFill>
                            <a:srgbClr val="000000"/>
                          </a:solidFill>
                          <a:effectLst/>
                          <a:latin typeface="Tw Cen MT" panose="020B0602020104020603" pitchFamily="34" charset="0"/>
                        </a:rPr>
                        <a:t>200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177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ID" sz="1600" b="0" i="0" u="none" strike="noStrike" dirty="0">
                          <a:solidFill>
                            <a:srgbClr val="000000"/>
                          </a:solidFill>
                          <a:effectLst/>
                          <a:latin typeface="Tw Cen MT" panose="020B0602020104020603" pitchFamily="34" charset="0"/>
                        </a:rPr>
                        <a:t>161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833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endParaRPr lang="en-US" sz="1600" b="0" i="0" u="none" strike="noStrike"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600" b="0" i="0" u="none" strike="noStrike" err="1">
                          <a:solidFill>
                            <a:schemeClr val="tx1"/>
                          </a:solidFill>
                          <a:latin typeface="Tw Cen MT" panose="020B0602020104020603" pitchFamily="34" charset="0"/>
                          <a:ea typeface="Verdana"/>
                          <a:cs typeface="Verdana"/>
                        </a:rPr>
                        <a:t>Tidak</a:t>
                      </a:r>
                      <a:r>
                        <a:rPr lang="en-US" sz="1600" b="0" i="0" u="none" strike="noStrike" dirty="0">
                          <a:solidFill>
                            <a:schemeClr val="tx1"/>
                          </a:solidFill>
                          <a:latin typeface="Tw Cen MT" panose="020B0602020104020603" pitchFamily="34" charset="0"/>
                          <a:ea typeface="Verdana"/>
                          <a:cs typeface="Verdana"/>
                        </a:rPr>
                        <a:t> </a:t>
                      </a:r>
                      <a:r>
                        <a:rPr lang="en-US" sz="1600" b="0" i="0" u="none" strike="noStrike" err="1">
                          <a:solidFill>
                            <a:schemeClr val="tx1"/>
                          </a:solidFill>
                          <a:latin typeface="Tw Cen MT" panose="020B0602020104020603" pitchFamily="34" charset="0"/>
                          <a:ea typeface="Verdana"/>
                          <a:cs typeface="Verdana"/>
                        </a:rPr>
                        <a:t>tepat</a:t>
                      </a:r>
                      <a:endParaRPr lang="en-US" sz="1600" b="0" i="0" u="none" strike="noStrike">
                        <a:solidFill>
                          <a:schemeClr val="tx1"/>
                        </a:solidFill>
                        <a:latin typeface="Tw Cen MT" panose="020B0602020104020603" pitchFamily="34" charset="0"/>
                        <a:ea typeface="Verdana"/>
                        <a:cs typeface="Verdana"/>
                      </a:endParaRPr>
                    </a:p>
                  </a:txBody>
                  <a:tcPr marL="19033" marR="19033" marT="14360"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5</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algn="ctr" fontAlgn="b"/>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3</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lvl="0" algn="ctr">
                        <a:buNone/>
                      </a:pPr>
                      <a:r>
                        <a:rPr lang="en-US" sz="16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ID" sz="1600" b="0" i="0" u="none" strike="noStrike" dirty="0">
                          <a:solidFill>
                            <a:srgbClr val="000000"/>
                          </a:solidFill>
                          <a:effectLst/>
                          <a:latin typeface="Tw Cen MT" panose="020B0602020104020603" pitchFamily="34" charset="0"/>
                        </a:rPr>
                        <a:t> </a:t>
                      </a: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w="12700" cmpd="sng">
                      <a:solidFill>
                        <a:srgbClr val="4472C4"/>
                      </a:solidFill>
                    </a:lnB>
                    <a:lnTlToBr w="12700" cmpd="sng">
                      <a:noFill/>
                      <a:prstDash val="solid"/>
                    </a:lnTlToBr>
                    <a:lnBlToTr w="12700" cmpd="sng">
                      <a:noFill/>
                      <a:prstDash val="solid"/>
                    </a:lnBlToTr>
                    <a:solidFill>
                      <a:srgbClr val="4472C4">
                        <a:alpha val="20000"/>
                      </a:srgbClr>
                    </a:solidFill>
                  </a:tcPr>
                </a:tc>
                <a:extLst>
                  <a:ext uri="{0D108BD9-81ED-4DB2-BD59-A6C34878D82A}">
                    <a16:rowId xmlns:a16="http://schemas.microsoft.com/office/drawing/2014/main" val="64341488"/>
                  </a:ext>
                </a:extLst>
              </a:tr>
            </a:tbl>
          </a:graphicData>
        </a:graphic>
      </p:graphicFrame>
      <p:sp>
        <p:nvSpPr>
          <p:cNvPr id="5" name="Rounded Rectangle 5">
            <a:extLst>
              <a:ext uri="{FF2B5EF4-FFF2-40B4-BE49-F238E27FC236}">
                <a16:creationId xmlns:a16="http://schemas.microsoft.com/office/drawing/2014/main" id="{D3ED909D-669E-4C80-B61A-92760137237A}"/>
              </a:ext>
            </a:extLst>
          </p:cNvPr>
          <p:cNvSpPr/>
          <p:nvPr/>
        </p:nvSpPr>
        <p:spPr>
          <a:xfrm>
            <a:off x="1356174" y="292394"/>
            <a:ext cx="2473342"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GIZI</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D9DBFEA9-32AD-44E7-850B-399DB89A6EA5}"/>
              </a:ext>
            </a:extLst>
          </p:cNvPr>
          <p:cNvSpPr>
            <a:spLocks noGrp="1"/>
          </p:cNvSpPr>
          <p:nvPr>
            <p:ph type="sldNum" sz="quarter" idx="12"/>
          </p:nvPr>
        </p:nvSpPr>
        <p:spPr/>
        <p:txBody>
          <a:bodyPr/>
          <a:lstStyle/>
          <a:p>
            <a:fld id="{565CE74E-AB26-4998-AD42-012C4C1AD076}" type="slidenum">
              <a:rPr lang="zh-CN" altLang="en-US" smtClean="0"/>
              <a:t>38</a:t>
            </a:fld>
            <a:endParaRPr lang="zh-CN" altLang="en-US"/>
          </a:p>
        </p:txBody>
      </p:sp>
      <p:pic>
        <p:nvPicPr>
          <p:cNvPr id="6" name="Picture 5">
            <a:extLst>
              <a:ext uri="{FF2B5EF4-FFF2-40B4-BE49-F238E27FC236}">
                <a16:creationId xmlns:a16="http://schemas.microsoft.com/office/drawing/2014/main" id="{1EC5099C-A57A-4288-B24C-98D878BF3207}"/>
              </a:ext>
            </a:extLst>
          </p:cNvPr>
          <p:cNvPicPr>
            <a:picLocks noChangeAspect="1"/>
          </p:cNvPicPr>
          <p:nvPr/>
        </p:nvPicPr>
        <p:blipFill>
          <a:blip r:embed="rId2"/>
          <a:stretch>
            <a:fillRect/>
          </a:stretch>
        </p:blipFill>
        <p:spPr>
          <a:xfrm>
            <a:off x="375528" y="0"/>
            <a:ext cx="865707" cy="865707"/>
          </a:xfrm>
          <a:prstGeom prst="rect">
            <a:avLst/>
          </a:prstGeom>
        </p:spPr>
      </p:pic>
    </p:spTree>
    <p:extLst>
      <p:ext uri="{BB962C8B-B14F-4D97-AF65-F5344CB8AC3E}">
        <p14:creationId xmlns:p14="http://schemas.microsoft.com/office/powerpoint/2010/main" val="25593802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Pentagon 7">
            <a:extLst>
              <a:ext uri="{FF2B5EF4-FFF2-40B4-BE49-F238E27FC236}">
                <a16:creationId xmlns:a16="http://schemas.microsoft.com/office/drawing/2014/main" id="{673980D5-D469-407A-BFD2-D081BD2ED76F}"/>
              </a:ext>
            </a:extLst>
          </p:cNvPr>
          <p:cNvSpPr/>
          <p:nvPr/>
        </p:nvSpPr>
        <p:spPr>
          <a:xfrm>
            <a:off x="1047685" y="20974"/>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10" name="Rounded Rectangle 5">
            <a:extLst>
              <a:ext uri="{FF2B5EF4-FFF2-40B4-BE49-F238E27FC236}">
                <a16:creationId xmlns:a16="http://schemas.microsoft.com/office/drawing/2014/main" id="{940CEBF4-BE2F-40B3-9295-1E3704BED2D4}"/>
              </a:ext>
            </a:extLst>
          </p:cNvPr>
          <p:cNvSpPr/>
          <p:nvPr/>
        </p:nvSpPr>
        <p:spPr>
          <a:xfrm>
            <a:off x="2118931" y="61054"/>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SANITASI</a:t>
            </a:r>
            <a:endParaRPr lang="en-US" sz="2800" dirty="0">
              <a:solidFill>
                <a:schemeClr val="bg1"/>
              </a:solidFill>
              <a:latin typeface="Tw Cen MT Condensed" panose="020B0606020104020203" pitchFamily="34" charset="0"/>
            </a:endParaRPr>
          </a:p>
        </p:txBody>
      </p:sp>
      <p:graphicFrame>
        <p:nvGraphicFramePr>
          <p:cNvPr id="2" name="Table 1">
            <a:extLst>
              <a:ext uri="{FF2B5EF4-FFF2-40B4-BE49-F238E27FC236}">
                <a16:creationId xmlns:a16="http://schemas.microsoft.com/office/drawing/2014/main" id="{8BF2BBF4-33C3-43AA-B44E-D85352D943C6}"/>
              </a:ext>
            </a:extLst>
          </p:cNvPr>
          <p:cNvGraphicFramePr>
            <a:graphicFrameLocks noGrp="1"/>
          </p:cNvGraphicFramePr>
          <p:nvPr>
            <p:extLst>
              <p:ext uri="{D42A27DB-BD31-4B8C-83A1-F6EECF244321}">
                <p14:modId xmlns:p14="http://schemas.microsoft.com/office/powerpoint/2010/main" val="2130473546"/>
              </p:ext>
            </p:extLst>
          </p:nvPr>
        </p:nvGraphicFramePr>
        <p:xfrm>
          <a:off x="101719" y="480079"/>
          <a:ext cx="11904383" cy="6347560"/>
        </p:xfrm>
        <a:graphic>
          <a:graphicData uri="http://schemas.openxmlformats.org/drawingml/2006/table">
            <a:tbl>
              <a:tblPr firstRow="1" bandRow="1">
                <a:tableStyleId>{5C22544A-7EE6-4342-B048-85BDC9FD1C3A}</a:tableStyleId>
              </a:tblPr>
              <a:tblGrid>
                <a:gridCol w="195464">
                  <a:extLst>
                    <a:ext uri="{9D8B030D-6E8A-4147-A177-3AD203B41FA5}">
                      <a16:colId xmlns:a16="http://schemas.microsoft.com/office/drawing/2014/main" val="2776679138"/>
                    </a:ext>
                  </a:extLst>
                </a:gridCol>
                <a:gridCol w="179302">
                  <a:extLst>
                    <a:ext uri="{9D8B030D-6E8A-4147-A177-3AD203B41FA5}">
                      <a16:colId xmlns:a16="http://schemas.microsoft.com/office/drawing/2014/main" val="2954129134"/>
                    </a:ext>
                  </a:extLst>
                </a:gridCol>
                <a:gridCol w="8151674">
                  <a:extLst>
                    <a:ext uri="{9D8B030D-6E8A-4147-A177-3AD203B41FA5}">
                      <a16:colId xmlns:a16="http://schemas.microsoft.com/office/drawing/2014/main" val="2484559110"/>
                    </a:ext>
                  </a:extLst>
                </a:gridCol>
                <a:gridCol w="363358">
                  <a:extLst>
                    <a:ext uri="{9D8B030D-6E8A-4147-A177-3AD203B41FA5}">
                      <a16:colId xmlns:a16="http://schemas.microsoft.com/office/drawing/2014/main" val="56142413"/>
                    </a:ext>
                  </a:extLst>
                </a:gridCol>
                <a:gridCol w="430655">
                  <a:extLst>
                    <a:ext uri="{9D8B030D-6E8A-4147-A177-3AD203B41FA5}">
                      <a16:colId xmlns:a16="http://schemas.microsoft.com/office/drawing/2014/main" val="262035826"/>
                    </a:ext>
                  </a:extLst>
                </a:gridCol>
                <a:gridCol w="430655">
                  <a:extLst>
                    <a:ext uri="{9D8B030D-6E8A-4147-A177-3AD203B41FA5}">
                      <a16:colId xmlns:a16="http://schemas.microsoft.com/office/drawing/2014/main" val="3008491362"/>
                    </a:ext>
                  </a:extLst>
                </a:gridCol>
                <a:gridCol w="430655">
                  <a:extLst>
                    <a:ext uri="{9D8B030D-6E8A-4147-A177-3AD203B41FA5}">
                      <a16:colId xmlns:a16="http://schemas.microsoft.com/office/drawing/2014/main" val="3135607596"/>
                    </a:ext>
                  </a:extLst>
                </a:gridCol>
                <a:gridCol w="430655">
                  <a:extLst>
                    <a:ext uri="{9D8B030D-6E8A-4147-A177-3AD203B41FA5}">
                      <a16:colId xmlns:a16="http://schemas.microsoft.com/office/drawing/2014/main" val="1547878395"/>
                    </a:ext>
                  </a:extLst>
                </a:gridCol>
                <a:gridCol w="430655">
                  <a:extLst>
                    <a:ext uri="{9D8B030D-6E8A-4147-A177-3AD203B41FA5}">
                      <a16:colId xmlns:a16="http://schemas.microsoft.com/office/drawing/2014/main" val="1740982481"/>
                    </a:ext>
                  </a:extLst>
                </a:gridCol>
                <a:gridCol w="430655">
                  <a:extLst>
                    <a:ext uri="{9D8B030D-6E8A-4147-A177-3AD203B41FA5}">
                      <a16:colId xmlns:a16="http://schemas.microsoft.com/office/drawing/2014/main" val="20009"/>
                    </a:ext>
                  </a:extLst>
                </a:gridCol>
                <a:gridCol w="430655">
                  <a:extLst>
                    <a:ext uri="{9D8B030D-6E8A-4147-A177-3AD203B41FA5}">
                      <a16:colId xmlns:a16="http://schemas.microsoft.com/office/drawing/2014/main" val="394326434"/>
                    </a:ext>
                  </a:extLst>
                </a:gridCol>
              </a:tblGrid>
              <a:tr h="175164">
                <a:tc>
                  <a:txBody>
                    <a:bodyPr/>
                    <a:lstStyle/>
                    <a:p>
                      <a:pPr algn="r" fontAlgn="ctr"/>
                      <a:endParaRPr lang="en-US" sz="1200" b="1" i="0" u="none" strike="noStrike" dirty="0">
                        <a:solidFill>
                          <a:schemeClr val="bg1"/>
                        </a:solidFill>
                        <a:effectLst/>
                        <a:latin typeface="Arial Narrow" panose="020B0606020202030204" pitchFamily="34" charset="0"/>
                      </a:endParaRPr>
                    </a:p>
                  </a:txBody>
                  <a:tcPr marL="3688" marR="3688" marT="3688" marB="0" anchor="ctr"/>
                </a:tc>
                <a:tc gridSpan="2">
                  <a:txBody>
                    <a:bodyPr/>
                    <a:lstStyle/>
                    <a:p>
                      <a:pPr algn="l" fontAlgn="b"/>
                      <a:r>
                        <a:rPr lang="en-US" sz="1200" u="none" strike="noStrike" dirty="0">
                          <a:effectLst/>
                        </a:rPr>
                        <a:t>JENIS KEGIATAN</a:t>
                      </a:r>
                      <a:endParaRPr lang="en-US" sz="1200" b="1" i="0" u="none" strike="noStrike" dirty="0">
                        <a:solidFill>
                          <a:schemeClr val="bg1"/>
                        </a:solidFill>
                        <a:effectLst/>
                        <a:latin typeface="Arial Narrow" panose="020B0606020202030204" pitchFamily="34" charset="0"/>
                      </a:endParaRPr>
                    </a:p>
                  </a:txBody>
                  <a:tcPr marL="3688" marR="3688" marT="3688" marB="0" anchor="b"/>
                </a:tc>
                <a:tc hMerge="1">
                  <a:txBody>
                    <a:bodyPr/>
                    <a:lstStyle/>
                    <a:p>
                      <a:endParaRPr lang="en-US"/>
                    </a:p>
                  </a:txBody>
                  <a:tcPr/>
                </a:tc>
                <a:tc>
                  <a:txBody>
                    <a:bodyPr/>
                    <a:lstStyle/>
                    <a:p>
                      <a:pPr algn="ctr" fontAlgn="ctr"/>
                      <a:r>
                        <a:rPr lang="en-US" sz="1200" u="none" strike="noStrike" dirty="0">
                          <a:effectLst/>
                        </a:rPr>
                        <a:t> APR</a:t>
                      </a: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r>
                        <a:rPr lang="en-US" sz="1200" u="none" strike="noStrike" dirty="0">
                          <a:effectLst/>
                        </a:rPr>
                        <a:t> MEI</a:t>
                      </a: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r>
                        <a:rPr lang="en-US" sz="1200" b="0" i="0" u="none" strike="noStrike" dirty="0">
                          <a:solidFill>
                            <a:schemeClr val="bg1"/>
                          </a:solidFill>
                          <a:effectLst/>
                          <a:latin typeface="Arial Narrow" panose="020B0606020202030204" pitchFamily="34" charset="0"/>
                        </a:rPr>
                        <a:t>JUNI</a:t>
                      </a:r>
                    </a:p>
                  </a:txBody>
                  <a:tcPr marL="3688" marR="3688" marT="3688" marB="0" anchor="ctr"/>
                </a:tc>
                <a:tc>
                  <a:txBody>
                    <a:bodyPr/>
                    <a:lstStyle/>
                    <a:p>
                      <a:pPr algn="ctr" fontAlgn="ctr"/>
                      <a:r>
                        <a:rPr lang="en-US" sz="1200" b="0" i="0" u="none" strike="noStrike" dirty="0">
                          <a:solidFill>
                            <a:schemeClr val="bg1"/>
                          </a:solidFill>
                          <a:effectLst/>
                          <a:latin typeface="Arial Narrow" panose="020B0606020202030204" pitchFamily="34" charset="0"/>
                        </a:rPr>
                        <a:t>JULI</a:t>
                      </a:r>
                    </a:p>
                  </a:txBody>
                  <a:tcPr marL="3688" marR="3688" marT="3688" marB="0" anchor="ctr"/>
                </a:tc>
                <a:tc>
                  <a:txBody>
                    <a:bodyPr/>
                    <a:lstStyle/>
                    <a:p>
                      <a:pPr algn="ctr" fontAlgn="ctr"/>
                      <a:r>
                        <a:rPr lang="en-US" sz="1200" b="0" i="0" u="none" strike="noStrike" dirty="0">
                          <a:solidFill>
                            <a:schemeClr val="bg1"/>
                          </a:solidFill>
                          <a:effectLst/>
                          <a:latin typeface="Arial Narrow" panose="020B0606020202030204" pitchFamily="34" charset="0"/>
                        </a:rPr>
                        <a:t>AGS</a:t>
                      </a:r>
                    </a:p>
                  </a:txBody>
                  <a:tcPr marL="3688" marR="3688" marT="3688" marB="0" anchor="ctr"/>
                </a:tc>
                <a:tc>
                  <a:txBody>
                    <a:bodyPr/>
                    <a:lstStyle/>
                    <a:p>
                      <a:pPr algn="ctr" fontAlgn="ctr"/>
                      <a:r>
                        <a:rPr lang="en-US" sz="1200" b="0" i="0" u="none" strike="noStrike" dirty="0">
                          <a:solidFill>
                            <a:schemeClr val="bg1"/>
                          </a:solidFill>
                          <a:effectLst/>
                          <a:latin typeface="Arial Narrow" panose="020B0606020202030204" pitchFamily="34" charset="0"/>
                        </a:rPr>
                        <a:t>SEP</a:t>
                      </a:r>
                    </a:p>
                  </a:txBody>
                  <a:tcPr marL="3688" marR="3688" marT="3688" marB="0" anchor="ctr"/>
                </a:tc>
                <a:tc>
                  <a:txBody>
                    <a:bodyPr/>
                    <a:lstStyle/>
                    <a:p>
                      <a:pPr algn="ctr" fontAlgn="ctr"/>
                      <a:r>
                        <a:rPr lang="en-US" sz="1200" b="0" i="0" u="none" strike="noStrike" dirty="0">
                          <a:solidFill>
                            <a:schemeClr val="bg1"/>
                          </a:solidFill>
                          <a:effectLst/>
                          <a:latin typeface="Arial Narrow" panose="020B0606020202030204" pitchFamily="34" charset="0"/>
                        </a:rPr>
                        <a:t>OKT</a:t>
                      </a:r>
                    </a:p>
                  </a:txBody>
                  <a:tcPr marL="3688" marR="3688" marT="3688" marB="0" anchor="ctr"/>
                </a:tc>
                <a:tc>
                  <a:txBody>
                    <a:bodyPr/>
                    <a:lstStyle/>
                    <a:p>
                      <a:pPr algn="ctr" fontAlgn="ctr"/>
                      <a:r>
                        <a:rPr lang="en-US" sz="1200" b="0" i="0" u="none" strike="noStrike" dirty="0">
                          <a:solidFill>
                            <a:schemeClr val="bg1"/>
                          </a:solidFill>
                          <a:effectLst/>
                          <a:latin typeface="Arial Narrow" panose="020B0606020202030204" pitchFamily="34" charset="0"/>
                        </a:rPr>
                        <a:t>NOV</a:t>
                      </a:r>
                    </a:p>
                  </a:txBody>
                  <a:tcPr marL="3688" marR="3688" marT="3688" marB="0" anchor="ctr"/>
                </a:tc>
                <a:extLst>
                  <a:ext uri="{0D108BD9-81ED-4DB2-BD59-A6C34878D82A}">
                    <a16:rowId xmlns:a16="http://schemas.microsoft.com/office/drawing/2014/main" val="2423167698"/>
                  </a:ext>
                </a:extLst>
              </a:tr>
              <a:tr h="175164">
                <a:tc>
                  <a:txBody>
                    <a:bodyPr/>
                    <a:lstStyle/>
                    <a:p>
                      <a:pPr algn="l" fontAlgn="t"/>
                      <a:r>
                        <a:rPr lang="en-US" sz="1200" u="none" strike="noStrike" dirty="0">
                          <a:effectLst/>
                        </a:rPr>
                        <a:t>a.</a:t>
                      </a:r>
                      <a:endParaRPr lang="en-US" sz="1200" b="0" i="0" u="none" strike="noStrike" dirty="0">
                        <a:solidFill>
                          <a:srgbClr val="000000"/>
                        </a:solidFill>
                        <a:effectLst/>
                        <a:latin typeface="Arial Narrow" panose="020B0606020202030204" pitchFamily="34" charset="0"/>
                      </a:endParaRPr>
                    </a:p>
                  </a:txBody>
                  <a:tcPr marL="33188" marR="3688" marT="3688" marB="0"/>
                </a:tc>
                <a:tc gridSpan="2">
                  <a:txBody>
                    <a:bodyPr/>
                    <a:lstStyle/>
                    <a:p>
                      <a:pPr algn="l" fontAlgn="t"/>
                      <a:r>
                        <a:rPr lang="en-US" sz="1200" u="none" strike="noStrike" dirty="0" err="1">
                          <a:effectLst/>
                        </a:rPr>
                        <a:t>Penyehatan</a:t>
                      </a:r>
                      <a:r>
                        <a:rPr lang="en-US" sz="1200" u="none" strike="noStrike" dirty="0">
                          <a:effectLst/>
                        </a:rPr>
                        <a:t> Media Air</a:t>
                      </a:r>
                      <a:endParaRPr lang="en-US" sz="1200" b="0" i="0" u="none" strike="noStrike" dirty="0">
                        <a:solidFill>
                          <a:srgbClr val="000000"/>
                        </a:solidFill>
                        <a:effectLst/>
                        <a:latin typeface="Arial Narrow" panose="020B0606020202030204" pitchFamily="34" charset="0"/>
                      </a:endParaRPr>
                    </a:p>
                  </a:txBody>
                  <a:tcPr marL="3688" marR="3688" marT="3688" marB="0"/>
                </a:tc>
                <a:tc hMerge="1">
                  <a:txBody>
                    <a:bodyPr/>
                    <a:lstStyle/>
                    <a:p>
                      <a:pPr algn="l" fontAlgn="b"/>
                      <a:endParaRPr lang="en-US" sz="1100" b="0" i="0" u="none" strike="noStrike" dirty="0">
                        <a:solidFill>
                          <a:srgbClr val="000000"/>
                        </a:solidFill>
                        <a:effectLst/>
                        <a:latin typeface="Calibri" panose="020F0502020204030204" pitchFamily="34" charset="0"/>
                      </a:endParaRPr>
                    </a:p>
                  </a:txBody>
                  <a:tcPr marL="3688" marR="3688" marT="3688" marB="0" anchor="b"/>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ctr" fontAlgn="ctr"/>
                      <a:endParaRPr lang="en-US" sz="1200" b="0" i="0" u="none" strike="noStrike" dirty="0">
                        <a:solidFill>
                          <a:srgbClr val="000000"/>
                        </a:solidFill>
                        <a:effectLst/>
                        <a:latin typeface="Arial Narrow" panose="020B0606020202030204" pitchFamily="34" charset="0"/>
                      </a:endParaRPr>
                    </a:p>
                  </a:txBody>
                  <a:tcPr marL="3688" marR="3688" marT="3688" marB="0" anchor="ctr"/>
                </a:tc>
                <a:extLst>
                  <a:ext uri="{0D108BD9-81ED-4DB2-BD59-A6C34878D82A}">
                    <a16:rowId xmlns:a16="http://schemas.microsoft.com/office/drawing/2014/main" val="1349444234"/>
                  </a:ext>
                </a:extLst>
              </a:tr>
              <a:tr h="175164">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1</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Pemantauan terhadap Sarana dan Kuantitas Air Minum 6 bulan sekali. </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1032490214"/>
                  </a:ext>
                </a:extLst>
              </a:tr>
              <a:tr h="175164">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2</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Pemantauan terhadap Sarana dan Kuantitas Air Higiene Sanitasi 6 bulan sekali. </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3299797877"/>
                  </a:ext>
                </a:extLst>
              </a:tr>
              <a:tr h="690269">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3</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dirty="0" err="1">
                          <a:effectLst/>
                        </a:rPr>
                        <a:t>Pemeriksaan</a:t>
                      </a:r>
                      <a:r>
                        <a:rPr lang="en-US" sz="1200" u="none" strike="noStrike" dirty="0">
                          <a:effectLst/>
                        </a:rPr>
                        <a:t> Parameter Kimia dan </a:t>
                      </a:r>
                      <a:r>
                        <a:rPr lang="en-US" sz="1200" u="none" strike="noStrike" dirty="0" err="1">
                          <a:effectLst/>
                        </a:rPr>
                        <a:t>Fisik</a:t>
                      </a:r>
                      <a:r>
                        <a:rPr lang="en-US" sz="1200" u="none" strike="noStrike" dirty="0">
                          <a:effectLst/>
                        </a:rPr>
                        <a:t> Air </a:t>
                      </a:r>
                      <a:r>
                        <a:rPr lang="en-US" sz="1200" u="none" strike="noStrike" dirty="0" err="1">
                          <a:effectLst/>
                        </a:rPr>
                        <a:t>Minum</a:t>
                      </a:r>
                      <a:r>
                        <a:rPr lang="en-US" sz="1200" u="none" strike="noStrike" dirty="0">
                          <a:effectLst/>
                        </a:rPr>
                        <a:t> </a:t>
                      </a:r>
                      <a:r>
                        <a:rPr lang="en-US" sz="1200" u="none" strike="noStrike" dirty="0" err="1">
                          <a:effectLst/>
                        </a:rPr>
                        <a:t>sesuai</a:t>
                      </a:r>
                      <a:r>
                        <a:rPr lang="en-US" sz="1200" u="none" strike="noStrike" dirty="0">
                          <a:effectLst/>
                        </a:rPr>
                        <a:t> </a:t>
                      </a:r>
                      <a:r>
                        <a:rPr lang="en-US" sz="1200" u="none" strike="noStrike" dirty="0" err="1">
                          <a:effectLst/>
                        </a:rPr>
                        <a:t>dengan</a:t>
                      </a:r>
                      <a:r>
                        <a:rPr lang="en-US" sz="1200" u="none" strike="noStrike" dirty="0">
                          <a:effectLst/>
                        </a:rPr>
                        <a:t> </a:t>
                      </a:r>
                      <a:r>
                        <a:rPr lang="en-US" sz="1200" u="none" strike="noStrike" dirty="0" err="1">
                          <a:effectLst/>
                        </a:rPr>
                        <a:t>Permenkes</a:t>
                      </a:r>
                      <a:r>
                        <a:rPr lang="en-US" sz="1200" u="none" strike="noStrike" dirty="0">
                          <a:effectLst/>
                        </a:rPr>
                        <a:t> 492 </a:t>
                      </a:r>
                      <a:r>
                        <a:rPr lang="en-US" sz="1200" u="none" strike="noStrike" dirty="0" err="1">
                          <a:effectLst/>
                        </a:rPr>
                        <a:t>Tahun</a:t>
                      </a:r>
                      <a:r>
                        <a:rPr lang="en-US" sz="1200" u="none" strike="noStrike" dirty="0">
                          <a:effectLst/>
                        </a:rPr>
                        <a:t> 2010 </a:t>
                      </a:r>
                      <a:r>
                        <a:rPr lang="en-US" sz="1200" u="none" strike="noStrike" dirty="0" err="1">
                          <a:effectLst/>
                        </a:rPr>
                        <a:t>tentang</a:t>
                      </a:r>
                      <a:r>
                        <a:rPr lang="en-US" sz="1200" u="none" strike="noStrike" dirty="0">
                          <a:effectLst/>
                        </a:rPr>
                        <a:t> </a:t>
                      </a:r>
                      <a:r>
                        <a:rPr lang="en-US" sz="1200" u="none" strike="noStrike" dirty="0" err="1">
                          <a:effectLst/>
                        </a:rPr>
                        <a:t>Persyaratan</a:t>
                      </a:r>
                      <a:r>
                        <a:rPr lang="en-US" sz="1200" u="none" strike="noStrike" dirty="0">
                          <a:effectLst/>
                        </a:rPr>
                        <a:t> </a:t>
                      </a:r>
                      <a:r>
                        <a:rPr lang="en-US" sz="1200" u="none" strike="noStrike" dirty="0" err="1">
                          <a:effectLst/>
                        </a:rPr>
                        <a:t>Kualitas</a:t>
                      </a:r>
                      <a:r>
                        <a:rPr lang="en-US" sz="1200" u="none" strike="noStrike" dirty="0">
                          <a:effectLst/>
                        </a:rPr>
                        <a:t> Air </a:t>
                      </a:r>
                      <a:r>
                        <a:rPr lang="en-US" sz="1200" u="none" strike="noStrike" dirty="0" err="1">
                          <a:effectLst/>
                        </a:rPr>
                        <a:t>Minum</a:t>
                      </a:r>
                      <a:r>
                        <a:rPr lang="en-US" sz="1200" u="none" strike="noStrike" dirty="0">
                          <a:effectLst/>
                        </a:rPr>
                        <a:t> </a:t>
                      </a:r>
                      <a:r>
                        <a:rPr lang="en-US" sz="1200" u="none" strike="noStrike" dirty="0" err="1">
                          <a:effectLst/>
                        </a:rPr>
                        <a:t>setiap</a:t>
                      </a:r>
                      <a:r>
                        <a:rPr lang="en-US" sz="1200" u="none" strike="noStrike" dirty="0">
                          <a:effectLst/>
                        </a:rPr>
                        <a:t> 6 </a:t>
                      </a:r>
                      <a:r>
                        <a:rPr lang="en-US" sz="1200" u="none" strike="noStrike" dirty="0" err="1">
                          <a:effectLst/>
                        </a:rPr>
                        <a:t>bulan</a:t>
                      </a:r>
                      <a:r>
                        <a:rPr lang="en-US" sz="1200" u="none" strike="noStrike" dirty="0">
                          <a:effectLst/>
                        </a:rPr>
                        <a:t> pada Air </a:t>
                      </a:r>
                      <a:r>
                        <a:rPr lang="en-US" sz="1200" u="none" strike="noStrike" dirty="0" err="1">
                          <a:effectLst/>
                        </a:rPr>
                        <a:t>Minum</a:t>
                      </a:r>
                      <a:r>
                        <a:rPr lang="en-US" sz="1200" u="none" strike="noStrike" dirty="0">
                          <a:effectLst/>
                        </a:rPr>
                        <a:t> Inst </a:t>
                      </a:r>
                      <a:r>
                        <a:rPr lang="en-US" sz="1200" u="none" strike="noStrike" dirty="0" err="1">
                          <a:effectLst/>
                        </a:rPr>
                        <a:t>Gizi</a:t>
                      </a:r>
                      <a:r>
                        <a:rPr lang="en-US" sz="1200" u="none" strike="noStrike" dirty="0">
                          <a:effectLst/>
                        </a:rPr>
                        <a:t>, Air </a:t>
                      </a:r>
                      <a:r>
                        <a:rPr lang="en-US" sz="1200" u="none" strike="noStrike" dirty="0" err="1">
                          <a:effectLst/>
                        </a:rPr>
                        <a:t>Minum</a:t>
                      </a:r>
                      <a:r>
                        <a:rPr lang="en-US" sz="1200" u="none" strike="noStrike" dirty="0">
                          <a:effectLst/>
                        </a:rPr>
                        <a:t> </a:t>
                      </a:r>
                      <a:r>
                        <a:rPr lang="en-US" sz="1200" u="none" strike="noStrike" dirty="0" err="1">
                          <a:effectLst/>
                        </a:rPr>
                        <a:t>Ruang</a:t>
                      </a:r>
                      <a:r>
                        <a:rPr lang="en-US" sz="1200" u="none" strike="noStrike" dirty="0">
                          <a:effectLst/>
                        </a:rPr>
                        <a:t> </a:t>
                      </a:r>
                      <a:r>
                        <a:rPr lang="en-US" sz="1200" u="none" strike="noStrike" dirty="0" err="1">
                          <a:effectLst/>
                        </a:rPr>
                        <a:t>Pengolahan</a:t>
                      </a:r>
                      <a:r>
                        <a:rPr lang="en-US" sz="1200" u="none" strike="noStrike" dirty="0">
                          <a:effectLst/>
                        </a:rPr>
                        <a:t> Inst </a:t>
                      </a:r>
                      <a:r>
                        <a:rPr lang="en-US" sz="1200" u="none" strike="noStrike" dirty="0" err="1">
                          <a:effectLst/>
                        </a:rPr>
                        <a:t>Gizi</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Sembodro</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Nakula</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Larasati</a:t>
                      </a:r>
                      <a:r>
                        <a:rPr lang="en-US" sz="1200" u="none" strike="noStrike" dirty="0">
                          <a:effectLst/>
                        </a:rPr>
                        <a:t>, Water Purifier </a:t>
                      </a:r>
                      <a:r>
                        <a:rPr lang="en-US" sz="1200" u="none" strike="noStrike" dirty="0" err="1">
                          <a:effectLst/>
                        </a:rPr>
                        <a:t>Bangsal</a:t>
                      </a:r>
                      <a:r>
                        <a:rPr lang="en-US" sz="1200" u="none" strike="noStrike" dirty="0">
                          <a:effectLst/>
                        </a:rPr>
                        <a:t> </a:t>
                      </a:r>
                      <a:r>
                        <a:rPr lang="en-US" sz="1200" u="none" strike="noStrike" dirty="0" err="1">
                          <a:effectLst/>
                        </a:rPr>
                        <a:t>Gatotkoco</a:t>
                      </a:r>
                      <a:r>
                        <a:rPr lang="en-US" sz="1200" u="none" strike="noStrike" dirty="0">
                          <a:effectLst/>
                        </a:rPr>
                        <a:t>, Water Purifier Inst Gigi dan </a:t>
                      </a:r>
                      <a:r>
                        <a:rPr lang="en-US" sz="1200" u="none" strike="noStrike" dirty="0" err="1">
                          <a:effectLst/>
                        </a:rPr>
                        <a:t>Mulut</a:t>
                      </a:r>
                      <a:r>
                        <a:rPr lang="en-US" sz="1200" u="none" strike="noStrike" dirty="0">
                          <a:effectLst/>
                        </a:rPr>
                        <a:t>, </a:t>
                      </a:r>
                      <a:r>
                        <a:rPr lang="en-US" sz="1200" u="none" strike="noStrike" dirty="0" err="1">
                          <a:effectLst/>
                        </a:rPr>
                        <a:t>Kantin</a:t>
                      </a:r>
                      <a:r>
                        <a:rPr lang="en-US" sz="1200" u="none" strike="noStrike" dirty="0">
                          <a:effectLst/>
                        </a:rPr>
                        <a:t> Dharma Wanita, </a:t>
                      </a:r>
                      <a:r>
                        <a:rPr lang="en-US" sz="1200" u="none" strike="noStrike" dirty="0" err="1">
                          <a:effectLst/>
                        </a:rPr>
                        <a:t>Kantin</a:t>
                      </a:r>
                      <a:r>
                        <a:rPr lang="en-US" sz="1200" u="none" strike="noStrike" dirty="0">
                          <a:effectLst/>
                        </a:rPr>
                        <a:t> </a:t>
                      </a:r>
                      <a:r>
                        <a:rPr lang="en-US" sz="1200" u="none" strike="noStrike" dirty="0" err="1">
                          <a:effectLst/>
                        </a:rPr>
                        <a:t>Gizi</a:t>
                      </a:r>
                      <a:r>
                        <a:rPr lang="en-US" sz="1200" u="none" strike="noStrike" dirty="0">
                          <a:effectLst/>
                        </a:rPr>
                        <a:t>, </a:t>
                      </a:r>
                      <a:r>
                        <a:rPr lang="en-US" sz="1200" u="none" strike="noStrike" dirty="0" err="1">
                          <a:effectLst/>
                        </a:rPr>
                        <a:t>Kantin</a:t>
                      </a:r>
                      <a:r>
                        <a:rPr lang="en-US" sz="1200" u="none" strike="noStrike" dirty="0">
                          <a:effectLst/>
                        </a:rPr>
                        <a:t> Gedung </a:t>
                      </a:r>
                      <a:r>
                        <a:rPr lang="en-US" sz="1200" u="none" strike="noStrike" dirty="0" err="1">
                          <a:effectLst/>
                        </a:rPr>
                        <a:t>Olahraga</a:t>
                      </a:r>
                      <a:r>
                        <a:rPr lang="en-US" sz="1200" u="none" strike="noStrike" dirty="0">
                          <a:effectLst/>
                        </a:rPr>
                        <a:t>, dan </a:t>
                      </a:r>
                      <a:r>
                        <a:rPr lang="en-US" sz="1200" u="none" strike="noStrike" dirty="0" err="1">
                          <a:effectLst/>
                        </a:rPr>
                        <a:t>Teh</a:t>
                      </a:r>
                      <a:r>
                        <a:rPr lang="en-US" sz="1200" u="none" strike="noStrike" dirty="0">
                          <a:effectLst/>
                        </a:rPr>
                        <a:t> </a:t>
                      </a:r>
                      <a:r>
                        <a:rPr lang="en-US" sz="1200" u="none" strike="noStrike" dirty="0" err="1">
                          <a:effectLst/>
                        </a:rPr>
                        <a:t>Poci</a:t>
                      </a:r>
                      <a:r>
                        <a:rPr lang="en-US" sz="1200" u="none" strike="noStrike" dirty="0">
                          <a:effectLst/>
                        </a:rPr>
                        <a:t>.</a:t>
                      </a:r>
                      <a:endParaRPr lang="en-US" sz="1200" b="0" i="0" u="none" strike="noStrike" dirty="0">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2624927539"/>
                  </a:ext>
                </a:extLst>
              </a:tr>
              <a:tr h="690269">
                <a:tc>
                  <a:txBody>
                    <a:bodyPr/>
                    <a:lstStyle/>
                    <a:p>
                      <a:pPr algn="l" fontAlgn="ctr"/>
                      <a:r>
                        <a:rPr lang="en-US" sz="1200" u="none" strike="noStrike" dirty="0">
                          <a:effectLst/>
                        </a:rPr>
                        <a:t> </a:t>
                      </a:r>
                      <a:endParaRPr lang="en-US" sz="1200" b="0" i="0" u="none" strike="noStrike" dirty="0">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4</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Pemeriksaan Parameter Biologi Air Minum sesuai dengan Permenkes 492 Tahun 2010 tentang Persyaratan Kualitas Air Minum setiap 1 (satu) bulan sekali pada Air Minum Inst Gizi, Air Minum Ruang Pengolahan Inst Gizi, Water Purifier Bangsal Sembodro, Water Purifier Bangsal Nakula, Water Purifier Bangsal Larasati, Water Purifier Bangsal Gatotkoco, Water Purifier Inst Gigi dan Mulut, Kantin Dharma Wanita, Kantin Gizi, Kantin Gedung Olahraga, dan Teh Poci.</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6</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7</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7</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7</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7</a:t>
                      </a:r>
                    </a:p>
                  </a:txBody>
                  <a:tcPr marL="9525" marR="9525" marT="9525" marB="0" anchor="ctr"/>
                </a:tc>
                <a:extLst>
                  <a:ext uri="{0D108BD9-81ED-4DB2-BD59-A6C34878D82A}">
                    <a16:rowId xmlns:a16="http://schemas.microsoft.com/office/drawing/2014/main" val="933834746"/>
                  </a:ext>
                </a:extLst>
              </a:tr>
              <a:tr h="675899">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5</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dirty="0" err="1">
                          <a:effectLst/>
                        </a:rPr>
                        <a:t>Pemeriksaan</a:t>
                      </a:r>
                      <a:r>
                        <a:rPr lang="en-US" sz="1200" u="none" strike="noStrike" dirty="0">
                          <a:effectLst/>
                        </a:rPr>
                        <a:t> Parameter Kimia dan </a:t>
                      </a:r>
                      <a:r>
                        <a:rPr lang="en-US" sz="1200" u="none" strike="noStrike" dirty="0" err="1">
                          <a:effectLst/>
                        </a:rPr>
                        <a:t>Fisik</a:t>
                      </a:r>
                      <a:r>
                        <a:rPr lang="en-US" sz="1200" u="none" strike="noStrike" dirty="0">
                          <a:effectLst/>
                        </a:rPr>
                        <a:t> Air </a:t>
                      </a:r>
                      <a:r>
                        <a:rPr lang="en-US" sz="1200" u="none" strike="noStrike" dirty="0" err="1">
                          <a:effectLst/>
                        </a:rPr>
                        <a:t>Higiene</a:t>
                      </a:r>
                      <a:r>
                        <a:rPr lang="en-US" sz="1200" u="none" strike="noStrike" dirty="0">
                          <a:effectLst/>
                        </a:rPr>
                        <a:t> </a:t>
                      </a:r>
                      <a:r>
                        <a:rPr lang="en-US" sz="1200" u="none" strike="noStrike" dirty="0" err="1">
                          <a:effectLst/>
                        </a:rPr>
                        <a:t>Sanitasi</a:t>
                      </a:r>
                      <a:r>
                        <a:rPr lang="en-US" sz="1200" u="none" strike="noStrike" dirty="0">
                          <a:effectLst/>
                        </a:rPr>
                        <a:t> </a:t>
                      </a:r>
                      <a:r>
                        <a:rPr lang="en-US" sz="1200" u="none" strike="noStrike" dirty="0" err="1">
                          <a:effectLst/>
                        </a:rPr>
                        <a:t>sesuai</a:t>
                      </a:r>
                      <a:r>
                        <a:rPr lang="en-US" sz="1200" u="none" strike="noStrike" dirty="0">
                          <a:effectLst/>
                        </a:rPr>
                        <a:t> </a:t>
                      </a:r>
                      <a:r>
                        <a:rPr lang="en-US" sz="1200" u="none" strike="noStrike" dirty="0" err="1">
                          <a:effectLst/>
                        </a:rPr>
                        <a:t>dengan</a:t>
                      </a:r>
                      <a:r>
                        <a:rPr lang="en-US" sz="1200" u="none" strike="noStrike" dirty="0">
                          <a:effectLst/>
                        </a:rPr>
                        <a:t> </a:t>
                      </a:r>
                      <a:r>
                        <a:rPr lang="en-US" sz="1200" u="none" strike="noStrike" dirty="0" err="1">
                          <a:effectLst/>
                        </a:rPr>
                        <a:t>Permenkes</a:t>
                      </a:r>
                      <a:r>
                        <a:rPr lang="en-US" sz="1200" u="none" strike="noStrike" dirty="0">
                          <a:effectLst/>
                        </a:rPr>
                        <a:t> 32 </a:t>
                      </a:r>
                      <a:r>
                        <a:rPr lang="en-US" sz="1200" u="none" strike="noStrike" dirty="0" err="1">
                          <a:effectLst/>
                        </a:rPr>
                        <a:t>Tahun</a:t>
                      </a:r>
                      <a:r>
                        <a:rPr lang="en-US" sz="1200" u="none" strike="noStrike" dirty="0">
                          <a:effectLst/>
                        </a:rPr>
                        <a:t> 2017 </a:t>
                      </a:r>
                      <a:r>
                        <a:rPr lang="en-US" sz="1200" u="none" strike="noStrike" dirty="0" err="1">
                          <a:effectLst/>
                        </a:rPr>
                        <a:t>Tentang</a:t>
                      </a:r>
                      <a:r>
                        <a:rPr lang="en-US" sz="1200" u="none" strike="noStrike" dirty="0">
                          <a:effectLst/>
                        </a:rPr>
                        <a:t> </a:t>
                      </a:r>
                      <a:r>
                        <a:rPr lang="en-US" sz="1200" u="none" strike="noStrike" dirty="0" err="1">
                          <a:effectLst/>
                        </a:rPr>
                        <a:t>Standar</a:t>
                      </a:r>
                      <a:r>
                        <a:rPr lang="en-US" sz="1200" u="none" strike="noStrike" dirty="0">
                          <a:effectLst/>
                        </a:rPr>
                        <a:t> Baku </a:t>
                      </a:r>
                      <a:r>
                        <a:rPr lang="en-US" sz="1200" u="none" strike="noStrike" dirty="0" err="1">
                          <a:effectLst/>
                        </a:rPr>
                        <a:t>Mutu</a:t>
                      </a:r>
                      <a:r>
                        <a:rPr lang="en-US" sz="1200" u="none" strike="noStrike" dirty="0">
                          <a:effectLst/>
                        </a:rPr>
                        <a:t> </a:t>
                      </a:r>
                      <a:r>
                        <a:rPr lang="en-US" sz="1200" u="none" strike="noStrike" dirty="0" err="1">
                          <a:effectLst/>
                        </a:rPr>
                        <a:t>Kesehatan</a:t>
                      </a:r>
                      <a:r>
                        <a:rPr lang="en-US" sz="1200" u="none" strike="noStrike" dirty="0">
                          <a:effectLst/>
                        </a:rPr>
                        <a:t> </a:t>
                      </a:r>
                      <a:r>
                        <a:rPr lang="en-US" sz="1200" u="none" strike="noStrike" dirty="0" err="1">
                          <a:effectLst/>
                        </a:rPr>
                        <a:t>Lingkungan</a:t>
                      </a:r>
                      <a:r>
                        <a:rPr lang="en-US" sz="1200" u="none" strike="noStrike" dirty="0">
                          <a:effectLst/>
                        </a:rPr>
                        <a:t> Dan </a:t>
                      </a:r>
                      <a:r>
                        <a:rPr lang="en-US" sz="1200" u="none" strike="noStrike" dirty="0" err="1">
                          <a:effectLst/>
                        </a:rPr>
                        <a:t>Persyaratan</a:t>
                      </a:r>
                      <a:r>
                        <a:rPr lang="en-US" sz="1200" u="none" strike="noStrike" dirty="0">
                          <a:effectLst/>
                        </a:rPr>
                        <a:t> </a:t>
                      </a:r>
                      <a:r>
                        <a:rPr lang="en-US" sz="1200" u="none" strike="noStrike" dirty="0" err="1">
                          <a:effectLst/>
                        </a:rPr>
                        <a:t>Kesehatan</a:t>
                      </a:r>
                      <a:r>
                        <a:rPr lang="en-US" sz="1200" u="none" strike="noStrike" dirty="0">
                          <a:effectLst/>
                        </a:rPr>
                        <a:t> Air </a:t>
                      </a:r>
                      <a:r>
                        <a:rPr lang="en-US" sz="1200" u="none" strike="noStrike" dirty="0" err="1">
                          <a:effectLst/>
                        </a:rPr>
                        <a:t>Untuk</a:t>
                      </a:r>
                      <a:r>
                        <a:rPr lang="en-US" sz="1200" u="none" strike="noStrike" dirty="0">
                          <a:effectLst/>
                        </a:rPr>
                        <a:t> </a:t>
                      </a:r>
                      <a:r>
                        <a:rPr lang="en-US" sz="1200" u="none" strike="noStrike" dirty="0" err="1">
                          <a:effectLst/>
                        </a:rPr>
                        <a:t>Keperluan</a:t>
                      </a:r>
                      <a:r>
                        <a:rPr lang="en-US" sz="1200" u="none" strike="noStrike" dirty="0">
                          <a:effectLst/>
                        </a:rPr>
                        <a:t> </a:t>
                      </a:r>
                      <a:r>
                        <a:rPr lang="en-US" sz="1200" u="none" strike="noStrike" dirty="0" err="1">
                          <a:effectLst/>
                        </a:rPr>
                        <a:t>Higiene</a:t>
                      </a:r>
                      <a:r>
                        <a:rPr lang="en-US" sz="1200" u="none" strike="noStrike" dirty="0">
                          <a:effectLst/>
                        </a:rPr>
                        <a:t> </a:t>
                      </a:r>
                      <a:r>
                        <a:rPr lang="en-US" sz="1200" u="none" strike="noStrike" dirty="0" err="1">
                          <a:effectLst/>
                        </a:rPr>
                        <a:t>Sanitasi</a:t>
                      </a:r>
                      <a:r>
                        <a:rPr lang="en-US" sz="1200" u="none" strike="noStrike" dirty="0">
                          <a:effectLst/>
                        </a:rPr>
                        <a:t>, Kolam </a:t>
                      </a:r>
                      <a:r>
                        <a:rPr lang="en-US" sz="1200" u="none" strike="noStrike" dirty="0" err="1">
                          <a:effectLst/>
                        </a:rPr>
                        <a:t>Renang</a:t>
                      </a:r>
                      <a:r>
                        <a:rPr lang="en-US" sz="1200" u="none" strike="noStrike" dirty="0">
                          <a:effectLst/>
                        </a:rPr>
                        <a:t>, Solus Per Aqua, Dan </a:t>
                      </a:r>
                      <a:r>
                        <a:rPr lang="en-US" sz="1200" u="none" strike="noStrike" dirty="0" err="1">
                          <a:effectLst/>
                        </a:rPr>
                        <a:t>Pemandian</a:t>
                      </a:r>
                      <a:r>
                        <a:rPr lang="en-US" sz="1200" u="none" strike="noStrike" dirty="0">
                          <a:effectLst/>
                        </a:rPr>
                        <a:t> </a:t>
                      </a:r>
                      <a:r>
                        <a:rPr lang="en-US" sz="1200" u="none" strike="noStrike" dirty="0" err="1">
                          <a:effectLst/>
                        </a:rPr>
                        <a:t>Umum</a:t>
                      </a:r>
                      <a:r>
                        <a:rPr lang="en-US" sz="1200" u="none" strike="noStrike" dirty="0">
                          <a:effectLst/>
                        </a:rPr>
                        <a:t> </a:t>
                      </a:r>
                      <a:r>
                        <a:rPr lang="en-US" sz="1200" u="none" strike="noStrike" dirty="0" err="1">
                          <a:effectLst/>
                        </a:rPr>
                        <a:t>setiap</a:t>
                      </a:r>
                      <a:r>
                        <a:rPr lang="en-US" sz="1200" u="none" strike="noStrike" dirty="0">
                          <a:effectLst/>
                        </a:rPr>
                        <a:t> 6 (</a:t>
                      </a:r>
                      <a:r>
                        <a:rPr lang="en-US" sz="1200" u="none" strike="noStrike" dirty="0" err="1">
                          <a:effectLst/>
                        </a:rPr>
                        <a:t>enam</a:t>
                      </a:r>
                      <a:r>
                        <a:rPr lang="en-US" sz="1200" u="none" strike="noStrike" dirty="0">
                          <a:effectLst/>
                        </a:rPr>
                        <a:t>) </a:t>
                      </a:r>
                      <a:r>
                        <a:rPr lang="en-US" sz="1200" u="none" strike="noStrike" dirty="0" err="1">
                          <a:effectLst/>
                        </a:rPr>
                        <a:t>bulan</a:t>
                      </a:r>
                      <a:r>
                        <a:rPr lang="en-US" sz="1200" u="none" strike="noStrike" dirty="0">
                          <a:effectLst/>
                        </a:rPr>
                        <a:t> </a:t>
                      </a:r>
                      <a:r>
                        <a:rPr lang="en-US" sz="1200" u="none" strike="noStrike" dirty="0" err="1">
                          <a:effectLst/>
                        </a:rPr>
                        <a:t>sekali</a:t>
                      </a:r>
                      <a:r>
                        <a:rPr lang="en-US" sz="1200" u="none" strike="noStrike" dirty="0">
                          <a:effectLst/>
                        </a:rPr>
                        <a:t> pada Ground Tank, Inst Laundry, Inst </a:t>
                      </a:r>
                      <a:r>
                        <a:rPr lang="en-US" sz="1200" u="none" strike="noStrike" dirty="0" err="1">
                          <a:effectLst/>
                        </a:rPr>
                        <a:t>Laboratorium</a:t>
                      </a:r>
                      <a:r>
                        <a:rPr lang="en-US" sz="1200" u="none" strike="noStrike" dirty="0">
                          <a:effectLst/>
                        </a:rPr>
                        <a:t>, Inst </a:t>
                      </a:r>
                      <a:r>
                        <a:rPr lang="en-US" sz="1200" u="none" strike="noStrike" dirty="0" err="1">
                          <a:effectLst/>
                        </a:rPr>
                        <a:t>Farmasi</a:t>
                      </a:r>
                      <a:r>
                        <a:rPr lang="en-US" sz="1200" u="none" strike="noStrike" dirty="0">
                          <a:effectLst/>
                        </a:rPr>
                        <a:t>, dan Inst </a:t>
                      </a:r>
                      <a:r>
                        <a:rPr lang="en-US" sz="1200" u="none" strike="noStrike" dirty="0" err="1">
                          <a:effectLst/>
                        </a:rPr>
                        <a:t>Gizi</a:t>
                      </a:r>
                      <a:r>
                        <a:rPr lang="en-US" sz="1200" u="none" strike="noStrike" dirty="0">
                          <a:effectLst/>
                        </a:rPr>
                        <a:t>.</a:t>
                      </a:r>
                      <a:endParaRPr lang="en-US" sz="1200" b="0" i="0" u="none" strike="noStrike" dirty="0">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3387398038"/>
                  </a:ext>
                </a:extLst>
              </a:tr>
              <a:tr h="690269">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6</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Pemeriksaan Parameter Biologi Air Higiene Sanitasi sesuai dengan Permenkes 32 Tahun 2017 Tentang Standar Baku Mutu Kesehatan Lingkungan Dan Persyaratan Kesehatan Air Untuk Keperluan Higiene Sanitasi, Kolam Renang, Solus Per Aqua, Dan Pemandian Umum setiap 1 (satu) bulan sekali pada Ground Tank, IGD, dapur gizi (Inst Gizi), sterilisasi (Inst Gigi Mulut), Inst Laundry, Inst Laboratorium, kantin, dan poliklinik gigi.</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8</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45</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5</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5</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5</a:t>
                      </a:r>
                    </a:p>
                  </a:txBody>
                  <a:tcPr marL="9525" marR="9525" marT="9525" marB="0" anchor="ctr"/>
                </a:tc>
                <a:extLst>
                  <a:ext uri="{0D108BD9-81ED-4DB2-BD59-A6C34878D82A}">
                    <a16:rowId xmlns:a16="http://schemas.microsoft.com/office/drawing/2014/main" val="1469983273"/>
                  </a:ext>
                </a:extLst>
              </a:tr>
              <a:tr h="346866">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l" fontAlgn="t"/>
                      <a:r>
                        <a:rPr lang="en-US" sz="1200" u="none" strike="noStrike">
                          <a:effectLst/>
                        </a:rPr>
                        <a:t>7</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dirty="0" err="1">
                          <a:effectLst/>
                        </a:rPr>
                        <a:t>Pemeriksaan</a:t>
                      </a:r>
                      <a:r>
                        <a:rPr lang="en-US" sz="1200" u="none" strike="noStrike" dirty="0">
                          <a:effectLst/>
                        </a:rPr>
                        <a:t> </a:t>
                      </a:r>
                      <a:r>
                        <a:rPr lang="en-US" sz="1200" u="none" strike="noStrike" dirty="0" err="1">
                          <a:effectLst/>
                        </a:rPr>
                        <a:t>bakteri</a:t>
                      </a:r>
                      <a:r>
                        <a:rPr lang="en-US" sz="1200" u="none" strike="noStrike" dirty="0">
                          <a:effectLst/>
                        </a:rPr>
                        <a:t> Legionella </a:t>
                      </a:r>
                      <a:r>
                        <a:rPr lang="en-US" sz="1200" u="none" strike="noStrike" dirty="0" err="1">
                          <a:effectLst/>
                        </a:rPr>
                        <a:t>spp</a:t>
                      </a:r>
                      <a:r>
                        <a:rPr lang="en-US" sz="1200" u="none" strike="noStrike" dirty="0">
                          <a:effectLst/>
                        </a:rPr>
                        <a:t> Air </a:t>
                      </a:r>
                      <a:r>
                        <a:rPr lang="en-US" sz="1200" u="none" strike="noStrike" dirty="0" err="1">
                          <a:effectLst/>
                        </a:rPr>
                        <a:t>untuk</a:t>
                      </a:r>
                      <a:r>
                        <a:rPr lang="en-US" sz="1200" u="none" strike="noStrike" dirty="0">
                          <a:effectLst/>
                        </a:rPr>
                        <a:t> </a:t>
                      </a:r>
                      <a:r>
                        <a:rPr lang="en-US" sz="1200" u="none" strike="noStrike" dirty="0" err="1">
                          <a:effectLst/>
                        </a:rPr>
                        <a:t>kegunaan</a:t>
                      </a:r>
                      <a:r>
                        <a:rPr lang="en-US" sz="1200" u="none" strike="noStrike" dirty="0">
                          <a:effectLst/>
                        </a:rPr>
                        <a:t> </a:t>
                      </a:r>
                      <a:r>
                        <a:rPr lang="en-US" sz="1200" u="none" strike="noStrike" dirty="0" err="1">
                          <a:effectLst/>
                        </a:rPr>
                        <a:t>khusus</a:t>
                      </a:r>
                      <a:r>
                        <a:rPr lang="en-US" sz="1200" u="none" strike="noStrike" dirty="0">
                          <a:effectLst/>
                        </a:rPr>
                        <a:t> dan </a:t>
                      </a:r>
                      <a:r>
                        <a:rPr lang="en-US" sz="1200" u="none" strike="noStrike" dirty="0" err="1">
                          <a:effectLst/>
                        </a:rPr>
                        <a:t>tanggap</a:t>
                      </a:r>
                      <a:r>
                        <a:rPr lang="en-US" sz="1200" u="none" strike="noStrike" dirty="0">
                          <a:effectLst/>
                        </a:rPr>
                        <a:t> </a:t>
                      </a:r>
                      <a:r>
                        <a:rPr lang="en-US" sz="1200" u="none" strike="noStrike" dirty="0" err="1">
                          <a:effectLst/>
                        </a:rPr>
                        <a:t>darurat</a:t>
                      </a:r>
                      <a:r>
                        <a:rPr lang="en-US" sz="1200" u="none" strike="noStrike" dirty="0">
                          <a:effectLst/>
                        </a:rPr>
                        <a:t> </a:t>
                      </a:r>
                      <a:r>
                        <a:rPr lang="en-US" sz="1200" u="none" strike="noStrike" dirty="0" err="1">
                          <a:effectLst/>
                        </a:rPr>
                        <a:t>rumah</a:t>
                      </a:r>
                      <a:r>
                        <a:rPr lang="en-US" sz="1200" u="none" strike="noStrike" dirty="0">
                          <a:effectLst/>
                        </a:rPr>
                        <a:t> </a:t>
                      </a:r>
                      <a:r>
                        <a:rPr lang="en-US" sz="1200" u="none" strike="noStrike" dirty="0" err="1">
                          <a:effectLst/>
                        </a:rPr>
                        <a:t>sakit</a:t>
                      </a:r>
                      <a:r>
                        <a:rPr lang="en-US" sz="1200" u="none" strike="noStrike" dirty="0">
                          <a:effectLst/>
                        </a:rPr>
                        <a:t> </a:t>
                      </a:r>
                      <a:r>
                        <a:rPr lang="en-US" sz="1200" u="none" strike="noStrike" dirty="0" err="1">
                          <a:effectLst/>
                        </a:rPr>
                        <a:t>setiap</a:t>
                      </a:r>
                      <a:r>
                        <a:rPr lang="en-US" sz="1200" u="none" strike="noStrike" dirty="0">
                          <a:effectLst/>
                        </a:rPr>
                        <a:t> 1 (</a:t>
                      </a:r>
                      <a:r>
                        <a:rPr lang="en-US" sz="1200" u="none" strike="noStrike" dirty="0" err="1">
                          <a:effectLst/>
                        </a:rPr>
                        <a:t>satu</a:t>
                      </a:r>
                      <a:r>
                        <a:rPr lang="en-US" sz="1200" u="none" strike="noStrike" dirty="0">
                          <a:effectLst/>
                        </a:rPr>
                        <a:t>) kali </a:t>
                      </a:r>
                      <a:r>
                        <a:rPr lang="en-US" sz="1200" u="none" strike="noStrike" dirty="0" err="1">
                          <a:effectLst/>
                        </a:rPr>
                        <a:t>setahun</a:t>
                      </a:r>
                      <a:r>
                        <a:rPr lang="en-US" sz="1200" u="none" strike="noStrike" dirty="0">
                          <a:effectLst/>
                        </a:rPr>
                        <a:t> pada air </a:t>
                      </a:r>
                      <a:r>
                        <a:rPr lang="en-US" sz="1200" u="none" strike="noStrike" dirty="0" err="1">
                          <a:effectLst/>
                        </a:rPr>
                        <a:t>panas</a:t>
                      </a:r>
                      <a:r>
                        <a:rPr lang="en-US" sz="1200" u="none" strike="noStrike" dirty="0">
                          <a:effectLst/>
                        </a:rPr>
                        <a:t>, </a:t>
                      </a:r>
                      <a:r>
                        <a:rPr lang="en-US" sz="1200" u="none" strike="noStrike" dirty="0" err="1">
                          <a:effectLst/>
                        </a:rPr>
                        <a:t>pencucian</a:t>
                      </a:r>
                      <a:r>
                        <a:rPr lang="en-US" sz="1200" u="none" strike="noStrike" dirty="0">
                          <a:effectLst/>
                        </a:rPr>
                        <a:t> </a:t>
                      </a:r>
                      <a:r>
                        <a:rPr lang="en-US" sz="1200" u="none" strike="noStrike" dirty="0" err="1">
                          <a:effectLst/>
                        </a:rPr>
                        <a:t>mata</a:t>
                      </a:r>
                      <a:r>
                        <a:rPr lang="en-US" sz="1200" u="none" strike="noStrike" dirty="0">
                          <a:effectLst/>
                        </a:rPr>
                        <a:t> (eye washer) dan </a:t>
                      </a:r>
                      <a:r>
                        <a:rPr lang="en-US" sz="1200" u="none" strike="noStrike" dirty="0" err="1">
                          <a:effectLst/>
                        </a:rPr>
                        <a:t>pencucian</a:t>
                      </a:r>
                      <a:r>
                        <a:rPr lang="en-US" sz="1200" u="none" strike="noStrike" dirty="0">
                          <a:effectLst/>
                        </a:rPr>
                        <a:t> badan (body washer).</a:t>
                      </a:r>
                      <a:endParaRPr lang="en-US" sz="1200" b="0" i="0" u="none" strike="noStrike" dirty="0">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1104020691"/>
                  </a:ext>
                </a:extLst>
              </a:tr>
              <a:tr h="690269">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8</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Pemeliharaan pembersihan fasilitas pengolahan air dan tanggap darurat rumah sakit setiap minggu pada Air Minum Ruang Pengolahan Inst Gizi, Water Purifier Bangsal Sembodro, Water Purifier Bangsal Nakula, Water Purifier Bangsal Larasati, Water Purifier Bangsal Gatotkoco, Water Purifier Inst Gigi dan Mulut, Eye Washer TPS B3, Eye Washer TPS LB3, Eye Washer Laboratorium, Eye Washer Inst Sanitasi, dan Eye Washer Laundry.</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4</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4</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a:t>
                      </a:r>
                    </a:p>
                  </a:txBody>
                  <a:tcPr marL="9525" marR="9525" marT="9525" marB="0" anchor="ctr"/>
                </a:tc>
                <a:extLst>
                  <a:ext uri="{0D108BD9-81ED-4DB2-BD59-A6C34878D82A}">
                    <a16:rowId xmlns:a16="http://schemas.microsoft.com/office/drawing/2014/main" val="2938375864"/>
                  </a:ext>
                </a:extLst>
              </a:tr>
              <a:tr h="175164">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9</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Desinfeksi air bersih pada tandon reservoir air bersih (ground tank dan tandon laundry) seminggu 2 kali.</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8</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8</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8</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8</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8</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8</a:t>
                      </a:r>
                    </a:p>
                  </a:txBody>
                  <a:tcPr marL="9525" marR="9525" marT="9525" marB="0" anchor="ctr"/>
                </a:tc>
                <a:extLst>
                  <a:ext uri="{0D108BD9-81ED-4DB2-BD59-A6C34878D82A}">
                    <a16:rowId xmlns:a16="http://schemas.microsoft.com/office/drawing/2014/main" val="2775347105"/>
                  </a:ext>
                </a:extLst>
              </a:tr>
              <a:tr h="346866">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10</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Pengukuran sisa khlor, pH dan kekeruhan air bersih setiap hari pada titik yang dicurigai rawan pencemaran pada Ground tank, Rehabilitasi, Instalasi Gizi dan Laundry. </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15</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17</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17</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17</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17</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17</a:t>
                      </a:r>
                    </a:p>
                  </a:txBody>
                  <a:tcPr marL="9525" marR="9525" marT="9525" marB="0" anchor="ctr"/>
                </a:tc>
                <a:extLst>
                  <a:ext uri="{0D108BD9-81ED-4DB2-BD59-A6C34878D82A}">
                    <a16:rowId xmlns:a16="http://schemas.microsoft.com/office/drawing/2014/main" val="283890414"/>
                  </a:ext>
                </a:extLst>
              </a:tr>
              <a:tr h="346866">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11</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en-US" sz="1200" u="none" strike="noStrike">
                          <a:effectLst/>
                        </a:rPr>
                        <a:t>Melakukan pembersihan, pengurasan, pembilasan menggunakan desinfektan dengan dosis yang disyaratkan pada tangki penampungan air untuk keperluan higiene dan sanitasi dilakukan setiap 6 (enam) bulan.</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0</a:t>
                      </a:r>
                    </a:p>
                  </a:txBody>
                  <a:tcPr marL="9525" marR="9525" marT="9525" marB="0" anchor="ctr"/>
                </a:tc>
                <a:extLst>
                  <a:ext uri="{0D108BD9-81ED-4DB2-BD59-A6C34878D82A}">
                    <a16:rowId xmlns:a16="http://schemas.microsoft.com/office/drawing/2014/main" val="2781438821"/>
                  </a:ext>
                </a:extLst>
              </a:tr>
              <a:tr h="346866">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12</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sv-SE" sz="1200" u="none" strike="noStrike">
                          <a:effectLst/>
                        </a:rPr>
                        <a:t>Monitoring air debit air bersih, mencatat pada alat ukur debit dan melakukan penghitungan satuan penggunaan air kegunaan higiene dan sanitasi per tempat tidur per hari.</a:t>
                      </a:r>
                      <a:endParaRPr lang="sv-SE"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15</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17</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17</a:t>
                      </a:r>
                    </a:p>
                  </a:txBody>
                  <a:tcPr marL="9525" marR="9525" marT="9525" marB="0" anchor="ctr"/>
                </a:tc>
                <a:tc>
                  <a:txBody>
                    <a:bodyPr/>
                    <a:lstStyle/>
                    <a:p>
                      <a:pPr algn="ctr" fontAlgn="ctr"/>
                      <a:r>
                        <a:rPr lang="en-ID" sz="1000" b="0" i="0" u="none" strike="noStrike">
                          <a:solidFill>
                            <a:srgbClr val="000000"/>
                          </a:solidFill>
                          <a:effectLst/>
                          <a:latin typeface="Arial Narrow" panose="020B0606020202030204" pitchFamily="34" charset="0"/>
                        </a:rPr>
                        <a:t>17</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17</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17</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17</a:t>
                      </a:r>
                    </a:p>
                  </a:txBody>
                  <a:tcPr marL="9525" marR="9525" marT="9525" marB="0" anchor="ctr"/>
                </a:tc>
                <a:extLst>
                  <a:ext uri="{0D108BD9-81ED-4DB2-BD59-A6C34878D82A}">
                    <a16:rowId xmlns:a16="http://schemas.microsoft.com/office/drawing/2014/main" val="1720903779"/>
                  </a:ext>
                </a:extLst>
              </a:tr>
              <a:tr h="320197">
                <a:tc>
                  <a:txBody>
                    <a:bodyPr/>
                    <a:lstStyle/>
                    <a:p>
                      <a:pPr algn="l" fontAlgn="ctr"/>
                      <a:r>
                        <a:rPr lang="en-US" sz="1200" u="none" strike="noStrike">
                          <a:effectLst/>
                        </a:rPr>
                        <a:t> </a:t>
                      </a:r>
                      <a:endParaRPr lang="en-US" sz="1200" b="0" i="0" u="none" strike="noStrike">
                        <a:solidFill>
                          <a:srgbClr val="000000"/>
                        </a:solidFill>
                        <a:effectLst/>
                        <a:latin typeface="Arial Narrow" panose="020B0606020202030204" pitchFamily="34" charset="0"/>
                      </a:endParaRPr>
                    </a:p>
                  </a:txBody>
                  <a:tcPr marL="3688" marR="3688" marT="3688" marB="0" anchor="ctr"/>
                </a:tc>
                <a:tc>
                  <a:txBody>
                    <a:bodyPr/>
                    <a:lstStyle/>
                    <a:p>
                      <a:pPr algn="ctr" fontAlgn="t"/>
                      <a:r>
                        <a:rPr lang="en-US" sz="1200" u="none" strike="noStrike">
                          <a:effectLst/>
                        </a:rPr>
                        <a:t>13</a:t>
                      </a:r>
                      <a:endParaRPr lang="en-US" sz="1200" b="0" i="0" u="none" strike="noStrike">
                        <a:solidFill>
                          <a:srgbClr val="000000"/>
                        </a:solidFill>
                        <a:effectLst/>
                        <a:latin typeface="Arial Narrow" panose="020B0606020202030204" pitchFamily="34" charset="0"/>
                      </a:endParaRPr>
                    </a:p>
                  </a:txBody>
                  <a:tcPr marL="3688" marR="3688" marT="3688" marB="0"/>
                </a:tc>
                <a:tc>
                  <a:txBody>
                    <a:bodyPr/>
                    <a:lstStyle/>
                    <a:p>
                      <a:pPr algn="l" fontAlgn="t"/>
                      <a:r>
                        <a:rPr lang="nl-NL" sz="1200" u="none" strike="noStrike">
                          <a:effectLst/>
                        </a:rPr>
                        <a:t>Mengecek ketersediaan volume air kegunaan higiene dan sanitasi dalam tangki</a:t>
                      </a:r>
                      <a:endParaRPr lang="nl-NL" sz="1200" b="0" i="0" u="none" strike="noStrike">
                        <a:solidFill>
                          <a:srgbClr val="000000"/>
                        </a:solidFill>
                        <a:effectLst/>
                        <a:latin typeface="Arial Narrow" panose="020B0606020202030204" pitchFamily="34" charset="0"/>
                      </a:endParaRPr>
                    </a:p>
                  </a:txBody>
                  <a:tcPr marL="3688" marR="3688" marT="3688" marB="0"/>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6</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US" sz="1050" b="0" i="0" u="none" strike="noStrike" dirty="0">
                          <a:solidFill>
                            <a:srgbClr val="000000"/>
                          </a:solidFill>
                          <a:effectLst/>
                          <a:latin typeface="Calibri" panose="020F0502020204030204" pitchFamily="34" charset="0"/>
                          <a:cs typeface="Calibri" panose="020F0502020204030204" pitchFamily="34" charset="0"/>
                        </a:rPr>
                        <a:t>4</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a:t>
                      </a:r>
                    </a:p>
                  </a:txBody>
                  <a:tcPr marL="9525" marR="9525" marT="9525" marB="0" anchor="ctr"/>
                </a:tc>
                <a:tc>
                  <a:txBody>
                    <a:bodyPr/>
                    <a:lstStyle/>
                    <a:p>
                      <a:pPr algn="ctr" fontAlgn="ctr"/>
                      <a:r>
                        <a:rPr lang="en-ID" sz="1000" b="0" i="0" u="none" strike="noStrike" dirty="0">
                          <a:solidFill>
                            <a:srgbClr val="000000"/>
                          </a:solidFill>
                          <a:effectLst/>
                          <a:latin typeface="Arial Narrow" panose="020B0606020202030204" pitchFamily="34" charset="0"/>
                        </a:rPr>
                        <a:t>4</a:t>
                      </a:r>
                    </a:p>
                  </a:txBody>
                  <a:tcPr marL="9525" marR="9525" marT="9525" marB="0" anchor="ctr"/>
                </a:tc>
                <a:extLst>
                  <a:ext uri="{0D108BD9-81ED-4DB2-BD59-A6C34878D82A}">
                    <a16:rowId xmlns:a16="http://schemas.microsoft.com/office/drawing/2014/main" val="4121557955"/>
                  </a:ext>
                </a:extLst>
              </a:tr>
            </a:tbl>
          </a:graphicData>
        </a:graphic>
      </p:graphicFrame>
      <p:sp>
        <p:nvSpPr>
          <p:cNvPr id="3" name="Slide Number Placeholder 2">
            <a:extLst>
              <a:ext uri="{FF2B5EF4-FFF2-40B4-BE49-F238E27FC236}">
                <a16:creationId xmlns:a16="http://schemas.microsoft.com/office/drawing/2014/main" id="{5324A152-CA1F-4649-AF0C-929FBC0C00D4}"/>
              </a:ext>
            </a:extLst>
          </p:cNvPr>
          <p:cNvSpPr>
            <a:spLocks noGrp="1"/>
          </p:cNvSpPr>
          <p:nvPr>
            <p:ph type="sldNum" sz="quarter" idx="12"/>
          </p:nvPr>
        </p:nvSpPr>
        <p:spPr/>
        <p:txBody>
          <a:bodyPr/>
          <a:lstStyle/>
          <a:p>
            <a:fld id="{565CE74E-AB26-4998-AD42-012C4C1AD076}" type="slidenum">
              <a:rPr lang="zh-CN" altLang="en-US" smtClean="0"/>
              <a:t>39</a:t>
            </a:fld>
            <a:endParaRPr lang="zh-CN" altLang="en-US"/>
          </a:p>
        </p:txBody>
      </p:sp>
      <p:pic>
        <p:nvPicPr>
          <p:cNvPr id="5" name="Picture 4">
            <a:extLst>
              <a:ext uri="{FF2B5EF4-FFF2-40B4-BE49-F238E27FC236}">
                <a16:creationId xmlns:a16="http://schemas.microsoft.com/office/drawing/2014/main" id="{C1075AA3-D173-449D-87EB-C5418E9A86CA}"/>
              </a:ext>
            </a:extLst>
          </p:cNvPr>
          <p:cNvPicPr>
            <a:picLocks noChangeAspect="1"/>
          </p:cNvPicPr>
          <p:nvPr/>
        </p:nvPicPr>
        <p:blipFill>
          <a:blip r:embed="rId3"/>
          <a:stretch>
            <a:fillRect/>
          </a:stretch>
        </p:blipFill>
        <p:spPr>
          <a:xfrm>
            <a:off x="185898" y="10487"/>
            <a:ext cx="652329" cy="480079"/>
          </a:xfrm>
          <a:prstGeom prst="rect">
            <a:avLst/>
          </a:prstGeom>
        </p:spPr>
      </p:pic>
    </p:spTree>
    <p:extLst>
      <p:ext uri="{BB962C8B-B14F-4D97-AF65-F5344CB8AC3E}">
        <p14:creationId xmlns:p14="http://schemas.microsoft.com/office/powerpoint/2010/main" val="3280868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graphicFrame>
        <p:nvGraphicFramePr>
          <p:cNvPr id="15" name="Content Placeholder 5">
            <a:extLst>
              <a:ext uri="{FF2B5EF4-FFF2-40B4-BE49-F238E27FC236}">
                <a16:creationId xmlns:a16="http://schemas.microsoft.com/office/drawing/2014/main" id="{74043755-2FB8-4401-B207-DD4EEA763031}"/>
              </a:ext>
            </a:extLst>
          </p:cNvPr>
          <p:cNvGraphicFramePr>
            <a:graphicFrameLocks/>
          </p:cNvGraphicFramePr>
          <p:nvPr>
            <p:extLst>
              <p:ext uri="{D42A27DB-BD31-4B8C-83A1-F6EECF244321}">
                <p14:modId xmlns:p14="http://schemas.microsoft.com/office/powerpoint/2010/main" val="3302201288"/>
              </p:ext>
            </p:extLst>
          </p:nvPr>
        </p:nvGraphicFramePr>
        <p:xfrm>
          <a:off x="325581" y="740014"/>
          <a:ext cx="11540838" cy="5543268"/>
        </p:xfrm>
        <a:graphic>
          <a:graphicData uri="http://schemas.openxmlformats.org/drawingml/2006/table">
            <a:tbl>
              <a:tblPr firstRow="1" bandRow="1">
                <a:tableStyleId>{93296810-A885-4BE3-A3E7-6D5BEEA58F35}</a:tableStyleId>
              </a:tblPr>
              <a:tblGrid>
                <a:gridCol w="693471">
                  <a:extLst>
                    <a:ext uri="{9D8B030D-6E8A-4147-A177-3AD203B41FA5}">
                      <a16:colId xmlns:a16="http://schemas.microsoft.com/office/drawing/2014/main" val="20000"/>
                    </a:ext>
                  </a:extLst>
                </a:gridCol>
                <a:gridCol w="4941716">
                  <a:extLst>
                    <a:ext uri="{9D8B030D-6E8A-4147-A177-3AD203B41FA5}">
                      <a16:colId xmlns:a16="http://schemas.microsoft.com/office/drawing/2014/main" val="20001"/>
                    </a:ext>
                  </a:extLst>
                </a:gridCol>
                <a:gridCol w="1828800">
                  <a:extLst>
                    <a:ext uri="{9D8B030D-6E8A-4147-A177-3AD203B41FA5}">
                      <a16:colId xmlns:a16="http://schemas.microsoft.com/office/drawing/2014/main" val="260050682"/>
                    </a:ext>
                  </a:extLst>
                </a:gridCol>
                <a:gridCol w="1974574">
                  <a:extLst>
                    <a:ext uri="{9D8B030D-6E8A-4147-A177-3AD203B41FA5}">
                      <a16:colId xmlns:a16="http://schemas.microsoft.com/office/drawing/2014/main" val="4227671348"/>
                    </a:ext>
                  </a:extLst>
                </a:gridCol>
                <a:gridCol w="2102277">
                  <a:extLst>
                    <a:ext uri="{9D8B030D-6E8A-4147-A177-3AD203B41FA5}">
                      <a16:colId xmlns:a16="http://schemas.microsoft.com/office/drawing/2014/main" val="3225583382"/>
                    </a:ext>
                  </a:extLst>
                </a:gridCol>
              </a:tblGrid>
              <a:tr h="347849">
                <a:tc>
                  <a:txBody>
                    <a:bodyPr/>
                    <a:lstStyle/>
                    <a:p>
                      <a:pPr algn="ctr"/>
                      <a:r>
                        <a:rPr lang="en-US" sz="1800" dirty="0">
                          <a:solidFill>
                            <a:schemeClr val="tx1"/>
                          </a:solidFill>
                          <a:latin typeface="Tw Cen MT" panose="020B0602020104020603" pitchFamily="34" charset="0"/>
                        </a:rPr>
                        <a:t>NO</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PROGRAM/KEGIATAN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ANGGARAN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REALISASI KEUANGAN </a:t>
                      </a:r>
                      <a:r>
                        <a:rPr lang="en-US" sz="1800" baseline="0" dirty="0">
                          <a:solidFill>
                            <a:schemeClr val="tx1"/>
                          </a:solidFill>
                          <a:latin typeface="Tw Cen MT" panose="020B0602020104020603" pitchFamily="34" charset="0"/>
                        </a:rPr>
                        <a:t> </a:t>
                      </a:r>
                      <a:r>
                        <a:rPr lang="en-US" sz="1800" dirty="0">
                          <a:solidFill>
                            <a:schemeClr val="tx1"/>
                          </a:solidFill>
                          <a:latin typeface="Tw Cen MT" panose="020B0602020104020603" pitchFamily="34" charset="0"/>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latin typeface="Tw Cen MT" panose="020B0602020104020603" pitchFamily="34" charset="0"/>
                        </a:rPr>
                        <a:t>REALISASI </a:t>
                      </a:r>
                    </a:p>
                    <a:p>
                      <a:pPr algn="ctr"/>
                      <a:r>
                        <a:rPr lang="en-US" sz="1800" dirty="0">
                          <a:solidFill>
                            <a:schemeClr val="tx1"/>
                          </a:solidFill>
                          <a:latin typeface="Tw Cen MT" panose="020B0602020104020603" pitchFamily="34" charset="0"/>
                        </a:rPr>
                        <a:t>FISIK</a:t>
                      </a:r>
                      <a:r>
                        <a:rPr lang="en-US" sz="1800" baseline="0" dirty="0">
                          <a:solidFill>
                            <a:schemeClr val="tx1"/>
                          </a:solidFill>
                          <a:latin typeface="Tw Cen MT" panose="020B0602020104020603" pitchFamily="34" charset="0"/>
                        </a:rPr>
                        <a:t> </a:t>
                      </a:r>
                      <a:r>
                        <a:rPr lang="en-US" sz="1800" dirty="0">
                          <a:solidFill>
                            <a:schemeClr val="tx1"/>
                          </a:solidFill>
                          <a:latin typeface="Tw Cen MT" panose="020B0602020104020603" pitchFamily="34" charset="0"/>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extLst>
                  <a:ext uri="{0D108BD9-81ED-4DB2-BD59-A6C34878D82A}">
                    <a16:rowId xmlns:a16="http://schemas.microsoft.com/office/drawing/2014/main" val="10000"/>
                  </a:ext>
                </a:extLst>
              </a:tr>
              <a:tr h="351997">
                <a:tc gridSpan="5">
                  <a:txBody>
                    <a:bodyPr/>
                    <a:lstStyle/>
                    <a:p>
                      <a:pPr algn="l">
                        <a:lnSpc>
                          <a:spcPct val="150000"/>
                        </a:lnSpc>
                      </a:pPr>
                      <a:r>
                        <a:rPr lang="en-US" sz="1800" b="1" dirty="0">
                          <a:latin typeface="Tw Cen MT" panose="020B0602020104020603" pitchFamily="34" charset="0"/>
                        </a:rPr>
                        <a:t>Program </a:t>
                      </a:r>
                      <a:r>
                        <a:rPr lang="en-US" sz="1800" b="1" dirty="0" err="1">
                          <a:latin typeface="Tw Cen MT" panose="020B0602020104020603" pitchFamily="34" charset="0"/>
                        </a:rPr>
                        <a:t>Pelayanan</a:t>
                      </a:r>
                      <a:r>
                        <a:rPr lang="en-US" sz="1800" b="1" dirty="0">
                          <a:latin typeface="Tw Cen MT" panose="020B0602020104020603" pitchFamily="34" charset="0"/>
                        </a:rPr>
                        <a:t> </a:t>
                      </a:r>
                      <a:r>
                        <a:rPr lang="en-US" sz="1800" b="1" dirty="0" err="1">
                          <a:latin typeface="Tw Cen MT" panose="020B0602020104020603" pitchFamily="34" charset="0"/>
                        </a:rPr>
                        <a:t>Kesehatan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hMerge="1">
                  <a:txBody>
                    <a:bodyPr/>
                    <a:lstStyle/>
                    <a:p>
                      <a:endParaRPr lang="en-US"/>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10001"/>
                  </a:ext>
                </a:extLst>
              </a:tr>
              <a:tr h="504203">
                <a:tc>
                  <a:txBody>
                    <a:bodyPr/>
                    <a:lstStyle/>
                    <a:p>
                      <a:pPr algn="ctr">
                        <a:lnSpc>
                          <a:spcPct val="150000"/>
                        </a:lnSpc>
                      </a:pPr>
                      <a:r>
                        <a:rPr lang="en-US" sz="1800" dirty="0">
                          <a:latin typeface="Tw Cen MT" panose="020B0602020104020603" pitchFamily="34" charset="0"/>
                        </a:rPr>
                        <a:t>1.</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err="1">
                          <a:latin typeface="Tw Cen MT" panose="020B0602020104020603" pitchFamily="34" charset="0"/>
                        </a:rPr>
                        <a:t>Kegiatan</a:t>
                      </a:r>
                      <a:r>
                        <a:rPr lang="en-US" sz="1800" dirty="0">
                          <a:latin typeface="Tw Cen MT" panose="020B0602020104020603" pitchFamily="34" charset="0"/>
                        </a:rPr>
                        <a:t> </a:t>
                      </a:r>
                      <a:r>
                        <a:rPr lang="en-US" sz="1800" dirty="0" err="1">
                          <a:latin typeface="Tw Cen MT" panose="020B0602020104020603" pitchFamily="34" charset="0"/>
                        </a:rPr>
                        <a:t>Peningkatan</a:t>
                      </a:r>
                      <a:r>
                        <a:rPr lang="en-US" sz="1800" baseline="0" dirty="0">
                          <a:latin typeface="Tw Cen MT" panose="020B0602020104020603" pitchFamily="34" charset="0"/>
                        </a:rPr>
                        <a:t> </a:t>
                      </a:r>
                      <a:r>
                        <a:rPr lang="en-US" sz="1800" baseline="0" dirty="0" err="1">
                          <a:latin typeface="Tw Cen MT" panose="020B0602020104020603" pitchFamily="34" charset="0"/>
                        </a:rPr>
                        <a:t>Derajat</a:t>
                      </a:r>
                      <a:r>
                        <a:rPr lang="en-US" sz="1800" baseline="0" dirty="0">
                          <a:latin typeface="Tw Cen MT" panose="020B0602020104020603" pitchFamily="34" charset="0"/>
                        </a:rPr>
                        <a:t> </a:t>
                      </a:r>
                      <a:r>
                        <a:rPr lang="en-US" sz="1800" baseline="0" dirty="0" err="1">
                          <a:latin typeface="Tw Cen MT" panose="020B0602020104020603" pitchFamily="34" charset="0"/>
                        </a:rPr>
                        <a:t>Kesehatan</a:t>
                      </a:r>
                      <a:r>
                        <a:rPr lang="en-US" sz="1800" baseline="0" dirty="0">
                          <a:latin typeface="Tw Cen MT" panose="020B0602020104020603" pitchFamily="34" charset="0"/>
                        </a:rPr>
                        <a:t> </a:t>
                      </a:r>
                      <a:r>
                        <a:rPr lang="en-US" sz="1800" baseline="0" dirty="0" err="1">
                          <a:latin typeface="Tw Cen MT" panose="020B0602020104020603" pitchFamily="34" charset="0"/>
                        </a:rPr>
                        <a:t>Masyarakat</a:t>
                      </a:r>
                      <a:r>
                        <a:rPr lang="en-US" sz="1800" baseline="0" dirty="0">
                          <a:latin typeface="Tw Cen MT" panose="020B0602020104020603" pitchFamily="34" charset="0"/>
                        </a:rPr>
                        <a:t> </a:t>
                      </a:r>
                      <a:r>
                        <a:rPr lang="en-US" sz="1800" baseline="0" dirty="0" err="1">
                          <a:latin typeface="Tw Cen MT" panose="020B0602020104020603" pitchFamily="34" charset="0"/>
                        </a:rPr>
                        <a:t>Dengan</a:t>
                      </a:r>
                      <a:r>
                        <a:rPr lang="en-US" sz="1800" baseline="0" dirty="0">
                          <a:latin typeface="Tw Cen MT" panose="020B0602020104020603" pitchFamily="34" charset="0"/>
                        </a:rPr>
                        <a:t> </a:t>
                      </a:r>
                      <a:r>
                        <a:rPr lang="en-US" sz="1800" baseline="0" dirty="0" err="1">
                          <a:latin typeface="Tw Cen MT" panose="020B0602020104020603" pitchFamily="34" charset="0"/>
                        </a:rPr>
                        <a:t>Penyediaan</a:t>
                      </a:r>
                      <a:r>
                        <a:rPr lang="en-US" sz="1800" baseline="0" dirty="0">
                          <a:latin typeface="Tw Cen MT" panose="020B0602020104020603" pitchFamily="34" charset="0"/>
                        </a:rPr>
                        <a:t> </a:t>
                      </a:r>
                      <a:r>
                        <a:rPr lang="en-US" sz="1800" baseline="0" dirty="0" err="1">
                          <a:latin typeface="Tw Cen MT" panose="020B0602020104020603" pitchFamily="34" charset="0"/>
                        </a:rPr>
                        <a:t>Fasillitas</a:t>
                      </a:r>
                      <a:r>
                        <a:rPr lang="en-US" sz="1800" baseline="0" dirty="0">
                          <a:latin typeface="Tw Cen MT" panose="020B0602020104020603" pitchFamily="34" charset="0"/>
                        </a:rPr>
                        <a:t> </a:t>
                      </a:r>
                      <a:r>
                        <a:rPr lang="en-US" sz="1800" baseline="0" dirty="0" err="1">
                          <a:latin typeface="Tw Cen MT" panose="020B0602020104020603" pitchFamily="34" charset="0"/>
                        </a:rPr>
                        <a:t>Perawatan</a:t>
                      </a:r>
                      <a:r>
                        <a:rPr lang="en-US" sz="1800" baseline="0" dirty="0">
                          <a:latin typeface="Tw Cen MT" panose="020B0602020104020603" pitchFamily="34" charset="0"/>
                        </a:rPr>
                        <a:t> </a:t>
                      </a:r>
                      <a:r>
                        <a:rPr lang="en-US" sz="1800" baseline="0" dirty="0" err="1">
                          <a:latin typeface="Tw Cen MT" panose="020B0602020104020603" pitchFamily="34" charset="0"/>
                        </a:rPr>
                        <a:t>Kesehatan</a:t>
                      </a:r>
                      <a:r>
                        <a:rPr lang="en-US" sz="1800" baseline="0" dirty="0">
                          <a:latin typeface="Tw Cen MT" panose="020B0602020104020603" pitchFamily="34" charset="0"/>
                        </a:rPr>
                        <a:t> </a:t>
                      </a:r>
                      <a:r>
                        <a:rPr lang="en-US" sz="1800" baseline="0" dirty="0" err="1">
                          <a:latin typeface="Tw Cen MT" panose="020B0602020104020603" pitchFamily="34" charset="0"/>
                        </a:rPr>
                        <a:t>Bagi</a:t>
                      </a:r>
                      <a:r>
                        <a:rPr lang="en-US" sz="1800" baseline="0" dirty="0">
                          <a:latin typeface="Tw Cen MT" panose="020B0602020104020603" pitchFamily="34" charset="0"/>
                        </a:rPr>
                        <a:t> </a:t>
                      </a:r>
                      <a:r>
                        <a:rPr lang="en-US" sz="1800" baseline="0" dirty="0" err="1">
                          <a:latin typeface="Tw Cen MT" panose="020B0602020104020603" pitchFamily="34" charset="0"/>
                        </a:rPr>
                        <a:t>Penderita</a:t>
                      </a:r>
                      <a:r>
                        <a:rPr lang="en-US" sz="1800" baseline="0" dirty="0">
                          <a:latin typeface="Tw Cen MT" panose="020B0602020104020603" pitchFamily="34" charset="0"/>
                        </a:rPr>
                        <a:t> </a:t>
                      </a:r>
                      <a:r>
                        <a:rPr lang="en-US" sz="1800" baseline="0" dirty="0" err="1">
                          <a:latin typeface="Tw Cen MT" panose="020B0602020104020603" pitchFamily="34" charset="0"/>
                        </a:rPr>
                        <a:t>Akibat</a:t>
                      </a:r>
                      <a:r>
                        <a:rPr lang="en-US" sz="1800" baseline="0" dirty="0">
                          <a:latin typeface="Tw Cen MT" panose="020B0602020104020603" pitchFamily="34" charset="0"/>
                        </a:rPr>
                        <a:t> </a:t>
                      </a:r>
                      <a:r>
                        <a:rPr lang="en-US" sz="1800" baseline="0" dirty="0" err="1">
                          <a:latin typeface="Tw Cen MT" panose="020B0602020104020603" pitchFamily="34" charset="0"/>
                        </a:rPr>
                        <a:t>Dampak</a:t>
                      </a:r>
                      <a:r>
                        <a:rPr lang="en-US" sz="1800" baseline="0" dirty="0">
                          <a:latin typeface="Tw Cen MT" panose="020B0602020104020603" pitchFamily="34" charset="0"/>
                        </a:rPr>
                        <a:t> </a:t>
                      </a:r>
                      <a:r>
                        <a:rPr lang="en-US" sz="1800" baseline="0" dirty="0" err="1">
                          <a:latin typeface="Tw Cen MT" panose="020B0602020104020603" pitchFamily="34" charset="0"/>
                        </a:rPr>
                        <a:t>Asap</a:t>
                      </a:r>
                      <a:r>
                        <a:rPr lang="en-US" sz="1800" baseline="0" dirty="0">
                          <a:latin typeface="Tw Cen MT" panose="020B0602020104020603" pitchFamily="34" charset="0"/>
                        </a:rPr>
                        <a:t> </a:t>
                      </a:r>
                      <a:r>
                        <a:rPr lang="en-US" sz="1800" baseline="0" dirty="0" err="1">
                          <a:latin typeface="Tw Cen MT" panose="020B0602020104020603" pitchFamily="34" charset="0"/>
                        </a:rPr>
                        <a:t>Rokok</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a:latin typeface="Tw Cen MT" panose="020B0602020104020603" pitchFamily="34" charset="0"/>
                        </a:rPr>
                        <a:t>6.000.000.000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ea typeface="Verdana" pitchFamily="34" charset="0"/>
                          <a:cs typeface="Verdana" pitchFamily="34" charset="0"/>
                        </a:rPr>
                        <a:t>3.765.614.963</a:t>
                      </a: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ea typeface="Verdana" pitchFamily="34" charset="0"/>
                          <a:cs typeface="Verdana" pitchFamily="34" charset="0"/>
                        </a:rPr>
                        <a:t>5.933.000.000</a:t>
                      </a:r>
                    </a:p>
                  </a:txBody>
                  <a:tcPr marL="182740" marR="182740" marT="68874" marB="68874"/>
                </a:tc>
                <a:extLst>
                  <a:ext uri="{0D108BD9-81ED-4DB2-BD59-A6C34878D82A}">
                    <a16:rowId xmlns:a16="http://schemas.microsoft.com/office/drawing/2014/main" val="10002"/>
                  </a:ext>
                </a:extLst>
              </a:tr>
              <a:tr h="533510">
                <a:tc>
                  <a:txBody>
                    <a:bodyPr/>
                    <a:lstStyle/>
                    <a:p>
                      <a:pPr algn="ctr">
                        <a:lnSpc>
                          <a:spcPct val="150000"/>
                        </a:lnSpc>
                      </a:pPr>
                      <a:r>
                        <a:rPr lang="en-US" sz="1800" dirty="0">
                          <a:latin typeface="Tw Cen MT" panose="020B0602020104020603" pitchFamily="34" charset="0"/>
                        </a:rPr>
                        <a:t>2.</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dirty="0" err="1">
                          <a:latin typeface="Tw Cen MT" panose="020B0602020104020603" pitchFamily="34" charset="0"/>
                        </a:rPr>
                        <a:t>Kegiatan</a:t>
                      </a:r>
                      <a:r>
                        <a:rPr lang="en-US" sz="1800" dirty="0">
                          <a:latin typeface="Tw Cen MT" panose="020B0602020104020603" pitchFamily="34" charset="0"/>
                        </a:rPr>
                        <a:t> </a:t>
                      </a:r>
                      <a:r>
                        <a:rPr lang="en-US" sz="1800" dirty="0" err="1">
                          <a:latin typeface="Tw Cen MT" panose="020B0602020104020603" pitchFamily="34" charset="0"/>
                        </a:rPr>
                        <a:t>Pemenuhan</a:t>
                      </a:r>
                      <a:r>
                        <a:rPr lang="en-US" sz="1800" dirty="0">
                          <a:latin typeface="Tw Cen MT" panose="020B0602020104020603" pitchFamily="34" charset="0"/>
                        </a:rPr>
                        <a:t> </a:t>
                      </a:r>
                      <a:r>
                        <a:rPr lang="en-US" sz="1800" dirty="0" err="1">
                          <a:latin typeface="Tw Cen MT" panose="020B0602020104020603" pitchFamily="34" charset="0"/>
                        </a:rPr>
                        <a:t>Sarana</a:t>
                      </a:r>
                      <a:r>
                        <a:rPr lang="en-US" sz="1800" dirty="0">
                          <a:latin typeface="Tw Cen MT" panose="020B0602020104020603" pitchFamily="34" charset="0"/>
                        </a:rPr>
                        <a:t> Dan </a:t>
                      </a:r>
                      <a:r>
                        <a:rPr lang="en-US" sz="1800" dirty="0" err="1">
                          <a:latin typeface="Tw Cen MT" panose="020B0602020104020603" pitchFamily="34" charset="0"/>
                        </a:rPr>
                        <a:t>Prasarana</a:t>
                      </a:r>
                      <a:r>
                        <a:rPr lang="en-US" sz="1800" dirty="0">
                          <a:latin typeface="Tw Cen MT" panose="020B0602020104020603" pitchFamily="34" charset="0"/>
                        </a:rPr>
                        <a:t> </a:t>
                      </a:r>
                      <a:r>
                        <a:rPr lang="en-US" sz="1800" dirty="0" err="1">
                          <a:latin typeface="Tw Cen MT" panose="020B0602020104020603" pitchFamily="34" charset="0"/>
                        </a:rPr>
                        <a:t>Pelayanan</a:t>
                      </a:r>
                      <a:r>
                        <a:rPr lang="en-US" sz="1800" dirty="0">
                          <a:latin typeface="Tw Cen MT" panose="020B0602020104020603" pitchFamily="34" charset="0"/>
                        </a:rPr>
                        <a:t> </a:t>
                      </a:r>
                      <a:r>
                        <a:rPr lang="en-US" sz="1800" dirty="0" err="1">
                          <a:latin typeface="Tw Cen MT" panose="020B0602020104020603" pitchFamily="34" charset="0"/>
                        </a:rPr>
                        <a:t>Kesehatan</a:t>
                      </a:r>
                      <a:r>
                        <a:rPr lang="en-US" sz="1800" dirty="0">
                          <a:latin typeface="Tw Cen MT" panose="020B0602020104020603" pitchFamily="34" charset="0"/>
                        </a:rPr>
                        <a:t> </a:t>
                      </a:r>
                      <a:r>
                        <a:rPr lang="en-US" sz="1800" dirty="0" err="1">
                          <a:latin typeface="Tw Cen MT" panose="020B0602020104020603" pitchFamily="34" charset="0"/>
                        </a:rPr>
                        <a:t>Rujukan</a:t>
                      </a:r>
                      <a:r>
                        <a:rPr lang="en-US" sz="1800" dirty="0">
                          <a:latin typeface="Tw Cen MT" panose="020B0602020104020603" pitchFamily="34" charset="0"/>
                        </a:rPr>
                        <a:t> ( DAK )</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a:latin typeface="Tw Cen MT" panose="020B0602020104020603" pitchFamily="34" charset="0"/>
                        </a:rPr>
                        <a:t>1.082.388.000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ctr" defTabSz="304815"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ea typeface="Verdana" pitchFamily="34" charset="0"/>
                          <a:cs typeface="Verdana" pitchFamily="34" charset="0"/>
                        </a:rPr>
                        <a:t>934.623.750</a:t>
                      </a:r>
                    </a:p>
                  </a:txBody>
                  <a:tcPr marL="182740" marR="182740" marT="68874" marB="68874"/>
                </a:tc>
                <a:tc>
                  <a:txBody>
                    <a:bodyPr/>
                    <a:lstStyle/>
                    <a:p>
                      <a:pPr marL="0" marR="0" indent="0" algn="ctr" defTabSz="304815"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ea typeface="Verdana" pitchFamily="34" charset="0"/>
                          <a:cs typeface="Verdana" pitchFamily="34" charset="0"/>
                        </a:rPr>
                        <a:t>1.082.388.000</a:t>
                      </a:r>
                    </a:p>
                  </a:txBody>
                  <a:tcPr marL="182740" marR="182740" marT="68874" marB="68874"/>
                </a:tc>
                <a:extLst>
                  <a:ext uri="{0D108BD9-81ED-4DB2-BD59-A6C34878D82A}">
                    <a16:rowId xmlns:a16="http://schemas.microsoft.com/office/drawing/2014/main" val="10003"/>
                  </a:ext>
                </a:extLst>
              </a:tr>
              <a:tr h="351997">
                <a:tc>
                  <a:txBody>
                    <a:bodyPr/>
                    <a:lstStyle/>
                    <a:p>
                      <a:pPr algn="ctr">
                        <a:lnSpc>
                          <a:spcPct val="150000"/>
                        </a:lnSpc>
                      </a:pPr>
                      <a:r>
                        <a:rPr lang="en-US" sz="1800" dirty="0">
                          <a:latin typeface="Tw Cen MT" panose="020B0602020104020603" pitchFamily="34" charset="0"/>
                        </a:rPr>
                        <a:t>3. </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dirty="0" err="1">
                          <a:latin typeface="Tw Cen MT" panose="020B0602020104020603" pitchFamily="34" charset="0"/>
                        </a:rPr>
                        <a:t>Kegiatan</a:t>
                      </a:r>
                      <a:r>
                        <a:rPr lang="en-US" sz="1800" dirty="0">
                          <a:latin typeface="Tw Cen MT" panose="020B0602020104020603" pitchFamily="34" charset="0"/>
                        </a:rPr>
                        <a:t> </a:t>
                      </a:r>
                      <a:r>
                        <a:rPr lang="en-US" sz="1800" dirty="0" err="1">
                          <a:latin typeface="Tw Cen MT" panose="020B0602020104020603" pitchFamily="34" charset="0"/>
                        </a:rPr>
                        <a:t>Peningkatan</a:t>
                      </a:r>
                      <a:r>
                        <a:rPr lang="en-US" sz="1800" dirty="0">
                          <a:latin typeface="Tw Cen MT" panose="020B0602020104020603" pitchFamily="34" charset="0"/>
                        </a:rPr>
                        <a:t> </a:t>
                      </a:r>
                      <a:r>
                        <a:rPr lang="en-US" sz="1800" dirty="0" err="1">
                          <a:latin typeface="Tw Cen MT" panose="020B0602020104020603" pitchFamily="34" charset="0"/>
                        </a:rPr>
                        <a:t>Mutu</a:t>
                      </a:r>
                      <a:r>
                        <a:rPr lang="en-US" sz="1800" dirty="0">
                          <a:latin typeface="Tw Cen MT" panose="020B0602020104020603" pitchFamily="34" charset="0"/>
                        </a:rPr>
                        <a:t> </a:t>
                      </a:r>
                      <a:r>
                        <a:rPr lang="en-US" sz="1800" dirty="0" err="1">
                          <a:latin typeface="Tw Cen MT" panose="020B0602020104020603" pitchFamily="34" charset="0"/>
                        </a:rPr>
                        <a:t>Pelayanan</a:t>
                      </a:r>
                      <a:r>
                        <a:rPr lang="en-US" sz="1800" dirty="0">
                          <a:latin typeface="Tw Cen MT" panose="020B0602020104020603" pitchFamily="34" charset="0"/>
                        </a:rPr>
                        <a:t> </a:t>
                      </a:r>
                      <a:r>
                        <a:rPr lang="en-US" sz="1800" dirty="0" err="1">
                          <a:latin typeface="Tw Cen MT" panose="020B0602020104020603" pitchFamily="34" charset="0"/>
                        </a:rPr>
                        <a:t>Kesehatan</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just" defTabSz="304815" rtl="0" eaLnBrk="1" fontAlgn="auto" latinLnBrk="0" hangingPunct="1">
                        <a:lnSpc>
                          <a:spcPct val="150000"/>
                        </a:lnSpc>
                        <a:spcBef>
                          <a:spcPts val="0"/>
                        </a:spcBef>
                        <a:spcAft>
                          <a:spcPts val="0"/>
                        </a:spcAft>
                        <a:buClrTx/>
                        <a:buSzTx/>
                        <a:buFontTx/>
                        <a:buNone/>
                        <a:tabLst/>
                        <a:defRPr/>
                      </a:pPr>
                      <a:r>
                        <a:rPr lang="en-US" sz="1800" dirty="0">
                          <a:latin typeface="Tw Cen MT" panose="020B0602020104020603" pitchFamily="34" charset="0"/>
                        </a:rPr>
                        <a:t>150.000.000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marL="0" marR="0" indent="0" algn="ctr" defTabSz="304815"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ea typeface="Verdana" pitchFamily="34" charset="0"/>
                          <a:cs typeface="Verdana" pitchFamily="34" charset="0"/>
                        </a:rPr>
                        <a:t>112.606.258</a:t>
                      </a:r>
                    </a:p>
                  </a:txBody>
                  <a:tcPr marL="182740" marR="182740" marT="68874" marB="68874"/>
                </a:tc>
                <a:tc>
                  <a:txBody>
                    <a:bodyPr/>
                    <a:lstStyle/>
                    <a:p>
                      <a:pPr marL="0" marR="0" indent="0" algn="ctr" defTabSz="304815" rtl="0" eaLnBrk="1" fontAlgn="auto" latinLnBrk="0" hangingPunct="1">
                        <a:lnSpc>
                          <a:spcPct val="150000"/>
                        </a:lnSpc>
                        <a:spcBef>
                          <a:spcPts val="0"/>
                        </a:spcBef>
                        <a:spcAft>
                          <a:spcPts val="0"/>
                        </a:spcAft>
                        <a:buClrTx/>
                        <a:buSzTx/>
                        <a:buFontTx/>
                        <a:buNone/>
                        <a:tabLst/>
                        <a:defRPr/>
                      </a:pPr>
                      <a:r>
                        <a:rPr lang="en-US" sz="1800" dirty="0">
                          <a:solidFill>
                            <a:schemeClr val="tx2"/>
                          </a:solidFill>
                          <a:latin typeface="Tw Cen MT" panose="020B0602020104020603" pitchFamily="34" charset="0"/>
                          <a:ea typeface="Verdana" pitchFamily="34" charset="0"/>
                          <a:cs typeface="Verdana" pitchFamily="34" charset="0"/>
                        </a:rPr>
                        <a:t>150.000.000</a:t>
                      </a:r>
                    </a:p>
                  </a:txBody>
                  <a:tcPr marL="182740" marR="182740" marT="68874" marB="68874"/>
                </a:tc>
                <a:extLst>
                  <a:ext uri="{0D108BD9-81ED-4DB2-BD59-A6C34878D82A}">
                    <a16:rowId xmlns:a16="http://schemas.microsoft.com/office/drawing/2014/main" val="10004"/>
                  </a:ext>
                </a:extLst>
              </a:tr>
              <a:tr h="720080">
                <a:tc>
                  <a:txBody>
                    <a:bodyPr/>
                    <a:lstStyle/>
                    <a:p>
                      <a:pPr algn="ctr">
                        <a:lnSpc>
                          <a:spcPct val="150000"/>
                        </a:lnSpc>
                      </a:pPr>
                      <a:r>
                        <a:rPr lang="en-US" sz="1800" dirty="0">
                          <a:latin typeface="Tw Cen MT" panose="020B0602020104020603" pitchFamily="34" charset="0"/>
                        </a:rPr>
                        <a:t>4.</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err="1">
                          <a:latin typeface="Tw Cen MT" panose="020B0602020104020603" pitchFamily="34" charset="0"/>
                        </a:rPr>
                        <a:t>Penyediaan</a:t>
                      </a:r>
                      <a:r>
                        <a:rPr lang="en-US" sz="1800" dirty="0">
                          <a:latin typeface="Tw Cen MT" panose="020B0602020104020603" pitchFamily="34" charset="0"/>
                        </a:rPr>
                        <a:t> Honorarium</a:t>
                      </a:r>
                      <a:r>
                        <a:rPr lang="en-US" sz="1800" baseline="0" dirty="0">
                          <a:latin typeface="Tw Cen MT" panose="020B0602020104020603" pitchFamily="34" charset="0"/>
                        </a:rPr>
                        <a:t> </a:t>
                      </a:r>
                      <a:r>
                        <a:rPr lang="en-US" sz="1800" baseline="0" dirty="0" err="1">
                          <a:latin typeface="Tw Cen MT" panose="020B0602020104020603" pitchFamily="34" charset="0"/>
                        </a:rPr>
                        <a:t>dan</a:t>
                      </a:r>
                      <a:r>
                        <a:rPr lang="en-US" sz="1800" baseline="0" dirty="0">
                          <a:latin typeface="Tw Cen MT" panose="020B0602020104020603" pitchFamily="34" charset="0"/>
                        </a:rPr>
                        <a:t> </a:t>
                      </a:r>
                      <a:r>
                        <a:rPr lang="en-US" sz="1800" baseline="0" dirty="0" err="1">
                          <a:latin typeface="Tw Cen MT" panose="020B0602020104020603" pitchFamily="34" charset="0"/>
                        </a:rPr>
                        <a:t>Premi</a:t>
                      </a:r>
                      <a:r>
                        <a:rPr lang="en-US" sz="1800" baseline="0" dirty="0">
                          <a:latin typeface="Tw Cen MT" panose="020B0602020104020603" pitchFamily="34" charset="0"/>
                        </a:rPr>
                        <a:t> BPJS </a:t>
                      </a:r>
                      <a:r>
                        <a:rPr lang="en-US" sz="1800" baseline="0" dirty="0" err="1">
                          <a:latin typeface="Tw Cen MT" panose="020B0602020104020603" pitchFamily="34" charset="0"/>
                        </a:rPr>
                        <a:t>bagi</a:t>
                      </a:r>
                      <a:r>
                        <a:rPr lang="en-US" sz="1800" baseline="0" dirty="0">
                          <a:latin typeface="Tw Cen MT" panose="020B0602020104020603" pitchFamily="34" charset="0"/>
                        </a:rPr>
                        <a:t> </a:t>
                      </a:r>
                      <a:r>
                        <a:rPr lang="en-US" sz="1800" baseline="0" dirty="0" err="1">
                          <a:latin typeface="Tw Cen MT" panose="020B0602020104020603" pitchFamily="34" charset="0"/>
                        </a:rPr>
                        <a:t>Tenaga</a:t>
                      </a:r>
                      <a:r>
                        <a:rPr lang="en-US" sz="1800" baseline="0" dirty="0">
                          <a:latin typeface="Tw Cen MT" panose="020B0602020104020603" pitchFamily="34" charset="0"/>
                        </a:rPr>
                        <a:t> </a:t>
                      </a:r>
                      <a:r>
                        <a:rPr lang="en-US" sz="1800" baseline="0" dirty="0" err="1">
                          <a:latin typeface="Tw Cen MT" panose="020B0602020104020603" pitchFamily="34" charset="0"/>
                        </a:rPr>
                        <a:t>Harlep</a:t>
                      </a:r>
                      <a:r>
                        <a:rPr lang="en-US" sz="1800" baseline="0" dirty="0">
                          <a:latin typeface="Tw Cen MT" panose="020B0602020104020603" pitchFamily="34" charset="0"/>
                        </a:rPr>
                        <a:t> di </a:t>
                      </a:r>
                      <a:r>
                        <a:rPr lang="en-US" sz="1800" baseline="0" dirty="0" err="1">
                          <a:latin typeface="Tw Cen MT" panose="020B0602020104020603" pitchFamily="34" charset="0"/>
                        </a:rPr>
                        <a:t>Pelayanan</a:t>
                      </a:r>
                      <a:r>
                        <a:rPr lang="en-US" sz="1800" baseline="0" dirty="0">
                          <a:latin typeface="Tw Cen MT" panose="020B0602020104020603" pitchFamily="34" charset="0"/>
                        </a:rPr>
                        <a:t> </a:t>
                      </a:r>
                      <a:r>
                        <a:rPr lang="en-US" sz="1800" baseline="0" dirty="0" err="1">
                          <a:latin typeface="Tw Cen MT" panose="020B0602020104020603" pitchFamily="34" charset="0"/>
                        </a:rPr>
                        <a:t>Kesehatan</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a:latin typeface="Tw Cen MT" panose="020B0602020104020603" pitchFamily="34" charset="0"/>
                        </a:rPr>
                        <a:t>750.000.000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ea typeface="Verdana" pitchFamily="34" charset="0"/>
                          <a:cs typeface="Verdana" pitchFamily="34" charset="0"/>
                        </a:rPr>
                        <a:t>516.515.158</a:t>
                      </a: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ea typeface="Verdana" pitchFamily="34" charset="0"/>
                          <a:cs typeface="Verdana" pitchFamily="34" charset="0"/>
                        </a:rPr>
                        <a:t>687.301.040</a:t>
                      </a:r>
                    </a:p>
                  </a:txBody>
                  <a:tcPr marL="182740" marR="182740" marT="68874" marB="68874"/>
                </a:tc>
                <a:extLst>
                  <a:ext uri="{0D108BD9-81ED-4DB2-BD59-A6C34878D82A}">
                    <a16:rowId xmlns:a16="http://schemas.microsoft.com/office/drawing/2014/main" val="10006"/>
                  </a:ext>
                </a:extLst>
              </a:tr>
            </a:tbl>
          </a:graphicData>
        </a:graphic>
      </p:graphicFrame>
      <p:sp>
        <p:nvSpPr>
          <p:cNvPr id="16" name="文本框 7">
            <a:extLst>
              <a:ext uri="{FF2B5EF4-FFF2-40B4-BE49-F238E27FC236}">
                <a16:creationId xmlns:a16="http://schemas.microsoft.com/office/drawing/2014/main" id="{13EE4917-21E0-4674-922A-2C06009CA035}"/>
              </a:ext>
            </a:extLst>
          </p:cNvPr>
          <p:cNvSpPr txBox="1"/>
          <p:nvPr>
            <p:custDataLst>
              <p:tags r:id="rId1"/>
            </p:custDataLst>
          </p:nvPr>
        </p:nvSpPr>
        <p:spPr>
          <a:xfrm>
            <a:off x="1214335" y="62894"/>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Belanja</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Langsung</a:t>
            </a:r>
            <a:endPar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sp>
        <p:nvSpPr>
          <p:cNvPr id="2" name="Slide Number Placeholder 1">
            <a:extLst>
              <a:ext uri="{FF2B5EF4-FFF2-40B4-BE49-F238E27FC236}">
                <a16:creationId xmlns:a16="http://schemas.microsoft.com/office/drawing/2014/main" id="{C853E30F-143F-4386-989C-68268DC8B95E}"/>
              </a:ext>
            </a:extLst>
          </p:cNvPr>
          <p:cNvSpPr>
            <a:spLocks noGrp="1"/>
          </p:cNvSpPr>
          <p:nvPr>
            <p:ph type="sldNum" sz="quarter" idx="12"/>
          </p:nvPr>
        </p:nvSpPr>
        <p:spPr/>
        <p:txBody>
          <a:bodyPr/>
          <a:lstStyle/>
          <a:p>
            <a:fld id="{565CE74E-AB26-4998-AD42-012C4C1AD076}" type="slidenum">
              <a:rPr lang="zh-CN" altLang="en-US" smtClean="0"/>
              <a:t>4</a:t>
            </a:fld>
            <a:endParaRPr lang="zh-CN" alt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7CD2E900-CC53-44BD-B94F-51AE6B6973C3}"/>
              </a:ext>
            </a:extLst>
          </p:cNvPr>
          <p:cNvSpPr/>
          <p:nvPr/>
        </p:nvSpPr>
        <p:spPr>
          <a:xfrm>
            <a:off x="128766" y="75893"/>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graphicFrame>
        <p:nvGraphicFramePr>
          <p:cNvPr id="5" name="Table 4">
            <a:extLst>
              <a:ext uri="{FF2B5EF4-FFF2-40B4-BE49-F238E27FC236}">
                <a16:creationId xmlns:a16="http://schemas.microsoft.com/office/drawing/2014/main" id="{FB488881-5C92-483C-BFAA-997D76170DB6}"/>
              </a:ext>
            </a:extLst>
          </p:cNvPr>
          <p:cNvGraphicFramePr>
            <a:graphicFrameLocks noGrp="1"/>
          </p:cNvGraphicFramePr>
          <p:nvPr>
            <p:extLst>
              <p:ext uri="{D42A27DB-BD31-4B8C-83A1-F6EECF244321}">
                <p14:modId xmlns:p14="http://schemas.microsoft.com/office/powerpoint/2010/main" val="931391213"/>
              </p:ext>
            </p:extLst>
          </p:nvPr>
        </p:nvGraphicFramePr>
        <p:xfrm>
          <a:off x="1200012" y="325486"/>
          <a:ext cx="9796851" cy="6158441"/>
        </p:xfrm>
        <a:graphic>
          <a:graphicData uri="http://schemas.openxmlformats.org/drawingml/2006/table">
            <a:tbl>
              <a:tblPr firstRow="1" bandRow="1">
                <a:tableStyleId>{5C22544A-7EE6-4342-B048-85BDC9FD1C3A}</a:tableStyleId>
              </a:tblPr>
              <a:tblGrid>
                <a:gridCol w="275059">
                  <a:extLst>
                    <a:ext uri="{9D8B030D-6E8A-4147-A177-3AD203B41FA5}">
                      <a16:colId xmlns:a16="http://schemas.microsoft.com/office/drawing/2014/main" val="3635822724"/>
                    </a:ext>
                  </a:extLst>
                </a:gridCol>
                <a:gridCol w="218428">
                  <a:extLst>
                    <a:ext uri="{9D8B030D-6E8A-4147-A177-3AD203B41FA5}">
                      <a16:colId xmlns:a16="http://schemas.microsoft.com/office/drawing/2014/main" val="2059724840"/>
                    </a:ext>
                  </a:extLst>
                </a:gridCol>
                <a:gridCol w="2827418">
                  <a:extLst>
                    <a:ext uri="{9D8B030D-6E8A-4147-A177-3AD203B41FA5}">
                      <a16:colId xmlns:a16="http://schemas.microsoft.com/office/drawing/2014/main" val="2236835706"/>
                    </a:ext>
                  </a:extLst>
                </a:gridCol>
                <a:gridCol w="667419">
                  <a:extLst>
                    <a:ext uri="{9D8B030D-6E8A-4147-A177-3AD203B41FA5}">
                      <a16:colId xmlns:a16="http://schemas.microsoft.com/office/drawing/2014/main" val="1816574106"/>
                    </a:ext>
                  </a:extLst>
                </a:gridCol>
                <a:gridCol w="711911">
                  <a:extLst>
                    <a:ext uri="{9D8B030D-6E8A-4147-A177-3AD203B41FA5}">
                      <a16:colId xmlns:a16="http://schemas.microsoft.com/office/drawing/2014/main" val="4235592367"/>
                    </a:ext>
                  </a:extLst>
                </a:gridCol>
                <a:gridCol w="728088">
                  <a:extLst>
                    <a:ext uri="{9D8B030D-6E8A-4147-A177-3AD203B41FA5}">
                      <a16:colId xmlns:a16="http://schemas.microsoft.com/office/drawing/2014/main" val="2184891226"/>
                    </a:ext>
                  </a:extLst>
                </a:gridCol>
                <a:gridCol w="728088">
                  <a:extLst>
                    <a:ext uri="{9D8B030D-6E8A-4147-A177-3AD203B41FA5}">
                      <a16:colId xmlns:a16="http://schemas.microsoft.com/office/drawing/2014/main" val="1962198636"/>
                    </a:ext>
                  </a:extLst>
                </a:gridCol>
                <a:gridCol w="728088">
                  <a:extLst>
                    <a:ext uri="{9D8B030D-6E8A-4147-A177-3AD203B41FA5}">
                      <a16:colId xmlns:a16="http://schemas.microsoft.com/office/drawing/2014/main" val="945812753"/>
                    </a:ext>
                  </a:extLst>
                </a:gridCol>
                <a:gridCol w="728088">
                  <a:extLst>
                    <a:ext uri="{9D8B030D-6E8A-4147-A177-3AD203B41FA5}">
                      <a16:colId xmlns:a16="http://schemas.microsoft.com/office/drawing/2014/main" val="2257273888"/>
                    </a:ext>
                  </a:extLst>
                </a:gridCol>
                <a:gridCol w="728088">
                  <a:extLst>
                    <a:ext uri="{9D8B030D-6E8A-4147-A177-3AD203B41FA5}">
                      <a16:colId xmlns:a16="http://schemas.microsoft.com/office/drawing/2014/main" val="957991663"/>
                    </a:ext>
                  </a:extLst>
                </a:gridCol>
                <a:gridCol w="728088">
                  <a:extLst>
                    <a:ext uri="{9D8B030D-6E8A-4147-A177-3AD203B41FA5}">
                      <a16:colId xmlns:a16="http://schemas.microsoft.com/office/drawing/2014/main" val="20010"/>
                    </a:ext>
                  </a:extLst>
                </a:gridCol>
                <a:gridCol w="728088">
                  <a:extLst>
                    <a:ext uri="{9D8B030D-6E8A-4147-A177-3AD203B41FA5}">
                      <a16:colId xmlns:a16="http://schemas.microsoft.com/office/drawing/2014/main" val="3865786282"/>
                    </a:ext>
                  </a:extLst>
                </a:gridCol>
              </a:tblGrid>
              <a:tr h="264591">
                <a:tc>
                  <a:txBody>
                    <a:bodyPr/>
                    <a:lstStyle/>
                    <a:p>
                      <a:pPr algn="l" fontAlgn="t"/>
                      <a:r>
                        <a:rPr lang="en-US" sz="1400" u="none" strike="noStrike" dirty="0">
                          <a:effectLst/>
                        </a:rPr>
                        <a:t>b.</a:t>
                      </a:r>
                      <a:endParaRPr lang="en-US" sz="1400" b="0" i="0" u="none" strike="noStrike" dirty="0">
                        <a:solidFill>
                          <a:srgbClr val="000000"/>
                        </a:solidFill>
                        <a:effectLst/>
                        <a:latin typeface="Arial Narrow" panose="020B0606020202030204" pitchFamily="34" charset="0"/>
                      </a:endParaRPr>
                    </a:p>
                  </a:txBody>
                  <a:tcPr marL="9525" marR="9525" marT="9525" marB="0"/>
                </a:tc>
                <a:tc gridSpan="3">
                  <a:txBody>
                    <a:bodyPr/>
                    <a:lstStyle/>
                    <a:p>
                      <a:pPr algn="l" fontAlgn="t"/>
                      <a:r>
                        <a:rPr lang="en-US" sz="1400" u="none" strike="noStrike" dirty="0" err="1">
                          <a:effectLst/>
                        </a:rPr>
                        <a:t>Penyehatan</a:t>
                      </a:r>
                      <a:r>
                        <a:rPr lang="en-US" sz="1400" u="none" strike="noStrike" dirty="0">
                          <a:effectLst/>
                        </a:rPr>
                        <a:t> Media </a:t>
                      </a:r>
                      <a:r>
                        <a:rPr lang="en-US" sz="1400" u="none" strike="noStrike" dirty="0" err="1">
                          <a:effectLst/>
                        </a:rPr>
                        <a:t>Udara</a:t>
                      </a:r>
                      <a:endParaRPr lang="en-US" sz="1400" b="0" i="0" u="none" strike="noStrike" dirty="0">
                        <a:solidFill>
                          <a:srgbClr val="000000"/>
                        </a:solidFill>
                        <a:effectLst/>
                        <a:latin typeface="Arial Narrow" panose="020B0606020202030204" pitchFamily="34" charset="0"/>
                      </a:endParaRPr>
                    </a:p>
                    <a:p>
                      <a:pPr algn="l" fontAlgn="t"/>
                      <a:r>
                        <a:rPr lang="en-US" sz="1400" u="none" strike="noStrike" dirty="0">
                          <a:effectLst/>
                        </a:rPr>
                        <a:t> </a:t>
                      </a:r>
                      <a:endParaRPr lang="en-US" sz="1400" b="0" i="0" u="none" strike="noStrike" dirty="0">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hMerge="1">
                  <a:txBody>
                    <a:bodyPr/>
                    <a:lstStyle/>
                    <a:p>
                      <a:pPr algn="l" fontAlgn="t"/>
                      <a:endParaRPr lang="en-US"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rPr>
                        <a:t> APR</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u="none" strike="noStrike" dirty="0">
                          <a:effectLst/>
                        </a:rPr>
                        <a:t>MEI </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JUNI</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JULI</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AGS</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SEP</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OKT</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NOV</a:t>
                      </a:r>
                    </a:p>
                  </a:txBody>
                  <a:tcPr marL="9525" marR="9525" marT="9525" marB="0" anchor="ctr"/>
                </a:tc>
                <a:extLst>
                  <a:ext uri="{0D108BD9-81ED-4DB2-BD59-A6C34878D82A}">
                    <a16:rowId xmlns:a16="http://schemas.microsoft.com/office/drawing/2014/main" val="213369115"/>
                  </a:ext>
                </a:extLst>
              </a:tr>
              <a:tr h="662713">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1</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dirty="0" err="1">
                          <a:effectLst/>
                        </a:rPr>
                        <a:t>Pengukuran</a:t>
                      </a:r>
                      <a:r>
                        <a:rPr lang="en-US" sz="1400" u="none" strike="noStrike" dirty="0">
                          <a:effectLst/>
                        </a:rPr>
                        <a:t> </a:t>
                      </a:r>
                      <a:r>
                        <a:rPr lang="en-US" sz="1400" u="none" strike="noStrike" dirty="0" err="1">
                          <a:effectLst/>
                        </a:rPr>
                        <a:t>suhu</a:t>
                      </a:r>
                      <a:r>
                        <a:rPr lang="en-US" sz="1400" u="none" strike="noStrike" dirty="0">
                          <a:effectLst/>
                        </a:rPr>
                        <a:t> pada Inst </a:t>
                      </a:r>
                      <a:r>
                        <a:rPr lang="en-US" sz="1400" u="none" strike="noStrike" dirty="0" err="1">
                          <a:effectLst/>
                        </a:rPr>
                        <a:t>Laboratorium</a:t>
                      </a:r>
                      <a:r>
                        <a:rPr lang="en-US" sz="1400" u="none" strike="noStrike" dirty="0">
                          <a:effectLst/>
                        </a:rPr>
                        <a:t>, </a:t>
                      </a:r>
                      <a:r>
                        <a:rPr lang="en-US" sz="1400" u="none" strike="noStrike" dirty="0" err="1">
                          <a:effectLst/>
                        </a:rPr>
                        <a:t>Radiologi</a:t>
                      </a:r>
                      <a:r>
                        <a:rPr lang="en-US" sz="1400" u="none" strike="noStrike" dirty="0">
                          <a:effectLst/>
                        </a:rPr>
                        <a:t>, </a:t>
                      </a:r>
                      <a:r>
                        <a:rPr lang="en-US" sz="1400" u="none" strike="noStrike" dirty="0" err="1">
                          <a:effectLst/>
                        </a:rPr>
                        <a:t>Sterilisasi</a:t>
                      </a:r>
                      <a:r>
                        <a:rPr lang="en-US" sz="1400" u="none" strike="noStrike" dirty="0">
                          <a:effectLst/>
                        </a:rPr>
                        <a:t>, </a:t>
                      </a:r>
                      <a:r>
                        <a:rPr lang="en-US" sz="1400" u="none" strike="noStrike" dirty="0" err="1">
                          <a:effectLst/>
                        </a:rPr>
                        <a:t>Dapur</a:t>
                      </a:r>
                      <a:r>
                        <a:rPr lang="en-US" sz="1400" u="none" strike="noStrike" dirty="0">
                          <a:effectLst/>
                        </a:rPr>
                        <a:t> Inst </a:t>
                      </a:r>
                      <a:r>
                        <a:rPr lang="en-US" sz="1400" u="none" strike="noStrike" dirty="0" err="1">
                          <a:effectLst/>
                        </a:rPr>
                        <a:t>Gizi</a:t>
                      </a:r>
                      <a:r>
                        <a:rPr lang="en-US" sz="1400" u="none" strike="noStrike" dirty="0">
                          <a:effectLst/>
                        </a:rPr>
                        <a:t>, IGD, </a:t>
                      </a:r>
                      <a:r>
                        <a:rPr lang="en-US" sz="1400" u="none" strike="noStrike" dirty="0" err="1">
                          <a:effectLst/>
                        </a:rPr>
                        <a:t>bangsal</a:t>
                      </a:r>
                      <a:r>
                        <a:rPr lang="en-US" sz="1400" u="none" strike="noStrike" dirty="0">
                          <a:effectLst/>
                        </a:rPr>
                        <a:t> dan </a:t>
                      </a:r>
                      <a:r>
                        <a:rPr lang="en-US" sz="1400" u="none" strike="noStrike" dirty="0" err="1">
                          <a:effectLst/>
                        </a:rPr>
                        <a:t>Administrasi</a:t>
                      </a:r>
                      <a:r>
                        <a:rPr lang="en-US" sz="1400" u="none" strike="noStrike" dirty="0">
                          <a:effectLst/>
                        </a:rPr>
                        <a:t>.</a:t>
                      </a:r>
                      <a:endParaRPr lang="en-US" sz="1400" b="0" i="0" u="none" strike="noStrike" dirty="0">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10</a:t>
                      </a:r>
                    </a:p>
                  </a:txBody>
                  <a:tcPr marL="9525" marR="9525" marT="9525" marB="0" anchor="ctr"/>
                </a:tc>
                <a:extLst>
                  <a:ext uri="{0D108BD9-81ED-4DB2-BD59-A6C34878D82A}">
                    <a16:rowId xmlns:a16="http://schemas.microsoft.com/office/drawing/2014/main" val="1300053734"/>
                  </a:ext>
                </a:extLst>
              </a:tr>
              <a:tr h="662713">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2</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dirty="0" err="1">
                          <a:effectLst/>
                        </a:rPr>
                        <a:t>Pengukuran</a:t>
                      </a:r>
                      <a:r>
                        <a:rPr lang="en-US" sz="1400" u="none" strike="noStrike" dirty="0">
                          <a:effectLst/>
                        </a:rPr>
                        <a:t> </a:t>
                      </a:r>
                      <a:r>
                        <a:rPr lang="en-US" sz="1400" u="none" strike="noStrike" dirty="0" err="1">
                          <a:effectLst/>
                        </a:rPr>
                        <a:t>kelembaban</a:t>
                      </a:r>
                      <a:r>
                        <a:rPr lang="en-US" sz="1400" u="none" strike="noStrike" dirty="0">
                          <a:effectLst/>
                        </a:rPr>
                        <a:t> </a:t>
                      </a:r>
                      <a:r>
                        <a:rPr lang="en-US" sz="1400" u="none" strike="noStrike" dirty="0" err="1">
                          <a:effectLst/>
                        </a:rPr>
                        <a:t>pada</a:t>
                      </a:r>
                      <a:r>
                        <a:rPr lang="en-US" sz="1400" u="none" strike="noStrike" dirty="0">
                          <a:effectLst/>
                        </a:rPr>
                        <a:t> </a:t>
                      </a:r>
                      <a:r>
                        <a:rPr lang="en-US" sz="1400" u="none" strike="noStrike" dirty="0" err="1">
                          <a:effectLst/>
                        </a:rPr>
                        <a:t>Inst</a:t>
                      </a:r>
                      <a:r>
                        <a:rPr lang="en-US" sz="1400" u="none" strike="noStrike" dirty="0">
                          <a:effectLst/>
                        </a:rPr>
                        <a:t> </a:t>
                      </a:r>
                      <a:r>
                        <a:rPr lang="en-US" sz="1400" u="none" strike="noStrike" dirty="0" err="1">
                          <a:effectLst/>
                        </a:rPr>
                        <a:t>Laboratorium</a:t>
                      </a:r>
                      <a:r>
                        <a:rPr lang="en-US" sz="1400" u="none" strike="noStrike" dirty="0">
                          <a:effectLst/>
                        </a:rPr>
                        <a:t>, </a:t>
                      </a:r>
                      <a:r>
                        <a:rPr lang="en-US" sz="1400" u="none" strike="noStrike" dirty="0" err="1">
                          <a:effectLst/>
                        </a:rPr>
                        <a:t>Radiologi</a:t>
                      </a:r>
                      <a:r>
                        <a:rPr lang="en-US" sz="1400" u="none" strike="noStrike" dirty="0">
                          <a:effectLst/>
                        </a:rPr>
                        <a:t>, </a:t>
                      </a:r>
                      <a:r>
                        <a:rPr lang="en-US" sz="1400" u="none" strike="noStrike" dirty="0" err="1">
                          <a:effectLst/>
                        </a:rPr>
                        <a:t>Sterilisasi</a:t>
                      </a:r>
                      <a:r>
                        <a:rPr lang="en-US" sz="1400" u="none" strike="noStrike" dirty="0">
                          <a:effectLst/>
                        </a:rPr>
                        <a:t>, </a:t>
                      </a:r>
                      <a:r>
                        <a:rPr lang="en-US" sz="1400" u="none" strike="noStrike" dirty="0" err="1">
                          <a:effectLst/>
                        </a:rPr>
                        <a:t>Dapur</a:t>
                      </a:r>
                      <a:r>
                        <a:rPr lang="en-US" sz="1400" u="none" strike="noStrike" dirty="0">
                          <a:effectLst/>
                        </a:rPr>
                        <a:t> </a:t>
                      </a:r>
                      <a:r>
                        <a:rPr lang="en-US" sz="1400" u="none" strike="noStrike" dirty="0" err="1">
                          <a:effectLst/>
                        </a:rPr>
                        <a:t>Inst</a:t>
                      </a:r>
                      <a:r>
                        <a:rPr lang="en-US" sz="1400" u="none" strike="noStrike" dirty="0">
                          <a:effectLst/>
                        </a:rPr>
                        <a:t> </a:t>
                      </a:r>
                      <a:r>
                        <a:rPr lang="en-US" sz="1400" u="none" strike="noStrike" dirty="0" err="1">
                          <a:effectLst/>
                        </a:rPr>
                        <a:t>Gizi</a:t>
                      </a:r>
                      <a:r>
                        <a:rPr lang="en-US" sz="1400" u="none" strike="noStrike" dirty="0">
                          <a:effectLst/>
                        </a:rPr>
                        <a:t>, IGD, </a:t>
                      </a:r>
                      <a:r>
                        <a:rPr lang="en-US" sz="1400" u="none" strike="noStrike" dirty="0" err="1">
                          <a:effectLst/>
                        </a:rPr>
                        <a:t>bangsal</a:t>
                      </a:r>
                      <a:r>
                        <a:rPr lang="en-US" sz="1400" u="none" strike="noStrike" dirty="0">
                          <a:effectLst/>
                        </a:rPr>
                        <a:t> </a:t>
                      </a:r>
                      <a:r>
                        <a:rPr lang="en-US" sz="1400" u="none" strike="noStrike" dirty="0" err="1">
                          <a:effectLst/>
                        </a:rPr>
                        <a:t>dan</a:t>
                      </a:r>
                      <a:r>
                        <a:rPr lang="en-US" sz="1400" u="none" strike="noStrike" dirty="0">
                          <a:effectLst/>
                        </a:rPr>
                        <a:t> </a:t>
                      </a:r>
                      <a:r>
                        <a:rPr lang="en-US" sz="1400" u="none" strike="noStrike" dirty="0" err="1">
                          <a:effectLst/>
                        </a:rPr>
                        <a:t>Administrasi</a:t>
                      </a:r>
                      <a:r>
                        <a:rPr lang="en-US" sz="1400" u="none" strike="noStrike" dirty="0">
                          <a:effectLst/>
                        </a:rPr>
                        <a:t>.</a:t>
                      </a:r>
                      <a:endParaRPr lang="en-US" sz="1400" b="0" i="0" u="none" strike="noStrike" dirty="0">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9</a:t>
                      </a:r>
                    </a:p>
                  </a:txBody>
                  <a:tcPr marL="9525" marR="9525" marT="9525" marB="0" anchor="ctr"/>
                </a:tc>
                <a:extLst>
                  <a:ext uri="{0D108BD9-81ED-4DB2-BD59-A6C34878D82A}">
                    <a16:rowId xmlns:a16="http://schemas.microsoft.com/office/drawing/2014/main" val="874907058"/>
                  </a:ext>
                </a:extLst>
              </a:tr>
              <a:tr h="662713">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3</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aliran dan tekanan udara ruangan pada Inst Laboratorium, Radiologi, Sterilisasi, Dapur Inst Gizi, IGD, bangsal dan Administrasi.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639840331"/>
                  </a:ext>
                </a:extLst>
              </a:tr>
              <a:tr h="1098044">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4</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Pencahayaan pada Bangsal, Rawat Jalan, IGD, Anestesi (ECT), Laboratorium, Sinar X (Radiologi), Koridor, Tangga, Administrasi/Kantor, Gudang Alat, Farmasi, Dapur (Inst Gizi), Ruang Cuci (Inst Laundry), Toilet, dan ruang Isolasi.</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16</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16</a:t>
                      </a:r>
                    </a:p>
                  </a:txBody>
                  <a:tcPr marL="9525" marR="9525" marT="9525" marB="0" anchor="ctr"/>
                </a:tc>
                <a:extLst>
                  <a:ext uri="{0D108BD9-81ED-4DB2-BD59-A6C34878D82A}">
                    <a16:rowId xmlns:a16="http://schemas.microsoft.com/office/drawing/2014/main" val="2266547406"/>
                  </a:ext>
                </a:extLst>
              </a:tr>
              <a:tr h="1098044">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5</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Pengukuran Kebisingan pada bangsal, Anestesi (ECT), Laboratorium, Sinar X (Radiologi), Koridor, Tangga, Kantor/Loby, Gudang Alat, Farmasi, Dapur (Inst Gizi), Ruang Cuci (Inst Laundry), Ruang Isolasi, Ruang Poli Gigi dan Ambulan.</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19</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19</a:t>
                      </a:r>
                    </a:p>
                  </a:txBody>
                  <a:tcPr marL="9525" marR="9525" marT="9525" marB="0" anchor="ctr"/>
                </a:tc>
                <a:extLst>
                  <a:ext uri="{0D108BD9-81ED-4DB2-BD59-A6C34878D82A}">
                    <a16:rowId xmlns:a16="http://schemas.microsoft.com/office/drawing/2014/main" val="105414817"/>
                  </a:ext>
                </a:extLst>
              </a:tr>
              <a:tr h="445048">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t"/>
                      <a:r>
                        <a:rPr lang="en-US" sz="1400" u="none" strike="noStrike">
                          <a:effectLst/>
                        </a:rPr>
                        <a:t>6</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fi-FI" sz="1400" u="none" strike="noStrike">
                          <a:effectLst/>
                        </a:rPr>
                        <a:t>Pemantauan kualitas kimia udara ruang 1 (satu) kali setahun.</a:t>
                      </a:r>
                      <a:endParaRPr lang="fi-FI"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827967006"/>
                  </a:ext>
                </a:extLst>
              </a:tr>
              <a:tr h="264591">
                <a:tc>
                  <a:txBody>
                    <a:bodyPr/>
                    <a:lstStyle/>
                    <a:p>
                      <a:pPr algn="l" fontAlgn="t"/>
                      <a:r>
                        <a:rPr lang="en-US" sz="1400" u="none" strike="noStrike">
                          <a:effectLst/>
                        </a:rPr>
                        <a:t>c.</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en-US" sz="1400" u="none" strike="noStrike">
                          <a:effectLst/>
                        </a:rPr>
                        <a:t>Penyehatan Media Tanah</a:t>
                      </a:r>
                      <a:endParaRPr lang="en-US"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749538692"/>
                  </a:ext>
                </a:extLst>
              </a:tr>
              <a:tr h="445048">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gridSpan="2">
                  <a:txBody>
                    <a:bodyPr/>
                    <a:lstStyle/>
                    <a:p>
                      <a:pPr algn="l" fontAlgn="t"/>
                      <a:r>
                        <a:rPr lang="fi-FI" sz="1400" u="none" strike="noStrike">
                          <a:effectLst/>
                        </a:rPr>
                        <a:t>Pemantauan terhadap penurunan kualitas tanah 6 bulan sekali.</a:t>
                      </a:r>
                      <a:endParaRPr lang="fi-FI" sz="1400" b="0" i="0" u="none" strike="noStrike">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rPr>
                        <a:t>0</a:t>
                      </a:r>
                      <a:endParaRPr lang="en-ID"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923988936"/>
                  </a:ext>
                </a:extLst>
              </a:tr>
            </a:tbl>
          </a:graphicData>
        </a:graphic>
      </p:graphicFrame>
      <p:sp>
        <p:nvSpPr>
          <p:cNvPr id="3" name="Slide Number Placeholder 2">
            <a:extLst>
              <a:ext uri="{FF2B5EF4-FFF2-40B4-BE49-F238E27FC236}">
                <a16:creationId xmlns:a16="http://schemas.microsoft.com/office/drawing/2014/main" id="{0C23955F-D8D7-4CC9-92B9-AB4AC912C974}"/>
              </a:ext>
            </a:extLst>
          </p:cNvPr>
          <p:cNvSpPr>
            <a:spLocks noGrp="1"/>
          </p:cNvSpPr>
          <p:nvPr>
            <p:ph type="sldNum" sz="quarter" idx="12"/>
          </p:nvPr>
        </p:nvSpPr>
        <p:spPr/>
        <p:txBody>
          <a:bodyPr/>
          <a:lstStyle/>
          <a:p>
            <a:fld id="{565CE74E-AB26-4998-AD42-012C4C1AD076}" type="slidenum">
              <a:rPr lang="zh-CN" altLang="en-US" smtClean="0"/>
              <a:t>40</a:t>
            </a:fld>
            <a:endParaRPr lang="zh-CN" altLang="en-US"/>
          </a:p>
        </p:txBody>
      </p:sp>
    </p:spTree>
    <p:extLst>
      <p:ext uri="{BB962C8B-B14F-4D97-AF65-F5344CB8AC3E}">
        <p14:creationId xmlns:p14="http://schemas.microsoft.com/office/powerpoint/2010/main" val="399541647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43C777A5-0F98-41F5-9874-5A346F25D3E2}"/>
              </a:ext>
            </a:extLst>
          </p:cNvPr>
          <p:cNvSpPr/>
          <p:nvPr/>
        </p:nvSpPr>
        <p:spPr>
          <a:xfrm>
            <a:off x="138221" y="103590"/>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3</a:t>
            </a:r>
          </a:p>
        </p:txBody>
      </p:sp>
      <p:graphicFrame>
        <p:nvGraphicFramePr>
          <p:cNvPr id="6" name="Table 5">
            <a:extLst>
              <a:ext uri="{FF2B5EF4-FFF2-40B4-BE49-F238E27FC236}">
                <a16:creationId xmlns:a16="http://schemas.microsoft.com/office/drawing/2014/main" id="{0051977E-2EBB-447D-8BAD-04EFF016F2BF}"/>
              </a:ext>
            </a:extLst>
          </p:cNvPr>
          <p:cNvGraphicFramePr>
            <a:graphicFrameLocks noGrp="1"/>
          </p:cNvGraphicFramePr>
          <p:nvPr>
            <p:extLst>
              <p:ext uri="{D42A27DB-BD31-4B8C-83A1-F6EECF244321}">
                <p14:modId xmlns:p14="http://schemas.microsoft.com/office/powerpoint/2010/main" val="1973634402"/>
              </p:ext>
            </p:extLst>
          </p:nvPr>
        </p:nvGraphicFramePr>
        <p:xfrm>
          <a:off x="1209466" y="103944"/>
          <a:ext cx="9582860" cy="6486060"/>
        </p:xfrm>
        <a:graphic>
          <a:graphicData uri="http://schemas.openxmlformats.org/drawingml/2006/table">
            <a:tbl>
              <a:tblPr firstRow="1" bandRow="1">
                <a:tableStyleId>{5C22544A-7EE6-4342-B048-85BDC9FD1C3A}</a:tableStyleId>
              </a:tblPr>
              <a:tblGrid>
                <a:gridCol w="274225">
                  <a:extLst>
                    <a:ext uri="{9D8B030D-6E8A-4147-A177-3AD203B41FA5}">
                      <a16:colId xmlns:a16="http://schemas.microsoft.com/office/drawing/2014/main" val="3505909836"/>
                    </a:ext>
                  </a:extLst>
                </a:gridCol>
                <a:gridCol w="217768">
                  <a:extLst>
                    <a:ext uri="{9D8B030D-6E8A-4147-A177-3AD203B41FA5}">
                      <a16:colId xmlns:a16="http://schemas.microsoft.com/office/drawing/2014/main" val="1524370578"/>
                    </a:ext>
                  </a:extLst>
                </a:gridCol>
                <a:gridCol w="2822916">
                  <a:extLst>
                    <a:ext uri="{9D8B030D-6E8A-4147-A177-3AD203B41FA5}">
                      <a16:colId xmlns:a16="http://schemas.microsoft.com/office/drawing/2014/main" val="2927744936"/>
                    </a:ext>
                  </a:extLst>
                </a:gridCol>
                <a:gridCol w="1318366">
                  <a:extLst>
                    <a:ext uri="{9D8B030D-6E8A-4147-A177-3AD203B41FA5}">
                      <a16:colId xmlns:a16="http://schemas.microsoft.com/office/drawing/2014/main" val="889547688"/>
                    </a:ext>
                  </a:extLst>
                </a:gridCol>
                <a:gridCol w="520372">
                  <a:extLst>
                    <a:ext uri="{9D8B030D-6E8A-4147-A177-3AD203B41FA5}">
                      <a16:colId xmlns:a16="http://schemas.microsoft.com/office/drawing/2014/main" val="293580991"/>
                    </a:ext>
                  </a:extLst>
                </a:gridCol>
                <a:gridCol w="565566">
                  <a:extLst>
                    <a:ext uri="{9D8B030D-6E8A-4147-A177-3AD203B41FA5}">
                      <a16:colId xmlns:a16="http://schemas.microsoft.com/office/drawing/2014/main" val="2894276380"/>
                    </a:ext>
                  </a:extLst>
                </a:gridCol>
                <a:gridCol w="711725">
                  <a:extLst>
                    <a:ext uri="{9D8B030D-6E8A-4147-A177-3AD203B41FA5}">
                      <a16:colId xmlns:a16="http://schemas.microsoft.com/office/drawing/2014/main" val="2118890691"/>
                    </a:ext>
                  </a:extLst>
                </a:gridCol>
                <a:gridCol w="769824">
                  <a:extLst>
                    <a:ext uri="{9D8B030D-6E8A-4147-A177-3AD203B41FA5}">
                      <a16:colId xmlns:a16="http://schemas.microsoft.com/office/drawing/2014/main" val="2496541235"/>
                    </a:ext>
                  </a:extLst>
                </a:gridCol>
                <a:gridCol w="668149">
                  <a:extLst>
                    <a:ext uri="{9D8B030D-6E8A-4147-A177-3AD203B41FA5}">
                      <a16:colId xmlns:a16="http://schemas.microsoft.com/office/drawing/2014/main" val="3979760574"/>
                    </a:ext>
                  </a:extLst>
                </a:gridCol>
                <a:gridCol w="639099">
                  <a:extLst>
                    <a:ext uri="{9D8B030D-6E8A-4147-A177-3AD203B41FA5}">
                      <a16:colId xmlns:a16="http://schemas.microsoft.com/office/drawing/2014/main" val="4093519967"/>
                    </a:ext>
                  </a:extLst>
                </a:gridCol>
                <a:gridCol w="537425">
                  <a:extLst>
                    <a:ext uri="{9D8B030D-6E8A-4147-A177-3AD203B41FA5}">
                      <a16:colId xmlns:a16="http://schemas.microsoft.com/office/drawing/2014/main" val="20010"/>
                    </a:ext>
                  </a:extLst>
                </a:gridCol>
                <a:gridCol w="537425">
                  <a:extLst>
                    <a:ext uri="{9D8B030D-6E8A-4147-A177-3AD203B41FA5}">
                      <a16:colId xmlns:a16="http://schemas.microsoft.com/office/drawing/2014/main" val="1859399195"/>
                    </a:ext>
                  </a:extLst>
                </a:gridCol>
              </a:tblGrid>
              <a:tr h="304923">
                <a:tc>
                  <a:txBody>
                    <a:bodyPr/>
                    <a:lstStyle/>
                    <a:p>
                      <a:pPr algn="l" fontAlgn="t"/>
                      <a:r>
                        <a:rPr lang="en-US" sz="1300" u="none" strike="noStrike" dirty="0">
                          <a:effectLst/>
                        </a:rPr>
                        <a:t>d.</a:t>
                      </a:r>
                      <a:endParaRPr lang="en-US" sz="1300" b="0" i="0" u="none" strike="noStrike" dirty="0">
                        <a:solidFill>
                          <a:srgbClr val="000000"/>
                        </a:solidFill>
                        <a:effectLst/>
                        <a:latin typeface="Arial Narrow" panose="020B0606020202030204" pitchFamily="34" charset="0"/>
                      </a:endParaRPr>
                    </a:p>
                  </a:txBody>
                  <a:tcPr marL="7368" marR="7368" marT="7368" marB="0"/>
                </a:tc>
                <a:tc gridSpan="3">
                  <a:txBody>
                    <a:bodyPr/>
                    <a:lstStyle/>
                    <a:p>
                      <a:pPr algn="l" fontAlgn="t"/>
                      <a:r>
                        <a:rPr lang="en-US" sz="1300" u="none" strike="noStrike" dirty="0" err="1">
                          <a:effectLst/>
                        </a:rPr>
                        <a:t>Penyehatan</a:t>
                      </a:r>
                      <a:r>
                        <a:rPr lang="en-US" sz="1300" u="none" strike="noStrike" dirty="0">
                          <a:effectLst/>
                        </a:rPr>
                        <a:t> </a:t>
                      </a:r>
                      <a:r>
                        <a:rPr lang="en-US" sz="1300" u="none" strike="noStrike" dirty="0" err="1">
                          <a:effectLst/>
                        </a:rPr>
                        <a:t>Pangan</a:t>
                      </a:r>
                      <a:r>
                        <a:rPr lang="en-US" sz="1300" u="none" strike="noStrike" dirty="0">
                          <a:effectLst/>
                        </a:rPr>
                        <a:t> </a:t>
                      </a:r>
                      <a:r>
                        <a:rPr lang="en-US" sz="1300" u="none" strike="noStrike" dirty="0" err="1">
                          <a:effectLst/>
                        </a:rPr>
                        <a:t>Siap</a:t>
                      </a:r>
                      <a:r>
                        <a:rPr lang="en-US" sz="1300" u="none" strike="noStrike" dirty="0">
                          <a:effectLst/>
                        </a:rPr>
                        <a:t> </a:t>
                      </a:r>
                      <a:r>
                        <a:rPr lang="en-US" sz="1300" u="none" strike="noStrike" dirty="0" err="1">
                          <a:effectLst/>
                        </a:rPr>
                        <a:t>Saji</a:t>
                      </a:r>
                      <a:endParaRPr lang="en-US" sz="1300" b="0" i="0" u="none" strike="noStrike" dirty="0">
                        <a:solidFill>
                          <a:srgbClr val="000000"/>
                        </a:solidFill>
                        <a:effectLst/>
                        <a:latin typeface="Arial Narrow" panose="020B0606020202030204" pitchFamily="34" charset="0"/>
                      </a:endParaRPr>
                    </a:p>
                  </a:txBody>
                  <a:tcPr marL="7368" marR="7368" marT="7368" marB="0" anchor="ctr"/>
                </a:tc>
                <a:tc hMerge="1">
                  <a:txBody>
                    <a:bodyPr/>
                    <a:lstStyle/>
                    <a:p>
                      <a:endParaRPr lang="en-US"/>
                    </a:p>
                  </a:txBody>
                  <a:tcPr/>
                </a:tc>
                <a:tc hMerge="1">
                  <a:txBody>
                    <a:bodyPr/>
                    <a:lstStyle/>
                    <a:p>
                      <a:pPr algn="l" fontAlgn="t"/>
                      <a:endParaRPr lang="en-US" sz="1300" b="0" i="0" u="none" strike="noStrike" dirty="0">
                        <a:solidFill>
                          <a:srgbClr val="000000"/>
                        </a:solidFill>
                        <a:effectLst/>
                        <a:latin typeface="Arial Narrow" panose="020B0606020202030204" pitchFamily="34" charset="0"/>
                      </a:endParaRPr>
                    </a:p>
                  </a:txBody>
                  <a:tcPr marL="7368" marR="7368" marT="7368" marB="0"/>
                </a:tc>
                <a:tc>
                  <a:txBody>
                    <a:bodyPr/>
                    <a:lstStyle/>
                    <a:p>
                      <a:pPr algn="ctr" fontAlgn="ctr"/>
                      <a:r>
                        <a:rPr lang="en-US" sz="1300" u="none" strike="noStrike" dirty="0">
                          <a:effectLst/>
                        </a:rPr>
                        <a:t> APR</a:t>
                      </a:r>
                      <a:endParaRPr lang="en-US" sz="1300" b="0" i="0" u="none" strike="noStrike" dirty="0">
                        <a:solidFill>
                          <a:srgbClr val="000000"/>
                        </a:solidFill>
                        <a:effectLst/>
                        <a:latin typeface="Arial Narrow" panose="020B0606020202030204" pitchFamily="34" charset="0"/>
                      </a:endParaRPr>
                    </a:p>
                  </a:txBody>
                  <a:tcPr marL="7368" marR="7368" marT="7368" marB="0" anchor="ctr"/>
                </a:tc>
                <a:tc>
                  <a:txBody>
                    <a:bodyPr/>
                    <a:lstStyle/>
                    <a:p>
                      <a:pPr algn="ctr" fontAlgn="ctr"/>
                      <a:r>
                        <a:rPr lang="en-US" sz="1300" u="none" strike="noStrike" dirty="0">
                          <a:effectLst/>
                        </a:rPr>
                        <a:t> MEI</a:t>
                      </a:r>
                      <a:endParaRPr lang="en-US" sz="1300" b="0" i="0" u="none" strike="noStrike" dirty="0">
                        <a:solidFill>
                          <a:srgbClr val="000000"/>
                        </a:solidFill>
                        <a:effectLst/>
                        <a:latin typeface="Arial Narrow" panose="020B0606020202030204" pitchFamily="34" charset="0"/>
                      </a:endParaRPr>
                    </a:p>
                  </a:txBody>
                  <a:tcPr marL="7368" marR="7368" marT="7368" marB="0" anchor="ctr"/>
                </a:tc>
                <a:tc>
                  <a:txBody>
                    <a:bodyPr/>
                    <a:lstStyle/>
                    <a:p>
                      <a:pPr algn="ctr" fontAlgn="ctr"/>
                      <a:r>
                        <a:rPr lang="en-US" sz="1300" b="0" i="0" u="none" strike="noStrike" dirty="0">
                          <a:solidFill>
                            <a:schemeClr val="bg1"/>
                          </a:solidFill>
                          <a:effectLst/>
                          <a:latin typeface="Arial Narrow" panose="020B0606020202030204" pitchFamily="34" charset="0"/>
                        </a:rPr>
                        <a:t>JUNI</a:t>
                      </a:r>
                    </a:p>
                  </a:txBody>
                  <a:tcPr marL="7368" marR="7368" marT="7368" marB="0" anchor="ctr"/>
                </a:tc>
                <a:tc>
                  <a:txBody>
                    <a:bodyPr/>
                    <a:lstStyle/>
                    <a:p>
                      <a:pPr algn="ctr" fontAlgn="ctr"/>
                      <a:r>
                        <a:rPr lang="en-US" sz="1300" b="0" i="0" u="none" strike="noStrike" dirty="0">
                          <a:solidFill>
                            <a:schemeClr val="bg1"/>
                          </a:solidFill>
                          <a:effectLst/>
                          <a:latin typeface="Arial Narrow" panose="020B0606020202030204" pitchFamily="34" charset="0"/>
                        </a:rPr>
                        <a:t>JULI</a:t>
                      </a:r>
                    </a:p>
                  </a:txBody>
                  <a:tcPr marL="7368" marR="7368" marT="7368" marB="0" anchor="ctr"/>
                </a:tc>
                <a:tc>
                  <a:txBody>
                    <a:bodyPr/>
                    <a:lstStyle/>
                    <a:p>
                      <a:pPr algn="ctr" fontAlgn="ctr"/>
                      <a:r>
                        <a:rPr lang="en-US" sz="1300" b="0" i="0" u="none" strike="noStrike" dirty="0">
                          <a:solidFill>
                            <a:schemeClr val="bg1"/>
                          </a:solidFill>
                          <a:effectLst/>
                          <a:latin typeface="Arial Narrow" panose="020B0606020202030204" pitchFamily="34" charset="0"/>
                        </a:rPr>
                        <a:t>AGS</a:t>
                      </a:r>
                    </a:p>
                  </a:txBody>
                  <a:tcPr marL="7368" marR="7368" marT="7368" marB="0" anchor="ctr"/>
                </a:tc>
                <a:tc>
                  <a:txBody>
                    <a:bodyPr/>
                    <a:lstStyle/>
                    <a:p>
                      <a:pPr algn="ctr" fontAlgn="ctr"/>
                      <a:r>
                        <a:rPr lang="en-US" sz="1300" b="0" i="0" u="none" strike="noStrike" dirty="0">
                          <a:solidFill>
                            <a:schemeClr val="bg1"/>
                          </a:solidFill>
                          <a:effectLst/>
                          <a:latin typeface="Arial Narrow" panose="020B0606020202030204" pitchFamily="34" charset="0"/>
                        </a:rPr>
                        <a:t>SEP</a:t>
                      </a:r>
                    </a:p>
                  </a:txBody>
                  <a:tcPr marL="7368" marR="7368" marT="7368" marB="0" anchor="ctr"/>
                </a:tc>
                <a:tc>
                  <a:txBody>
                    <a:bodyPr/>
                    <a:lstStyle/>
                    <a:p>
                      <a:pPr algn="ctr" fontAlgn="ctr"/>
                      <a:r>
                        <a:rPr lang="en-US" sz="1300" b="0" i="0" u="none" strike="noStrike" dirty="0">
                          <a:solidFill>
                            <a:schemeClr val="bg1"/>
                          </a:solidFill>
                          <a:effectLst/>
                          <a:latin typeface="Arial Narrow" panose="020B0606020202030204" pitchFamily="34" charset="0"/>
                        </a:rPr>
                        <a:t>OKT</a:t>
                      </a:r>
                    </a:p>
                  </a:txBody>
                  <a:tcPr marL="7368" marR="7368" marT="7368" marB="0" anchor="ctr"/>
                </a:tc>
                <a:tc>
                  <a:txBody>
                    <a:bodyPr/>
                    <a:lstStyle/>
                    <a:p>
                      <a:pPr algn="ctr" fontAlgn="ctr"/>
                      <a:r>
                        <a:rPr lang="en-US" sz="1300" b="0" i="0" u="none" strike="noStrike" dirty="0">
                          <a:solidFill>
                            <a:schemeClr val="bg1"/>
                          </a:solidFill>
                          <a:effectLst/>
                          <a:latin typeface="Arial Narrow" panose="020B0606020202030204" pitchFamily="34" charset="0"/>
                        </a:rPr>
                        <a:t>NOV</a:t>
                      </a:r>
                    </a:p>
                  </a:txBody>
                  <a:tcPr marL="7368" marR="7368" marT="7368" marB="0" anchor="ctr"/>
                </a:tc>
                <a:extLst>
                  <a:ext uri="{0D108BD9-81ED-4DB2-BD59-A6C34878D82A}">
                    <a16:rowId xmlns:a16="http://schemas.microsoft.com/office/drawing/2014/main" val="2971001103"/>
                  </a:ext>
                </a:extLst>
              </a:tr>
              <a:tr h="62056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1</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dirty="0" err="1">
                          <a:effectLst/>
                        </a:rPr>
                        <a:t>Pengisian</a:t>
                      </a:r>
                      <a:r>
                        <a:rPr lang="en-US" sz="1300" u="none" strike="noStrike" dirty="0">
                          <a:effectLst/>
                        </a:rPr>
                        <a:t> IKL </a:t>
                      </a:r>
                      <a:r>
                        <a:rPr lang="en-US" sz="1300" u="none" strike="noStrike" dirty="0" err="1">
                          <a:effectLst/>
                        </a:rPr>
                        <a:t>Instalasi</a:t>
                      </a:r>
                      <a:r>
                        <a:rPr lang="en-US" sz="1300" u="none" strike="noStrike" dirty="0">
                          <a:effectLst/>
                        </a:rPr>
                        <a:t> </a:t>
                      </a:r>
                      <a:r>
                        <a:rPr lang="en-US" sz="1300" u="none" strike="noStrike" dirty="0" err="1">
                          <a:effectLst/>
                        </a:rPr>
                        <a:t>Gizi</a:t>
                      </a:r>
                      <a:r>
                        <a:rPr lang="en-US" sz="1300" u="none" strike="noStrike" dirty="0">
                          <a:effectLst/>
                        </a:rPr>
                        <a:t> (</a:t>
                      </a:r>
                      <a:r>
                        <a:rPr lang="en-US" sz="1300" u="none" strike="noStrike" dirty="0" err="1">
                          <a:effectLst/>
                        </a:rPr>
                        <a:t>jasaboga</a:t>
                      </a:r>
                      <a:r>
                        <a:rPr lang="en-US" sz="1300" u="none" strike="noStrike" dirty="0">
                          <a:effectLst/>
                        </a:rPr>
                        <a:t> </a:t>
                      </a:r>
                      <a:r>
                        <a:rPr lang="en-US" sz="1300" u="none" strike="noStrike" dirty="0" err="1">
                          <a:effectLst/>
                        </a:rPr>
                        <a:t>golongan</a:t>
                      </a:r>
                      <a:r>
                        <a:rPr lang="en-US" sz="1300" u="none" strike="noStrike" dirty="0">
                          <a:effectLst/>
                        </a:rPr>
                        <a:t> B) </a:t>
                      </a:r>
                      <a:r>
                        <a:rPr lang="en-US" sz="1300" u="none" strike="noStrike" dirty="0" err="1">
                          <a:effectLst/>
                        </a:rPr>
                        <a:t>sesuai</a:t>
                      </a:r>
                      <a:r>
                        <a:rPr lang="en-US" sz="1300" u="none" strike="noStrike" dirty="0">
                          <a:effectLst/>
                        </a:rPr>
                        <a:t> </a:t>
                      </a:r>
                      <a:r>
                        <a:rPr lang="en-US" sz="1300" u="none" strike="noStrike" dirty="0" err="1">
                          <a:effectLst/>
                        </a:rPr>
                        <a:t>dengan</a:t>
                      </a:r>
                      <a:r>
                        <a:rPr lang="en-US" sz="1300" u="none" strike="noStrike" dirty="0">
                          <a:effectLst/>
                        </a:rPr>
                        <a:t> </a:t>
                      </a:r>
                      <a:r>
                        <a:rPr lang="en-US" sz="1300" u="none" strike="noStrike" dirty="0" err="1">
                          <a:effectLst/>
                        </a:rPr>
                        <a:t>Permenkes</a:t>
                      </a:r>
                      <a:r>
                        <a:rPr lang="en-US" sz="1300" u="none" strike="noStrike" dirty="0">
                          <a:effectLst/>
                        </a:rPr>
                        <a:t> </a:t>
                      </a:r>
                      <a:r>
                        <a:rPr lang="en-US" sz="1300" u="none" strike="noStrike" dirty="0" err="1">
                          <a:effectLst/>
                        </a:rPr>
                        <a:t>Nomor</a:t>
                      </a:r>
                      <a:r>
                        <a:rPr lang="en-US" sz="1300" u="none" strike="noStrike" dirty="0">
                          <a:effectLst/>
                        </a:rPr>
                        <a:t> 1096 </a:t>
                      </a:r>
                      <a:r>
                        <a:rPr lang="en-US" sz="1300" u="none" strike="noStrike" dirty="0" err="1">
                          <a:effectLst/>
                        </a:rPr>
                        <a:t>Tahun</a:t>
                      </a:r>
                      <a:r>
                        <a:rPr lang="en-US" sz="1300" u="none" strike="noStrike" dirty="0">
                          <a:effectLst/>
                        </a:rPr>
                        <a:t> 2011 </a:t>
                      </a:r>
                      <a:r>
                        <a:rPr lang="en-US" sz="1300" u="none" strike="noStrike" dirty="0" err="1">
                          <a:effectLst/>
                        </a:rPr>
                        <a:t>Tentang</a:t>
                      </a:r>
                      <a:r>
                        <a:rPr lang="en-US" sz="1300" u="none" strike="noStrike" dirty="0">
                          <a:effectLst/>
                        </a:rPr>
                        <a:t> </a:t>
                      </a:r>
                      <a:r>
                        <a:rPr lang="en-US" sz="1300" u="none" strike="noStrike" dirty="0" err="1">
                          <a:effectLst/>
                        </a:rPr>
                        <a:t>Higiene</a:t>
                      </a:r>
                      <a:r>
                        <a:rPr lang="en-US" sz="1300" u="none" strike="noStrike" dirty="0">
                          <a:effectLst/>
                        </a:rPr>
                        <a:t> </a:t>
                      </a:r>
                      <a:r>
                        <a:rPr lang="en-US" sz="1300" u="none" strike="noStrike" dirty="0" err="1">
                          <a:effectLst/>
                        </a:rPr>
                        <a:t>Sanitasi</a:t>
                      </a:r>
                      <a:r>
                        <a:rPr lang="en-US" sz="1300" u="none" strike="noStrike" dirty="0">
                          <a:effectLst/>
                        </a:rPr>
                        <a:t> </a:t>
                      </a:r>
                      <a:r>
                        <a:rPr lang="en-US" sz="1300" u="none" strike="noStrike" dirty="0" err="1">
                          <a:effectLst/>
                        </a:rPr>
                        <a:t>Jasaboga</a:t>
                      </a:r>
                      <a:r>
                        <a:rPr lang="en-US" sz="1300" u="none" strike="noStrike" dirty="0">
                          <a:effectLst/>
                        </a:rPr>
                        <a:t> 6 </a:t>
                      </a:r>
                      <a:r>
                        <a:rPr lang="en-US" sz="1300" u="none" strike="noStrike" dirty="0" err="1">
                          <a:effectLst/>
                        </a:rPr>
                        <a:t>bulan</a:t>
                      </a:r>
                      <a:r>
                        <a:rPr lang="en-US" sz="1300" u="none" strike="noStrike" dirty="0">
                          <a:effectLst/>
                        </a:rPr>
                        <a:t> </a:t>
                      </a:r>
                      <a:r>
                        <a:rPr lang="en-US" sz="1300" u="none" strike="noStrike" dirty="0" err="1">
                          <a:effectLst/>
                        </a:rPr>
                        <a:t>sekali</a:t>
                      </a:r>
                      <a:r>
                        <a:rPr lang="en-US" sz="1300" u="none" strike="noStrike" dirty="0">
                          <a:effectLst/>
                        </a:rPr>
                        <a:t>.</a:t>
                      </a:r>
                      <a:endParaRPr lang="en-US" sz="1300" b="0" i="0" u="none" strike="noStrike" dirty="0">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684120877"/>
                  </a:ext>
                </a:extLst>
              </a:tr>
              <a:tr h="314899">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2</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fi-FI" sz="1300" u="none" strike="noStrike">
                          <a:effectLst/>
                        </a:rPr>
                        <a:t>Pemeriksaan terhadap fungsi lemari pendingin seminggu sekali.</a:t>
                      </a:r>
                      <a:endParaRPr lang="fi-FI"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4</a:t>
                      </a:r>
                    </a:p>
                  </a:txBody>
                  <a:tcPr marL="9525" marR="9525" marT="9525"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extLst>
                  <a:ext uri="{0D108BD9-81ED-4DB2-BD59-A6C34878D82A}">
                    <a16:rowId xmlns:a16="http://schemas.microsoft.com/office/drawing/2014/main" val="3403123541"/>
                  </a:ext>
                </a:extLst>
              </a:tr>
              <a:tr h="55728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3</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Pengecekan tempat penyimpanan contoh pangan jadi (food bank sampling) yang disimpan dalam jangka waktu 3 x 24 jam setiap seminggu sekali. </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4</a:t>
                      </a:r>
                    </a:p>
                  </a:txBody>
                  <a:tcPr marL="9525" marR="9525" marT="9525"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4</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tc>
                  <a:txBody>
                    <a:bodyPr/>
                    <a:lstStyle/>
                    <a:p>
                      <a:pPr algn="ctr" fontAlgn="ctr"/>
                      <a:r>
                        <a:rPr lang="en-ID" sz="1600" b="0" i="0" u="none" strike="noStrike" dirty="0">
                          <a:solidFill>
                            <a:srgbClr val="000000"/>
                          </a:solidFill>
                          <a:effectLst/>
                          <a:latin typeface="+mn-lt"/>
                        </a:rPr>
                        <a:t>4</a:t>
                      </a:r>
                    </a:p>
                  </a:txBody>
                  <a:tcPr marL="9525" marR="9525" marT="9525" marB="0" anchor="ctr"/>
                </a:tc>
                <a:extLst>
                  <a:ext uri="{0D108BD9-81ED-4DB2-BD59-A6C34878D82A}">
                    <a16:rowId xmlns:a16="http://schemas.microsoft.com/office/drawing/2014/main" val="1571070433"/>
                  </a:ext>
                </a:extLst>
              </a:tr>
              <a:tr h="55728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4</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kuman E Coli pada pangan siap saji sebulan sekali (Nasi, sayur, lauk hewani, lauk nabati, buah, makanan ringan dan minuman).</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7</a:t>
                      </a:r>
                    </a:p>
                  </a:txBody>
                  <a:tcPr marL="9525" marR="9525" marT="9525" marB="0" anchor="ctr"/>
                </a:tc>
                <a:tc>
                  <a:txBody>
                    <a:bodyPr/>
                    <a:lstStyle/>
                    <a:p>
                      <a:pPr algn="ctr" fontAlgn="ctr"/>
                      <a:r>
                        <a:rPr lang="en-US" sz="1600" u="none" strike="noStrike" dirty="0">
                          <a:effectLst/>
                          <a:latin typeface="+mn-lt"/>
                        </a:rPr>
                        <a:t>7</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7</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7</a:t>
                      </a:r>
                    </a:p>
                  </a:txBody>
                  <a:tcPr marL="9525" marR="9525" marT="9525" marB="0" anchor="ctr"/>
                </a:tc>
                <a:tc>
                  <a:txBody>
                    <a:bodyPr/>
                    <a:lstStyle/>
                    <a:p>
                      <a:pPr algn="ctr" fontAlgn="ctr"/>
                      <a:r>
                        <a:rPr lang="en-ID" sz="1600" b="0" i="0" u="none" strike="noStrike" dirty="0">
                          <a:solidFill>
                            <a:srgbClr val="000000"/>
                          </a:solidFill>
                          <a:effectLst/>
                          <a:latin typeface="+mn-lt"/>
                        </a:rPr>
                        <a:t>7</a:t>
                      </a:r>
                    </a:p>
                  </a:txBody>
                  <a:tcPr marL="9525" marR="9525" marT="9525" marB="0" anchor="ctr"/>
                </a:tc>
                <a:tc>
                  <a:txBody>
                    <a:bodyPr/>
                    <a:lstStyle/>
                    <a:p>
                      <a:pPr algn="ctr" fontAlgn="ctr"/>
                      <a:r>
                        <a:rPr lang="en-ID" sz="1600" b="0" i="0" u="none" strike="noStrike" dirty="0">
                          <a:solidFill>
                            <a:srgbClr val="000000"/>
                          </a:solidFill>
                          <a:effectLst/>
                          <a:latin typeface="+mn-lt"/>
                        </a:rPr>
                        <a:t>7</a:t>
                      </a:r>
                    </a:p>
                  </a:txBody>
                  <a:tcPr marL="9525" marR="9525" marT="9525" marB="0" anchor="ctr"/>
                </a:tc>
                <a:tc>
                  <a:txBody>
                    <a:bodyPr/>
                    <a:lstStyle/>
                    <a:p>
                      <a:pPr algn="ctr" fontAlgn="ctr"/>
                      <a:r>
                        <a:rPr lang="en-ID" sz="1600" b="0" i="0" u="none" strike="noStrike" dirty="0">
                          <a:solidFill>
                            <a:srgbClr val="000000"/>
                          </a:solidFill>
                          <a:effectLst/>
                          <a:latin typeface="+mn-lt"/>
                        </a:rPr>
                        <a:t>7</a:t>
                      </a:r>
                    </a:p>
                  </a:txBody>
                  <a:tcPr marL="9525" marR="9525" marT="9525" marB="0" anchor="ctr"/>
                </a:tc>
                <a:tc>
                  <a:txBody>
                    <a:bodyPr/>
                    <a:lstStyle/>
                    <a:p>
                      <a:pPr algn="ctr" fontAlgn="ctr"/>
                      <a:r>
                        <a:rPr lang="en-ID" sz="1600" b="0" i="0" u="none" strike="noStrike" dirty="0">
                          <a:solidFill>
                            <a:srgbClr val="000000"/>
                          </a:solidFill>
                          <a:effectLst/>
                          <a:latin typeface="+mn-lt"/>
                        </a:rPr>
                        <a:t>7</a:t>
                      </a:r>
                    </a:p>
                  </a:txBody>
                  <a:tcPr marL="9525" marR="9525" marT="9525" marB="0" anchor="ctr"/>
                </a:tc>
                <a:extLst>
                  <a:ext uri="{0D108BD9-81ED-4DB2-BD59-A6C34878D82A}">
                    <a16:rowId xmlns:a16="http://schemas.microsoft.com/office/drawing/2014/main" val="3946477299"/>
                  </a:ext>
                </a:extLst>
              </a:tr>
              <a:tr h="46773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5</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kuman E Coli pada bahan pangan yang mengandung protein tinggi (Daging dan Telur).</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b="0" i="0" u="none" strike="noStrike" dirty="0">
                          <a:solidFill>
                            <a:srgbClr val="000000"/>
                          </a:solidFill>
                          <a:effectLst/>
                          <a:latin typeface="+mn-lt"/>
                        </a:rPr>
                        <a:t>1</a:t>
                      </a: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3030099248"/>
                  </a:ext>
                </a:extLst>
              </a:tr>
              <a:tr h="46773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6</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total kuman E Coli pada alat pangan setiap 6 bulan sekali (Piring, sendok, mangkok, lepek, gelas).</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3451950169"/>
                  </a:ext>
                </a:extLst>
              </a:tr>
              <a:tr h="77339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7</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dirty="0" err="1">
                          <a:effectLst/>
                        </a:rPr>
                        <a:t>Pemeriksaan</a:t>
                      </a:r>
                      <a:r>
                        <a:rPr lang="en-US" sz="1300" u="none" strike="noStrike" dirty="0">
                          <a:effectLst/>
                        </a:rPr>
                        <a:t> </a:t>
                      </a:r>
                      <a:r>
                        <a:rPr lang="en-US" sz="1300" u="none" strike="noStrike" dirty="0" err="1">
                          <a:effectLst/>
                        </a:rPr>
                        <a:t>angka</a:t>
                      </a:r>
                      <a:r>
                        <a:rPr lang="en-US" sz="1300" u="none" strike="noStrike" dirty="0">
                          <a:effectLst/>
                        </a:rPr>
                        <a:t> total </a:t>
                      </a:r>
                      <a:r>
                        <a:rPr lang="en-US" sz="1300" u="none" strike="noStrike" dirty="0" err="1">
                          <a:effectLst/>
                        </a:rPr>
                        <a:t>kuman</a:t>
                      </a:r>
                      <a:r>
                        <a:rPr lang="en-US" sz="1300" u="none" strike="noStrike" dirty="0">
                          <a:effectLst/>
                        </a:rPr>
                        <a:t> dan </a:t>
                      </a:r>
                      <a:r>
                        <a:rPr lang="en-US" sz="1300" u="none" strike="noStrike" dirty="0" err="1">
                          <a:effectLst/>
                        </a:rPr>
                        <a:t>angka</a:t>
                      </a:r>
                      <a:r>
                        <a:rPr lang="en-US" sz="1300" u="none" strike="noStrike" dirty="0">
                          <a:effectLst/>
                        </a:rPr>
                        <a:t> </a:t>
                      </a:r>
                      <a:r>
                        <a:rPr lang="en-US" sz="1300" u="none" strike="noStrike" dirty="0" err="1">
                          <a:effectLst/>
                        </a:rPr>
                        <a:t>kuman</a:t>
                      </a:r>
                      <a:r>
                        <a:rPr lang="en-US" sz="1300" u="none" strike="noStrike" dirty="0">
                          <a:effectLst/>
                        </a:rPr>
                        <a:t> E Coli  pada </a:t>
                      </a:r>
                      <a:r>
                        <a:rPr lang="en-US" sz="1300" u="none" strike="noStrike" dirty="0" err="1">
                          <a:effectLst/>
                        </a:rPr>
                        <a:t>alat</a:t>
                      </a:r>
                      <a:r>
                        <a:rPr lang="en-US" sz="1300" u="none" strike="noStrike" dirty="0">
                          <a:effectLst/>
                        </a:rPr>
                        <a:t> </a:t>
                      </a:r>
                      <a:r>
                        <a:rPr lang="en-US" sz="1300" u="none" strike="noStrike" dirty="0" err="1">
                          <a:effectLst/>
                        </a:rPr>
                        <a:t>masak</a:t>
                      </a:r>
                      <a:r>
                        <a:rPr lang="en-US" sz="1300" u="none" strike="noStrike" dirty="0">
                          <a:effectLst/>
                        </a:rPr>
                        <a:t> </a:t>
                      </a:r>
                      <a:r>
                        <a:rPr lang="en-US" sz="1300" u="none" strike="noStrike" dirty="0" err="1">
                          <a:effectLst/>
                        </a:rPr>
                        <a:t>setiap</a:t>
                      </a:r>
                      <a:r>
                        <a:rPr lang="en-US" sz="1300" u="none" strike="noStrike" dirty="0">
                          <a:effectLst/>
                        </a:rPr>
                        <a:t> 6 </a:t>
                      </a:r>
                      <a:r>
                        <a:rPr lang="en-US" sz="1300" u="none" strike="noStrike" dirty="0" err="1">
                          <a:effectLst/>
                        </a:rPr>
                        <a:t>bulan</a:t>
                      </a:r>
                      <a:r>
                        <a:rPr lang="en-US" sz="1300" u="none" strike="noStrike" dirty="0">
                          <a:effectLst/>
                        </a:rPr>
                        <a:t> </a:t>
                      </a:r>
                      <a:r>
                        <a:rPr lang="en-US" sz="1300" u="none" strike="noStrike" dirty="0" err="1">
                          <a:effectLst/>
                        </a:rPr>
                        <a:t>sekali</a:t>
                      </a:r>
                      <a:r>
                        <a:rPr lang="en-US" sz="1300" u="none" strike="noStrike" dirty="0">
                          <a:effectLst/>
                        </a:rPr>
                        <a:t> (</a:t>
                      </a:r>
                      <a:r>
                        <a:rPr lang="en-US" sz="1300" u="none" strike="noStrike" dirty="0" err="1">
                          <a:effectLst/>
                        </a:rPr>
                        <a:t>Wajan</a:t>
                      </a:r>
                      <a:r>
                        <a:rPr lang="en-US" sz="1300" u="none" strike="noStrike" dirty="0">
                          <a:effectLst/>
                        </a:rPr>
                        <a:t>, </a:t>
                      </a:r>
                      <a:r>
                        <a:rPr lang="en-US" sz="1300" u="none" strike="noStrike" dirty="0" err="1">
                          <a:effectLst/>
                        </a:rPr>
                        <a:t>Panci</a:t>
                      </a:r>
                      <a:r>
                        <a:rPr lang="en-US" sz="1300" u="none" strike="noStrike" dirty="0">
                          <a:effectLst/>
                        </a:rPr>
                        <a:t>, </a:t>
                      </a:r>
                      <a:r>
                        <a:rPr lang="en-US" sz="1300" u="none" strike="noStrike" dirty="0" err="1">
                          <a:effectLst/>
                        </a:rPr>
                        <a:t>Serok</a:t>
                      </a:r>
                      <a:r>
                        <a:rPr lang="en-US" sz="1300" u="none" strike="noStrike" dirty="0">
                          <a:effectLst/>
                        </a:rPr>
                        <a:t>, </a:t>
                      </a:r>
                      <a:r>
                        <a:rPr lang="en-US" sz="1300" u="none" strike="noStrike" dirty="0" err="1">
                          <a:effectLst/>
                        </a:rPr>
                        <a:t>Sotel</a:t>
                      </a:r>
                      <a:r>
                        <a:rPr lang="en-US" sz="1300" u="none" strike="noStrike" dirty="0">
                          <a:effectLst/>
                        </a:rPr>
                        <a:t>, </a:t>
                      </a:r>
                      <a:r>
                        <a:rPr lang="en-US" sz="1300" u="none" strike="noStrike" dirty="0" err="1">
                          <a:effectLst/>
                        </a:rPr>
                        <a:t>Telenan</a:t>
                      </a:r>
                      <a:r>
                        <a:rPr lang="en-US" sz="1300" u="none" strike="noStrike" dirty="0">
                          <a:effectLst/>
                        </a:rPr>
                        <a:t> dan </a:t>
                      </a:r>
                      <a:r>
                        <a:rPr lang="en-US" sz="1300" u="none" strike="noStrike" dirty="0" err="1">
                          <a:effectLst/>
                        </a:rPr>
                        <a:t>Pisau</a:t>
                      </a:r>
                      <a:r>
                        <a:rPr lang="en-US" sz="1300" u="none" strike="noStrike" dirty="0">
                          <a:effectLst/>
                        </a:rPr>
                        <a:t>).</a:t>
                      </a:r>
                      <a:endParaRPr lang="en-US" sz="1300" b="0" i="0" u="none" strike="noStrike" dirty="0">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6</a:t>
                      </a:r>
                    </a:p>
                  </a:txBody>
                  <a:tcPr marL="9525" marR="9525" marT="9525" marB="0" anchor="ctr"/>
                </a:tc>
                <a:tc>
                  <a:txBody>
                    <a:bodyPr/>
                    <a:lstStyle/>
                    <a:p>
                      <a:pPr algn="ctr" fontAlgn="ctr"/>
                      <a:r>
                        <a:rPr lang="en-US" sz="1600" u="none" strike="noStrike" dirty="0">
                          <a:effectLst/>
                          <a:latin typeface="+mn-lt"/>
                        </a:rPr>
                        <a:t>6</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6</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6</a:t>
                      </a:r>
                    </a:p>
                  </a:txBody>
                  <a:tcPr marL="9525" marR="9525" marT="9525" marB="0" anchor="ctr"/>
                </a:tc>
                <a:tc>
                  <a:txBody>
                    <a:bodyPr/>
                    <a:lstStyle/>
                    <a:p>
                      <a:pPr algn="ctr" fontAlgn="ctr"/>
                      <a:r>
                        <a:rPr lang="en-ID" sz="1600" b="0" i="0" u="none" strike="noStrike" dirty="0">
                          <a:solidFill>
                            <a:srgbClr val="000000"/>
                          </a:solidFill>
                          <a:effectLst/>
                          <a:latin typeface="+mn-lt"/>
                        </a:rPr>
                        <a:t>6</a:t>
                      </a:r>
                    </a:p>
                  </a:txBody>
                  <a:tcPr marL="9525" marR="9525" marT="9525" marB="0" anchor="ctr"/>
                </a:tc>
                <a:extLst>
                  <a:ext uri="{0D108BD9-81ED-4DB2-BD59-A6C34878D82A}">
                    <a16:rowId xmlns:a16="http://schemas.microsoft.com/office/drawing/2014/main" val="889403579"/>
                  </a:ext>
                </a:extLst>
              </a:tr>
              <a:tr h="314899">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8</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Pengusulan Sertifikat Jasa Boga Golongan B.</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3698824357"/>
                  </a:ext>
                </a:extLst>
              </a:tr>
              <a:tr h="37398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9</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Pemeriksaan angka kuman tangan setiap 6 bulan sekali pada petugas Inst Gizi.</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1291549479"/>
                  </a:ext>
                </a:extLst>
              </a:tr>
              <a:tr h="203184">
                <a:tc>
                  <a:txBody>
                    <a:bodyPr/>
                    <a:lstStyle/>
                    <a:p>
                      <a:pPr algn="l" fontAlgn="b"/>
                      <a:r>
                        <a:rPr lang="en-US" sz="1300" u="none" strike="noStrike">
                          <a:effectLst/>
                        </a:rPr>
                        <a:t>e.</a:t>
                      </a:r>
                      <a:endParaRPr lang="en-US" sz="1300" b="0" i="0" u="none" strike="noStrike">
                        <a:solidFill>
                          <a:srgbClr val="000000"/>
                        </a:solidFill>
                        <a:effectLst/>
                        <a:latin typeface="Arial Narrow" panose="020B0606020202030204" pitchFamily="34" charset="0"/>
                      </a:endParaRPr>
                    </a:p>
                  </a:txBody>
                  <a:tcPr marL="7368" marR="7368" marT="7368" marB="0" anchor="b"/>
                </a:tc>
                <a:tc gridSpan="2">
                  <a:txBody>
                    <a:bodyPr/>
                    <a:lstStyle/>
                    <a:p>
                      <a:pPr algn="l" fontAlgn="t"/>
                      <a:r>
                        <a:rPr lang="en-US" sz="1300" u="none" strike="noStrike">
                          <a:effectLst/>
                        </a:rPr>
                        <a:t>Penyehatan Sarana dan Bangunan</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l" fontAlgn="t"/>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tc>
                <a:tc>
                  <a:txBody>
                    <a:bodyPr/>
                    <a:lstStyle/>
                    <a:p>
                      <a:pPr algn="ctr" fontAlgn="ctr"/>
                      <a:endParaRPr lang="en-US" sz="1600" b="0" i="0" u="none" strike="noStrike">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 </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 </a:t>
                      </a:r>
                      <a:endParaRPr lang="en-US" sz="1600" b="0" i="0" u="none" strike="noStrike" dirty="0">
                        <a:solidFill>
                          <a:srgbClr val="000000"/>
                        </a:solidFill>
                        <a:effectLst/>
                        <a:latin typeface="+mn-lt"/>
                      </a:endParaRPr>
                    </a:p>
                  </a:txBody>
                  <a:tcPr marL="7368" marR="7368" marT="7368" marB="0" anchor="ctr"/>
                </a:tc>
                <a:tc>
                  <a:txBody>
                    <a:bodyPr/>
                    <a:lstStyle/>
                    <a:p>
                      <a:pPr algn="ctr" fontAlgn="ctr"/>
                      <a:endParaRPr lang="en-US" sz="1600" b="0" i="0" u="none" strike="noStrike" dirty="0">
                        <a:solidFill>
                          <a:srgbClr val="000000"/>
                        </a:solidFill>
                        <a:effectLst/>
                        <a:latin typeface="+mn-lt"/>
                      </a:endParaRPr>
                    </a:p>
                  </a:txBody>
                  <a:tcPr marL="7368" marR="7368" marT="7368" marB="0" anchor="ctr"/>
                </a:tc>
                <a:tc>
                  <a:txBody>
                    <a:bodyPr/>
                    <a:lstStyle/>
                    <a:p>
                      <a:pPr algn="ctr" fontAlgn="ctr"/>
                      <a:endParaRPr lang="en-US" sz="1600" b="0" i="0" u="none" strike="noStrike" dirty="0">
                        <a:solidFill>
                          <a:srgbClr val="000000"/>
                        </a:solidFill>
                        <a:effectLst/>
                        <a:latin typeface="+mn-lt"/>
                      </a:endParaRPr>
                    </a:p>
                  </a:txBody>
                  <a:tcPr marL="7368" marR="7368" marT="7368" marB="0" anchor="ctr"/>
                </a:tc>
                <a:tc>
                  <a:txBody>
                    <a:bodyPr/>
                    <a:lstStyle/>
                    <a:p>
                      <a:pPr algn="ctr" fontAlgn="ctr"/>
                      <a:endParaRPr lang="en-US" sz="1600" b="0" i="0" u="none" strike="noStrike" dirty="0">
                        <a:solidFill>
                          <a:srgbClr val="000000"/>
                        </a:solidFill>
                        <a:effectLst/>
                        <a:latin typeface="+mn-lt"/>
                      </a:endParaRPr>
                    </a:p>
                  </a:txBody>
                  <a:tcPr marL="7368" marR="7368" marT="7368" marB="0" anchor="ctr"/>
                </a:tc>
                <a:tc>
                  <a:txBody>
                    <a:bodyPr/>
                    <a:lstStyle/>
                    <a:p>
                      <a:pPr algn="ctr" fontAlgn="ctr"/>
                      <a:endParaRPr lang="en-US" sz="1600" b="0" i="0" u="none" strike="noStrike" dirty="0">
                        <a:solidFill>
                          <a:srgbClr val="000000"/>
                        </a:solidFill>
                        <a:effectLst/>
                        <a:latin typeface="+mn-lt"/>
                      </a:endParaRPr>
                    </a:p>
                  </a:txBody>
                  <a:tcPr marL="7368" marR="7368" marT="7368" marB="0" anchor="ctr"/>
                </a:tc>
                <a:tc>
                  <a:txBody>
                    <a:bodyPr/>
                    <a:lstStyle/>
                    <a:p>
                      <a:pPr algn="ctr" fontAlgn="ctr"/>
                      <a:endParaRPr lang="en-US" sz="1600" b="0" i="0" u="none" strike="noStrike" dirty="0">
                        <a:solidFill>
                          <a:srgbClr val="000000"/>
                        </a:solidFill>
                        <a:effectLst/>
                        <a:latin typeface="+mn-lt"/>
                      </a:endParaRPr>
                    </a:p>
                  </a:txBody>
                  <a:tcPr marL="7368" marR="7368" marT="7368" marB="0" anchor="ctr"/>
                </a:tc>
                <a:extLst>
                  <a:ext uri="{0D108BD9-81ED-4DB2-BD59-A6C34878D82A}">
                    <a16:rowId xmlns:a16="http://schemas.microsoft.com/office/drawing/2014/main" val="2451179582"/>
                  </a:ext>
                </a:extLst>
              </a:tr>
              <a:tr h="37398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1</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Pemantauan Sanitasi Ruang dan Bangunan untuk seluruh ruang dan Bangunan.</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56</a:t>
                      </a:r>
                    </a:p>
                  </a:txBody>
                  <a:tcPr marL="9525" marR="9525" marT="9525" marB="0" anchor="ctr"/>
                </a:tc>
                <a:tc>
                  <a:txBody>
                    <a:bodyPr/>
                    <a:lstStyle/>
                    <a:p>
                      <a:pPr algn="ctr" fontAlgn="ctr"/>
                      <a:r>
                        <a:rPr lang="en-US" sz="1600" u="none" strike="noStrike" dirty="0">
                          <a:effectLst/>
                          <a:latin typeface="+mn-lt"/>
                        </a:rPr>
                        <a:t>56</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56</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56</a:t>
                      </a:r>
                    </a:p>
                  </a:txBody>
                  <a:tcPr marL="9525" marR="9525" marT="9525" marB="0" anchor="ctr"/>
                </a:tc>
                <a:tc>
                  <a:txBody>
                    <a:bodyPr/>
                    <a:lstStyle/>
                    <a:p>
                      <a:pPr algn="ctr" fontAlgn="ctr"/>
                      <a:r>
                        <a:rPr lang="en-ID" sz="1600" b="0" i="0" u="none" strike="noStrike" dirty="0">
                          <a:solidFill>
                            <a:srgbClr val="000000"/>
                          </a:solidFill>
                          <a:effectLst/>
                          <a:latin typeface="+mn-lt"/>
                        </a:rPr>
                        <a:t>56</a:t>
                      </a:r>
                    </a:p>
                  </a:txBody>
                  <a:tcPr marL="9525" marR="9525" marT="9525" marB="0" anchor="ctr"/>
                </a:tc>
                <a:tc>
                  <a:txBody>
                    <a:bodyPr/>
                    <a:lstStyle/>
                    <a:p>
                      <a:pPr algn="ctr" fontAlgn="ctr"/>
                      <a:r>
                        <a:rPr lang="en-ID" sz="1600" b="0" i="0" u="none" strike="noStrike" dirty="0">
                          <a:solidFill>
                            <a:srgbClr val="000000"/>
                          </a:solidFill>
                          <a:effectLst/>
                          <a:latin typeface="+mn-lt"/>
                        </a:rPr>
                        <a:t>56</a:t>
                      </a:r>
                    </a:p>
                  </a:txBody>
                  <a:tcPr marL="9525" marR="9525" marT="9525" marB="0" anchor="ctr"/>
                </a:tc>
                <a:tc>
                  <a:txBody>
                    <a:bodyPr/>
                    <a:lstStyle/>
                    <a:p>
                      <a:pPr algn="ctr" fontAlgn="ctr"/>
                      <a:r>
                        <a:rPr lang="en-ID" sz="1600" b="0" i="0" u="none" strike="noStrike" dirty="0">
                          <a:solidFill>
                            <a:srgbClr val="000000"/>
                          </a:solidFill>
                          <a:effectLst/>
                          <a:latin typeface="+mn-lt"/>
                        </a:rPr>
                        <a:t>56</a:t>
                      </a:r>
                    </a:p>
                  </a:txBody>
                  <a:tcPr marL="9525" marR="9525" marT="9525" marB="0" anchor="ctr"/>
                </a:tc>
                <a:tc>
                  <a:txBody>
                    <a:bodyPr/>
                    <a:lstStyle/>
                    <a:p>
                      <a:pPr algn="ctr" fontAlgn="ctr"/>
                      <a:r>
                        <a:rPr lang="en-ID" sz="1600" b="0" i="0" u="none" strike="noStrike" dirty="0">
                          <a:solidFill>
                            <a:srgbClr val="000000"/>
                          </a:solidFill>
                          <a:effectLst/>
                          <a:latin typeface="+mn-lt"/>
                        </a:rPr>
                        <a:t>56</a:t>
                      </a:r>
                    </a:p>
                  </a:txBody>
                  <a:tcPr marL="9525" marR="9525" marT="9525" marB="0" anchor="ctr"/>
                </a:tc>
                <a:extLst>
                  <a:ext uri="{0D108BD9-81ED-4DB2-BD59-A6C34878D82A}">
                    <a16:rowId xmlns:a16="http://schemas.microsoft.com/office/drawing/2014/main" val="3963081107"/>
                  </a:ext>
                </a:extLst>
              </a:tr>
              <a:tr h="373982">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2</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Pemantauan Pemeliharaan Taman Dan Lingkungan luar gedung untuk seluruh area RS.</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a:solidFill>
                            <a:srgbClr val="000000"/>
                          </a:solidFill>
                          <a:effectLst/>
                          <a:latin typeface="+mn-lt"/>
                        </a:rPr>
                        <a:t>1</a:t>
                      </a:r>
                    </a:p>
                  </a:txBody>
                  <a:tcPr marL="9525" marR="9525" marT="9525" marB="0" anchor="ctr"/>
                </a:tc>
                <a:tc>
                  <a:txBody>
                    <a:bodyPr/>
                    <a:lstStyle/>
                    <a:p>
                      <a:pPr algn="ctr" fontAlgn="ctr"/>
                      <a:r>
                        <a:rPr lang="en-US" sz="1600" u="none" strike="noStrike" dirty="0">
                          <a:effectLst/>
                          <a:latin typeface="+mn-lt"/>
                        </a:rPr>
                        <a:t>1</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u="none" strike="noStrike" dirty="0">
                          <a:effectLst/>
                          <a:latin typeface="+mn-lt"/>
                        </a:rPr>
                        <a:t>1</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ID" sz="1600" b="0" i="0" u="none" strike="noStrike" dirty="0">
                          <a:solidFill>
                            <a:srgbClr val="000000"/>
                          </a:solidFill>
                          <a:effectLst/>
                          <a:latin typeface="+mn-lt"/>
                        </a:rPr>
                        <a:t>1</a:t>
                      </a:r>
                    </a:p>
                  </a:txBody>
                  <a:tcPr marL="9525" marR="9525" marT="9525" marB="0" anchor="ctr"/>
                </a:tc>
                <a:tc>
                  <a:txBody>
                    <a:bodyPr/>
                    <a:lstStyle/>
                    <a:p>
                      <a:pPr algn="ctr" fontAlgn="ctr"/>
                      <a:r>
                        <a:rPr lang="en-ID" sz="1600" b="0" i="0" u="none" strike="noStrike" dirty="0">
                          <a:solidFill>
                            <a:srgbClr val="000000"/>
                          </a:solidFill>
                          <a:effectLst/>
                          <a:latin typeface="+mn-lt"/>
                        </a:rPr>
                        <a:t>1</a:t>
                      </a:r>
                    </a:p>
                  </a:txBody>
                  <a:tcPr marL="9525" marR="9525" marT="9525" marB="0" anchor="ctr"/>
                </a:tc>
                <a:tc>
                  <a:txBody>
                    <a:bodyPr/>
                    <a:lstStyle/>
                    <a:p>
                      <a:pPr algn="ctr" fontAlgn="ctr"/>
                      <a:r>
                        <a:rPr lang="en-ID" sz="1600" b="0" i="0" u="none" strike="noStrike" dirty="0">
                          <a:solidFill>
                            <a:srgbClr val="000000"/>
                          </a:solidFill>
                          <a:effectLst/>
                          <a:latin typeface="+mn-lt"/>
                        </a:rPr>
                        <a:t>1</a:t>
                      </a:r>
                    </a:p>
                  </a:txBody>
                  <a:tcPr marL="9525" marR="9525" marT="9525" marB="0" anchor="ctr"/>
                </a:tc>
                <a:tc>
                  <a:txBody>
                    <a:bodyPr/>
                    <a:lstStyle/>
                    <a:p>
                      <a:pPr algn="ctr" fontAlgn="ctr"/>
                      <a:r>
                        <a:rPr lang="en-ID" sz="1600" b="0" i="0" u="none" strike="noStrike" dirty="0">
                          <a:solidFill>
                            <a:srgbClr val="000000"/>
                          </a:solidFill>
                          <a:effectLst/>
                          <a:latin typeface="+mn-lt"/>
                        </a:rPr>
                        <a:t>94</a:t>
                      </a:r>
                    </a:p>
                  </a:txBody>
                  <a:tcPr marL="9525" marR="9525" marT="9525" marB="0" anchor="ctr"/>
                </a:tc>
                <a:tc>
                  <a:txBody>
                    <a:bodyPr/>
                    <a:lstStyle/>
                    <a:p>
                      <a:pPr algn="ctr" fontAlgn="ctr"/>
                      <a:r>
                        <a:rPr lang="en-ID" sz="1600" b="0" i="0" u="none" strike="noStrike" dirty="0">
                          <a:solidFill>
                            <a:srgbClr val="000000"/>
                          </a:solidFill>
                          <a:effectLst/>
                          <a:latin typeface="+mn-lt"/>
                        </a:rPr>
                        <a:t>94</a:t>
                      </a:r>
                    </a:p>
                  </a:txBody>
                  <a:tcPr marL="9525" marR="9525" marT="9525" marB="0" anchor="ctr"/>
                </a:tc>
                <a:extLst>
                  <a:ext uri="{0D108BD9-81ED-4DB2-BD59-A6C34878D82A}">
                    <a16:rowId xmlns:a16="http://schemas.microsoft.com/office/drawing/2014/main" val="380863581"/>
                  </a:ext>
                </a:extLst>
              </a:tr>
              <a:tr h="467730">
                <a:tc>
                  <a:txBody>
                    <a:bodyPr/>
                    <a:lstStyle/>
                    <a:p>
                      <a:pPr algn="l" fontAlgn="ctr"/>
                      <a:r>
                        <a:rPr lang="en-US" sz="1300" u="none" strike="noStrike">
                          <a:effectLst/>
                        </a:rPr>
                        <a:t> </a:t>
                      </a:r>
                      <a:endParaRPr lang="en-US" sz="1300" b="0" i="0" u="none" strike="noStrike">
                        <a:solidFill>
                          <a:srgbClr val="000000"/>
                        </a:solidFill>
                        <a:effectLst/>
                        <a:latin typeface="Arial Narrow" panose="020B0606020202030204" pitchFamily="34" charset="0"/>
                      </a:endParaRPr>
                    </a:p>
                  </a:txBody>
                  <a:tcPr marL="7368" marR="7368" marT="7368" marB="0" anchor="ctr"/>
                </a:tc>
                <a:tc>
                  <a:txBody>
                    <a:bodyPr/>
                    <a:lstStyle/>
                    <a:p>
                      <a:pPr algn="ctr" fontAlgn="t"/>
                      <a:r>
                        <a:rPr lang="en-US" sz="1300" u="none" strike="noStrike">
                          <a:effectLst/>
                        </a:rPr>
                        <a:t>3</a:t>
                      </a:r>
                      <a:endParaRPr lang="en-US" sz="1300" b="0" i="0" u="none" strike="noStrike">
                        <a:solidFill>
                          <a:srgbClr val="000000"/>
                        </a:solidFill>
                        <a:effectLst/>
                        <a:latin typeface="Arial Narrow" panose="020B0606020202030204" pitchFamily="34" charset="0"/>
                      </a:endParaRPr>
                    </a:p>
                  </a:txBody>
                  <a:tcPr marL="7368" marR="7368" marT="7368" marB="0"/>
                </a:tc>
                <a:tc gridSpan="2">
                  <a:txBody>
                    <a:bodyPr/>
                    <a:lstStyle/>
                    <a:p>
                      <a:pPr algn="l" fontAlgn="t"/>
                      <a:r>
                        <a:rPr lang="en-US" sz="1300" u="none" strike="noStrike">
                          <a:effectLst/>
                        </a:rPr>
                        <a:t>Pengisian Checklist Kesehatan Sarana dan Bangunan sesuai IKL Permenkes 7 tahun 2019 setiap 6 bulan sekali.</a:t>
                      </a:r>
                      <a:endParaRPr lang="en-US" sz="1300" b="0" i="0" u="none" strike="noStrike">
                        <a:solidFill>
                          <a:srgbClr val="000000"/>
                        </a:solidFill>
                        <a:effectLst/>
                        <a:latin typeface="Arial Narrow" panose="020B0606020202030204" pitchFamily="34" charset="0"/>
                      </a:endParaRPr>
                    </a:p>
                  </a:txBody>
                  <a:tcPr marL="7368" marR="7368" marT="7368" marB="0"/>
                </a:tc>
                <a:tc hMerge="1">
                  <a:txBody>
                    <a:bodyPr/>
                    <a:lstStyle/>
                    <a:p>
                      <a:endParaRPr lang="en-US"/>
                    </a:p>
                  </a:txBody>
                  <a:tcPr/>
                </a:tc>
                <a:tc>
                  <a:txBody>
                    <a:bodyPr/>
                    <a:lstStyle/>
                    <a:p>
                      <a:pPr algn="ctr" fontAlgn="ctr"/>
                      <a:r>
                        <a:rPr lang="en-US" sz="1600" b="0" i="0" u="none" strike="noStrike" dirty="0">
                          <a:solidFill>
                            <a:srgbClr val="000000"/>
                          </a:solidFill>
                          <a:effectLst/>
                          <a:latin typeface="+mn-lt"/>
                        </a:rPr>
                        <a:t>0</a:t>
                      </a:r>
                    </a:p>
                  </a:txBody>
                  <a:tcPr marL="9525" marR="9525" marT="9525" marB="0" anchor="ctr"/>
                </a:tc>
                <a:tc>
                  <a:txBody>
                    <a:bodyPr/>
                    <a:lstStyle/>
                    <a:p>
                      <a:pPr algn="ctr" fontAlgn="ctr"/>
                      <a:r>
                        <a:rPr lang="en-US" sz="1600" u="none" strike="noStrike" dirty="0">
                          <a:effectLst/>
                          <a:latin typeface="+mn-lt"/>
                        </a:rPr>
                        <a:t>0</a:t>
                      </a:r>
                      <a:endParaRPr lang="en-US" sz="1600" b="0" i="0" u="none" strike="noStrike" dirty="0">
                        <a:solidFill>
                          <a:srgbClr val="000000"/>
                        </a:solidFill>
                        <a:effectLst/>
                        <a:latin typeface="+mn-lt"/>
                      </a:endParaRPr>
                    </a:p>
                  </a:txBody>
                  <a:tcPr marL="7368" marR="7368" marT="7368" marB="0" anchor="ctr"/>
                </a:tc>
                <a:tc>
                  <a:txBody>
                    <a:bodyPr/>
                    <a:lstStyle/>
                    <a:p>
                      <a:pPr algn="ctr" fontAlgn="ctr"/>
                      <a:r>
                        <a:rPr lang="en-US" sz="1600" b="0" i="0" u="none" strike="noStrike" dirty="0">
                          <a:solidFill>
                            <a:srgbClr val="000000"/>
                          </a:solidFill>
                          <a:effectLst/>
                          <a:latin typeface="+mn-lt"/>
                        </a:rPr>
                        <a:t>1</a:t>
                      </a:r>
                    </a:p>
                  </a:txBody>
                  <a:tcPr marL="7368" marR="7368" marT="7368" marB="0" anchor="ctr"/>
                </a:tc>
                <a:tc>
                  <a:txBody>
                    <a:bodyPr/>
                    <a:lstStyle/>
                    <a:p>
                      <a:pPr algn="ctr" fontAlgn="ctr"/>
                      <a:r>
                        <a:rPr lang="en-ID" sz="1600" b="0" i="0" u="none" strike="noStrike" dirty="0">
                          <a:solidFill>
                            <a:srgbClr val="000000"/>
                          </a:solidFill>
                          <a:effectLst/>
                          <a:latin typeface="+mn-lt"/>
                        </a:rPr>
                        <a:t>1</a:t>
                      </a:r>
                    </a:p>
                  </a:txBody>
                  <a:tcPr marL="9525" marR="9525" marT="9525" marB="0" anchor="ctr"/>
                </a:tc>
                <a:tc>
                  <a:txBody>
                    <a:bodyPr/>
                    <a:lstStyle/>
                    <a:p>
                      <a:pPr algn="ctr" fontAlgn="ctr"/>
                      <a:r>
                        <a:rPr lang="en-ID" sz="1600" b="0" i="0" u="none" strike="noStrike" dirty="0">
                          <a:solidFill>
                            <a:srgbClr val="000000"/>
                          </a:solidFill>
                          <a:effectLst/>
                          <a:latin typeface="+mn-lt"/>
                        </a:rPr>
                        <a:t>1</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tc>
                  <a:txBody>
                    <a:bodyPr/>
                    <a:lstStyle/>
                    <a:p>
                      <a:pPr algn="ctr" fontAlgn="ctr"/>
                      <a:r>
                        <a:rPr lang="en-ID" sz="1600" b="0" i="0" u="none" strike="noStrike" dirty="0">
                          <a:solidFill>
                            <a:srgbClr val="000000"/>
                          </a:solidFill>
                          <a:effectLst/>
                          <a:latin typeface="+mn-lt"/>
                        </a:rPr>
                        <a:t>0</a:t>
                      </a:r>
                    </a:p>
                  </a:txBody>
                  <a:tcPr marL="9525" marR="9525" marT="9525" marB="0" anchor="ctr"/>
                </a:tc>
                <a:extLst>
                  <a:ext uri="{0D108BD9-81ED-4DB2-BD59-A6C34878D82A}">
                    <a16:rowId xmlns:a16="http://schemas.microsoft.com/office/drawing/2014/main" val="2591058528"/>
                  </a:ext>
                </a:extLst>
              </a:tr>
            </a:tbl>
          </a:graphicData>
        </a:graphic>
      </p:graphicFrame>
      <p:sp>
        <p:nvSpPr>
          <p:cNvPr id="3" name="Slide Number Placeholder 2">
            <a:extLst>
              <a:ext uri="{FF2B5EF4-FFF2-40B4-BE49-F238E27FC236}">
                <a16:creationId xmlns:a16="http://schemas.microsoft.com/office/drawing/2014/main" id="{EE7ED42D-BEC9-4419-A791-6308C78371F0}"/>
              </a:ext>
            </a:extLst>
          </p:cNvPr>
          <p:cNvSpPr>
            <a:spLocks noGrp="1"/>
          </p:cNvSpPr>
          <p:nvPr>
            <p:ph type="sldNum" sz="quarter" idx="12"/>
          </p:nvPr>
        </p:nvSpPr>
        <p:spPr/>
        <p:txBody>
          <a:bodyPr/>
          <a:lstStyle/>
          <a:p>
            <a:fld id="{565CE74E-AB26-4998-AD42-012C4C1AD076}" type="slidenum">
              <a:rPr lang="zh-CN" altLang="en-US" smtClean="0"/>
              <a:t>41</a:t>
            </a:fld>
            <a:endParaRPr lang="zh-CN" altLang="en-US"/>
          </a:p>
        </p:txBody>
      </p:sp>
    </p:spTree>
    <p:extLst>
      <p:ext uri="{BB962C8B-B14F-4D97-AF65-F5344CB8AC3E}">
        <p14:creationId xmlns:p14="http://schemas.microsoft.com/office/powerpoint/2010/main" val="6854943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2F823ECC-D3F8-4B8B-853F-9EC7E119B313}"/>
              </a:ext>
            </a:extLst>
          </p:cNvPr>
          <p:cNvSpPr/>
          <p:nvPr/>
        </p:nvSpPr>
        <p:spPr>
          <a:xfrm>
            <a:off x="104707" y="95711"/>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4</a:t>
            </a:r>
          </a:p>
        </p:txBody>
      </p:sp>
      <p:graphicFrame>
        <p:nvGraphicFramePr>
          <p:cNvPr id="4" name="Table 3">
            <a:extLst>
              <a:ext uri="{FF2B5EF4-FFF2-40B4-BE49-F238E27FC236}">
                <a16:creationId xmlns:a16="http://schemas.microsoft.com/office/drawing/2014/main" id="{3C53B416-E845-4784-9745-898ACD4EAB74}"/>
              </a:ext>
            </a:extLst>
          </p:cNvPr>
          <p:cNvGraphicFramePr>
            <a:graphicFrameLocks noGrp="1"/>
          </p:cNvGraphicFramePr>
          <p:nvPr>
            <p:extLst>
              <p:ext uri="{D42A27DB-BD31-4B8C-83A1-F6EECF244321}">
                <p14:modId xmlns:p14="http://schemas.microsoft.com/office/powerpoint/2010/main" val="2663700954"/>
              </p:ext>
            </p:extLst>
          </p:nvPr>
        </p:nvGraphicFramePr>
        <p:xfrm>
          <a:off x="1255889" y="357847"/>
          <a:ext cx="9813162" cy="5874510"/>
        </p:xfrm>
        <a:graphic>
          <a:graphicData uri="http://schemas.openxmlformats.org/drawingml/2006/table">
            <a:tbl>
              <a:tblPr firstRow="1" bandRow="1">
                <a:tableStyleId>{5C22544A-7EE6-4342-B048-85BDC9FD1C3A}</a:tableStyleId>
              </a:tblPr>
              <a:tblGrid>
                <a:gridCol w="267852">
                  <a:extLst>
                    <a:ext uri="{9D8B030D-6E8A-4147-A177-3AD203B41FA5}">
                      <a16:colId xmlns:a16="http://schemas.microsoft.com/office/drawing/2014/main" val="311126939"/>
                    </a:ext>
                  </a:extLst>
                </a:gridCol>
                <a:gridCol w="219153">
                  <a:extLst>
                    <a:ext uri="{9D8B030D-6E8A-4147-A177-3AD203B41FA5}">
                      <a16:colId xmlns:a16="http://schemas.microsoft.com/office/drawing/2014/main" val="1168913849"/>
                    </a:ext>
                  </a:extLst>
                </a:gridCol>
                <a:gridCol w="3506442">
                  <a:extLst>
                    <a:ext uri="{9D8B030D-6E8A-4147-A177-3AD203B41FA5}">
                      <a16:colId xmlns:a16="http://schemas.microsoft.com/office/drawing/2014/main" val="1654121329"/>
                    </a:ext>
                  </a:extLst>
                </a:gridCol>
                <a:gridCol w="706159">
                  <a:extLst>
                    <a:ext uri="{9D8B030D-6E8A-4147-A177-3AD203B41FA5}">
                      <a16:colId xmlns:a16="http://schemas.microsoft.com/office/drawing/2014/main" val="3381315139"/>
                    </a:ext>
                  </a:extLst>
                </a:gridCol>
                <a:gridCol w="730508">
                  <a:extLst>
                    <a:ext uri="{9D8B030D-6E8A-4147-A177-3AD203B41FA5}">
                      <a16:colId xmlns:a16="http://schemas.microsoft.com/office/drawing/2014/main" val="651483166"/>
                    </a:ext>
                  </a:extLst>
                </a:gridCol>
                <a:gridCol w="730508">
                  <a:extLst>
                    <a:ext uri="{9D8B030D-6E8A-4147-A177-3AD203B41FA5}">
                      <a16:colId xmlns:a16="http://schemas.microsoft.com/office/drawing/2014/main" val="1103726919"/>
                    </a:ext>
                  </a:extLst>
                </a:gridCol>
                <a:gridCol w="730508">
                  <a:extLst>
                    <a:ext uri="{9D8B030D-6E8A-4147-A177-3AD203B41FA5}">
                      <a16:colId xmlns:a16="http://schemas.microsoft.com/office/drawing/2014/main" val="2793603277"/>
                    </a:ext>
                  </a:extLst>
                </a:gridCol>
                <a:gridCol w="730508">
                  <a:extLst>
                    <a:ext uri="{9D8B030D-6E8A-4147-A177-3AD203B41FA5}">
                      <a16:colId xmlns:a16="http://schemas.microsoft.com/office/drawing/2014/main" val="1183941641"/>
                    </a:ext>
                  </a:extLst>
                </a:gridCol>
                <a:gridCol w="730508">
                  <a:extLst>
                    <a:ext uri="{9D8B030D-6E8A-4147-A177-3AD203B41FA5}">
                      <a16:colId xmlns:a16="http://schemas.microsoft.com/office/drawing/2014/main" val="1801840887"/>
                    </a:ext>
                  </a:extLst>
                </a:gridCol>
                <a:gridCol w="730508">
                  <a:extLst>
                    <a:ext uri="{9D8B030D-6E8A-4147-A177-3AD203B41FA5}">
                      <a16:colId xmlns:a16="http://schemas.microsoft.com/office/drawing/2014/main" val="20010"/>
                    </a:ext>
                  </a:extLst>
                </a:gridCol>
                <a:gridCol w="730508">
                  <a:extLst>
                    <a:ext uri="{9D8B030D-6E8A-4147-A177-3AD203B41FA5}">
                      <a16:colId xmlns:a16="http://schemas.microsoft.com/office/drawing/2014/main" val="1124024165"/>
                    </a:ext>
                  </a:extLst>
                </a:gridCol>
              </a:tblGrid>
              <a:tr h="248056">
                <a:tc gridSpan="11">
                  <a:txBody>
                    <a:bodyPr/>
                    <a:lstStyle/>
                    <a:p>
                      <a:pPr algn="l" fontAlgn="b"/>
                      <a:r>
                        <a:rPr lang="en-US" sz="1400" u="none" strike="noStrike" dirty="0">
                          <a:effectLst/>
                        </a:rPr>
                        <a:t>2. </a:t>
                      </a:r>
                      <a:r>
                        <a:rPr lang="en-US" sz="1400" u="none" strike="noStrike" dirty="0" err="1">
                          <a:effectLst/>
                        </a:rPr>
                        <a:t>Pengamanan</a:t>
                      </a:r>
                      <a:r>
                        <a:rPr lang="en-US" sz="1400" u="none" strike="noStrike" dirty="0">
                          <a:effectLst/>
                        </a:rPr>
                        <a:t> </a:t>
                      </a:r>
                      <a:r>
                        <a:rPr lang="en-US" sz="1400" u="none" strike="noStrike" dirty="0" err="1">
                          <a:effectLst/>
                        </a:rPr>
                        <a:t>dilakukan</a:t>
                      </a:r>
                      <a:r>
                        <a:rPr lang="en-US" sz="1400" u="none" strike="noStrike" dirty="0">
                          <a:effectLst/>
                        </a:rPr>
                        <a:t> </a:t>
                      </a:r>
                      <a:r>
                        <a:rPr lang="en-US" sz="1400" u="none" strike="noStrike" dirty="0" err="1">
                          <a:effectLst/>
                        </a:rPr>
                        <a:t>terhadap</a:t>
                      </a:r>
                      <a:r>
                        <a:rPr lang="en-US" sz="1400" u="none" strike="noStrike" dirty="0">
                          <a:effectLst/>
                        </a:rPr>
                        <a:t> </a:t>
                      </a:r>
                      <a:r>
                        <a:rPr lang="en-US" sz="1400" u="none" strike="noStrike" dirty="0" err="1">
                          <a:effectLst/>
                        </a:rPr>
                        <a:t>limbah</a:t>
                      </a:r>
                      <a:r>
                        <a:rPr lang="en-US" sz="1400" u="none" strike="noStrike" dirty="0">
                          <a:effectLst/>
                        </a:rPr>
                        <a:t> dan </a:t>
                      </a:r>
                      <a:r>
                        <a:rPr lang="en-US" sz="1400" u="none" strike="noStrike" dirty="0" err="1">
                          <a:effectLst/>
                        </a:rPr>
                        <a:t>radiasi</a:t>
                      </a:r>
                      <a:endParaRPr lang="en-US" sz="14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pPr algn="l" fontAlgn="b"/>
                      <a:endParaRPr lang="en-US" sz="1400" b="0" i="0" u="none" strike="noStrike" dirty="0">
                        <a:solidFill>
                          <a:srgbClr val="000000"/>
                        </a:solidFill>
                        <a:effectLst/>
                        <a:latin typeface="Arial Narrow" panose="020B0606020202030204" pitchFamily="34" charset="0"/>
                      </a:endParaRPr>
                    </a:p>
                  </a:txBody>
                  <a:tcPr marL="9525" marR="9525" marT="9525" marB="0" anchor="b"/>
                </a:tc>
                <a:extLst>
                  <a:ext uri="{0D108BD9-81ED-4DB2-BD59-A6C34878D82A}">
                    <a16:rowId xmlns:a16="http://schemas.microsoft.com/office/drawing/2014/main" val="1604169389"/>
                  </a:ext>
                </a:extLst>
              </a:tr>
              <a:tr h="310387">
                <a:tc>
                  <a:txBody>
                    <a:bodyPr/>
                    <a:lstStyle/>
                    <a:p>
                      <a:pPr algn="l" fontAlgn="b"/>
                      <a:r>
                        <a:rPr lang="en-US" sz="1400" u="none" strike="noStrike">
                          <a:effectLst/>
                        </a:rPr>
                        <a:t>a.</a:t>
                      </a:r>
                      <a:endParaRPr lang="en-US" sz="1400" b="0" i="0" u="none" strike="noStrike">
                        <a:solidFill>
                          <a:srgbClr val="000000"/>
                        </a:solidFill>
                        <a:effectLst/>
                        <a:latin typeface="Arial Narrow" panose="020B0606020202030204" pitchFamily="34" charset="0"/>
                      </a:endParaRPr>
                    </a:p>
                  </a:txBody>
                  <a:tcPr marL="9525" marR="9525" marT="9525" marB="0" anchor="b"/>
                </a:tc>
                <a:tc gridSpan="2">
                  <a:txBody>
                    <a:bodyPr/>
                    <a:lstStyle/>
                    <a:p>
                      <a:pPr algn="ctr" fontAlgn="t"/>
                      <a:r>
                        <a:rPr lang="en-US" sz="1400" u="none" strike="noStrike" dirty="0" err="1">
                          <a:effectLst/>
                        </a:rPr>
                        <a:t>Penyelenggaraan</a:t>
                      </a:r>
                      <a:r>
                        <a:rPr lang="en-US" sz="1400" u="none" strike="noStrike" dirty="0">
                          <a:effectLst/>
                        </a:rPr>
                        <a:t> </a:t>
                      </a:r>
                      <a:r>
                        <a:rPr lang="en-US" sz="1400" u="none" strike="noStrike" dirty="0" err="1">
                          <a:effectLst/>
                        </a:rPr>
                        <a:t>Pengamanan</a:t>
                      </a:r>
                      <a:r>
                        <a:rPr lang="en-US" sz="1400" u="none" strike="noStrike" dirty="0">
                          <a:effectLst/>
                        </a:rPr>
                        <a:t> </a:t>
                      </a:r>
                      <a:r>
                        <a:rPr lang="en-US" sz="1400" u="none" strike="noStrike" dirty="0" err="1">
                          <a:effectLst/>
                        </a:rPr>
                        <a:t>Limbah</a:t>
                      </a:r>
                      <a:endParaRPr lang="en-US" sz="1400" b="0" i="0" u="none" strike="noStrike" dirty="0">
                        <a:solidFill>
                          <a:srgbClr val="000000"/>
                        </a:solidFill>
                        <a:effectLst/>
                        <a:latin typeface="Arial Narrow" panose="020B0606020202030204" pitchFamily="34" charset="0"/>
                      </a:endParaRPr>
                    </a:p>
                  </a:txBody>
                  <a:tcPr marL="9525" marR="9525" marT="9525" marB="0" anchor="ctr"/>
                </a:tc>
                <a:tc hMerge="1">
                  <a:txBody>
                    <a:bodyPr/>
                    <a:lstStyle/>
                    <a:p>
                      <a:endParaRPr lang="en-US"/>
                    </a:p>
                  </a:txBody>
                  <a:tcPr/>
                </a:tc>
                <a:tc>
                  <a:txBody>
                    <a:bodyPr/>
                    <a:lstStyle/>
                    <a:p>
                      <a:pPr algn="ctr" fontAlgn="ctr"/>
                      <a:r>
                        <a:rPr lang="en-US" sz="1400" b="1" u="none" strike="noStrike" dirty="0">
                          <a:effectLst/>
                        </a:rPr>
                        <a:t> APR</a:t>
                      </a:r>
                      <a:endParaRPr lang="en-US"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1" u="none" strike="noStrike" dirty="0">
                          <a:effectLst/>
                        </a:rPr>
                        <a:t> MEI</a:t>
                      </a:r>
                      <a:endParaRPr lang="en-US" sz="1400" b="1"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1" i="0" u="none" strike="noStrike" dirty="0">
                          <a:solidFill>
                            <a:srgbClr val="000000"/>
                          </a:solidFill>
                          <a:effectLst/>
                          <a:latin typeface="Arial Narrow" panose="020B0606020202030204" pitchFamily="34" charset="0"/>
                        </a:rPr>
                        <a:t>JUNI</a:t>
                      </a:r>
                    </a:p>
                  </a:txBody>
                  <a:tcPr marL="9525" marR="9525" marT="9525" marB="0" anchor="ctr"/>
                </a:tc>
                <a:tc>
                  <a:txBody>
                    <a:bodyPr/>
                    <a:lstStyle/>
                    <a:p>
                      <a:pPr algn="ctr" fontAlgn="ctr"/>
                      <a:r>
                        <a:rPr lang="en-US" sz="1400" b="1" i="0" u="none" strike="noStrike" dirty="0">
                          <a:solidFill>
                            <a:srgbClr val="000000"/>
                          </a:solidFill>
                          <a:effectLst/>
                          <a:latin typeface="Arial Narrow" panose="020B0606020202030204" pitchFamily="34" charset="0"/>
                        </a:rPr>
                        <a:t>JULI</a:t>
                      </a:r>
                    </a:p>
                  </a:txBody>
                  <a:tcPr marL="9525" marR="9525" marT="9525" marB="0" anchor="ctr"/>
                </a:tc>
                <a:tc>
                  <a:txBody>
                    <a:bodyPr/>
                    <a:lstStyle/>
                    <a:p>
                      <a:pPr algn="ctr" fontAlgn="ctr"/>
                      <a:r>
                        <a:rPr lang="en-US" sz="1400" b="1" i="0" u="none" strike="noStrike" dirty="0">
                          <a:solidFill>
                            <a:srgbClr val="000000"/>
                          </a:solidFill>
                          <a:effectLst/>
                          <a:latin typeface="Arial Narrow" panose="020B0606020202030204" pitchFamily="34" charset="0"/>
                        </a:rPr>
                        <a:t>AGS</a:t>
                      </a:r>
                    </a:p>
                  </a:txBody>
                  <a:tcPr marL="9525" marR="9525" marT="9525" marB="0" anchor="ctr"/>
                </a:tc>
                <a:tc>
                  <a:txBody>
                    <a:bodyPr/>
                    <a:lstStyle/>
                    <a:p>
                      <a:pPr algn="ctr" fontAlgn="ctr"/>
                      <a:r>
                        <a:rPr lang="en-US" sz="1400" b="1" i="0" u="none" strike="noStrike" dirty="0">
                          <a:solidFill>
                            <a:srgbClr val="000000"/>
                          </a:solidFill>
                          <a:effectLst/>
                          <a:latin typeface="Arial Narrow" panose="020B0606020202030204" pitchFamily="34" charset="0"/>
                        </a:rPr>
                        <a:t>SEP</a:t>
                      </a:r>
                    </a:p>
                  </a:txBody>
                  <a:tcPr marL="9525" marR="9525" marT="9525" marB="0" anchor="ctr"/>
                </a:tc>
                <a:tc>
                  <a:txBody>
                    <a:bodyPr/>
                    <a:lstStyle/>
                    <a:p>
                      <a:pPr algn="ctr" fontAlgn="ctr"/>
                      <a:r>
                        <a:rPr lang="en-US" sz="1400" b="1" i="0" u="none" strike="noStrike" dirty="0">
                          <a:solidFill>
                            <a:srgbClr val="000000"/>
                          </a:solidFill>
                          <a:effectLst/>
                          <a:latin typeface="Arial Narrow" panose="020B0606020202030204" pitchFamily="34" charset="0"/>
                        </a:rPr>
                        <a:t>OKT</a:t>
                      </a:r>
                    </a:p>
                  </a:txBody>
                  <a:tcPr marL="9525" marR="9525" marT="9525" marB="0" anchor="ctr"/>
                </a:tc>
                <a:tc>
                  <a:txBody>
                    <a:bodyPr/>
                    <a:lstStyle/>
                    <a:p>
                      <a:pPr algn="ctr" fontAlgn="ctr"/>
                      <a:r>
                        <a:rPr lang="en-US" sz="1400" b="1" i="0" u="none" strike="noStrike" dirty="0">
                          <a:solidFill>
                            <a:srgbClr val="000000"/>
                          </a:solidFill>
                          <a:effectLst/>
                          <a:latin typeface="Arial Narrow" panose="020B0606020202030204" pitchFamily="34" charset="0"/>
                        </a:rPr>
                        <a:t>NOV</a:t>
                      </a:r>
                    </a:p>
                  </a:txBody>
                  <a:tcPr marL="9525" marR="9525" marT="9525" marB="0" anchor="ctr"/>
                </a:tc>
                <a:extLst>
                  <a:ext uri="{0D108BD9-81ED-4DB2-BD59-A6C34878D82A}">
                    <a16:rowId xmlns:a16="http://schemas.microsoft.com/office/drawing/2014/main" val="2461408700"/>
                  </a:ext>
                </a:extLst>
              </a:tr>
              <a:tr h="960422">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1</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Penyelenggaraan Pengamanan Limbah Padat Domestik dengan Pemantauan pengelolaan sampah/ limbah non medis padat sebulan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361772361"/>
                  </a:ext>
                </a:extLst>
              </a:tr>
              <a:tr h="485512">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2</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Pengamanan Limbah Bahan Berbahaya dan Beracun (B3).</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 </a:t>
                      </a:r>
                    </a:p>
                  </a:txBody>
                  <a:tcPr marL="9525" marR="9525" marT="9525" marB="0" anchor="ctr"/>
                </a:tc>
                <a:tc>
                  <a:txBody>
                    <a:bodyPr/>
                    <a:lstStyle/>
                    <a:p>
                      <a:pPr algn="ctr" fontAlgn="ctr"/>
                      <a:r>
                        <a:rPr lang="en-US" sz="1400" u="none" strike="noStrike">
                          <a:effectLst/>
                          <a:latin typeface="Tw Cen MT" panose="020B0602020104020603" pitchFamily="34" charset="0"/>
                          <a:cs typeface="Calibri" panose="020F0502020204030204" pitchFamily="34" charset="0"/>
                        </a:rPr>
                        <a:t> </a:t>
                      </a:r>
                      <a:endParaRPr lang="en-US" sz="1400" b="0" i="0" u="none" strike="noStrike">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endParaRPr lang="en-US" sz="1400" b="0" i="0" u="none" strike="noStrike">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ID" sz="14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638081154"/>
                  </a:ext>
                </a:extLst>
              </a:tr>
              <a:tr h="485512">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it-IT" sz="1400" u="none" strike="noStrike">
                          <a:effectLst/>
                        </a:rPr>
                        <a:t>a)Pengiriman laporan limbah B3 setiap 3 bulan sekali.</a:t>
                      </a:r>
                      <a:endParaRPr lang="it-IT"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0</a:t>
                      </a:r>
                    </a:p>
                  </a:txBody>
                  <a:tcPr marL="9525" marR="9525" marT="9525" marB="0" anchor="ctr"/>
                </a:tc>
                <a:tc>
                  <a:txBody>
                    <a:bodyPr/>
                    <a:lstStyle/>
                    <a:p>
                      <a:pPr algn="ctr" fontAlgn="ctr"/>
                      <a:r>
                        <a:rPr lang="en-US" sz="1400" u="none" strike="noStrike">
                          <a:effectLst/>
                          <a:latin typeface="Tw Cen MT" panose="020B0602020104020603" pitchFamily="34" charset="0"/>
                          <a:cs typeface="Calibri" panose="020F0502020204030204" pitchFamily="34" charset="0"/>
                        </a:rPr>
                        <a:t>0</a:t>
                      </a:r>
                      <a:endParaRPr lang="en-US" sz="1400" b="0" i="0" u="none" strike="noStrike">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4110246417"/>
                  </a:ext>
                </a:extLst>
              </a:tr>
              <a:tr h="485512">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b)Pemantauan pengelolaan limbah medis padat infeksius sebulan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1</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1154468670"/>
                  </a:ext>
                </a:extLst>
              </a:tr>
              <a:tr h="465581">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c)Pengawasan Penanganan Limbah B3.</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val="3742699271"/>
                  </a:ext>
                </a:extLst>
              </a:tr>
              <a:tr h="72296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d)Register serah terima limbah padat infeksius dari ruangan ke petugas khusus sampah Infeksius setiap hari.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24</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val="1267938659"/>
                  </a:ext>
                </a:extLst>
              </a:tr>
              <a:tr h="72296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e)Register serah terima limbah padat infeksius dari petugas khusus sampah Infeksius ke petugas Instalasi Sanitasi setiap hari.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val="2843524951"/>
                  </a:ext>
                </a:extLst>
              </a:tr>
              <a:tr h="49379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f)Register serah terima limbah B3 dari ruangan ke petugas Instalasi Sanitasi sebulan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0" i="0" u="none" strike="noStrike">
                          <a:solidFill>
                            <a:srgbClr val="000000"/>
                          </a:solidFill>
                          <a:effectLst/>
                          <a:latin typeface="Tw Cen MT" panose="020B0602020104020603" pitchFamily="34" charset="0"/>
                          <a:cs typeface="Calibri" panose="020F0502020204030204" pitchFamily="34" charset="0"/>
                        </a:rPr>
                        <a:t>20</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17</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val="2363460195"/>
                  </a:ext>
                </a:extLst>
              </a:tr>
              <a:tr h="493797">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g)Serah terima limbah B3 dengan pihak rekanan sebulan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2</a:t>
                      </a:r>
                    </a:p>
                  </a:txBody>
                  <a:tcPr marL="9525" marR="9525" marT="9525" marB="0" anchor="ctr"/>
                </a:tc>
                <a:tc>
                  <a:txBody>
                    <a:bodyPr/>
                    <a:lstStyle/>
                    <a:p>
                      <a:pPr algn="ctr" fontAlgn="ctr"/>
                      <a:r>
                        <a:rPr lang="en-US" sz="1400" u="none" strike="noStrike" dirty="0">
                          <a:effectLst/>
                          <a:latin typeface="Tw Cen MT" panose="020B0602020104020603" pitchFamily="34" charset="0"/>
                          <a:cs typeface="Calibri" panose="020F0502020204030204" pitchFamily="34" charset="0"/>
                        </a:rPr>
                        <a:t>2</a:t>
                      </a:r>
                      <a:endParaRPr lang="en-US" sz="1400" b="0" i="0" u="none" strike="noStrike" dirty="0">
                        <a:solidFill>
                          <a:srgbClr val="000000"/>
                        </a:solidFill>
                        <a:effectLst/>
                        <a:latin typeface="Tw Cen MT" panose="020B0602020104020603" pitchFamily="34" charset="0"/>
                        <a:cs typeface="Calibri" panose="020F0502020204030204" pitchFamily="34" charset="0"/>
                      </a:endParaRPr>
                    </a:p>
                  </a:txBody>
                  <a:tcPr marL="9525" marR="9525" marT="9525" marB="0" anchor="ctr"/>
                </a:tc>
                <a:tc>
                  <a:txBody>
                    <a:bodyPr/>
                    <a:lstStyle/>
                    <a:p>
                      <a:pPr algn="ctr" fontAlgn="ctr"/>
                      <a:r>
                        <a:rPr lang="en-US" sz="1400" b="0" i="0" u="none" strike="noStrike" dirty="0">
                          <a:solidFill>
                            <a:srgbClr val="000000"/>
                          </a:solidFill>
                          <a:effectLst/>
                          <a:latin typeface="Tw Cen MT" panose="020B0602020104020603" pitchFamily="34" charset="0"/>
                          <a:cs typeface="Calibri" panose="020F0502020204030204" pitchFamily="34" charset="0"/>
                        </a:rPr>
                        <a:t>3</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3</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1623535711"/>
                  </a:ext>
                </a:extLst>
              </a:tr>
            </a:tbl>
          </a:graphicData>
        </a:graphic>
      </p:graphicFrame>
      <p:sp>
        <p:nvSpPr>
          <p:cNvPr id="3" name="Slide Number Placeholder 2">
            <a:extLst>
              <a:ext uri="{FF2B5EF4-FFF2-40B4-BE49-F238E27FC236}">
                <a16:creationId xmlns:a16="http://schemas.microsoft.com/office/drawing/2014/main" id="{B6E59145-1CD0-4C41-82F1-F2A16D4F84E3}"/>
              </a:ext>
            </a:extLst>
          </p:cNvPr>
          <p:cNvSpPr>
            <a:spLocks noGrp="1"/>
          </p:cNvSpPr>
          <p:nvPr>
            <p:ph type="sldNum" sz="quarter" idx="12"/>
          </p:nvPr>
        </p:nvSpPr>
        <p:spPr/>
        <p:txBody>
          <a:bodyPr/>
          <a:lstStyle/>
          <a:p>
            <a:fld id="{565CE74E-AB26-4998-AD42-012C4C1AD076}" type="slidenum">
              <a:rPr lang="zh-CN" altLang="en-US" smtClean="0"/>
              <a:t>42</a:t>
            </a:fld>
            <a:endParaRPr lang="zh-CN" altLang="en-US"/>
          </a:p>
        </p:txBody>
      </p:sp>
    </p:spTree>
    <p:extLst>
      <p:ext uri="{BB962C8B-B14F-4D97-AF65-F5344CB8AC3E}">
        <p14:creationId xmlns:p14="http://schemas.microsoft.com/office/powerpoint/2010/main" val="3562875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1A8A2508-E87A-41C3-B0D1-E560D86A93C6}"/>
              </a:ext>
            </a:extLst>
          </p:cNvPr>
          <p:cNvSpPr/>
          <p:nvPr/>
        </p:nvSpPr>
        <p:spPr>
          <a:xfrm>
            <a:off x="159560"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5</a:t>
            </a:r>
          </a:p>
        </p:txBody>
      </p:sp>
      <p:graphicFrame>
        <p:nvGraphicFramePr>
          <p:cNvPr id="4" name="Table 3">
            <a:extLst>
              <a:ext uri="{FF2B5EF4-FFF2-40B4-BE49-F238E27FC236}">
                <a16:creationId xmlns:a16="http://schemas.microsoft.com/office/drawing/2014/main" id="{A32567D2-6B24-422D-B5B4-7F69D5337C9F}"/>
              </a:ext>
            </a:extLst>
          </p:cNvPr>
          <p:cNvGraphicFramePr>
            <a:graphicFrameLocks noGrp="1"/>
          </p:cNvGraphicFramePr>
          <p:nvPr>
            <p:extLst>
              <p:ext uri="{D42A27DB-BD31-4B8C-83A1-F6EECF244321}">
                <p14:modId xmlns:p14="http://schemas.microsoft.com/office/powerpoint/2010/main" val="1622489791"/>
              </p:ext>
            </p:extLst>
          </p:nvPr>
        </p:nvGraphicFramePr>
        <p:xfrm>
          <a:off x="1230806" y="409665"/>
          <a:ext cx="10122995" cy="6195434"/>
        </p:xfrm>
        <a:graphic>
          <a:graphicData uri="http://schemas.openxmlformats.org/drawingml/2006/table">
            <a:tbl>
              <a:tblPr firstRow="1" bandRow="1">
                <a:tableStyleId>{5C22544A-7EE6-4342-B048-85BDC9FD1C3A}</a:tableStyleId>
              </a:tblPr>
              <a:tblGrid>
                <a:gridCol w="283977">
                  <a:extLst>
                    <a:ext uri="{9D8B030D-6E8A-4147-A177-3AD203B41FA5}">
                      <a16:colId xmlns:a16="http://schemas.microsoft.com/office/drawing/2014/main" val="3623255478"/>
                    </a:ext>
                  </a:extLst>
                </a:gridCol>
                <a:gridCol w="233865">
                  <a:extLst>
                    <a:ext uri="{9D8B030D-6E8A-4147-A177-3AD203B41FA5}">
                      <a16:colId xmlns:a16="http://schemas.microsoft.com/office/drawing/2014/main" val="2226316415"/>
                    </a:ext>
                  </a:extLst>
                </a:gridCol>
                <a:gridCol w="3782908">
                  <a:extLst>
                    <a:ext uri="{9D8B030D-6E8A-4147-A177-3AD203B41FA5}">
                      <a16:colId xmlns:a16="http://schemas.microsoft.com/office/drawing/2014/main" val="4223588300"/>
                    </a:ext>
                  </a:extLst>
                </a:gridCol>
                <a:gridCol w="560296">
                  <a:extLst>
                    <a:ext uri="{9D8B030D-6E8A-4147-A177-3AD203B41FA5}">
                      <a16:colId xmlns:a16="http://schemas.microsoft.com/office/drawing/2014/main" val="829829390"/>
                    </a:ext>
                  </a:extLst>
                </a:gridCol>
                <a:gridCol w="751707">
                  <a:extLst>
                    <a:ext uri="{9D8B030D-6E8A-4147-A177-3AD203B41FA5}">
                      <a16:colId xmlns:a16="http://schemas.microsoft.com/office/drawing/2014/main" val="874833532"/>
                    </a:ext>
                  </a:extLst>
                </a:gridCol>
                <a:gridCol w="751707">
                  <a:extLst>
                    <a:ext uri="{9D8B030D-6E8A-4147-A177-3AD203B41FA5}">
                      <a16:colId xmlns:a16="http://schemas.microsoft.com/office/drawing/2014/main" val="3707377415"/>
                    </a:ext>
                  </a:extLst>
                </a:gridCol>
                <a:gridCol w="751707">
                  <a:extLst>
                    <a:ext uri="{9D8B030D-6E8A-4147-A177-3AD203B41FA5}">
                      <a16:colId xmlns:a16="http://schemas.microsoft.com/office/drawing/2014/main" val="835498679"/>
                    </a:ext>
                  </a:extLst>
                </a:gridCol>
                <a:gridCol w="751707">
                  <a:extLst>
                    <a:ext uri="{9D8B030D-6E8A-4147-A177-3AD203B41FA5}">
                      <a16:colId xmlns:a16="http://schemas.microsoft.com/office/drawing/2014/main" val="1651142043"/>
                    </a:ext>
                  </a:extLst>
                </a:gridCol>
                <a:gridCol w="869409">
                  <a:extLst>
                    <a:ext uri="{9D8B030D-6E8A-4147-A177-3AD203B41FA5}">
                      <a16:colId xmlns:a16="http://schemas.microsoft.com/office/drawing/2014/main" val="2483196421"/>
                    </a:ext>
                  </a:extLst>
                </a:gridCol>
                <a:gridCol w="711200">
                  <a:extLst>
                    <a:ext uri="{9D8B030D-6E8A-4147-A177-3AD203B41FA5}">
                      <a16:colId xmlns:a16="http://schemas.microsoft.com/office/drawing/2014/main" val="20009"/>
                    </a:ext>
                  </a:extLst>
                </a:gridCol>
                <a:gridCol w="674512">
                  <a:extLst>
                    <a:ext uri="{9D8B030D-6E8A-4147-A177-3AD203B41FA5}">
                      <a16:colId xmlns:a16="http://schemas.microsoft.com/office/drawing/2014/main" val="1685023171"/>
                    </a:ext>
                  </a:extLst>
                </a:gridCol>
              </a:tblGrid>
              <a:tr h="159733">
                <a:tc>
                  <a:txBody>
                    <a:bodyPr/>
                    <a:lstStyle/>
                    <a:p>
                      <a:pPr algn="l" fontAlgn="ctr"/>
                      <a:r>
                        <a:rPr lang="en-US" sz="1400" u="none" strike="noStrike" dirty="0">
                          <a:effectLst/>
                        </a:rPr>
                        <a:t> </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3</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Penyelenggaraan Pengamanan Limbah Cair</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rPr>
                        <a:t> APR</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u="none" strike="noStrike" dirty="0">
                          <a:effectLst/>
                        </a:rPr>
                        <a:t>MEI </a:t>
                      </a:r>
                      <a:endParaRPr lang="en-US" sz="1400" b="0" i="0" u="none" strike="noStrike" dirty="0">
                        <a:solidFill>
                          <a:srgbClr val="000000"/>
                        </a:solidFill>
                        <a:effectLst/>
                        <a:latin typeface="Arial Narrow" panose="020B0606020202030204" pitchFamily="34" charset="0"/>
                      </a:endParaRP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JUNI</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JULI</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AGS</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SEP</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OKT</a:t>
                      </a:r>
                    </a:p>
                  </a:txBody>
                  <a:tcPr marL="9525" marR="9525" marT="9525" marB="0" anchor="ctr"/>
                </a:tc>
                <a:tc>
                  <a:txBody>
                    <a:bodyPr/>
                    <a:lstStyle/>
                    <a:p>
                      <a:pPr algn="ctr" fontAlgn="ctr"/>
                      <a:r>
                        <a:rPr lang="en-US" sz="1400" b="0" i="0" u="none" strike="noStrike" dirty="0">
                          <a:solidFill>
                            <a:schemeClr val="bg1"/>
                          </a:solidFill>
                          <a:effectLst/>
                          <a:latin typeface="Arial Narrow" panose="020B0606020202030204" pitchFamily="34" charset="0"/>
                        </a:rPr>
                        <a:t>NOV</a:t>
                      </a:r>
                    </a:p>
                  </a:txBody>
                  <a:tcPr marL="9525" marR="9525" marT="9525" marB="0" anchor="ctr"/>
                </a:tc>
                <a:extLst>
                  <a:ext uri="{0D108BD9-81ED-4DB2-BD59-A6C34878D82A}">
                    <a16:rowId xmlns:a16="http://schemas.microsoft.com/office/drawing/2014/main" val="1987194439"/>
                  </a:ext>
                </a:extLst>
              </a:tr>
              <a:tr h="546204">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a)Pengambilan sampel untuk pemeriksaan kualitas air limbah di Laboratorium terakreditasi sebulan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US" sz="1600" u="none" strike="noStrike">
                          <a:effectLst/>
                          <a:latin typeface="Tw Cen MT" panose="020B0602020104020603" pitchFamily="34" charset="0"/>
                        </a:rPr>
                        <a:t>1</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370789179"/>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dirty="0">
                          <a:effectLst/>
                        </a:rPr>
                        <a:t>b)</a:t>
                      </a:r>
                      <a:r>
                        <a:rPr lang="en-US" sz="1400" u="none" strike="noStrike" dirty="0" err="1">
                          <a:effectLst/>
                        </a:rPr>
                        <a:t>Pengiriman</a:t>
                      </a:r>
                      <a:r>
                        <a:rPr lang="en-US" sz="1400" u="none" strike="noStrike" dirty="0">
                          <a:effectLst/>
                        </a:rPr>
                        <a:t> </a:t>
                      </a:r>
                      <a:r>
                        <a:rPr lang="en-US" sz="1400" u="none" strike="noStrike" dirty="0" err="1">
                          <a:effectLst/>
                        </a:rPr>
                        <a:t>laporan</a:t>
                      </a:r>
                      <a:r>
                        <a:rPr lang="en-US" sz="1400" u="none" strike="noStrike" dirty="0">
                          <a:effectLst/>
                        </a:rPr>
                        <a:t> </a:t>
                      </a:r>
                      <a:r>
                        <a:rPr lang="en-US" sz="1400" u="none" strike="noStrike" dirty="0" err="1">
                          <a:effectLst/>
                        </a:rPr>
                        <a:t>hasil</a:t>
                      </a:r>
                      <a:r>
                        <a:rPr lang="en-US" sz="1400" u="none" strike="noStrike" dirty="0">
                          <a:effectLst/>
                        </a:rPr>
                        <a:t> uji </a:t>
                      </a:r>
                      <a:r>
                        <a:rPr lang="en-US" sz="1400" u="none" strike="noStrike" dirty="0" err="1">
                          <a:effectLst/>
                        </a:rPr>
                        <a:t>laboratorium</a:t>
                      </a:r>
                      <a:r>
                        <a:rPr lang="en-US" sz="1400" u="none" strike="noStrike" dirty="0">
                          <a:effectLst/>
                        </a:rPr>
                        <a:t> </a:t>
                      </a:r>
                      <a:r>
                        <a:rPr lang="en-US" sz="1400" u="none" strike="noStrike" dirty="0" err="1">
                          <a:effectLst/>
                        </a:rPr>
                        <a:t>limbah</a:t>
                      </a:r>
                      <a:r>
                        <a:rPr lang="en-US" sz="1400" u="none" strike="noStrike" dirty="0">
                          <a:effectLst/>
                        </a:rPr>
                        <a:t> </a:t>
                      </a:r>
                      <a:r>
                        <a:rPr lang="en-US" sz="1400" u="none" strike="noStrike" dirty="0" err="1">
                          <a:effectLst/>
                        </a:rPr>
                        <a:t>cair</a:t>
                      </a:r>
                      <a:r>
                        <a:rPr lang="en-US" sz="1400" u="none" strike="noStrike" dirty="0">
                          <a:effectLst/>
                        </a:rPr>
                        <a:t> </a:t>
                      </a:r>
                      <a:r>
                        <a:rPr lang="en-US" sz="1400" u="none" strike="noStrike" dirty="0" err="1">
                          <a:effectLst/>
                        </a:rPr>
                        <a:t>kepada</a:t>
                      </a:r>
                      <a:r>
                        <a:rPr lang="en-US" sz="1400" u="none" strike="noStrike" dirty="0">
                          <a:effectLst/>
                        </a:rPr>
                        <a:t> </a:t>
                      </a:r>
                      <a:r>
                        <a:rPr lang="en-US" sz="1400" u="none" strike="noStrike" dirty="0" err="1">
                          <a:effectLst/>
                        </a:rPr>
                        <a:t>instansi</a:t>
                      </a:r>
                      <a:r>
                        <a:rPr lang="en-US" sz="1400" u="none" strike="noStrike" dirty="0">
                          <a:effectLst/>
                        </a:rPr>
                        <a:t> </a:t>
                      </a:r>
                      <a:r>
                        <a:rPr lang="en-US" sz="1400" u="none" strike="noStrike" dirty="0" err="1">
                          <a:effectLst/>
                        </a:rPr>
                        <a:t>pemerintah</a:t>
                      </a:r>
                      <a:r>
                        <a:rPr lang="en-US" sz="1400" u="none" strike="noStrike" dirty="0">
                          <a:effectLst/>
                        </a:rPr>
                        <a:t> 3 </a:t>
                      </a:r>
                      <a:r>
                        <a:rPr lang="en-US" sz="1400" u="none" strike="noStrike" dirty="0" err="1">
                          <a:effectLst/>
                        </a:rPr>
                        <a:t>bulan</a:t>
                      </a:r>
                      <a:r>
                        <a:rPr lang="en-US" sz="1400" u="none" strike="noStrike" dirty="0">
                          <a:effectLst/>
                        </a:rPr>
                        <a:t> </a:t>
                      </a:r>
                      <a:r>
                        <a:rPr lang="en-US" sz="1400" u="none" strike="noStrike" dirty="0" err="1">
                          <a:effectLst/>
                        </a:rPr>
                        <a:t>sekali</a:t>
                      </a:r>
                      <a:r>
                        <a:rPr lang="en-US" sz="1400" u="none" strike="noStrike" dirty="0">
                          <a:effectLst/>
                        </a:rPr>
                        <a:t>.</a:t>
                      </a:r>
                      <a:endParaRPr lang="en-US"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071500987"/>
                  </a:ext>
                </a:extLst>
              </a:tr>
              <a:tr h="367852">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c)Pemeliharaan IPAL internal dilakukan setiap hari.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600" u="none" strike="noStrike" dirty="0">
                          <a:effectLst/>
                          <a:latin typeface="Tw Cen MT" panose="020B0602020104020603" pitchFamily="34" charset="0"/>
                        </a:rPr>
                        <a:t>17</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17</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val="1857657211"/>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d)Pemeliharaan IPAL internal kerja sama dengan pihak rekanan setiap 6 bulan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742346476"/>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ctr"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dirty="0">
                          <a:effectLst/>
                        </a:rPr>
                        <a:t>e)</a:t>
                      </a:r>
                      <a:r>
                        <a:rPr lang="en-US" sz="1400" u="none" strike="noStrike" dirty="0" err="1">
                          <a:effectLst/>
                        </a:rPr>
                        <a:t>Melakukan</a:t>
                      </a:r>
                      <a:r>
                        <a:rPr lang="en-US" sz="1400" u="none" strike="noStrike" dirty="0">
                          <a:effectLst/>
                        </a:rPr>
                        <a:t> </a:t>
                      </a:r>
                      <a:r>
                        <a:rPr lang="en-US" sz="1400" u="none" strike="noStrike" dirty="0" err="1">
                          <a:effectLst/>
                        </a:rPr>
                        <a:t>swapantau</a:t>
                      </a:r>
                      <a:r>
                        <a:rPr lang="en-US" sz="1400" u="none" strike="noStrike" dirty="0">
                          <a:effectLst/>
                        </a:rPr>
                        <a:t> </a:t>
                      </a:r>
                      <a:r>
                        <a:rPr lang="en-US" sz="1400" u="none" strike="noStrike" dirty="0" err="1">
                          <a:effectLst/>
                        </a:rPr>
                        <a:t>harian</a:t>
                      </a:r>
                      <a:r>
                        <a:rPr lang="en-US" sz="1400" u="none" strike="noStrike" dirty="0">
                          <a:effectLst/>
                        </a:rPr>
                        <a:t> air </a:t>
                      </a:r>
                      <a:r>
                        <a:rPr lang="en-US" sz="1400" u="none" strike="noStrike" dirty="0" err="1">
                          <a:effectLst/>
                        </a:rPr>
                        <a:t>limbah</a:t>
                      </a:r>
                      <a:r>
                        <a:rPr lang="en-US" sz="1400" u="none" strike="noStrike" dirty="0">
                          <a:effectLst/>
                        </a:rPr>
                        <a:t> </a:t>
                      </a:r>
                      <a:r>
                        <a:rPr lang="en-US" sz="1400" u="none" strike="noStrike" dirty="0" err="1">
                          <a:effectLst/>
                        </a:rPr>
                        <a:t>dengan</a:t>
                      </a:r>
                      <a:r>
                        <a:rPr lang="en-US" sz="1400" u="none" strike="noStrike" dirty="0">
                          <a:effectLst/>
                        </a:rPr>
                        <a:t> parameter minimal DO, </a:t>
                      </a:r>
                      <a:r>
                        <a:rPr lang="en-US" sz="1400" u="none" strike="noStrike" dirty="0" err="1">
                          <a:effectLst/>
                        </a:rPr>
                        <a:t>suhu</a:t>
                      </a:r>
                      <a:r>
                        <a:rPr lang="en-US" sz="1400" u="none" strike="noStrike" dirty="0">
                          <a:effectLst/>
                        </a:rPr>
                        <a:t>, debit dan </a:t>
                      </a:r>
                      <a:r>
                        <a:rPr lang="en-US" sz="1400" u="none" strike="noStrike" dirty="0" err="1">
                          <a:effectLst/>
                        </a:rPr>
                        <a:t>pH.</a:t>
                      </a:r>
                      <a:endParaRPr lang="en-US"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20</a:t>
                      </a:r>
                    </a:p>
                  </a:txBody>
                  <a:tcPr marL="9525" marR="9525" marT="9525" marB="0" anchor="ctr"/>
                </a:tc>
                <a:tc>
                  <a:txBody>
                    <a:bodyPr/>
                    <a:lstStyle/>
                    <a:p>
                      <a:pPr algn="ctr" fontAlgn="ctr"/>
                      <a:r>
                        <a:rPr lang="en-US" sz="1600" u="none" strike="noStrike" dirty="0">
                          <a:effectLst/>
                          <a:latin typeface="Tw Cen MT" panose="020B0602020104020603" pitchFamily="34" charset="0"/>
                        </a:rPr>
                        <a:t>17</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17</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17</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18</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18</a:t>
                      </a:r>
                    </a:p>
                  </a:txBody>
                  <a:tcPr marL="9525" marR="9525" marT="9525" marB="0" anchor="ctr"/>
                </a:tc>
                <a:extLst>
                  <a:ext uri="{0D108BD9-81ED-4DB2-BD59-A6C34878D82A}">
                    <a16:rowId xmlns:a16="http://schemas.microsoft.com/office/drawing/2014/main" val="201848384"/>
                  </a:ext>
                </a:extLst>
              </a:tr>
              <a:tr h="367852">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fr-FR" sz="1400" u="none" strike="noStrike" dirty="0">
                          <a:effectLst/>
                        </a:rPr>
                        <a:t>f)</a:t>
                      </a:r>
                      <a:r>
                        <a:rPr lang="fr-FR" sz="1400" u="none" strike="noStrike" dirty="0" err="1">
                          <a:effectLst/>
                        </a:rPr>
                        <a:t>Desinfeksi</a:t>
                      </a:r>
                      <a:r>
                        <a:rPr lang="fr-FR" sz="1400" u="none" strike="noStrike" dirty="0">
                          <a:effectLst/>
                        </a:rPr>
                        <a:t> air </a:t>
                      </a:r>
                      <a:r>
                        <a:rPr lang="fr-FR" sz="1400" u="none" strike="noStrike" dirty="0" err="1">
                          <a:effectLst/>
                        </a:rPr>
                        <a:t>limbah</a:t>
                      </a:r>
                      <a:r>
                        <a:rPr lang="fr-FR" sz="1400" u="none" strike="noStrike" dirty="0">
                          <a:effectLst/>
                        </a:rPr>
                        <a:t> </a:t>
                      </a:r>
                      <a:r>
                        <a:rPr lang="fr-FR" sz="1400" u="none" strike="noStrike" dirty="0" err="1">
                          <a:effectLst/>
                        </a:rPr>
                        <a:t>seminggu</a:t>
                      </a:r>
                      <a:r>
                        <a:rPr lang="fr-FR" sz="1400" u="none" strike="noStrike" dirty="0">
                          <a:effectLst/>
                        </a:rPr>
                        <a:t> </a:t>
                      </a:r>
                      <a:r>
                        <a:rPr lang="fr-FR" sz="1400" u="none" strike="noStrike" dirty="0" err="1">
                          <a:effectLst/>
                        </a:rPr>
                        <a:t>sekali</a:t>
                      </a:r>
                      <a:r>
                        <a:rPr lang="fr-FR" sz="1400" u="none" strike="noStrike" dirty="0">
                          <a:effectLst/>
                        </a:rPr>
                        <a:t>.</a:t>
                      </a:r>
                      <a:endParaRPr lang="fr-FR"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US" sz="1600" u="none" strike="noStrike" dirty="0">
                          <a:effectLst/>
                          <a:latin typeface="Tw Cen MT" panose="020B0602020104020603" pitchFamily="34" charset="0"/>
                        </a:rPr>
                        <a:t>4</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4</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3979695634"/>
                  </a:ext>
                </a:extLst>
              </a:tr>
              <a:tr h="245234">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4</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Pengamanan Limbah Gas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r>
                        <a:rPr lang="en-US" sz="1600" u="none" strike="noStrike">
                          <a:effectLst/>
                          <a:latin typeface="Tw Cen MT" panose="020B0602020104020603" pitchFamily="34" charset="0"/>
                        </a:rPr>
                        <a:t> </a:t>
                      </a: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US"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 </a:t>
                      </a:r>
                    </a:p>
                  </a:txBody>
                  <a:tcPr marL="9525" marR="9525" marT="9525" marB="0" anchor="ctr"/>
                </a:tc>
                <a:tc>
                  <a:txBody>
                    <a:bodyPr/>
                    <a:lstStyle/>
                    <a:p>
                      <a:pPr algn="ctr" fontAlgn="ctr"/>
                      <a:endParaRPr lang="en-ID" sz="16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ID"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ID"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endParaRPr lang="en-ID" sz="1600" b="0" i="0" u="none" strike="noStrike" dirty="0">
                        <a:solidFill>
                          <a:srgbClr val="000000"/>
                        </a:solidFill>
                        <a:effectLst/>
                        <a:latin typeface="Tw Cen MT" panose="020B0602020104020603" pitchFamily="34" charset="0"/>
                      </a:endParaRPr>
                    </a:p>
                  </a:txBody>
                  <a:tcPr marL="9525" marR="9525" marT="9525" marB="0" anchor="ctr"/>
                </a:tc>
                <a:extLst>
                  <a:ext uri="{0D108BD9-81ED-4DB2-BD59-A6C34878D82A}">
                    <a16:rowId xmlns:a16="http://schemas.microsoft.com/office/drawing/2014/main" val="2040133608"/>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a)Pemeriksaan emisi gas buang dari cerobong genset setahun sekali.</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610043292"/>
                  </a:ext>
                </a:extLst>
              </a:tr>
              <a:tr h="390146">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dirty="0">
                          <a:effectLst/>
                        </a:rPr>
                        <a:t>b)</a:t>
                      </a:r>
                      <a:r>
                        <a:rPr lang="en-US" sz="1400" u="none" strike="noStrike" dirty="0" err="1">
                          <a:effectLst/>
                        </a:rPr>
                        <a:t>Pemeriksaan</a:t>
                      </a:r>
                      <a:r>
                        <a:rPr lang="en-US" sz="1400" u="none" strike="noStrike" dirty="0">
                          <a:effectLst/>
                        </a:rPr>
                        <a:t> </a:t>
                      </a:r>
                      <a:r>
                        <a:rPr lang="en-US" sz="1400" u="none" strike="noStrike" dirty="0" err="1">
                          <a:effectLst/>
                        </a:rPr>
                        <a:t>udara</a:t>
                      </a:r>
                      <a:r>
                        <a:rPr lang="en-US" sz="1400" u="none" strike="noStrike" dirty="0">
                          <a:effectLst/>
                        </a:rPr>
                        <a:t> </a:t>
                      </a:r>
                      <a:r>
                        <a:rPr lang="en-US" sz="1400" u="none" strike="noStrike" dirty="0" err="1">
                          <a:effectLst/>
                        </a:rPr>
                        <a:t>ambien</a:t>
                      </a:r>
                      <a:r>
                        <a:rPr lang="en-US" sz="1400" u="none" strike="noStrike" dirty="0">
                          <a:effectLst/>
                        </a:rPr>
                        <a:t> </a:t>
                      </a:r>
                      <a:r>
                        <a:rPr lang="en-US" sz="1400" u="none" strike="noStrike" dirty="0" err="1">
                          <a:effectLst/>
                        </a:rPr>
                        <a:t>dihalaman</a:t>
                      </a:r>
                      <a:r>
                        <a:rPr lang="en-US" sz="1400" u="none" strike="noStrike" dirty="0">
                          <a:effectLst/>
                        </a:rPr>
                        <a:t> </a:t>
                      </a:r>
                      <a:r>
                        <a:rPr lang="en-US" sz="1400" u="none" strike="noStrike" dirty="0" err="1">
                          <a:effectLst/>
                        </a:rPr>
                        <a:t>luar</a:t>
                      </a:r>
                      <a:r>
                        <a:rPr lang="en-US" sz="1400" u="none" strike="noStrike" dirty="0">
                          <a:effectLst/>
                        </a:rPr>
                        <a:t> </a:t>
                      </a:r>
                      <a:r>
                        <a:rPr lang="en-US" sz="1400" u="none" strike="noStrike" dirty="0" err="1">
                          <a:effectLst/>
                        </a:rPr>
                        <a:t>rumah</a:t>
                      </a:r>
                      <a:r>
                        <a:rPr lang="en-US" sz="1400" u="none" strike="noStrike" dirty="0">
                          <a:effectLst/>
                        </a:rPr>
                        <a:t> </a:t>
                      </a:r>
                      <a:r>
                        <a:rPr lang="en-US" sz="1400" u="none" strike="noStrike" dirty="0" err="1">
                          <a:effectLst/>
                        </a:rPr>
                        <a:t>sakit</a:t>
                      </a:r>
                      <a:r>
                        <a:rPr lang="en-US" sz="1400" u="none" strike="noStrike" dirty="0">
                          <a:effectLst/>
                        </a:rPr>
                        <a:t> </a:t>
                      </a:r>
                      <a:r>
                        <a:rPr lang="en-US" sz="1400" u="none" strike="noStrike" dirty="0" err="1">
                          <a:effectLst/>
                        </a:rPr>
                        <a:t>setahun</a:t>
                      </a:r>
                      <a:r>
                        <a:rPr lang="en-US" sz="1400" u="none" strike="noStrike" dirty="0">
                          <a:effectLst/>
                        </a:rPr>
                        <a:t> </a:t>
                      </a:r>
                      <a:r>
                        <a:rPr lang="en-US" sz="1400" u="none" strike="noStrike" dirty="0" err="1">
                          <a:effectLst/>
                        </a:rPr>
                        <a:t>sekali</a:t>
                      </a:r>
                      <a:r>
                        <a:rPr lang="en-US" sz="1400" u="none" strike="noStrike" dirty="0">
                          <a:effectLst/>
                        </a:rPr>
                        <a:t>.</a:t>
                      </a:r>
                      <a:endParaRPr lang="en-US" sz="14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17005892"/>
                  </a:ext>
                </a:extLst>
              </a:tr>
              <a:tr h="1437965">
                <a:tc>
                  <a:txBody>
                    <a:bodyPr/>
                    <a:lstStyle/>
                    <a:p>
                      <a:pPr algn="l" fontAlgn="ctr"/>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nchor="ctr"/>
                </a:tc>
                <a:tc>
                  <a:txBody>
                    <a:bodyPr/>
                    <a:lstStyle/>
                    <a:p>
                      <a:pPr algn="l" fontAlgn="t"/>
                      <a:r>
                        <a:rPr lang="en-US" sz="1400" u="none" strike="noStrike">
                          <a:effectLst/>
                        </a:rPr>
                        <a:t> </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l" fontAlgn="t"/>
                      <a:r>
                        <a:rPr lang="en-US" sz="1400" u="none" strike="noStrike">
                          <a:effectLst/>
                        </a:rPr>
                        <a:t>c)Pengiriman laporan hasil uji atau pengukuran laboratorium limbah gas kepada Kementerian Lingkungan Hidup dan Kehutanan, Dinas Lingkungan Hidup atau Badan Pengelolaan Lingkungan Hidup dan dinas kesehatan pemerintah daerah provinsi atau dinas kesehatan pemerintah daerah kota Surakarta sesuai Kepmenkes 7 tahun 2019, minimal setiap 1 kali setahun.</a:t>
                      </a:r>
                      <a:endParaRPr lang="en-US" sz="14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600" u="none" strike="noStrike" dirty="0">
                          <a:effectLst/>
                          <a:latin typeface="Tw Cen MT" panose="020B0602020104020603" pitchFamily="34" charset="0"/>
                        </a:rPr>
                        <a:t>0</a:t>
                      </a:r>
                      <a:endParaRPr lang="en-US" sz="16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6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54164524"/>
                  </a:ext>
                </a:extLst>
              </a:tr>
              <a:tr h="245234">
                <a:tc>
                  <a:txBody>
                    <a:bodyPr/>
                    <a:lstStyle/>
                    <a:p>
                      <a:pPr algn="l" fontAlgn="b"/>
                      <a:r>
                        <a:rPr lang="en-US" sz="1400" u="none" strike="noStrike">
                          <a:effectLst/>
                        </a:rPr>
                        <a:t>b.</a:t>
                      </a:r>
                      <a:endParaRPr lang="en-US" sz="1400" b="0" i="0" u="none" strike="noStrike">
                        <a:solidFill>
                          <a:srgbClr val="000000"/>
                        </a:solidFill>
                        <a:effectLst/>
                        <a:latin typeface="Arial Narrow" panose="020B0606020202030204" pitchFamily="34" charset="0"/>
                      </a:endParaRPr>
                    </a:p>
                  </a:txBody>
                  <a:tcPr marL="9525" marR="9525" marT="9525" marB="0" anchor="b"/>
                </a:tc>
                <a:tc gridSpan="4">
                  <a:txBody>
                    <a:bodyPr/>
                    <a:lstStyle/>
                    <a:p>
                      <a:pPr algn="l" fontAlgn="t"/>
                      <a:r>
                        <a:rPr lang="fi-FI" sz="1400" u="none" strike="noStrike" dirty="0">
                          <a:effectLst/>
                        </a:rPr>
                        <a:t>Pengamanan Radiasi. Pengisian Checklist Pengamanan Radiasi 6 bulan sekali</a:t>
                      </a:r>
                      <a:endParaRPr lang="fi-FI" sz="1400" b="0" i="0" u="none" strike="noStrike" dirty="0">
                        <a:solidFill>
                          <a:srgbClr val="000000"/>
                        </a:solidFill>
                        <a:effectLst/>
                        <a:latin typeface="Arial Narrow" panose="020B0606020202030204" pitchFamily="34" charset="0"/>
                      </a:endParaRPr>
                    </a:p>
                  </a:txBody>
                  <a:tcPr marL="9525" marR="9525" marT="9525" marB="0"/>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t"/>
                      <a:r>
                        <a:rPr lang="fi-FI" sz="1400" b="0" i="0" u="none" strike="noStrike" dirty="0">
                          <a:solidFill>
                            <a:srgbClr val="000000"/>
                          </a:solidFill>
                          <a:effectLst/>
                          <a:latin typeface="Arial Narrow" panose="020B0606020202030204" pitchFamily="34" charset="0"/>
                        </a:rPr>
                        <a:t>-</a:t>
                      </a:r>
                    </a:p>
                  </a:txBody>
                  <a:tcPr marL="9525" marR="9525" marT="9525" marB="0"/>
                </a:tc>
                <a:tc>
                  <a:txBody>
                    <a:bodyPr/>
                    <a:lstStyle/>
                    <a:p>
                      <a:pPr algn="l" fontAlgn="t"/>
                      <a:r>
                        <a:rPr lang="fi-FI" sz="1400" b="0" i="0" u="none" strike="noStrike" dirty="0">
                          <a:solidFill>
                            <a:srgbClr val="000000"/>
                          </a:solidFill>
                          <a:effectLst/>
                          <a:latin typeface="Arial Narrow" panose="020B0606020202030204" pitchFamily="34" charset="0"/>
                        </a:rPr>
                        <a:t>-</a:t>
                      </a:r>
                    </a:p>
                  </a:txBody>
                  <a:tcPr marL="9525" marR="9525" marT="9525" marB="0"/>
                </a:tc>
                <a:tc>
                  <a:txBody>
                    <a:bodyPr/>
                    <a:lstStyle/>
                    <a:p>
                      <a:pPr algn="l" fontAlgn="t"/>
                      <a:r>
                        <a:rPr lang="fi-FI" sz="1400" b="0" i="0" u="none" strike="noStrike" dirty="0">
                          <a:solidFill>
                            <a:srgbClr val="000000"/>
                          </a:solidFill>
                          <a:effectLst/>
                          <a:latin typeface="Arial Narrow" panose="020B0606020202030204" pitchFamily="34" charset="0"/>
                        </a:rPr>
                        <a:t>1</a:t>
                      </a:r>
                    </a:p>
                  </a:txBody>
                  <a:tcPr marL="9525" marR="9525" marT="9525" marB="0"/>
                </a:tc>
                <a:tc>
                  <a:txBody>
                    <a:bodyPr/>
                    <a:lstStyle/>
                    <a:p>
                      <a:pPr algn="l" fontAlgn="t"/>
                      <a:r>
                        <a:rPr lang="fi-FI" sz="1400" b="0" i="0" u="none" strike="noStrike" dirty="0">
                          <a:solidFill>
                            <a:srgbClr val="000000"/>
                          </a:solidFill>
                          <a:effectLst/>
                          <a:latin typeface="Arial Narrow" panose="020B0606020202030204" pitchFamily="34" charset="0"/>
                        </a:rPr>
                        <a:t>1</a:t>
                      </a:r>
                    </a:p>
                  </a:txBody>
                  <a:tcPr marL="9525" marR="9525" marT="9525" marB="0"/>
                </a:tc>
                <a:tc>
                  <a:txBody>
                    <a:bodyPr/>
                    <a:lstStyle/>
                    <a:p>
                      <a:pPr algn="l" fontAlgn="t"/>
                      <a:r>
                        <a:rPr lang="fi-FI" sz="1400" b="0" i="0" u="none" strike="noStrike" dirty="0">
                          <a:solidFill>
                            <a:srgbClr val="000000"/>
                          </a:solidFill>
                          <a:effectLst/>
                          <a:latin typeface="Arial Narrow" panose="020B0606020202030204" pitchFamily="34" charset="0"/>
                        </a:rPr>
                        <a:t>1</a:t>
                      </a:r>
                    </a:p>
                  </a:txBody>
                  <a:tcPr marL="9525" marR="9525" marT="9525" marB="0"/>
                </a:tc>
                <a:tc>
                  <a:txBody>
                    <a:bodyPr/>
                    <a:lstStyle/>
                    <a:p>
                      <a:pPr algn="ctr" fontAlgn="t"/>
                      <a:r>
                        <a:rPr lang="fi-FI" sz="1400" b="0" i="0" u="none" strike="noStrike" dirty="0">
                          <a:solidFill>
                            <a:srgbClr val="000000"/>
                          </a:solidFill>
                          <a:effectLst/>
                          <a:latin typeface="Arial Narrow" panose="020B0606020202030204" pitchFamily="34" charset="0"/>
                        </a:rPr>
                        <a:t>1</a:t>
                      </a:r>
                    </a:p>
                  </a:txBody>
                  <a:tcPr marL="9525" marR="9525" marT="9525" marB="0"/>
                </a:tc>
                <a:extLst>
                  <a:ext uri="{0D108BD9-81ED-4DB2-BD59-A6C34878D82A}">
                    <a16:rowId xmlns:a16="http://schemas.microsoft.com/office/drawing/2014/main" val="3670627794"/>
                  </a:ext>
                </a:extLst>
              </a:tr>
            </a:tbl>
          </a:graphicData>
        </a:graphic>
      </p:graphicFrame>
      <p:sp>
        <p:nvSpPr>
          <p:cNvPr id="3" name="Slide Number Placeholder 2">
            <a:extLst>
              <a:ext uri="{FF2B5EF4-FFF2-40B4-BE49-F238E27FC236}">
                <a16:creationId xmlns:a16="http://schemas.microsoft.com/office/drawing/2014/main" id="{1FA52C2A-3EAC-47D9-846B-24989D60D665}"/>
              </a:ext>
            </a:extLst>
          </p:cNvPr>
          <p:cNvSpPr>
            <a:spLocks noGrp="1"/>
          </p:cNvSpPr>
          <p:nvPr>
            <p:ph type="sldNum" sz="quarter" idx="12"/>
          </p:nvPr>
        </p:nvSpPr>
        <p:spPr/>
        <p:txBody>
          <a:bodyPr/>
          <a:lstStyle/>
          <a:p>
            <a:fld id="{565CE74E-AB26-4998-AD42-012C4C1AD076}" type="slidenum">
              <a:rPr lang="zh-CN" altLang="en-US" smtClean="0"/>
              <a:t>43</a:t>
            </a:fld>
            <a:endParaRPr lang="zh-CN" altLang="en-US"/>
          </a:p>
        </p:txBody>
      </p:sp>
    </p:spTree>
    <p:extLst>
      <p:ext uri="{BB962C8B-B14F-4D97-AF65-F5344CB8AC3E}">
        <p14:creationId xmlns:p14="http://schemas.microsoft.com/office/powerpoint/2010/main" val="44299160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ntagon 7">
            <a:extLst>
              <a:ext uri="{FF2B5EF4-FFF2-40B4-BE49-F238E27FC236}">
                <a16:creationId xmlns:a16="http://schemas.microsoft.com/office/drawing/2014/main" id="{BC532AA5-B06B-4AB3-B158-F7C13E1A289D}"/>
              </a:ext>
            </a:extLst>
          </p:cNvPr>
          <p:cNvSpPr/>
          <p:nvPr/>
        </p:nvSpPr>
        <p:spPr>
          <a:xfrm>
            <a:off x="112635" y="160072"/>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6</a:t>
            </a:r>
          </a:p>
        </p:txBody>
      </p:sp>
      <p:graphicFrame>
        <p:nvGraphicFramePr>
          <p:cNvPr id="4" name="Table 3">
            <a:extLst>
              <a:ext uri="{FF2B5EF4-FFF2-40B4-BE49-F238E27FC236}">
                <a16:creationId xmlns:a16="http://schemas.microsoft.com/office/drawing/2014/main" id="{8E4CA493-6153-4028-8BCE-0F2DEEBF8814}"/>
              </a:ext>
            </a:extLst>
          </p:cNvPr>
          <p:cNvGraphicFramePr>
            <a:graphicFrameLocks noGrp="1"/>
          </p:cNvGraphicFramePr>
          <p:nvPr>
            <p:extLst>
              <p:ext uri="{D42A27DB-BD31-4B8C-83A1-F6EECF244321}">
                <p14:modId xmlns:p14="http://schemas.microsoft.com/office/powerpoint/2010/main" val="3451576952"/>
              </p:ext>
            </p:extLst>
          </p:nvPr>
        </p:nvGraphicFramePr>
        <p:xfrm>
          <a:off x="1183881" y="409664"/>
          <a:ext cx="10017517" cy="5702377"/>
        </p:xfrm>
        <a:graphic>
          <a:graphicData uri="http://schemas.openxmlformats.org/drawingml/2006/table">
            <a:tbl>
              <a:tblPr firstRow="1" bandRow="1">
                <a:tableStyleId>{5C22544A-7EE6-4342-B048-85BDC9FD1C3A}</a:tableStyleId>
              </a:tblPr>
              <a:tblGrid>
                <a:gridCol w="505964">
                  <a:extLst>
                    <a:ext uri="{9D8B030D-6E8A-4147-A177-3AD203B41FA5}">
                      <a16:colId xmlns:a16="http://schemas.microsoft.com/office/drawing/2014/main" val="1916269599"/>
                    </a:ext>
                  </a:extLst>
                </a:gridCol>
                <a:gridCol w="3570648">
                  <a:extLst>
                    <a:ext uri="{9D8B030D-6E8A-4147-A177-3AD203B41FA5}">
                      <a16:colId xmlns:a16="http://schemas.microsoft.com/office/drawing/2014/main" val="137548073"/>
                    </a:ext>
                  </a:extLst>
                </a:gridCol>
                <a:gridCol w="720865">
                  <a:extLst>
                    <a:ext uri="{9D8B030D-6E8A-4147-A177-3AD203B41FA5}">
                      <a16:colId xmlns:a16="http://schemas.microsoft.com/office/drawing/2014/main" val="3012377785"/>
                    </a:ext>
                  </a:extLst>
                </a:gridCol>
                <a:gridCol w="745720">
                  <a:extLst>
                    <a:ext uri="{9D8B030D-6E8A-4147-A177-3AD203B41FA5}">
                      <a16:colId xmlns:a16="http://schemas.microsoft.com/office/drawing/2014/main" val="1059355959"/>
                    </a:ext>
                  </a:extLst>
                </a:gridCol>
                <a:gridCol w="745720">
                  <a:extLst>
                    <a:ext uri="{9D8B030D-6E8A-4147-A177-3AD203B41FA5}">
                      <a16:colId xmlns:a16="http://schemas.microsoft.com/office/drawing/2014/main" val="3981208350"/>
                    </a:ext>
                  </a:extLst>
                </a:gridCol>
                <a:gridCol w="745720">
                  <a:extLst>
                    <a:ext uri="{9D8B030D-6E8A-4147-A177-3AD203B41FA5}">
                      <a16:colId xmlns:a16="http://schemas.microsoft.com/office/drawing/2014/main" val="523671031"/>
                    </a:ext>
                  </a:extLst>
                </a:gridCol>
                <a:gridCol w="745720">
                  <a:extLst>
                    <a:ext uri="{9D8B030D-6E8A-4147-A177-3AD203B41FA5}">
                      <a16:colId xmlns:a16="http://schemas.microsoft.com/office/drawing/2014/main" val="2339029594"/>
                    </a:ext>
                  </a:extLst>
                </a:gridCol>
                <a:gridCol w="745720">
                  <a:extLst>
                    <a:ext uri="{9D8B030D-6E8A-4147-A177-3AD203B41FA5}">
                      <a16:colId xmlns:a16="http://schemas.microsoft.com/office/drawing/2014/main" val="525390913"/>
                    </a:ext>
                  </a:extLst>
                </a:gridCol>
                <a:gridCol w="745720">
                  <a:extLst>
                    <a:ext uri="{9D8B030D-6E8A-4147-A177-3AD203B41FA5}">
                      <a16:colId xmlns:a16="http://schemas.microsoft.com/office/drawing/2014/main" val="20008"/>
                    </a:ext>
                  </a:extLst>
                </a:gridCol>
                <a:gridCol w="745720">
                  <a:extLst>
                    <a:ext uri="{9D8B030D-6E8A-4147-A177-3AD203B41FA5}">
                      <a16:colId xmlns:a16="http://schemas.microsoft.com/office/drawing/2014/main" val="3592872295"/>
                    </a:ext>
                  </a:extLst>
                </a:gridCol>
              </a:tblGrid>
              <a:tr h="664409">
                <a:tc gridSpan="2">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en-US" sz="1600" u="none" strike="noStrike" dirty="0">
                          <a:effectLst/>
                        </a:rPr>
                        <a:t>3. </a:t>
                      </a:r>
                      <a:r>
                        <a:rPr lang="en-US" sz="1600" u="none" strike="noStrike" dirty="0" err="1">
                          <a:effectLst/>
                        </a:rPr>
                        <a:t>Pengendalian</a:t>
                      </a:r>
                      <a:r>
                        <a:rPr lang="en-US" sz="1600" u="none" strike="noStrike" dirty="0">
                          <a:effectLst/>
                        </a:rPr>
                        <a:t> </a:t>
                      </a:r>
                      <a:r>
                        <a:rPr lang="en-US" sz="1600" u="none" strike="noStrike" dirty="0" err="1">
                          <a:effectLst/>
                        </a:rPr>
                        <a:t>terhadap</a:t>
                      </a:r>
                      <a:r>
                        <a:rPr lang="en-US" sz="1600" u="none" strike="noStrike" dirty="0">
                          <a:effectLst/>
                        </a:rPr>
                        <a:t> </a:t>
                      </a:r>
                      <a:r>
                        <a:rPr lang="en-US" sz="1600" u="none" strike="noStrike" dirty="0" err="1">
                          <a:effectLst/>
                        </a:rPr>
                        <a:t>vektor</a:t>
                      </a:r>
                      <a:r>
                        <a:rPr lang="en-US" sz="1600" u="none" strike="noStrike" dirty="0">
                          <a:effectLst/>
                        </a:rPr>
                        <a:t> </a:t>
                      </a:r>
                      <a:r>
                        <a:rPr lang="en-US" sz="1600" u="none" strike="noStrike" dirty="0" err="1">
                          <a:effectLst/>
                        </a:rPr>
                        <a:t>dan</a:t>
                      </a:r>
                      <a:r>
                        <a:rPr lang="en-US" sz="1600" u="none" strike="noStrike" dirty="0">
                          <a:effectLst/>
                        </a:rPr>
                        <a:t> </a:t>
                      </a:r>
                      <a:r>
                        <a:rPr lang="en-US" sz="1600" u="none" strike="noStrike" dirty="0" err="1">
                          <a:effectLst/>
                        </a:rPr>
                        <a:t>binatang</a:t>
                      </a:r>
                      <a:r>
                        <a:rPr lang="en-US" sz="1600" u="none" strike="noStrike" dirty="0">
                          <a:effectLst/>
                        </a:rPr>
                        <a:t> </a:t>
                      </a:r>
                      <a:r>
                        <a:rPr lang="en-US" sz="1600" u="none" strike="noStrike" dirty="0" err="1">
                          <a:effectLst/>
                        </a:rPr>
                        <a:t>pembawa</a:t>
                      </a:r>
                      <a:r>
                        <a:rPr lang="en-US" sz="1600" u="none" strike="noStrike" dirty="0">
                          <a:effectLst/>
                        </a:rPr>
                        <a:t> </a:t>
                      </a:r>
                      <a:r>
                        <a:rPr lang="en-US" sz="1600" u="none" strike="noStrike" dirty="0" err="1">
                          <a:effectLst/>
                        </a:rPr>
                        <a:t>penyakit</a:t>
                      </a:r>
                      <a:endParaRPr lang="en-US" sz="1600" b="0" i="0" u="none" strike="noStrike" dirty="0">
                        <a:solidFill>
                          <a:srgbClr val="000000"/>
                        </a:solidFill>
                        <a:effectLst/>
                        <a:latin typeface="Arial Narrow" panose="020B0606020202030204" pitchFamily="34" charset="0"/>
                      </a:endParaRPr>
                    </a:p>
                  </a:txBody>
                  <a:tcPr marL="9525" marR="9525" marT="9525" marB="0" anchor="b"/>
                </a:tc>
                <a:tc hMerge="1">
                  <a:txBody>
                    <a:bodyPr/>
                    <a:lstStyle/>
                    <a:p>
                      <a:pPr algn="l" fontAlgn="t"/>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600" b="1" i="0" u="none" strike="noStrike" dirty="0">
                          <a:solidFill>
                            <a:schemeClr val="bg1"/>
                          </a:solidFill>
                          <a:effectLst/>
                          <a:latin typeface="Arial Narrow" panose="020B0606020202030204" pitchFamily="34" charset="0"/>
                        </a:rPr>
                        <a:t>APR </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MEI</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JUNI</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JULI</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AGS</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SEP</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OKT</a:t>
                      </a:r>
                    </a:p>
                  </a:txBody>
                  <a:tcPr marL="9525" marR="9525" marT="9525" marB="0" anchor="ctr"/>
                </a:tc>
                <a:tc>
                  <a:txBody>
                    <a:bodyPr/>
                    <a:lstStyle/>
                    <a:p>
                      <a:pPr algn="ctr" fontAlgn="ctr"/>
                      <a:r>
                        <a:rPr lang="en-US" sz="1600" b="1" i="0" u="none" strike="noStrike" dirty="0">
                          <a:solidFill>
                            <a:schemeClr val="bg1"/>
                          </a:solidFill>
                          <a:effectLst/>
                          <a:latin typeface="Arial Narrow" panose="020B0606020202030204" pitchFamily="34" charset="0"/>
                        </a:rPr>
                        <a:t>NOV</a:t>
                      </a:r>
                    </a:p>
                  </a:txBody>
                  <a:tcPr marL="9525" marR="9525" marT="9525" marB="0" anchor="ctr"/>
                </a:tc>
                <a:extLst>
                  <a:ext uri="{0D108BD9-81ED-4DB2-BD59-A6C34878D82A}">
                    <a16:rowId xmlns:a16="http://schemas.microsoft.com/office/drawing/2014/main" val="10000"/>
                  </a:ext>
                </a:extLst>
              </a:tr>
              <a:tr h="462171">
                <a:tc>
                  <a:txBody>
                    <a:bodyPr/>
                    <a:lstStyle/>
                    <a:p>
                      <a:pPr algn="ctr" fontAlgn="b"/>
                      <a:r>
                        <a:rPr lang="en-US" sz="1600" u="none" strike="noStrike" dirty="0">
                          <a:effectLst/>
                        </a:rPr>
                        <a:t>a.</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t"/>
                      <a:r>
                        <a:rPr lang="en-US" sz="1600" u="none" strike="noStrike" dirty="0" err="1">
                          <a:effectLst/>
                        </a:rPr>
                        <a:t>Penghitungan</a:t>
                      </a:r>
                      <a:r>
                        <a:rPr lang="en-US" sz="1600" u="none" strike="noStrike" dirty="0">
                          <a:effectLst/>
                        </a:rPr>
                        <a:t> </a:t>
                      </a:r>
                      <a:r>
                        <a:rPr lang="en-US" sz="1600" u="none" strike="noStrike" dirty="0" err="1">
                          <a:effectLst/>
                        </a:rPr>
                        <a:t>angka</a:t>
                      </a:r>
                      <a:r>
                        <a:rPr lang="en-US" sz="1600" u="none" strike="noStrike" dirty="0">
                          <a:effectLst/>
                        </a:rPr>
                        <a:t> </a:t>
                      </a:r>
                      <a:r>
                        <a:rPr lang="en-US" sz="1600" u="none" strike="noStrike" dirty="0" err="1">
                          <a:effectLst/>
                        </a:rPr>
                        <a:t>kepadatan</a:t>
                      </a:r>
                      <a:r>
                        <a:rPr lang="en-US" sz="1600" u="none" strike="noStrike" dirty="0">
                          <a:effectLst/>
                        </a:rPr>
                        <a:t> vector.</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4014287020"/>
                  </a:ext>
                </a:extLst>
              </a:tr>
              <a:tr h="851367">
                <a:tc>
                  <a:txBody>
                    <a:bodyPr/>
                    <a:lstStyle/>
                    <a:p>
                      <a:pPr algn="ctr" fontAlgn="b"/>
                      <a:r>
                        <a:rPr lang="en-US" sz="1600" u="none" strike="noStrike" dirty="0">
                          <a:effectLst/>
                        </a:rPr>
                        <a:t>b.</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t"/>
                      <a:r>
                        <a:rPr lang="en-US" sz="1600" u="none" strike="noStrike" dirty="0" err="1">
                          <a:effectLst/>
                        </a:rPr>
                        <a:t>Penghitungan</a:t>
                      </a:r>
                      <a:r>
                        <a:rPr lang="en-US" sz="1600" u="none" strike="noStrike" dirty="0">
                          <a:effectLst/>
                        </a:rPr>
                        <a:t> Angka </a:t>
                      </a:r>
                      <a:r>
                        <a:rPr lang="en-US" sz="1600" u="none" strike="noStrike" dirty="0" err="1">
                          <a:effectLst/>
                        </a:rPr>
                        <a:t>kepadatan</a:t>
                      </a:r>
                      <a:r>
                        <a:rPr lang="en-US" sz="1600" u="none" strike="noStrike" dirty="0">
                          <a:effectLst/>
                        </a:rPr>
                        <a:t> </a:t>
                      </a:r>
                      <a:r>
                        <a:rPr lang="en-US" sz="1600" u="none" strike="noStrike" dirty="0" err="1">
                          <a:effectLst/>
                        </a:rPr>
                        <a:t>untuk</a:t>
                      </a:r>
                      <a:r>
                        <a:rPr lang="en-US" sz="1600" u="none" strike="noStrike" dirty="0">
                          <a:effectLst/>
                        </a:rPr>
                        <a:t> </a:t>
                      </a:r>
                      <a:r>
                        <a:rPr lang="en-US" sz="1600" u="none" strike="noStrike" dirty="0" err="1">
                          <a:effectLst/>
                        </a:rPr>
                        <a:t>binatang</a:t>
                      </a:r>
                      <a:r>
                        <a:rPr lang="en-US" sz="1600" u="none" strike="noStrike" dirty="0">
                          <a:effectLst/>
                        </a:rPr>
                        <a:t> </a:t>
                      </a:r>
                      <a:r>
                        <a:rPr lang="en-US" sz="1600" u="none" strike="noStrike" dirty="0" err="1">
                          <a:effectLst/>
                        </a:rPr>
                        <a:t>pembawa</a:t>
                      </a:r>
                      <a:r>
                        <a:rPr lang="en-US" sz="1600" u="none" strike="noStrike" dirty="0">
                          <a:effectLst/>
                        </a:rPr>
                        <a:t> </a:t>
                      </a:r>
                      <a:r>
                        <a:rPr lang="en-US" sz="1600" u="none" strike="noStrike" dirty="0" err="1">
                          <a:effectLst/>
                        </a:rPr>
                        <a:t>penyakit</a:t>
                      </a:r>
                      <a:r>
                        <a:rPr lang="en-US" sz="1600" u="none" strike="noStrike" dirty="0">
                          <a:effectLst/>
                        </a:rPr>
                        <a:t>.</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902988650"/>
                  </a:ext>
                </a:extLst>
              </a:tr>
              <a:tr h="1218978">
                <a:tc>
                  <a:txBody>
                    <a:bodyPr/>
                    <a:lstStyle/>
                    <a:p>
                      <a:pPr algn="ctr" fontAlgn="b"/>
                      <a:r>
                        <a:rPr lang="en-US" sz="1600" u="none" strike="noStrike" dirty="0">
                          <a:effectLst/>
                        </a:rPr>
                        <a:t>c.</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t"/>
                      <a:r>
                        <a:rPr lang="sv-SE" sz="1600" u="none" strike="noStrike" dirty="0">
                          <a:effectLst/>
                        </a:rPr>
                        <a:t>Melaksanakan pengendalian serangga, tikus dan binatang lainnya secara berkala terutama saat terjadi peningkatan populasi.</a:t>
                      </a:r>
                      <a:endParaRPr lang="sv-SE"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414350817"/>
                  </a:ext>
                </a:extLst>
              </a:tr>
              <a:tr h="851367">
                <a:tc>
                  <a:txBody>
                    <a:bodyPr/>
                    <a:lstStyle/>
                    <a:p>
                      <a:pPr algn="ctr" fontAlgn="b"/>
                      <a:r>
                        <a:rPr lang="en-US" sz="1600" u="none" strike="noStrike" dirty="0">
                          <a:effectLst/>
                        </a:rPr>
                        <a:t>d.</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t"/>
                      <a:r>
                        <a:rPr lang="en-US" sz="1600" u="none" strike="noStrike" dirty="0" err="1">
                          <a:effectLst/>
                        </a:rPr>
                        <a:t>Melakukan</a:t>
                      </a:r>
                      <a:r>
                        <a:rPr lang="en-US" sz="1600" u="none" strike="noStrike" dirty="0">
                          <a:effectLst/>
                        </a:rPr>
                        <a:t> </a:t>
                      </a:r>
                      <a:r>
                        <a:rPr lang="en-US" sz="1600" u="none" strike="noStrike" dirty="0" err="1">
                          <a:effectLst/>
                        </a:rPr>
                        <a:t>Pengendalian</a:t>
                      </a:r>
                      <a:r>
                        <a:rPr lang="en-US" sz="1600" u="none" strike="noStrike" dirty="0">
                          <a:effectLst/>
                        </a:rPr>
                        <a:t> </a:t>
                      </a:r>
                      <a:r>
                        <a:rPr lang="en-US" sz="1600" u="none" strike="noStrike" dirty="0" err="1">
                          <a:effectLst/>
                        </a:rPr>
                        <a:t>Vektor</a:t>
                      </a:r>
                      <a:r>
                        <a:rPr lang="en-US" sz="1600" u="none" strike="noStrike" dirty="0">
                          <a:effectLst/>
                        </a:rPr>
                        <a:t> </a:t>
                      </a:r>
                      <a:r>
                        <a:rPr lang="en-US" sz="1600" u="none" strike="noStrike" dirty="0" err="1">
                          <a:effectLst/>
                        </a:rPr>
                        <a:t>dan</a:t>
                      </a:r>
                      <a:r>
                        <a:rPr lang="en-US" sz="1600" u="none" strike="noStrike" dirty="0">
                          <a:effectLst/>
                        </a:rPr>
                        <a:t> </a:t>
                      </a:r>
                      <a:r>
                        <a:rPr lang="en-US" sz="1600" u="none" strike="noStrike" dirty="0" err="1">
                          <a:effectLst/>
                        </a:rPr>
                        <a:t>Binatang</a:t>
                      </a:r>
                      <a:r>
                        <a:rPr lang="en-US" sz="1600" u="none" strike="noStrike" dirty="0">
                          <a:effectLst/>
                        </a:rPr>
                        <a:t> </a:t>
                      </a:r>
                      <a:r>
                        <a:rPr lang="en-US" sz="1600" u="none" strike="noStrike" dirty="0" err="1">
                          <a:effectLst/>
                        </a:rPr>
                        <a:t>Pengganggu</a:t>
                      </a:r>
                      <a:r>
                        <a:rPr lang="en-US" sz="1600" u="none" strike="noStrike" dirty="0">
                          <a:effectLst/>
                        </a:rPr>
                        <a:t> </a:t>
                      </a:r>
                      <a:r>
                        <a:rPr lang="en-US" sz="1600" u="none" strike="noStrike" dirty="0" err="1">
                          <a:effectLst/>
                        </a:rPr>
                        <a:t>Lainnya</a:t>
                      </a:r>
                      <a:r>
                        <a:rPr lang="en-US" sz="1600" u="none" strike="noStrike" dirty="0">
                          <a:effectLst/>
                        </a:rPr>
                        <a:t>.</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a:effectLst/>
                          <a:latin typeface="Tw Cen MT" panose="020B0602020104020603" pitchFamily="34" charset="0"/>
                        </a:rPr>
                        <a:t>12</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327274845"/>
                  </a:ext>
                </a:extLst>
              </a:tr>
              <a:tr h="851367">
                <a:tc>
                  <a:txBody>
                    <a:bodyPr/>
                    <a:lstStyle/>
                    <a:p>
                      <a:pPr algn="ctr" fontAlgn="b"/>
                      <a:r>
                        <a:rPr lang="en-US" sz="1600" u="none" strike="noStrike" dirty="0">
                          <a:effectLst/>
                        </a:rPr>
                        <a:t>e.</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t"/>
                      <a:r>
                        <a:rPr lang="en-US" sz="1600" u="none" strike="noStrike">
                          <a:effectLst/>
                        </a:rPr>
                        <a:t>Pengawasan Pengendalian Vektor dan Binatang Pengganggu Lainnya.</a:t>
                      </a:r>
                      <a:endParaRPr lang="en-US" sz="1600" b="0" i="0" u="none" strike="noStrike">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a:effectLst/>
                          <a:latin typeface="Tw Cen MT" panose="020B0602020104020603" pitchFamily="34" charset="0"/>
                        </a:rPr>
                        <a:t>12</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12</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12</a:t>
                      </a:r>
                    </a:p>
                  </a:txBody>
                  <a:tcPr marL="9525" marR="9525" marT="9525" marB="0" anchor="ctr"/>
                </a:tc>
                <a:extLst>
                  <a:ext uri="{0D108BD9-81ED-4DB2-BD59-A6C34878D82A}">
                    <a16:rowId xmlns:a16="http://schemas.microsoft.com/office/drawing/2014/main" val="3256084025"/>
                  </a:ext>
                </a:extLst>
              </a:tr>
              <a:tr h="802718">
                <a:tc>
                  <a:txBody>
                    <a:bodyPr/>
                    <a:lstStyle/>
                    <a:p>
                      <a:pPr algn="ctr" fontAlgn="b"/>
                      <a:r>
                        <a:rPr lang="en-US" sz="1600" u="none" strike="noStrike" dirty="0">
                          <a:effectLst/>
                        </a:rPr>
                        <a:t>f.</a:t>
                      </a:r>
                      <a:endParaRPr lang="en-US"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l" fontAlgn="t"/>
                      <a:r>
                        <a:rPr lang="nn-NO" sz="1600" u="none" strike="noStrike" dirty="0">
                          <a:effectLst/>
                        </a:rPr>
                        <a:t>Evaluasi Pengendalian Vektor dan Binatang Pengganggu Lainnya</a:t>
                      </a:r>
                      <a:endParaRPr lang="nn-NO" sz="1600" b="0" i="0" u="none" strike="noStrike" dirty="0">
                        <a:solidFill>
                          <a:srgbClr val="000000"/>
                        </a:solidFill>
                        <a:effectLst/>
                        <a:latin typeface="Arial Narrow" panose="020B0606020202030204" pitchFamily="34" charset="0"/>
                      </a:endParaRPr>
                    </a:p>
                  </a:txBody>
                  <a:tcPr marL="9525" marR="9525" marT="9525" marB="0"/>
                </a:tc>
                <a:tc>
                  <a:txBody>
                    <a:bodyPr/>
                    <a:lstStyle/>
                    <a:p>
                      <a:pPr algn="ctr" fontAlgn="ctr"/>
                      <a:r>
                        <a:rPr lang="en-US" sz="1400" u="none" strike="noStrike">
                          <a:effectLst/>
                          <a:latin typeface="Tw Cen MT" panose="020B0602020104020603" pitchFamily="34" charset="0"/>
                        </a:rPr>
                        <a:t>0</a:t>
                      </a:r>
                      <a:endParaRPr lang="en-US" sz="1400" b="0" i="0" u="none" strike="noStrike">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188731196"/>
                  </a:ext>
                </a:extLst>
              </a:tr>
            </a:tbl>
          </a:graphicData>
        </a:graphic>
      </p:graphicFrame>
      <p:sp>
        <p:nvSpPr>
          <p:cNvPr id="3" name="Slide Number Placeholder 2">
            <a:extLst>
              <a:ext uri="{FF2B5EF4-FFF2-40B4-BE49-F238E27FC236}">
                <a16:creationId xmlns:a16="http://schemas.microsoft.com/office/drawing/2014/main" id="{0202896F-E9A6-410D-8D69-2903FE0A0D3B}"/>
              </a:ext>
            </a:extLst>
          </p:cNvPr>
          <p:cNvSpPr>
            <a:spLocks noGrp="1"/>
          </p:cNvSpPr>
          <p:nvPr>
            <p:ph type="sldNum" sz="quarter" idx="12"/>
          </p:nvPr>
        </p:nvSpPr>
        <p:spPr/>
        <p:txBody>
          <a:bodyPr/>
          <a:lstStyle/>
          <a:p>
            <a:fld id="{565CE74E-AB26-4998-AD42-012C4C1AD076}" type="slidenum">
              <a:rPr lang="zh-CN" altLang="en-US" smtClean="0"/>
              <a:t>44</a:t>
            </a:fld>
            <a:endParaRPr lang="zh-CN" altLang="en-US"/>
          </a:p>
        </p:txBody>
      </p:sp>
    </p:spTree>
    <p:extLst>
      <p:ext uri="{BB962C8B-B14F-4D97-AF65-F5344CB8AC3E}">
        <p14:creationId xmlns:p14="http://schemas.microsoft.com/office/powerpoint/2010/main" val="329024220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FB376035-3C7B-442C-8A01-A8237AA78729}"/>
              </a:ext>
            </a:extLst>
          </p:cNvPr>
          <p:cNvGraphicFramePr>
            <a:graphicFrameLocks noGrp="1"/>
          </p:cNvGraphicFramePr>
          <p:nvPr>
            <p:extLst>
              <p:ext uri="{D42A27DB-BD31-4B8C-83A1-F6EECF244321}">
                <p14:modId xmlns:p14="http://schemas.microsoft.com/office/powerpoint/2010/main" val="631302238"/>
              </p:ext>
            </p:extLst>
          </p:nvPr>
        </p:nvGraphicFramePr>
        <p:xfrm>
          <a:off x="412093" y="97629"/>
          <a:ext cx="10941709" cy="5886087"/>
        </p:xfrm>
        <a:graphic>
          <a:graphicData uri="http://schemas.openxmlformats.org/drawingml/2006/table">
            <a:tbl>
              <a:tblPr firstRow="1" bandRow="1">
                <a:tableStyleId>{5C22544A-7EE6-4342-B048-85BDC9FD1C3A}</a:tableStyleId>
              </a:tblPr>
              <a:tblGrid>
                <a:gridCol w="358080">
                  <a:extLst>
                    <a:ext uri="{9D8B030D-6E8A-4147-A177-3AD203B41FA5}">
                      <a16:colId xmlns:a16="http://schemas.microsoft.com/office/drawing/2014/main" val="702605913"/>
                    </a:ext>
                  </a:extLst>
                </a:gridCol>
                <a:gridCol w="292975">
                  <a:extLst>
                    <a:ext uri="{9D8B030D-6E8A-4147-A177-3AD203B41FA5}">
                      <a16:colId xmlns:a16="http://schemas.microsoft.com/office/drawing/2014/main" val="1834504195"/>
                    </a:ext>
                  </a:extLst>
                </a:gridCol>
                <a:gridCol w="4687597">
                  <a:extLst>
                    <a:ext uri="{9D8B030D-6E8A-4147-A177-3AD203B41FA5}">
                      <a16:colId xmlns:a16="http://schemas.microsoft.com/office/drawing/2014/main" val="683306061"/>
                    </a:ext>
                  </a:extLst>
                </a:gridCol>
                <a:gridCol w="769858">
                  <a:extLst>
                    <a:ext uri="{9D8B030D-6E8A-4147-A177-3AD203B41FA5}">
                      <a16:colId xmlns:a16="http://schemas.microsoft.com/office/drawing/2014/main" val="1631072491"/>
                    </a:ext>
                  </a:extLst>
                </a:gridCol>
                <a:gridCol w="690457">
                  <a:extLst>
                    <a:ext uri="{9D8B030D-6E8A-4147-A177-3AD203B41FA5}">
                      <a16:colId xmlns:a16="http://schemas.microsoft.com/office/drawing/2014/main" val="601945788"/>
                    </a:ext>
                  </a:extLst>
                </a:gridCol>
                <a:gridCol w="690457">
                  <a:extLst>
                    <a:ext uri="{9D8B030D-6E8A-4147-A177-3AD203B41FA5}">
                      <a16:colId xmlns:a16="http://schemas.microsoft.com/office/drawing/2014/main" val="2014186296"/>
                    </a:ext>
                  </a:extLst>
                </a:gridCol>
                <a:gridCol w="690457">
                  <a:extLst>
                    <a:ext uri="{9D8B030D-6E8A-4147-A177-3AD203B41FA5}">
                      <a16:colId xmlns:a16="http://schemas.microsoft.com/office/drawing/2014/main" val="95651876"/>
                    </a:ext>
                  </a:extLst>
                </a:gridCol>
                <a:gridCol w="690457">
                  <a:extLst>
                    <a:ext uri="{9D8B030D-6E8A-4147-A177-3AD203B41FA5}">
                      <a16:colId xmlns:a16="http://schemas.microsoft.com/office/drawing/2014/main" val="3514983431"/>
                    </a:ext>
                  </a:extLst>
                </a:gridCol>
                <a:gridCol w="690457">
                  <a:extLst>
                    <a:ext uri="{9D8B030D-6E8A-4147-A177-3AD203B41FA5}">
                      <a16:colId xmlns:a16="http://schemas.microsoft.com/office/drawing/2014/main" val="501223824"/>
                    </a:ext>
                  </a:extLst>
                </a:gridCol>
                <a:gridCol w="690457">
                  <a:extLst>
                    <a:ext uri="{9D8B030D-6E8A-4147-A177-3AD203B41FA5}">
                      <a16:colId xmlns:a16="http://schemas.microsoft.com/office/drawing/2014/main" val="20009"/>
                    </a:ext>
                  </a:extLst>
                </a:gridCol>
                <a:gridCol w="690457">
                  <a:extLst>
                    <a:ext uri="{9D8B030D-6E8A-4147-A177-3AD203B41FA5}">
                      <a16:colId xmlns:a16="http://schemas.microsoft.com/office/drawing/2014/main" val="9492291"/>
                    </a:ext>
                  </a:extLst>
                </a:gridCol>
              </a:tblGrid>
              <a:tr h="224582">
                <a:tc gridSpan="11">
                  <a:txBody>
                    <a:bodyPr/>
                    <a:lstStyle/>
                    <a:p>
                      <a:pPr algn="l" fontAlgn="b"/>
                      <a:r>
                        <a:rPr lang="en-US" sz="1400" u="none" strike="noStrike" dirty="0">
                          <a:effectLst/>
                          <a:latin typeface="+mn-lt"/>
                        </a:rPr>
                        <a:t>4. </a:t>
                      </a:r>
                      <a:r>
                        <a:rPr lang="en-US" sz="1400" u="none" strike="noStrike" dirty="0" err="1">
                          <a:effectLst/>
                          <a:latin typeface="+mn-lt"/>
                        </a:rPr>
                        <a:t>Upaya</a:t>
                      </a:r>
                      <a:r>
                        <a:rPr lang="en-US" sz="1400" u="none" strike="noStrike" dirty="0">
                          <a:effectLst/>
                          <a:latin typeface="+mn-lt"/>
                        </a:rPr>
                        <a:t> </a:t>
                      </a:r>
                      <a:r>
                        <a:rPr lang="en-US" sz="1400" u="none" strike="noStrike" dirty="0" err="1">
                          <a:effectLst/>
                          <a:latin typeface="+mn-lt"/>
                        </a:rPr>
                        <a:t>Pengawasan</a:t>
                      </a:r>
                      <a:endParaRPr lang="en-US" sz="1400" b="0" i="0" u="none" strike="noStrike" dirty="0">
                        <a:solidFill>
                          <a:srgbClr val="000000"/>
                        </a:solidFill>
                        <a:effectLst/>
                        <a:latin typeface="+mn-lt"/>
                      </a:endParaRPr>
                    </a:p>
                  </a:txBody>
                  <a:tcPr marL="8617" marR="8617" marT="8617"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pPr algn="l" fontAlgn="b"/>
                      <a:endParaRPr lang="en-US" sz="1600" b="0" i="0" u="none" strike="noStrike" dirty="0">
                        <a:solidFill>
                          <a:srgbClr val="000000"/>
                        </a:solidFill>
                        <a:effectLst/>
                        <a:latin typeface="Arial Narrow" panose="020B0606020202030204" pitchFamily="34" charset="0"/>
                      </a:endParaRPr>
                    </a:p>
                  </a:txBody>
                  <a:tcPr marL="8617" marR="8617" marT="8617" marB="0" anchor="b"/>
                </a:tc>
                <a:tc hMerge="1">
                  <a:txBody>
                    <a:bodyPr/>
                    <a:lstStyle/>
                    <a:p>
                      <a:pPr algn="l" fontAlgn="b"/>
                      <a:endParaRPr lang="en-US" sz="1600" b="0" i="0" u="none" strike="noStrike" dirty="0">
                        <a:solidFill>
                          <a:srgbClr val="000000"/>
                        </a:solidFill>
                        <a:effectLst/>
                        <a:latin typeface="Arial Narrow" panose="020B0606020202030204" pitchFamily="34" charset="0"/>
                      </a:endParaRPr>
                    </a:p>
                  </a:txBody>
                  <a:tcPr marL="8617" marR="8617" marT="8617" marB="0" anchor="b"/>
                </a:tc>
                <a:tc hMerge="1">
                  <a:txBody>
                    <a:bodyPr/>
                    <a:lstStyle/>
                    <a:p>
                      <a:pPr algn="l" fontAlgn="b"/>
                      <a:endParaRPr lang="en-US" sz="1400" b="0" i="0" u="none" strike="noStrike" dirty="0">
                        <a:solidFill>
                          <a:srgbClr val="000000"/>
                        </a:solidFill>
                        <a:effectLst/>
                        <a:latin typeface="+mn-lt"/>
                      </a:endParaRPr>
                    </a:p>
                  </a:txBody>
                  <a:tcPr marL="8617" marR="8617" marT="8617" marB="0" anchor="b"/>
                </a:tc>
                <a:tc hMerge="1">
                  <a:txBody>
                    <a:bodyPr/>
                    <a:lstStyle/>
                    <a:p>
                      <a:pPr algn="l" fontAlgn="b"/>
                      <a:endParaRPr lang="en-US" sz="1400" b="0" i="0" u="none" strike="noStrike" dirty="0">
                        <a:solidFill>
                          <a:srgbClr val="000000"/>
                        </a:solidFill>
                        <a:effectLst/>
                        <a:latin typeface="+mn-lt"/>
                      </a:endParaRPr>
                    </a:p>
                  </a:txBody>
                  <a:tcPr marL="8617" marR="8617" marT="8617" marB="0" anchor="b"/>
                </a:tc>
                <a:tc hMerge="1">
                  <a:txBody>
                    <a:bodyPr/>
                    <a:lstStyle/>
                    <a:p>
                      <a:pPr algn="l" fontAlgn="b"/>
                      <a:endParaRPr lang="en-US" sz="1400" b="0" i="0" u="none" strike="noStrike" dirty="0">
                        <a:solidFill>
                          <a:srgbClr val="000000"/>
                        </a:solidFill>
                        <a:effectLst/>
                        <a:latin typeface="+mn-lt"/>
                      </a:endParaRPr>
                    </a:p>
                  </a:txBody>
                  <a:tcPr marL="8617" marR="8617" marT="8617" marB="0" anchor="b"/>
                </a:tc>
                <a:tc hMerge="1">
                  <a:txBody>
                    <a:bodyPr/>
                    <a:lstStyle/>
                    <a:p>
                      <a:pPr algn="l" fontAlgn="b"/>
                      <a:endParaRPr lang="en-US" sz="1400" b="0" i="0" u="none" strike="noStrike" dirty="0">
                        <a:solidFill>
                          <a:srgbClr val="000000"/>
                        </a:solidFill>
                        <a:effectLst/>
                        <a:latin typeface="+mn-lt"/>
                      </a:endParaRPr>
                    </a:p>
                  </a:txBody>
                  <a:tcPr marL="8617" marR="8617" marT="8617" marB="0" anchor="b"/>
                </a:tc>
                <a:extLst>
                  <a:ext uri="{0D108BD9-81ED-4DB2-BD59-A6C34878D82A}">
                    <a16:rowId xmlns:a16="http://schemas.microsoft.com/office/drawing/2014/main" val="2000793678"/>
                  </a:ext>
                </a:extLst>
              </a:tr>
              <a:tr h="224582">
                <a:tc>
                  <a:txBody>
                    <a:bodyPr/>
                    <a:lstStyle/>
                    <a:p>
                      <a:pPr algn="ctr" fontAlgn="b"/>
                      <a:r>
                        <a:rPr lang="en-US" sz="1400" u="none" strike="noStrike" dirty="0">
                          <a:effectLst/>
                          <a:latin typeface="+mn-lt"/>
                        </a:rPr>
                        <a:t>a.</a:t>
                      </a:r>
                      <a:endParaRPr lang="en-US" sz="1400" b="0" i="0" u="none" strike="noStrike" dirty="0">
                        <a:solidFill>
                          <a:srgbClr val="000000"/>
                        </a:solidFill>
                        <a:effectLst/>
                        <a:latin typeface="+mn-lt"/>
                      </a:endParaRPr>
                    </a:p>
                  </a:txBody>
                  <a:tcPr marL="8617" marR="8617" marT="8617" marB="0" anchor="b"/>
                </a:tc>
                <a:tc gridSpan="2">
                  <a:txBody>
                    <a:bodyPr/>
                    <a:lstStyle/>
                    <a:p>
                      <a:pPr algn="l" rtl="0" fontAlgn="ctr"/>
                      <a:r>
                        <a:rPr lang="en-US" sz="1400" u="none" strike="noStrike" dirty="0">
                          <a:effectLst/>
                          <a:latin typeface="+mn-lt"/>
                        </a:rPr>
                        <a:t>Linen (Laundry)</a:t>
                      </a:r>
                      <a:endParaRPr lang="en-US" sz="1400" b="0" i="0" u="none" strike="noStrike" dirty="0">
                        <a:solidFill>
                          <a:srgbClr val="000000"/>
                        </a:solidFill>
                        <a:effectLst/>
                        <a:latin typeface="+mn-lt"/>
                      </a:endParaRPr>
                    </a:p>
                  </a:txBody>
                  <a:tcPr marL="8617" marR="8617" marT="8617" marB="0" anchor="ctr"/>
                </a:tc>
                <a:tc hMerge="1">
                  <a:txBody>
                    <a:bodyPr/>
                    <a:lstStyle/>
                    <a:p>
                      <a:endParaRPr lang="en-US"/>
                    </a:p>
                  </a:txBody>
                  <a:tcPr/>
                </a:tc>
                <a:tc>
                  <a:txBody>
                    <a:bodyPr/>
                    <a:lstStyle/>
                    <a:p>
                      <a:pPr algn="ctr" fontAlgn="ctr"/>
                      <a:r>
                        <a:rPr lang="en-US" sz="1400" b="1" u="none" strike="noStrike" dirty="0">
                          <a:effectLst/>
                          <a:latin typeface="+mn-lt"/>
                        </a:rPr>
                        <a:t>APR </a:t>
                      </a:r>
                      <a:endParaRPr lang="en-US" sz="1400" b="1" i="0" u="none" strike="noStrike" dirty="0">
                        <a:solidFill>
                          <a:srgbClr val="000000"/>
                        </a:solidFill>
                        <a:effectLst/>
                        <a:latin typeface="+mn-lt"/>
                      </a:endParaRPr>
                    </a:p>
                  </a:txBody>
                  <a:tcPr marL="8617" marR="8617" marT="8617" marB="0" anchor="ctr"/>
                </a:tc>
                <a:tc>
                  <a:txBody>
                    <a:bodyPr/>
                    <a:lstStyle/>
                    <a:p>
                      <a:pPr algn="ctr" fontAlgn="ctr"/>
                      <a:r>
                        <a:rPr lang="en-US" sz="1400" b="1" u="none" strike="noStrike" dirty="0">
                          <a:effectLst/>
                          <a:latin typeface="+mn-lt"/>
                        </a:rPr>
                        <a:t> MEI</a:t>
                      </a:r>
                      <a:endParaRPr lang="en-US" sz="1400" b="1" i="0" u="none" strike="noStrike" dirty="0">
                        <a:solidFill>
                          <a:srgbClr val="000000"/>
                        </a:solidFill>
                        <a:effectLst/>
                        <a:latin typeface="+mn-lt"/>
                      </a:endParaRPr>
                    </a:p>
                  </a:txBody>
                  <a:tcPr marL="8617" marR="8617" marT="8617" marB="0" anchor="ctr"/>
                </a:tc>
                <a:tc>
                  <a:txBody>
                    <a:bodyPr/>
                    <a:lstStyle/>
                    <a:p>
                      <a:pPr algn="ctr" fontAlgn="ctr"/>
                      <a:r>
                        <a:rPr lang="en-US" sz="1400" b="1" i="0" u="none" strike="noStrike" dirty="0">
                          <a:solidFill>
                            <a:srgbClr val="000000"/>
                          </a:solidFill>
                          <a:effectLst/>
                          <a:latin typeface="+mn-lt"/>
                        </a:rPr>
                        <a:t>JUNI</a:t>
                      </a:r>
                    </a:p>
                  </a:txBody>
                  <a:tcPr marL="8617" marR="8617" marT="8617" marB="0" anchor="ctr"/>
                </a:tc>
                <a:tc>
                  <a:txBody>
                    <a:bodyPr/>
                    <a:lstStyle/>
                    <a:p>
                      <a:pPr algn="ctr" fontAlgn="ctr"/>
                      <a:r>
                        <a:rPr lang="en-US" sz="1400" b="1" i="0" u="none" strike="noStrike" dirty="0">
                          <a:solidFill>
                            <a:srgbClr val="000000"/>
                          </a:solidFill>
                          <a:effectLst/>
                          <a:latin typeface="+mn-lt"/>
                        </a:rPr>
                        <a:t>JULI</a:t>
                      </a:r>
                    </a:p>
                  </a:txBody>
                  <a:tcPr marL="8617" marR="8617" marT="8617" marB="0" anchor="ctr"/>
                </a:tc>
                <a:tc>
                  <a:txBody>
                    <a:bodyPr/>
                    <a:lstStyle/>
                    <a:p>
                      <a:pPr algn="ctr" fontAlgn="ctr"/>
                      <a:r>
                        <a:rPr lang="en-US" sz="1400" b="1" i="0" u="none" strike="noStrike" dirty="0">
                          <a:solidFill>
                            <a:srgbClr val="000000"/>
                          </a:solidFill>
                          <a:effectLst/>
                          <a:latin typeface="+mn-lt"/>
                        </a:rPr>
                        <a:t>AGS</a:t>
                      </a:r>
                    </a:p>
                  </a:txBody>
                  <a:tcPr marL="8617" marR="8617" marT="8617" marB="0" anchor="ctr"/>
                </a:tc>
                <a:tc>
                  <a:txBody>
                    <a:bodyPr/>
                    <a:lstStyle/>
                    <a:p>
                      <a:pPr algn="ctr" fontAlgn="ctr"/>
                      <a:r>
                        <a:rPr lang="en-US" sz="1400" b="1" i="0" u="none" strike="noStrike" dirty="0">
                          <a:solidFill>
                            <a:srgbClr val="000000"/>
                          </a:solidFill>
                          <a:effectLst/>
                          <a:latin typeface="+mn-lt"/>
                        </a:rPr>
                        <a:t>SEP</a:t>
                      </a:r>
                    </a:p>
                  </a:txBody>
                  <a:tcPr marL="8617" marR="8617" marT="8617" marB="0" anchor="ctr"/>
                </a:tc>
                <a:tc>
                  <a:txBody>
                    <a:bodyPr/>
                    <a:lstStyle/>
                    <a:p>
                      <a:pPr algn="ctr" fontAlgn="ctr"/>
                      <a:r>
                        <a:rPr lang="en-US" sz="1400" b="1" i="0" u="none" strike="noStrike" dirty="0">
                          <a:solidFill>
                            <a:srgbClr val="000000"/>
                          </a:solidFill>
                          <a:effectLst/>
                          <a:latin typeface="+mn-lt"/>
                        </a:rPr>
                        <a:t>OKT</a:t>
                      </a:r>
                    </a:p>
                  </a:txBody>
                  <a:tcPr marL="8617" marR="8617" marT="8617" marB="0" anchor="ctr"/>
                </a:tc>
                <a:tc>
                  <a:txBody>
                    <a:bodyPr/>
                    <a:lstStyle/>
                    <a:p>
                      <a:pPr algn="ctr" fontAlgn="ctr"/>
                      <a:r>
                        <a:rPr lang="en-US" sz="1400" b="1" i="0" u="none" strike="noStrike" dirty="0">
                          <a:solidFill>
                            <a:srgbClr val="000000"/>
                          </a:solidFill>
                          <a:effectLst/>
                          <a:latin typeface="+mn-lt"/>
                        </a:rPr>
                        <a:t>NOV</a:t>
                      </a:r>
                    </a:p>
                  </a:txBody>
                  <a:tcPr marL="8617" marR="8617" marT="8617" marB="0" anchor="ctr"/>
                </a:tc>
                <a:extLst>
                  <a:ext uri="{0D108BD9-81ED-4DB2-BD59-A6C34878D82A}">
                    <a16:rowId xmlns:a16="http://schemas.microsoft.com/office/drawing/2014/main" val="2678091424"/>
                  </a:ext>
                </a:extLst>
              </a:tr>
              <a:tr h="336844">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ctr"/>
                </a:tc>
                <a:tc>
                  <a:txBody>
                    <a:bodyPr/>
                    <a:lstStyle/>
                    <a:p>
                      <a:pPr algn="l" rtl="0" fontAlgn="ctr"/>
                      <a:r>
                        <a:rPr lang="en-US" sz="1400" u="none" strike="noStrike" dirty="0">
                          <a:effectLst/>
                          <a:latin typeface="+mn-lt"/>
                        </a:rPr>
                        <a:t>1</a:t>
                      </a:r>
                      <a:endParaRPr lang="en-US" sz="1400" b="0" i="0" u="none" strike="noStrike" dirty="0">
                        <a:solidFill>
                          <a:srgbClr val="000000"/>
                        </a:solidFill>
                        <a:effectLst/>
                        <a:latin typeface="+mn-lt"/>
                      </a:endParaRPr>
                    </a:p>
                  </a:txBody>
                  <a:tcPr marL="8617" marR="8617" marT="8617" marB="0" anchor="ctr"/>
                </a:tc>
                <a:tc>
                  <a:txBody>
                    <a:bodyPr/>
                    <a:lstStyle/>
                    <a:p>
                      <a:pPr algn="l" fontAlgn="t"/>
                      <a:r>
                        <a:rPr lang="fi-FI" sz="1400" u="none" strike="noStrike">
                          <a:effectLst/>
                          <a:latin typeface="+mn-lt"/>
                        </a:rPr>
                        <a:t>Pengisian checklist pelaksanaan pengelolaan linen 6 bulan sekali.</a:t>
                      </a:r>
                      <a:endParaRPr lang="fi-FI" sz="1400" b="0" i="0" u="none" strike="noStrike">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0</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311182752"/>
                  </a:ext>
                </a:extLst>
              </a:tr>
              <a:tr h="485453">
                <a:tc>
                  <a:txBody>
                    <a:bodyPr/>
                    <a:lstStyle/>
                    <a:p>
                      <a:pPr algn="ctr" fontAlgn="ctr"/>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ctr"/>
                </a:tc>
                <a:tc>
                  <a:txBody>
                    <a:bodyPr/>
                    <a:lstStyle/>
                    <a:p>
                      <a:pPr algn="l" rtl="0" fontAlgn="ctr"/>
                      <a:r>
                        <a:rPr lang="en-US" sz="1400" u="none" strike="noStrike">
                          <a:effectLst/>
                          <a:latin typeface="+mn-lt"/>
                        </a:rPr>
                        <a:t>2</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dirty="0" err="1">
                          <a:effectLst/>
                          <a:latin typeface="+mn-lt"/>
                        </a:rPr>
                        <a:t>Pemantauan</a:t>
                      </a:r>
                      <a:r>
                        <a:rPr lang="en-US" sz="1400" u="none" strike="noStrike" dirty="0">
                          <a:effectLst/>
                          <a:latin typeface="+mn-lt"/>
                        </a:rPr>
                        <a:t> </a:t>
                      </a:r>
                      <a:r>
                        <a:rPr lang="en-US" sz="1400" u="none" strike="noStrike" dirty="0" err="1">
                          <a:effectLst/>
                          <a:latin typeface="+mn-lt"/>
                        </a:rPr>
                        <a:t>penggunaan</a:t>
                      </a:r>
                      <a:r>
                        <a:rPr lang="en-US" sz="1400" u="none" strike="noStrike" dirty="0">
                          <a:effectLst/>
                          <a:latin typeface="+mn-lt"/>
                        </a:rPr>
                        <a:t> APD (masker, </a:t>
                      </a:r>
                      <a:r>
                        <a:rPr lang="en-US" sz="1400" u="none" strike="noStrike" dirty="0" err="1">
                          <a:effectLst/>
                          <a:latin typeface="+mn-lt"/>
                        </a:rPr>
                        <a:t>sarung</a:t>
                      </a:r>
                      <a:r>
                        <a:rPr lang="en-US" sz="1400" u="none" strike="noStrike" dirty="0">
                          <a:effectLst/>
                          <a:latin typeface="+mn-lt"/>
                        </a:rPr>
                        <a:t> </a:t>
                      </a:r>
                      <a:r>
                        <a:rPr lang="en-US" sz="1400" u="none" strike="noStrike" dirty="0" err="1">
                          <a:effectLst/>
                          <a:latin typeface="+mn-lt"/>
                        </a:rPr>
                        <a:t>tangan</a:t>
                      </a:r>
                      <a:r>
                        <a:rPr lang="en-US" sz="1400" u="none" strike="noStrike" dirty="0">
                          <a:effectLst/>
                          <a:latin typeface="+mn-lt"/>
                        </a:rPr>
                        <a:t>, apron, </a:t>
                      </a:r>
                      <a:r>
                        <a:rPr lang="en-US" sz="1400" u="none" strike="noStrike" dirty="0" err="1">
                          <a:effectLst/>
                          <a:latin typeface="+mn-lt"/>
                        </a:rPr>
                        <a:t>sepatu</a:t>
                      </a:r>
                      <a:r>
                        <a:rPr lang="en-US" sz="1400" u="none" strike="noStrike" dirty="0">
                          <a:effectLst/>
                          <a:latin typeface="+mn-lt"/>
                        </a:rPr>
                        <a:t> boot, </a:t>
                      </a:r>
                      <a:r>
                        <a:rPr lang="en-US" sz="1400" u="none" strike="noStrike" dirty="0" err="1">
                          <a:effectLst/>
                          <a:latin typeface="+mn-lt"/>
                        </a:rPr>
                        <a:t>penutup</a:t>
                      </a:r>
                      <a:r>
                        <a:rPr lang="en-US" sz="1400" u="none" strike="noStrike" dirty="0">
                          <a:effectLst/>
                          <a:latin typeface="+mn-lt"/>
                        </a:rPr>
                        <a:t> </a:t>
                      </a:r>
                      <a:r>
                        <a:rPr lang="en-US" sz="1400" u="none" strike="noStrike" dirty="0" err="1">
                          <a:effectLst/>
                          <a:latin typeface="+mn-lt"/>
                        </a:rPr>
                        <a:t>kepala</a:t>
                      </a:r>
                      <a:r>
                        <a:rPr lang="en-US" sz="1400" u="none" strike="noStrike" dirty="0">
                          <a:effectLst/>
                          <a:latin typeface="+mn-lt"/>
                        </a:rPr>
                        <a:t>) </a:t>
                      </a:r>
                      <a:r>
                        <a:rPr lang="en-US" sz="1400" u="none" strike="noStrike" dirty="0" err="1">
                          <a:effectLst/>
                          <a:latin typeface="+mn-lt"/>
                        </a:rPr>
                        <a:t>Petugas</a:t>
                      </a:r>
                      <a:r>
                        <a:rPr lang="en-US" sz="1400" u="none" strike="noStrike" dirty="0">
                          <a:effectLst/>
                          <a:latin typeface="+mn-lt"/>
                        </a:rPr>
                        <a:t> Laundry </a:t>
                      </a:r>
                      <a:r>
                        <a:rPr lang="en-US" sz="1400" u="none" strike="noStrike" dirty="0" err="1">
                          <a:effectLst/>
                          <a:latin typeface="+mn-lt"/>
                        </a:rPr>
                        <a:t>seminggu</a:t>
                      </a:r>
                      <a:r>
                        <a:rPr lang="en-US" sz="1400" u="none" strike="noStrike" dirty="0">
                          <a:effectLst/>
                          <a:latin typeface="+mn-lt"/>
                        </a:rPr>
                        <a:t> </a:t>
                      </a:r>
                      <a:r>
                        <a:rPr lang="en-US" sz="1400" u="none" strike="noStrike" dirty="0" err="1">
                          <a:effectLst/>
                          <a:latin typeface="+mn-lt"/>
                        </a:rPr>
                        <a:t>sekali</a:t>
                      </a:r>
                      <a:r>
                        <a:rPr lang="en-US" sz="1400" u="none" strike="noStrike" dirty="0">
                          <a:effectLst/>
                          <a:latin typeface="+mn-lt"/>
                        </a:rPr>
                        <a:t>.</a:t>
                      </a:r>
                      <a:endParaRPr lang="en-US" sz="1400" b="0" i="0" u="none" strike="noStrike" dirty="0">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dirty="0">
                          <a:effectLst/>
                          <a:latin typeface="Tw Cen MT" panose="020B0602020104020603" pitchFamily="34" charset="0"/>
                        </a:rPr>
                        <a:t>4</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4</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ID" sz="1400" b="0" i="0" u="none" strike="noStrike">
                          <a:solidFill>
                            <a:srgbClr val="000000"/>
                          </a:solidFill>
                          <a:effectLst/>
                          <a:latin typeface="Tw Cen MT" panose="020B0602020104020603" pitchFamily="34" charset="0"/>
                        </a:rPr>
                        <a:t>4</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tc>
                <a:extLst>
                  <a:ext uri="{0D108BD9-81ED-4DB2-BD59-A6C34878D82A}">
                    <a16:rowId xmlns:a16="http://schemas.microsoft.com/office/drawing/2014/main" val="4087837232"/>
                  </a:ext>
                </a:extLst>
              </a:tr>
              <a:tr h="440446">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3</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Pengusulan pemeriksaaan kesehatan secara berkala petugas laundry.</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244806374"/>
                  </a:ext>
                </a:extLst>
              </a:tr>
              <a:tr h="440446">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4</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Pengusulan imunisasi hepatitis B petugas laundry setiap 6 (enam) bulan sekali.</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0</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022680541"/>
                  </a:ext>
                </a:extLst>
              </a:tr>
              <a:tr h="483025">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5</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dirty="0" err="1">
                          <a:effectLst/>
                          <a:latin typeface="+mn-lt"/>
                        </a:rPr>
                        <a:t>Pemeriksaan</a:t>
                      </a:r>
                      <a:r>
                        <a:rPr lang="en-US" sz="1400" u="none" strike="noStrike" dirty="0">
                          <a:effectLst/>
                          <a:latin typeface="+mn-lt"/>
                        </a:rPr>
                        <a:t> </a:t>
                      </a:r>
                      <a:r>
                        <a:rPr lang="en-US" sz="1400" u="none" strike="noStrike" dirty="0" err="1">
                          <a:effectLst/>
                          <a:latin typeface="+mn-lt"/>
                        </a:rPr>
                        <a:t>angka</a:t>
                      </a:r>
                      <a:r>
                        <a:rPr lang="en-US" sz="1400" u="none" strike="noStrike" dirty="0">
                          <a:effectLst/>
                          <a:latin typeface="+mn-lt"/>
                        </a:rPr>
                        <a:t> </a:t>
                      </a:r>
                      <a:r>
                        <a:rPr lang="en-US" sz="1400" u="none" strike="noStrike" dirty="0" err="1">
                          <a:effectLst/>
                          <a:latin typeface="+mn-lt"/>
                        </a:rPr>
                        <a:t>kuman</a:t>
                      </a:r>
                      <a:r>
                        <a:rPr lang="en-US" sz="1400" u="none" strike="noStrike" dirty="0">
                          <a:effectLst/>
                          <a:latin typeface="+mn-lt"/>
                        </a:rPr>
                        <a:t> (</a:t>
                      </a:r>
                      <a:r>
                        <a:rPr lang="en-US" sz="1400" u="none" strike="noStrike" dirty="0" err="1">
                          <a:effectLst/>
                          <a:latin typeface="+mn-lt"/>
                        </a:rPr>
                        <a:t>Usap</a:t>
                      </a:r>
                      <a:r>
                        <a:rPr lang="en-US" sz="1400" u="none" strike="noStrike" dirty="0">
                          <a:effectLst/>
                          <a:latin typeface="+mn-lt"/>
                        </a:rPr>
                        <a:t> linen </a:t>
                      </a:r>
                      <a:r>
                        <a:rPr lang="en-US" sz="1400" u="none" strike="noStrike" dirty="0" err="1">
                          <a:effectLst/>
                          <a:latin typeface="+mn-lt"/>
                        </a:rPr>
                        <a:t>bersih</a:t>
                      </a:r>
                      <a:r>
                        <a:rPr lang="en-US" sz="1400" u="none" strike="noStrike" dirty="0">
                          <a:effectLst/>
                          <a:latin typeface="+mn-lt"/>
                        </a:rPr>
                        <a:t>) </a:t>
                      </a:r>
                      <a:r>
                        <a:rPr lang="en-US" sz="1400" u="none" strike="noStrike" dirty="0" err="1">
                          <a:effectLst/>
                          <a:latin typeface="+mn-lt"/>
                        </a:rPr>
                        <a:t>pada</a:t>
                      </a:r>
                      <a:r>
                        <a:rPr lang="en-US" sz="1400" u="none" strike="noStrike" dirty="0">
                          <a:effectLst/>
                          <a:latin typeface="+mn-lt"/>
                        </a:rPr>
                        <a:t> IGD, </a:t>
                      </a:r>
                      <a:r>
                        <a:rPr lang="en-US" sz="1400" u="none" strike="noStrike" dirty="0" err="1">
                          <a:effectLst/>
                          <a:latin typeface="+mn-lt"/>
                        </a:rPr>
                        <a:t>Inst</a:t>
                      </a:r>
                      <a:r>
                        <a:rPr lang="en-US" sz="1400" u="none" strike="noStrike" dirty="0">
                          <a:effectLst/>
                          <a:latin typeface="+mn-lt"/>
                        </a:rPr>
                        <a:t> Laundry </a:t>
                      </a:r>
                      <a:r>
                        <a:rPr lang="en-US" sz="1400" u="none" strike="noStrike" dirty="0" err="1">
                          <a:effectLst/>
                          <a:latin typeface="+mn-lt"/>
                        </a:rPr>
                        <a:t>dan</a:t>
                      </a:r>
                      <a:r>
                        <a:rPr lang="en-US" sz="1400" u="none" strike="noStrike" dirty="0">
                          <a:effectLst/>
                          <a:latin typeface="+mn-lt"/>
                        </a:rPr>
                        <a:t> </a:t>
                      </a:r>
                      <a:r>
                        <a:rPr lang="en-US" sz="1400" u="none" strike="noStrike" dirty="0" err="1">
                          <a:effectLst/>
                          <a:latin typeface="+mn-lt"/>
                        </a:rPr>
                        <a:t>Inst</a:t>
                      </a:r>
                      <a:r>
                        <a:rPr lang="en-US" sz="1400" u="none" strike="noStrike" dirty="0">
                          <a:effectLst/>
                          <a:latin typeface="+mn-lt"/>
                        </a:rPr>
                        <a:t> </a:t>
                      </a:r>
                      <a:r>
                        <a:rPr lang="en-US" sz="1400" u="none" strike="noStrike" dirty="0" err="1">
                          <a:effectLst/>
                          <a:latin typeface="+mn-lt"/>
                        </a:rPr>
                        <a:t>Gizi</a:t>
                      </a:r>
                      <a:r>
                        <a:rPr lang="en-US" sz="1400" u="none" strike="noStrike" dirty="0">
                          <a:effectLst/>
                          <a:latin typeface="+mn-lt"/>
                        </a:rPr>
                        <a:t> (3) </a:t>
                      </a:r>
                      <a:r>
                        <a:rPr lang="en-US" sz="1400" u="none" strike="noStrike" dirty="0" err="1">
                          <a:effectLst/>
                          <a:latin typeface="+mn-lt"/>
                        </a:rPr>
                        <a:t>setiap</a:t>
                      </a:r>
                      <a:r>
                        <a:rPr lang="en-US" sz="1400" u="none" strike="noStrike" dirty="0">
                          <a:effectLst/>
                          <a:latin typeface="+mn-lt"/>
                        </a:rPr>
                        <a:t> 6 </a:t>
                      </a:r>
                      <a:r>
                        <a:rPr lang="en-US" sz="1400" u="none" strike="noStrike" dirty="0" err="1">
                          <a:effectLst/>
                          <a:latin typeface="+mn-lt"/>
                        </a:rPr>
                        <a:t>bulan</a:t>
                      </a:r>
                      <a:r>
                        <a:rPr lang="en-US" sz="1400" u="none" strike="noStrike" dirty="0">
                          <a:effectLst/>
                          <a:latin typeface="+mn-lt"/>
                        </a:rPr>
                        <a:t> </a:t>
                      </a:r>
                      <a:r>
                        <a:rPr lang="en-US" sz="1400" u="none" strike="noStrike" dirty="0" err="1">
                          <a:effectLst/>
                          <a:latin typeface="+mn-lt"/>
                        </a:rPr>
                        <a:t>sekali</a:t>
                      </a:r>
                      <a:r>
                        <a:rPr lang="en-US" sz="1400" u="none" strike="noStrike" dirty="0">
                          <a:effectLst/>
                          <a:latin typeface="+mn-lt"/>
                        </a:rPr>
                        <a:t>.</a:t>
                      </a:r>
                      <a:endParaRPr lang="en-US" sz="1400" b="0" i="0" u="none" strike="noStrike" dirty="0">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0</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135712229"/>
                  </a:ext>
                </a:extLst>
              </a:tr>
              <a:tr h="326937">
                <a:tc>
                  <a:txBody>
                    <a:bodyPr/>
                    <a:lstStyle/>
                    <a:p>
                      <a:pPr algn="ctr" fontAlgn="b"/>
                      <a:r>
                        <a:rPr lang="en-US" sz="1400" u="none" strike="noStrike" dirty="0">
                          <a:effectLst/>
                          <a:latin typeface="+mn-lt"/>
                        </a:rPr>
                        <a:t>b.</a:t>
                      </a:r>
                      <a:endParaRPr lang="en-US" sz="1400" b="0" i="0" u="none" strike="noStrike" dirty="0">
                        <a:solidFill>
                          <a:srgbClr val="000000"/>
                        </a:solidFill>
                        <a:effectLst/>
                        <a:latin typeface="+mn-lt"/>
                      </a:endParaRPr>
                    </a:p>
                  </a:txBody>
                  <a:tcPr marL="8617" marR="8617" marT="8617" marB="0" anchor="b"/>
                </a:tc>
                <a:tc gridSpan="2">
                  <a:txBody>
                    <a:bodyPr/>
                    <a:lstStyle/>
                    <a:p>
                      <a:pPr algn="l" fontAlgn="t"/>
                      <a:r>
                        <a:rPr lang="en-US" sz="1400" u="none" strike="noStrike">
                          <a:effectLst/>
                          <a:latin typeface="+mn-lt"/>
                        </a:rPr>
                        <a:t>Pengawasan Proses Dekontaminasi Melalui Disinfeksi dan Sterilisasi</a:t>
                      </a:r>
                      <a:endParaRPr lang="en-US" sz="1400" b="0" i="0" u="none" strike="noStrike">
                        <a:solidFill>
                          <a:srgbClr val="000000"/>
                        </a:solidFill>
                        <a:effectLst/>
                        <a:latin typeface="+mn-lt"/>
                      </a:endParaRPr>
                    </a:p>
                  </a:txBody>
                  <a:tcPr marL="8617" marR="8617" marT="8617" marB="0"/>
                </a:tc>
                <a:tc hMerge="1">
                  <a:txBody>
                    <a:bodyPr/>
                    <a:lstStyle/>
                    <a:p>
                      <a:endParaRPr lang="en-US"/>
                    </a:p>
                  </a:txBody>
                  <a:tcPr/>
                </a:tc>
                <a:tc>
                  <a:txBody>
                    <a:bodyPr/>
                    <a:lstStyle/>
                    <a:p>
                      <a:pPr algn="ctr" fontAlgn="ctr"/>
                      <a:r>
                        <a:rPr lang="en-US" sz="1400" u="none" strike="noStrike">
                          <a:effectLst/>
                          <a:latin typeface="Tw Cen MT" panose="020B0602020104020603" pitchFamily="34" charset="0"/>
                        </a:rPr>
                        <a:t> </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 </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extLst>
                  <a:ext uri="{0D108BD9-81ED-4DB2-BD59-A6C34878D82A}">
                    <a16:rowId xmlns:a16="http://schemas.microsoft.com/office/drawing/2014/main" val="1160400943"/>
                  </a:ext>
                </a:extLst>
              </a:tr>
              <a:tr h="483025">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1</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dirty="0" err="1">
                          <a:effectLst/>
                          <a:latin typeface="+mn-lt"/>
                        </a:rPr>
                        <a:t>Pengisian</a:t>
                      </a:r>
                      <a:r>
                        <a:rPr lang="en-US" sz="1400" u="none" strike="noStrike" dirty="0">
                          <a:effectLst/>
                          <a:latin typeface="+mn-lt"/>
                        </a:rPr>
                        <a:t> checklist monitoring </a:t>
                      </a:r>
                      <a:r>
                        <a:rPr lang="en-US" sz="1400" u="none" strike="noStrike" dirty="0" err="1">
                          <a:effectLst/>
                          <a:latin typeface="+mn-lt"/>
                        </a:rPr>
                        <a:t>pelaksanaan</a:t>
                      </a:r>
                      <a:r>
                        <a:rPr lang="en-US" sz="1400" u="none" strike="noStrike" dirty="0">
                          <a:effectLst/>
                          <a:latin typeface="+mn-lt"/>
                        </a:rPr>
                        <a:t> </a:t>
                      </a:r>
                      <a:r>
                        <a:rPr lang="en-US" sz="1400" u="none" strike="noStrike" dirty="0" err="1">
                          <a:effectLst/>
                          <a:latin typeface="+mn-lt"/>
                        </a:rPr>
                        <a:t>dekontaminasi</a:t>
                      </a:r>
                      <a:r>
                        <a:rPr lang="en-US" sz="1400" u="none" strike="noStrike" dirty="0">
                          <a:effectLst/>
                          <a:latin typeface="+mn-lt"/>
                        </a:rPr>
                        <a:t> </a:t>
                      </a:r>
                      <a:r>
                        <a:rPr lang="en-US" sz="1400" u="none" strike="noStrike" dirty="0" err="1">
                          <a:effectLst/>
                          <a:latin typeface="+mn-lt"/>
                        </a:rPr>
                        <a:t>melalui</a:t>
                      </a:r>
                      <a:r>
                        <a:rPr lang="en-US" sz="1400" u="none" strike="noStrike" dirty="0">
                          <a:effectLst/>
                          <a:latin typeface="+mn-lt"/>
                        </a:rPr>
                        <a:t> </a:t>
                      </a:r>
                      <a:r>
                        <a:rPr lang="en-US" sz="1400" u="none" strike="noStrike" dirty="0" err="1">
                          <a:effectLst/>
                          <a:latin typeface="+mn-lt"/>
                        </a:rPr>
                        <a:t>desinfeksi</a:t>
                      </a:r>
                      <a:r>
                        <a:rPr lang="en-US" sz="1400" u="none" strike="noStrike" dirty="0">
                          <a:effectLst/>
                          <a:latin typeface="+mn-lt"/>
                        </a:rPr>
                        <a:t> dan </a:t>
                      </a:r>
                      <a:r>
                        <a:rPr lang="en-US" sz="1400" u="none" strike="noStrike" dirty="0" err="1">
                          <a:effectLst/>
                          <a:latin typeface="+mn-lt"/>
                        </a:rPr>
                        <a:t>sterilisasi</a:t>
                      </a:r>
                      <a:r>
                        <a:rPr lang="en-US" sz="1400" u="none" strike="noStrike" dirty="0">
                          <a:effectLst/>
                          <a:latin typeface="+mn-lt"/>
                        </a:rPr>
                        <a:t> </a:t>
                      </a:r>
                      <a:r>
                        <a:rPr lang="en-US" sz="1400" u="none" strike="noStrike" dirty="0" err="1">
                          <a:effectLst/>
                          <a:latin typeface="+mn-lt"/>
                        </a:rPr>
                        <a:t>sebulan</a:t>
                      </a:r>
                      <a:r>
                        <a:rPr lang="en-US" sz="1400" u="none" strike="noStrike" dirty="0">
                          <a:effectLst/>
                          <a:latin typeface="+mn-lt"/>
                        </a:rPr>
                        <a:t> </a:t>
                      </a:r>
                      <a:r>
                        <a:rPr lang="en-US" sz="1400" u="none" strike="noStrike" dirty="0" err="1">
                          <a:effectLst/>
                          <a:latin typeface="+mn-lt"/>
                        </a:rPr>
                        <a:t>sekali</a:t>
                      </a:r>
                      <a:r>
                        <a:rPr lang="en-US" sz="1400" u="none" strike="noStrike" dirty="0">
                          <a:effectLst/>
                          <a:latin typeface="+mn-lt"/>
                        </a:rPr>
                        <a:t>.</a:t>
                      </a:r>
                      <a:endParaRPr lang="en-US" sz="1400" b="0" i="0" u="none" strike="noStrike" dirty="0">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1</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774813436"/>
                  </a:ext>
                </a:extLst>
              </a:tr>
              <a:tr h="911462">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2</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Pemantauan kualitas hasil sterilisasi (Usap alat medis) 6 bulan sekali  pada ruang IGD (gunting, pinset,kom), pada ruang I Gigi (tang, exavator, pinset, bein, sonde, scaler) dan pada ruang ECT (opa, bite block, bite block oval, elektroda, face mouth</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dirty="0">
                          <a:effectLst/>
                          <a:latin typeface="Tw Cen MT" panose="020B0602020104020603" pitchFamily="34" charset="0"/>
                        </a:rPr>
                        <a:t>9</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dirty="0">
                          <a:effectLst/>
                          <a:latin typeface="Tw Cen MT" panose="020B0602020104020603" pitchFamily="34" charset="0"/>
                        </a:rPr>
                        <a:t>9</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9</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tc>
                <a:extLst>
                  <a:ext uri="{0D108BD9-81ED-4DB2-BD59-A6C34878D82A}">
                    <a16:rowId xmlns:a16="http://schemas.microsoft.com/office/drawing/2014/main" val="2008110629"/>
                  </a:ext>
                </a:extLst>
              </a:tr>
              <a:tr h="224582">
                <a:tc>
                  <a:txBody>
                    <a:bodyPr/>
                    <a:lstStyle/>
                    <a:p>
                      <a:pPr algn="ctr" fontAlgn="b"/>
                      <a:r>
                        <a:rPr lang="en-US" sz="1400" u="none" strike="noStrike" dirty="0">
                          <a:effectLst/>
                          <a:latin typeface="+mn-lt"/>
                        </a:rPr>
                        <a:t>c.</a:t>
                      </a:r>
                      <a:endParaRPr lang="en-US" sz="1400" b="0" i="0" u="none" strike="noStrike" dirty="0">
                        <a:solidFill>
                          <a:srgbClr val="000000"/>
                        </a:solidFill>
                        <a:effectLst/>
                        <a:latin typeface="+mn-lt"/>
                      </a:endParaRPr>
                    </a:p>
                  </a:txBody>
                  <a:tcPr marL="8617" marR="8617" marT="8617" marB="0" anchor="b"/>
                </a:tc>
                <a:tc gridSpan="2">
                  <a:txBody>
                    <a:bodyPr/>
                    <a:lstStyle/>
                    <a:p>
                      <a:pPr algn="l" rtl="0" fontAlgn="ctr"/>
                      <a:r>
                        <a:rPr lang="en-US" sz="1400" u="none" strike="noStrike" dirty="0" err="1">
                          <a:effectLst/>
                          <a:latin typeface="+mn-lt"/>
                        </a:rPr>
                        <a:t>Pengawasan</a:t>
                      </a:r>
                      <a:r>
                        <a:rPr lang="en-US" sz="1400" u="none" strike="noStrike" dirty="0">
                          <a:effectLst/>
                          <a:latin typeface="+mn-lt"/>
                        </a:rPr>
                        <a:t> </a:t>
                      </a:r>
                      <a:r>
                        <a:rPr lang="en-US" sz="1400" u="none" strike="noStrike" dirty="0" err="1">
                          <a:effectLst/>
                          <a:latin typeface="+mn-lt"/>
                        </a:rPr>
                        <a:t>Kegiatan</a:t>
                      </a:r>
                      <a:r>
                        <a:rPr lang="en-US" sz="1400" u="none" strike="noStrike" dirty="0">
                          <a:effectLst/>
                          <a:latin typeface="+mn-lt"/>
                        </a:rPr>
                        <a:t> </a:t>
                      </a:r>
                      <a:r>
                        <a:rPr lang="en-US" sz="1400" u="none" strike="noStrike" dirty="0" err="1">
                          <a:effectLst/>
                          <a:latin typeface="+mn-lt"/>
                        </a:rPr>
                        <a:t>Konstruksi</a:t>
                      </a:r>
                      <a:r>
                        <a:rPr lang="en-US" sz="1400" u="none" strike="noStrike" dirty="0">
                          <a:effectLst/>
                          <a:latin typeface="+mn-lt"/>
                        </a:rPr>
                        <a:t>/</a:t>
                      </a:r>
                      <a:r>
                        <a:rPr lang="en-US" sz="1400" u="none" strike="noStrike" dirty="0" err="1">
                          <a:effectLst/>
                          <a:latin typeface="+mn-lt"/>
                        </a:rPr>
                        <a:t>Renovasi</a:t>
                      </a:r>
                      <a:r>
                        <a:rPr lang="en-US" sz="1400" u="none" strike="noStrike" dirty="0">
                          <a:effectLst/>
                          <a:latin typeface="+mn-lt"/>
                        </a:rPr>
                        <a:t> </a:t>
                      </a:r>
                      <a:r>
                        <a:rPr lang="en-US" sz="1400" u="none" strike="noStrike" dirty="0" err="1">
                          <a:effectLst/>
                          <a:latin typeface="+mn-lt"/>
                        </a:rPr>
                        <a:t>Bangunan</a:t>
                      </a:r>
                      <a:r>
                        <a:rPr lang="en-US" sz="1400" u="none" strike="noStrike" dirty="0">
                          <a:effectLst/>
                          <a:latin typeface="+mn-lt"/>
                        </a:rPr>
                        <a:t> </a:t>
                      </a:r>
                      <a:r>
                        <a:rPr lang="en-US" sz="1400" u="none" strike="noStrike" dirty="0" err="1">
                          <a:effectLst/>
                          <a:latin typeface="+mn-lt"/>
                        </a:rPr>
                        <a:t>Rumah</a:t>
                      </a:r>
                      <a:r>
                        <a:rPr lang="en-US" sz="1400" u="none" strike="noStrike" dirty="0">
                          <a:effectLst/>
                          <a:latin typeface="+mn-lt"/>
                        </a:rPr>
                        <a:t> </a:t>
                      </a:r>
                      <a:r>
                        <a:rPr lang="en-US" sz="1400" u="none" strike="noStrike" dirty="0" err="1">
                          <a:effectLst/>
                          <a:latin typeface="+mn-lt"/>
                        </a:rPr>
                        <a:t>Sakit</a:t>
                      </a:r>
                      <a:endParaRPr lang="en-US" sz="1400" b="0" i="0" u="none" strike="noStrike" dirty="0">
                        <a:solidFill>
                          <a:srgbClr val="000000"/>
                        </a:solidFill>
                        <a:effectLst/>
                        <a:latin typeface="+mn-lt"/>
                      </a:endParaRPr>
                    </a:p>
                  </a:txBody>
                  <a:tcPr marL="8617" marR="8617" marT="8617" marB="0" anchor="ctr"/>
                </a:tc>
                <a:tc hMerge="1">
                  <a:txBody>
                    <a:bodyPr/>
                    <a:lstStyle/>
                    <a:p>
                      <a:endParaRPr lang="en-US"/>
                    </a:p>
                  </a:txBody>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8617" marR="8617" marT="8617" marB="0" anchor="ctr"/>
                </a:tc>
                <a:extLst>
                  <a:ext uri="{0D108BD9-81ED-4DB2-BD59-A6C34878D82A}">
                    <a16:rowId xmlns:a16="http://schemas.microsoft.com/office/drawing/2014/main" val="3883663970"/>
                  </a:ext>
                </a:extLst>
              </a:tr>
              <a:tr h="440446">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1</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a:effectLst/>
                          <a:latin typeface="+mn-lt"/>
                        </a:rPr>
                        <a:t>Melaksanakan Pengawasan Keselamatan dan Kesehatan Kerja Fasilitas Kesehatan Lingkungan.</a:t>
                      </a:r>
                      <a:endParaRPr lang="en-US" sz="1400" b="0" i="0" u="none" strike="noStrike">
                        <a:solidFill>
                          <a:srgbClr val="000000"/>
                        </a:solidFill>
                        <a:effectLst/>
                        <a:latin typeface="+mn-lt"/>
                      </a:endParaRPr>
                    </a:p>
                  </a:txBody>
                  <a:tcPr marL="8617" marR="8617" marT="8617" marB="0"/>
                </a:tc>
                <a:tc>
                  <a:txBody>
                    <a:bodyPr/>
                    <a:lstStyle/>
                    <a:p>
                      <a:pPr algn="ctr" fontAlgn="ctr"/>
                      <a:r>
                        <a:rPr lang="en-US" sz="1400" u="none" strike="noStrike">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3437823012"/>
                  </a:ext>
                </a:extLst>
              </a:tr>
              <a:tr h="440446">
                <a:tc>
                  <a:txBody>
                    <a:bodyPr/>
                    <a:lstStyle/>
                    <a:p>
                      <a:pPr algn="ctr" fontAlgn="b"/>
                      <a:r>
                        <a:rPr lang="en-US" sz="1400" u="none" strike="noStrike" dirty="0">
                          <a:effectLst/>
                          <a:latin typeface="+mn-lt"/>
                        </a:rPr>
                        <a:t> </a:t>
                      </a:r>
                      <a:endParaRPr lang="en-US" sz="1400" b="0" i="0" u="none" strike="noStrike" dirty="0">
                        <a:solidFill>
                          <a:srgbClr val="000000"/>
                        </a:solidFill>
                        <a:effectLst/>
                        <a:latin typeface="+mn-lt"/>
                      </a:endParaRPr>
                    </a:p>
                  </a:txBody>
                  <a:tcPr marL="8617" marR="8617" marT="8617" marB="0" anchor="b"/>
                </a:tc>
                <a:tc>
                  <a:txBody>
                    <a:bodyPr/>
                    <a:lstStyle/>
                    <a:p>
                      <a:pPr algn="l" rtl="0" fontAlgn="ctr"/>
                      <a:r>
                        <a:rPr lang="en-US" sz="1400" u="none" strike="noStrike">
                          <a:effectLst/>
                          <a:latin typeface="+mn-lt"/>
                        </a:rPr>
                        <a:t>2</a:t>
                      </a:r>
                      <a:endParaRPr lang="en-US" sz="1400" b="0" i="0" u="none" strike="noStrike">
                        <a:solidFill>
                          <a:srgbClr val="000000"/>
                        </a:solidFill>
                        <a:effectLst/>
                        <a:latin typeface="+mn-lt"/>
                      </a:endParaRPr>
                    </a:p>
                  </a:txBody>
                  <a:tcPr marL="8617" marR="8617" marT="8617" marB="0" anchor="ctr"/>
                </a:tc>
                <a:tc>
                  <a:txBody>
                    <a:bodyPr/>
                    <a:lstStyle/>
                    <a:p>
                      <a:pPr algn="l" fontAlgn="t"/>
                      <a:r>
                        <a:rPr lang="en-US" sz="1400" u="none" strike="noStrike" dirty="0" err="1">
                          <a:effectLst/>
                          <a:latin typeface="+mn-lt"/>
                        </a:rPr>
                        <a:t>Pengawasan</a:t>
                      </a:r>
                      <a:r>
                        <a:rPr lang="en-US" sz="1400" u="none" strike="noStrike" dirty="0">
                          <a:effectLst/>
                          <a:latin typeface="+mn-lt"/>
                        </a:rPr>
                        <a:t> </a:t>
                      </a:r>
                      <a:r>
                        <a:rPr lang="en-US" sz="1400" u="none" strike="noStrike" dirty="0" err="1">
                          <a:effectLst/>
                          <a:latin typeface="+mn-lt"/>
                        </a:rPr>
                        <a:t>Kegiatan</a:t>
                      </a:r>
                      <a:r>
                        <a:rPr lang="en-US" sz="1400" u="none" strike="noStrike" dirty="0">
                          <a:effectLst/>
                          <a:latin typeface="+mn-lt"/>
                        </a:rPr>
                        <a:t> </a:t>
                      </a:r>
                      <a:r>
                        <a:rPr lang="en-US" sz="1400" u="none" strike="noStrike" dirty="0" err="1">
                          <a:effectLst/>
                          <a:latin typeface="+mn-lt"/>
                        </a:rPr>
                        <a:t>Kontruksi</a:t>
                      </a:r>
                      <a:r>
                        <a:rPr lang="en-US" sz="1400" u="none" strike="noStrike" dirty="0">
                          <a:effectLst/>
                          <a:latin typeface="+mn-lt"/>
                        </a:rPr>
                        <a:t> </a:t>
                      </a:r>
                      <a:r>
                        <a:rPr lang="en-US" sz="1400" u="none" strike="noStrike" dirty="0" err="1">
                          <a:effectLst/>
                          <a:latin typeface="+mn-lt"/>
                        </a:rPr>
                        <a:t>atau</a:t>
                      </a:r>
                      <a:r>
                        <a:rPr lang="en-US" sz="1400" u="none" strike="noStrike" dirty="0">
                          <a:effectLst/>
                          <a:latin typeface="+mn-lt"/>
                        </a:rPr>
                        <a:t> </a:t>
                      </a:r>
                      <a:r>
                        <a:rPr lang="en-US" sz="1400" u="none" strike="noStrike" dirty="0" err="1">
                          <a:effectLst/>
                          <a:latin typeface="+mn-lt"/>
                        </a:rPr>
                        <a:t>Renovasi</a:t>
                      </a:r>
                      <a:r>
                        <a:rPr lang="en-US" sz="1400" u="none" strike="noStrike" dirty="0">
                          <a:effectLst/>
                          <a:latin typeface="+mn-lt"/>
                        </a:rPr>
                        <a:t> </a:t>
                      </a:r>
                      <a:r>
                        <a:rPr lang="en-US" sz="1400" u="none" strike="noStrike" dirty="0" err="1">
                          <a:effectLst/>
                          <a:latin typeface="+mn-lt"/>
                        </a:rPr>
                        <a:t>Bangunan</a:t>
                      </a:r>
                      <a:r>
                        <a:rPr lang="en-US" sz="1400" u="none" strike="noStrike" dirty="0">
                          <a:effectLst/>
                          <a:latin typeface="+mn-lt"/>
                        </a:rPr>
                        <a:t> </a:t>
                      </a:r>
                      <a:r>
                        <a:rPr lang="en-US" sz="1400" u="none" strike="noStrike" dirty="0" err="1">
                          <a:effectLst/>
                          <a:latin typeface="+mn-lt"/>
                        </a:rPr>
                        <a:t>Rumah</a:t>
                      </a:r>
                      <a:r>
                        <a:rPr lang="en-US" sz="1400" u="none" strike="noStrike" dirty="0">
                          <a:effectLst/>
                          <a:latin typeface="+mn-lt"/>
                        </a:rPr>
                        <a:t> </a:t>
                      </a:r>
                      <a:r>
                        <a:rPr lang="en-US" sz="1400" u="none" strike="noStrike" dirty="0" err="1">
                          <a:effectLst/>
                          <a:latin typeface="+mn-lt"/>
                        </a:rPr>
                        <a:t>Sakit</a:t>
                      </a:r>
                      <a:r>
                        <a:rPr lang="en-US" sz="1400" u="none" strike="noStrike" dirty="0">
                          <a:effectLst/>
                          <a:latin typeface="+mn-lt"/>
                        </a:rPr>
                        <a:t>).</a:t>
                      </a:r>
                      <a:endParaRPr lang="en-US" sz="1400" b="0" i="0" u="none" strike="noStrike" dirty="0">
                        <a:solidFill>
                          <a:srgbClr val="000000"/>
                        </a:solidFill>
                        <a:effectLst/>
                        <a:latin typeface="+mn-lt"/>
                      </a:endParaRPr>
                    </a:p>
                  </a:txBody>
                  <a:tcPr marL="8617" marR="8617" marT="8617" marB="0"/>
                </a:tc>
                <a:tc>
                  <a:txBody>
                    <a:bodyPr/>
                    <a:lstStyle/>
                    <a:p>
                      <a:pPr algn="ctr" fontAlgn="ctr"/>
                      <a:r>
                        <a:rPr lang="en-US" sz="1400" u="none" strike="noStrike">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a:effectLst/>
                          <a:latin typeface="Tw Cen MT" panose="020B0602020104020603" pitchFamily="34" charset="0"/>
                        </a:rPr>
                        <a:t>2</a:t>
                      </a:r>
                      <a:endParaRPr lang="en-US" sz="1400" b="0" i="0" u="none" strike="noStrike">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627425034"/>
                  </a:ext>
                </a:extLst>
              </a:tr>
              <a:tr h="325318">
                <a:tc>
                  <a:txBody>
                    <a:bodyPr/>
                    <a:lstStyle/>
                    <a:p>
                      <a:pPr algn="ctr" fontAlgn="b"/>
                      <a:r>
                        <a:rPr lang="en-US" sz="1400" u="none" strike="noStrike" dirty="0">
                          <a:effectLst/>
                          <a:latin typeface="+mn-lt"/>
                        </a:rPr>
                        <a:t>d.</a:t>
                      </a:r>
                      <a:endParaRPr lang="en-US" sz="1400" b="0" i="0" u="none" strike="noStrike" dirty="0">
                        <a:solidFill>
                          <a:srgbClr val="000000"/>
                        </a:solidFill>
                        <a:effectLst/>
                        <a:latin typeface="+mn-lt"/>
                      </a:endParaRPr>
                    </a:p>
                  </a:txBody>
                  <a:tcPr marL="8617" marR="8617" marT="8617" marB="0" anchor="b"/>
                </a:tc>
                <a:tc gridSpan="2">
                  <a:txBody>
                    <a:bodyPr/>
                    <a:lstStyle/>
                    <a:p>
                      <a:pPr algn="l" fontAlgn="t"/>
                      <a:r>
                        <a:rPr lang="sv-SE" sz="1400" u="none" strike="noStrike">
                          <a:effectLst/>
                          <a:latin typeface="+mn-lt"/>
                        </a:rPr>
                        <a:t>Pengawasan Rumah Sakit Ramah Lingkungan</a:t>
                      </a:r>
                      <a:endParaRPr lang="sv-SE" sz="1400" b="0" i="0" u="none" strike="noStrike">
                        <a:solidFill>
                          <a:srgbClr val="000000"/>
                        </a:solidFill>
                        <a:effectLst/>
                        <a:latin typeface="+mn-lt"/>
                      </a:endParaRPr>
                    </a:p>
                  </a:txBody>
                  <a:tcPr marL="8617" marR="8617" marT="8617" marB="0"/>
                </a:tc>
                <a:tc hMerge="1">
                  <a:txBody>
                    <a:bodyPr/>
                    <a:lstStyle/>
                    <a:p>
                      <a:endParaRPr lang="en-US"/>
                    </a:p>
                  </a:txBody>
                  <a:tcPr/>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ndParaRPr>
                    </a:p>
                  </a:txBody>
                  <a:tcPr marL="8617" marR="8617" marT="8617" marB="0" anchor="ctr"/>
                </a:tc>
                <a:tc>
                  <a:txBody>
                    <a:bodyPr/>
                    <a:lstStyle/>
                    <a:p>
                      <a:pPr algn="ctr" fontAlgn="ctr"/>
                      <a:r>
                        <a:rPr lang="en-US" sz="1400" b="0" i="0" u="none" strike="noStrike" dirty="0">
                          <a:solidFill>
                            <a:srgbClr val="000000"/>
                          </a:solidFill>
                          <a:effectLst/>
                          <a:latin typeface="Tw Cen MT" panose="020B0602020104020603" pitchFamily="34" charset="0"/>
                        </a:rPr>
                        <a:t>1</a:t>
                      </a:r>
                    </a:p>
                  </a:txBody>
                  <a:tcPr marL="8617" marR="8617" marT="8617"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tc>
                <a:extLst>
                  <a:ext uri="{0D108BD9-81ED-4DB2-BD59-A6C34878D82A}">
                    <a16:rowId xmlns:a16="http://schemas.microsoft.com/office/drawing/2014/main" val="2379640804"/>
                  </a:ext>
                </a:extLst>
              </a:tr>
            </a:tbl>
          </a:graphicData>
        </a:graphic>
      </p:graphicFrame>
      <p:sp>
        <p:nvSpPr>
          <p:cNvPr id="2" name="Slide Number Placeholder 1">
            <a:extLst>
              <a:ext uri="{FF2B5EF4-FFF2-40B4-BE49-F238E27FC236}">
                <a16:creationId xmlns:a16="http://schemas.microsoft.com/office/drawing/2014/main" id="{E24D5C5E-8706-4F5F-AA31-2AF6EED58A0F}"/>
              </a:ext>
            </a:extLst>
          </p:cNvPr>
          <p:cNvSpPr>
            <a:spLocks noGrp="1"/>
          </p:cNvSpPr>
          <p:nvPr>
            <p:ph type="sldNum" sz="quarter" idx="12"/>
          </p:nvPr>
        </p:nvSpPr>
        <p:spPr/>
        <p:txBody>
          <a:bodyPr/>
          <a:lstStyle/>
          <a:p>
            <a:fld id="{565CE74E-AB26-4998-AD42-012C4C1AD076}" type="slidenum">
              <a:rPr lang="zh-CN" altLang="en-US" smtClean="0"/>
              <a:t>45</a:t>
            </a:fld>
            <a:endParaRPr lang="zh-CN" altLang="en-US"/>
          </a:p>
        </p:txBody>
      </p:sp>
    </p:spTree>
    <p:extLst>
      <p:ext uri="{BB962C8B-B14F-4D97-AF65-F5344CB8AC3E}">
        <p14:creationId xmlns:p14="http://schemas.microsoft.com/office/powerpoint/2010/main" val="30185882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5E446848-3513-4462-9102-A534BB49F219}"/>
              </a:ext>
            </a:extLst>
          </p:cNvPr>
          <p:cNvGraphicFramePr>
            <a:graphicFrameLocks/>
          </p:cNvGraphicFramePr>
          <p:nvPr>
            <p:extLst>
              <p:ext uri="{D42A27DB-BD31-4B8C-83A1-F6EECF244321}">
                <p14:modId xmlns:p14="http://schemas.microsoft.com/office/powerpoint/2010/main" val="1690715940"/>
              </p:ext>
            </p:extLst>
          </p:nvPr>
        </p:nvGraphicFramePr>
        <p:xfrm>
          <a:off x="216359" y="999185"/>
          <a:ext cx="11394113" cy="3487838"/>
        </p:xfrm>
        <a:graphic>
          <a:graphicData uri="http://schemas.openxmlformats.org/drawingml/2006/table">
            <a:tbl>
              <a:tblPr firstRow="1" bandRow="1"/>
              <a:tblGrid>
                <a:gridCol w="659369">
                  <a:extLst>
                    <a:ext uri="{9D8B030D-6E8A-4147-A177-3AD203B41FA5}">
                      <a16:colId xmlns:a16="http://schemas.microsoft.com/office/drawing/2014/main" val="20000"/>
                    </a:ext>
                  </a:extLst>
                </a:gridCol>
                <a:gridCol w="2185013">
                  <a:extLst>
                    <a:ext uri="{9D8B030D-6E8A-4147-A177-3AD203B41FA5}">
                      <a16:colId xmlns:a16="http://schemas.microsoft.com/office/drawing/2014/main" val="20001"/>
                    </a:ext>
                  </a:extLst>
                </a:gridCol>
                <a:gridCol w="953192">
                  <a:extLst>
                    <a:ext uri="{9D8B030D-6E8A-4147-A177-3AD203B41FA5}">
                      <a16:colId xmlns:a16="http://schemas.microsoft.com/office/drawing/2014/main" val="20002"/>
                    </a:ext>
                  </a:extLst>
                </a:gridCol>
                <a:gridCol w="733225">
                  <a:extLst>
                    <a:ext uri="{9D8B030D-6E8A-4147-A177-3AD203B41FA5}">
                      <a16:colId xmlns:a16="http://schemas.microsoft.com/office/drawing/2014/main" val="613652671"/>
                    </a:ext>
                  </a:extLst>
                </a:gridCol>
                <a:gridCol w="890689">
                  <a:extLst>
                    <a:ext uri="{9D8B030D-6E8A-4147-A177-3AD203B41FA5}">
                      <a16:colId xmlns:a16="http://schemas.microsoft.com/office/drawing/2014/main" val="3414419846"/>
                    </a:ext>
                  </a:extLst>
                </a:gridCol>
                <a:gridCol w="732634">
                  <a:extLst>
                    <a:ext uri="{9D8B030D-6E8A-4147-A177-3AD203B41FA5}">
                      <a16:colId xmlns:a16="http://schemas.microsoft.com/office/drawing/2014/main" val="3378410485"/>
                    </a:ext>
                  </a:extLst>
                </a:gridCol>
                <a:gridCol w="732634">
                  <a:extLst>
                    <a:ext uri="{9D8B030D-6E8A-4147-A177-3AD203B41FA5}">
                      <a16:colId xmlns:a16="http://schemas.microsoft.com/office/drawing/2014/main" val="3638923877"/>
                    </a:ext>
                  </a:extLst>
                </a:gridCol>
                <a:gridCol w="732634">
                  <a:extLst>
                    <a:ext uri="{9D8B030D-6E8A-4147-A177-3AD203B41FA5}">
                      <a16:colId xmlns:a16="http://schemas.microsoft.com/office/drawing/2014/main" val="1035506058"/>
                    </a:ext>
                  </a:extLst>
                </a:gridCol>
                <a:gridCol w="732634">
                  <a:extLst>
                    <a:ext uri="{9D8B030D-6E8A-4147-A177-3AD203B41FA5}">
                      <a16:colId xmlns:a16="http://schemas.microsoft.com/office/drawing/2014/main" val="3000633864"/>
                    </a:ext>
                  </a:extLst>
                </a:gridCol>
                <a:gridCol w="732634">
                  <a:extLst>
                    <a:ext uri="{9D8B030D-6E8A-4147-A177-3AD203B41FA5}">
                      <a16:colId xmlns:a16="http://schemas.microsoft.com/office/drawing/2014/main" val="2822331075"/>
                    </a:ext>
                  </a:extLst>
                </a:gridCol>
                <a:gridCol w="732634">
                  <a:extLst>
                    <a:ext uri="{9D8B030D-6E8A-4147-A177-3AD203B41FA5}">
                      <a16:colId xmlns:a16="http://schemas.microsoft.com/office/drawing/2014/main" val="1233933281"/>
                    </a:ext>
                  </a:extLst>
                </a:gridCol>
                <a:gridCol w="732634">
                  <a:extLst>
                    <a:ext uri="{9D8B030D-6E8A-4147-A177-3AD203B41FA5}">
                      <a16:colId xmlns:a16="http://schemas.microsoft.com/office/drawing/2014/main" val="20011"/>
                    </a:ext>
                  </a:extLst>
                </a:gridCol>
                <a:gridCol w="844187">
                  <a:extLst>
                    <a:ext uri="{9D8B030D-6E8A-4147-A177-3AD203B41FA5}">
                      <a16:colId xmlns:a16="http://schemas.microsoft.com/office/drawing/2014/main" val="3723419954"/>
                    </a:ext>
                  </a:extLst>
                </a:gridCol>
              </a:tblGrid>
              <a:tr h="483083">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MAR</a:t>
                      </a:r>
                    </a:p>
                  </a:txBody>
                  <a:tcPr marL="182731" marR="182731" marT="68759" marB="68759" anchor="ctr">
                    <a:lnL>
                      <a:noFill/>
                    </a:lnL>
                    <a:lnR>
                      <a:noFill/>
                    </a:lnR>
                    <a:lnT w="12700" cmpd="sng">
                      <a:solidFill>
                        <a:srgbClr val="FFC000"/>
                      </a:solidFill>
                    </a:lnT>
                    <a:lnB w="12700" cmpd="sng">
                      <a:solidFill>
                        <a:srgbClr val="FFC000"/>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APR</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MEI</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JUN</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JUL</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AGS</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SEP</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OKT</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NOV</a:t>
                      </a:r>
                    </a:p>
                  </a:txBody>
                  <a:tcPr marL="182731" marR="182731" marT="68759" marB="68759" anchor="ctr">
                    <a:lnL>
                      <a:noFill/>
                    </a:lnL>
                    <a:lnR>
                      <a:noFill/>
                    </a:lnR>
                    <a:lnT w="12700" cmpd="sng">
                      <a:solidFill>
                        <a:srgbClr val="FFC000"/>
                      </a:solidFill>
                    </a:lnT>
                    <a:lnB w="12700" cap="flat" cmpd="sng" algn="ctr">
                      <a:solidFill>
                        <a:srgbClr val="FFC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34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PENGELOLAAN ASRAMA ( ORANG )</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309</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112</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56</a:t>
                      </a:r>
                    </a:p>
                  </a:txBody>
                  <a:tcPr marL="9525" marR="9525" marT="9525" marB="0" anchor="ctr">
                    <a:lnL>
                      <a:noFill/>
                    </a:lnL>
                    <a:lnR>
                      <a:noFill/>
                    </a:lnR>
                    <a:lnT w="12700" cmpd="sng">
                      <a:solidFill>
                        <a:srgbClr val="FFC000"/>
                      </a:solid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40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33</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w="12700" cap="flat" cmpd="sng" algn="ctr">
                      <a:solidFill>
                        <a:srgbClr val="FFC000"/>
                      </a:solidFill>
                      <a:prstDash val="solid"/>
                      <a:round/>
                      <a:headEnd type="none" w="med" len="med"/>
                      <a:tailEnd type="none" w="med" len="med"/>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1"/>
                  </a:ext>
                </a:extLst>
              </a:tr>
              <a:tr h="20504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PRAKTEKAN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535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352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82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77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949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DOKTER MUDA (ORANG)</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11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3"/>
                  </a:ext>
                </a:extLst>
              </a:tr>
              <a:tr h="1949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MAGANG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20629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PRAPENELITIAN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5"/>
                  </a:ext>
                </a:extLst>
              </a:tr>
              <a:tr h="1949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PENELITIAN ( ORANG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1949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KUNJUNGAN ( ORANG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rPr>
                        <a:t> </a:t>
                      </a: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7"/>
                  </a:ext>
                </a:extLst>
              </a:tr>
              <a:tr h="1949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SURAT KETERANGAN</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166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39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19494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MOU (DOKUMEN)</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ID" sz="1400" b="0" i="0" u="none" strike="noStrike" dirty="0">
                          <a:solidFill>
                            <a:srgbClr val="000000"/>
                          </a:solidFill>
                          <a:effectLst/>
                          <a:latin typeface="Tw Cen MT" panose="020B0602020104020603" pitchFamily="34" charset="0"/>
                        </a:rPr>
                        <a:t>0</a:t>
                      </a: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0009"/>
                  </a:ext>
                </a:extLst>
              </a:tr>
              <a:tr h="3734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a:rPr>
                        <a:t>DIKLAT INTERNAL  (PESERTA)</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13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205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dirty="0">
                          <a:solidFill>
                            <a:srgbClr val="000000"/>
                          </a:solidFill>
                          <a:effectLst/>
                          <a:latin typeface="Tw Cen MT" panose="020B0602020104020603" pitchFamily="34" charset="0"/>
                        </a:rPr>
                        <a:t>22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68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227221273"/>
                  </a:ext>
                </a:extLst>
              </a:tr>
              <a:tr h="373499">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11</a:t>
                      </a:r>
                    </a:p>
                  </a:txBody>
                  <a:tcPr marL="19034" marR="19034" marT="14329"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r>
                        <a:rPr lang="en-US" sz="1400" b="0" i="0" u="none" strike="noStrike" dirty="0">
                          <a:solidFill>
                            <a:srgbClr val="000000"/>
                          </a:solidFill>
                          <a:effectLst/>
                          <a:latin typeface="Tw Cen MT" panose="020B0602020104020603" pitchFamily="34" charset="0"/>
                        </a:rPr>
                        <a:t>DIKLAT EKSTERNAL  (PESERTA)</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a:rPr>
                        <a:t> 3 </a:t>
                      </a: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rgbClr val="000000"/>
                          </a:solidFill>
                          <a:effectLst/>
                          <a:latin typeface="Tw Cen MT" panose="020B0602020104020603" pitchFamily="34" charset="0"/>
                        </a:rPr>
                        <a:t>4</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lvl="0" algn="ctr">
                        <a:buNone/>
                      </a:pPr>
                      <a:r>
                        <a:rPr lang="en-US" sz="1400" b="0" i="0" u="none" strike="noStrike" dirty="0">
                          <a:solidFill>
                            <a:srgbClr val="000000"/>
                          </a:solidFill>
                          <a:effectLst/>
                          <a:latin typeface="Tw Cen MT"/>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tc>
                  <a:txBody>
                    <a:bodyPr/>
                    <a:lstStyle/>
                    <a:p>
                      <a:pPr algn="ctr" fontAlgn="b"/>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w="12700" cmpd="sng">
                      <a:solidFill>
                        <a:srgbClr val="FFC000"/>
                      </a:solidFill>
                    </a:lnB>
                    <a:lnTlToBr w="12700" cmpd="sng">
                      <a:noFill/>
                      <a:prstDash val="solid"/>
                    </a:lnTlToBr>
                    <a:lnBlToTr w="12700" cmpd="sng">
                      <a:noFill/>
                      <a:prstDash val="solid"/>
                    </a:lnBlToTr>
                    <a:solidFill>
                      <a:srgbClr val="FFC000">
                        <a:alpha val="20000"/>
                      </a:srgbClr>
                    </a:solidFill>
                  </a:tcPr>
                </a:tc>
                <a:extLst>
                  <a:ext uri="{0D108BD9-81ED-4DB2-BD59-A6C34878D82A}">
                    <a16:rowId xmlns:a16="http://schemas.microsoft.com/office/drawing/2014/main" val="193622887"/>
                  </a:ext>
                </a:extLst>
              </a:tr>
            </a:tbl>
          </a:graphicData>
        </a:graphic>
      </p:graphicFrame>
      <p:graphicFrame>
        <p:nvGraphicFramePr>
          <p:cNvPr id="4" name="Content Placeholder 4">
            <a:extLst>
              <a:ext uri="{FF2B5EF4-FFF2-40B4-BE49-F238E27FC236}">
                <a16:creationId xmlns:a16="http://schemas.microsoft.com/office/drawing/2014/main" id="{8D19E686-7D64-46A8-ABE5-546F34D8058C}"/>
              </a:ext>
            </a:extLst>
          </p:cNvPr>
          <p:cNvGraphicFramePr>
            <a:graphicFrameLocks/>
          </p:cNvGraphicFramePr>
          <p:nvPr>
            <p:extLst>
              <p:ext uri="{D42A27DB-BD31-4B8C-83A1-F6EECF244321}">
                <p14:modId xmlns:p14="http://schemas.microsoft.com/office/powerpoint/2010/main" val="1078250485"/>
              </p:ext>
            </p:extLst>
          </p:nvPr>
        </p:nvGraphicFramePr>
        <p:xfrm>
          <a:off x="252053" y="5092198"/>
          <a:ext cx="10636523" cy="1645367"/>
        </p:xfrm>
        <a:graphic>
          <a:graphicData uri="http://schemas.openxmlformats.org/drawingml/2006/table">
            <a:tbl>
              <a:tblPr firstRow="1" bandRow="1"/>
              <a:tblGrid>
                <a:gridCol w="562947">
                  <a:extLst>
                    <a:ext uri="{9D8B030D-6E8A-4147-A177-3AD203B41FA5}">
                      <a16:colId xmlns:a16="http://schemas.microsoft.com/office/drawing/2014/main" val="20000"/>
                    </a:ext>
                  </a:extLst>
                </a:gridCol>
                <a:gridCol w="1740347">
                  <a:extLst>
                    <a:ext uri="{9D8B030D-6E8A-4147-A177-3AD203B41FA5}">
                      <a16:colId xmlns:a16="http://schemas.microsoft.com/office/drawing/2014/main" val="20001"/>
                    </a:ext>
                  </a:extLst>
                </a:gridCol>
                <a:gridCol w="520873">
                  <a:extLst>
                    <a:ext uri="{9D8B030D-6E8A-4147-A177-3AD203B41FA5}">
                      <a16:colId xmlns:a16="http://schemas.microsoft.com/office/drawing/2014/main" val="20002"/>
                    </a:ext>
                  </a:extLst>
                </a:gridCol>
                <a:gridCol w="626237">
                  <a:extLst>
                    <a:ext uri="{9D8B030D-6E8A-4147-A177-3AD203B41FA5}">
                      <a16:colId xmlns:a16="http://schemas.microsoft.com/office/drawing/2014/main" val="2561510065"/>
                    </a:ext>
                  </a:extLst>
                </a:gridCol>
                <a:gridCol w="520873">
                  <a:extLst>
                    <a:ext uri="{9D8B030D-6E8A-4147-A177-3AD203B41FA5}">
                      <a16:colId xmlns:a16="http://schemas.microsoft.com/office/drawing/2014/main" val="867155829"/>
                    </a:ext>
                  </a:extLst>
                </a:gridCol>
                <a:gridCol w="857638">
                  <a:extLst>
                    <a:ext uri="{9D8B030D-6E8A-4147-A177-3AD203B41FA5}">
                      <a16:colId xmlns:a16="http://schemas.microsoft.com/office/drawing/2014/main" val="3778148887"/>
                    </a:ext>
                  </a:extLst>
                </a:gridCol>
                <a:gridCol w="748486">
                  <a:extLst>
                    <a:ext uri="{9D8B030D-6E8A-4147-A177-3AD203B41FA5}">
                      <a16:colId xmlns:a16="http://schemas.microsoft.com/office/drawing/2014/main" val="1440867889"/>
                    </a:ext>
                  </a:extLst>
                </a:gridCol>
                <a:gridCol w="843187">
                  <a:extLst>
                    <a:ext uri="{9D8B030D-6E8A-4147-A177-3AD203B41FA5}">
                      <a16:colId xmlns:a16="http://schemas.microsoft.com/office/drawing/2014/main" val="1358230118"/>
                    </a:ext>
                  </a:extLst>
                </a:gridCol>
                <a:gridCol w="843187">
                  <a:extLst>
                    <a:ext uri="{9D8B030D-6E8A-4147-A177-3AD203B41FA5}">
                      <a16:colId xmlns:a16="http://schemas.microsoft.com/office/drawing/2014/main" val="737240153"/>
                    </a:ext>
                  </a:extLst>
                </a:gridCol>
                <a:gridCol w="843187">
                  <a:extLst>
                    <a:ext uri="{9D8B030D-6E8A-4147-A177-3AD203B41FA5}">
                      <a16:colId xmlns:a16="http://schemas.microsoft.com/office/drawing/2014/main" val="4127050612"/>
                    </a:ext>
                  </a:extLst>
                </a:gridCol>
                <a:gridCol w="843187">
                  <a:extLst>
                    <a:ext uri="{9D8B030D-6E8A-4147-A177-3AD203B41FA5}">
                      <a16:colId xmlns:a16="http://schemas.microsoft.com/office/drawing/2014/main" val="1417432009"/>
                    </a:ext>
                  </a:extLst>
                </a:gridCol>
                <a:gridCol w="843187">
                  <a:extLst>
                    <a:ext uri="{9D8B030D-6E8A-4147-A177-3AD203B41FA5}">
                      <a16:colId xmlns:a16="http://schemas.microsoft.com/office/drawing/2014/main" val="20011"/>
                    </a:ext>
                  </a:extLst>
                </a:gridCol>
                <a:gridCol w="843187">
                  <a:extLst>
                    <a:ext uri="{9D8B030D-6E8A-4147-A177-3AD203B41FA5}">
                      <a16:colId xmlns:a16="http://schemas.microsoft.com/office/drawing/2014/main" val="1194900730"/>
                    </a:ext>
                  </a:extLst>
                </a:gridCol>
              </a:tblGrid>
              <a:tr h="351768">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INDIKATOR</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0"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MAR</a:t>
                      </a:r>
                    </a:p>
                  </a:txBody>
                  <a:tcPr marL="182731" marR="182731" marT="68759" marB="68759"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APR</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MEI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JUNI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JULI</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AGS</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SEP</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OKT</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algn="ctr">
                        <a:buNone/>
                      </a:pPr>
                      <a:r>
                        <a:rPr lang="en-US" sz="1400" b="1" dirty="0">
                          <a:solidFill>
                            <a:schemeClr val="tx1"/>
                          </a:solidFill>
                          <a:latin typeface="Tw Cen MT"/>
                          <a:ea typeface="Verdana"/>
                          <a:cs typeface="Verdana"/>
                        </a:rPr>
                        <a:t>NOV</a:t>
                      </a:r>
                    </a:p>
                  </a:txBody>
                  <a:tcPr marL="182731" marR="182731" marT="68759" marB="68759" anchor="ctr">
                    <a:lnL>
                      <a:noFill/>
                    </a:lnL>
                    <a:lnR>
                      <a:noFill/>
                    </a:lnR>
                    <a:lnT w="12700" cmpd="sng">
                      <a:solidFill>
                        <a:srgbClr val="70AD47"/>
                      </a:solidFill>
                    </a:lnT>
                    <a:lnB w="12700" cap="flat" cmpd="sng" algn="ctr">
                      <a:solidFill>
                        <a:srgbClr val="70AD47"/>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8998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just" defTabSz="457200" rtl="0" eaLnBrk="1" fontAlgn="auto" latinLnBrk="0" hangingPunct="1">
                        <a:lnSpc>
                          <a:spcPct val="100000"/>
                        </a:lnSpc>
                        <a:spcBef>
                          <a:spcPts val="0"/>
                        </a:spcBef>
                        <a:spcAft>
                          <a:spcPts val="0"/>
                        </a:spcAft>
                        <a:buClrTx/>
                        <a:buSzTx/>
                        <a:buFontTx/>
                        <a:buNone/>
                        <a:tabLst/>
                        <a:defRPr/>
                      </a:pPr>
                      <a:r>
                        <a:rPr lang="en-US" sz="1400" dirty="0" err="1">
                          <a:latin typeface="Tw Cen MT"/>
                        </a:rPr>
                        <a:t>Persentase</a:t>
                      </a:r>
                      <a:r>
                        <a:rPr lang="en-US" sz="1400" dirty="0">
                          <a:latin typeface="Tw Cen MT"/>
                        </a:rPr>
                        <a:t> </a:t>
                      </a:r>
                      <a:r>
                        <a:rPr lang="en-US" sz="1400" dirty="0" err="1">
                          <a:latin typeface="Tw Cen MT"/>
                        </a:rPr>
                        <a:t>pegawai</a:t>
                      </a:r>
                      <a:r>
                        <a:rPr lang="en-US" sz="1400" dirty="0">
                          <a:latin typeface="Tw Cen MT"/>
                        </a:rPr>
                        <a:t> yang </a:t>
                      </a:r>
                      <a:r>
                        <a:rPr lang="en-US" sz="1400" dirty="0" err="1">
                          <a:latin typeface="Tw Cen MT"/>
                        </a:rPr>
                        <a:t>mengikuti</a:t>
                      </a:r>
                      <a:r>
                        <a:rPr lang="en-US" sz="1400" dirty="0">
                          <a:latin typeface="Tw Cen MT"/>
                        </a:rPr>
                        <a:t> </a:t>
                      </a:r>
                      <a:r>
                        <a:rPr lang="en-US" sz="1400" dirty="0" err="1">
                          <a:latin typeface="Tw Cen MT"/>
                        </a:rPr>
                        <a:t>pelatihan</a:t>
                      </a:r>
                      <a:r>
                        <a:rPr lang="en-US" sz="1400" dirty="0">
                          <a:latin typeface="Tw Cen MT"/>
                        </a:rPr>
                        <a:t>/</a:t>
                      </a:r>
                      <a:r>
                        <a:rPr lang="en-US" sz="1400" baseline="0" dirty="0">
                          <a:latin typeface="Tw Cen MT"/>
                        </a:rPr>
                        <a:t> </a:t>
                      </a:r>
                      <a:r>
                        <a:rPr lang="en-US" sz="1400" baseline="0" dirty="0" err="1">
                          <a:latin typeface="Tw Cen MT"/>
                        </a:rPr>
                        <a:t>Bintek</a:t>
                      </a:r>
                      <a:r>
                        <a:rPr lang="en-US" sz="1400" baseline="0" dirty="0">
                          <a:latin typeface="Tw Cen MT"/>
                        </a:rPr>
                        <a:t> </a:t>
                      </a:r>
                      <a:r>
                        <a:rPr lang="en-US" sz="1400" baseline="0" dirty="0" err="1">
                          <a:latin typeface="Tw Cen MT"/>
                        </a:rPr>
                        <a:t>selama</a:t>
                      </a:r>
                      <a:r>
                        <a:rPr lang="en-US" sz="1400" baseline="0" dirty="0">
                          <a:latin typeface="Tw Cen MT"/>
                        </a:rPr>
                        <a:t> jam/ </a:t>
                      </a:r>
                      <a:r>
                        <a:rPr lang="en-US" sz="1400" baseline="0" dirty="0" err="1">
                          <a:latin typeface="Tw Cen MT"/>
                        </a:rPr>
                        <a:t>tahun</a:t>
                      </a:r>
                      <a:r>
                        <a:rPr lang="en-US" sz="1400" baseline="0" dirty="0">
                          <a:latin typeface="Tw Cen MT"/>
                        </a:rPr>
                        <a:t> (%)</a:t>
                      </a:r>
                      <a:endParaRPr lang="en-US" sz="1400" dirty="0">
                        <a:solidFill>
                          <a:schemeClr val="tx2"/>
                        </a:solidFill>
                        <a:latin typeface="Tw Cen MT"/>
                        <a:ea typeface="Verdana" pitchFamily="34" charset="0"/>
                        <a:cs typeface="Verdana" pitchFamily="34" charset="0"/>
                      </a:endParaRPr>
                    </a:p>
                  </a:txBody>
                  <a:tcPr marL="19034" marR="19034" marT="14329"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a:t>
                      </a: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a:t>
                      </a:r>
                    </a:p>
                  </a:txBody>
                  <a:tcPr marL="19030" marR="19030" marT="14348" marB="0" anchor="ctr">
                    <a:lnL>
                      <a:noFill/>
                    </a:lnL>
                    <a:lnR>
                      <a:noFill/>
                    </a:lnR>
                    <a:lnT w="12700" cmpd="sng">
                      <a:solidFill>
                        <a:srgbClr val="70AD47"/>
                      </a:solidFill>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0.3%</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0.3%</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9%</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9,4%</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9,4%</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9,4%</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9,4%</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tc>
                  <a:txBody>
                    <a:bodyPr/>
                    <a:lstStyle/>
                    <a:p>
                      <a:pPr lvl="0" algn="ctr">
                        <a:buNone/>
                      </a:pPr>
                      <a:r>
                        <a:rPr lang="en-US" sz="1400" b="0" i="0" u="none" strike="noStrike" dirty="0">
                          <a:solidFill>
                            <a:schemeClr val="tx2"/>
                          </a:solidFill>
                          <a:effectLst/>
                          <a:latin typeface="Tw Cen MT"/>
                          <a:ea typeface="Verdana"/>
                          <a:cs typeface="Verdana"/>
                        </a:rPr>
                        <a:t>9,4%</a:t>
                      </a:r>
                    </a:p>
                  </a:txBody>
                  <a:tcPr marL="19030" marR="19030" marT="14348" marB="0" anchor="ctr">
                    <a:lnL>
                      <a:noFill/>
                    </a:lnL>
                    <a:lnR>
                      <a:noFill/>
                    </a:lnR>
                    <a:lnT w="12700" cap="flat" cmpd="sng" algn="ctr">
                      <a:solidFill>
                        <a:srgbClr val="70AD47"/>
                      </a:solidFill>
                      <a:prstDash val="solid"/>
                      <a:round/>
                      <a:headEnd type="none" w="med" len="med"/>
                      <a:tailEnd type="none" w="med" len="med"/>
                    </a:lnT>
                    <a:lnB w="12700" cmpd="sng">
                      <a:solidFill>
                        <a:srgbClr val="70AD47"/>
                      </a:solidFill>
                    </a:lnB>
                    <a:lnTlToBr w="12700" cmpd="sng">
                      <a:noFill/>
                      <a:prstDash val="solid"/>
                    </a:lnTlToBr>
                    <a:lnBlToTr w="12700" cmpd="sng">
                      <a:noFill/>
                      <a:prstDash val="solid"/>
                    </a:lnBlToTr>
                    <a:solidFill>
                      <a:srgbClr val="70AD47">
                        <a:alpha val="20000"/>
                      </a:srgbClr>
                    </a:solidFill>
                  </a:tcPr>
                </a:tc>
                <a:extLst>
                  <a:ext uri="{0D108BD9-81ED-4DB2-BD59-A6C34878D82A}">
                    <a16:rowId xmlns:a16="http://schemas.microsoft.com/office/drawing/2014/main" val="10001"/>
                  </a:ext>
                </a:extLst>
              </a:tr>
            </a:tbl>
          </a:graphicData>
        </a:graphic>
      </p:graphicFrame>
      <p:grpSp>
        <p:nvGrpSpPr>
          <p:cNvPr id="5" name="Group 4">
            <a:extLst>
              <a:ext uri="{FF2B5EF4-FFF2-40B4-BE49-F238E27FC236}">
                <a16:creationId xmlns:a16="http://schemas.microsoft.com/office/drawing/2014/main" id="{CA7059E4-204D-4499-B4D2-F2FF303F9D93}"/>
              </a:ext>
            </a:extLst>
          </p:cNvPr>
          <p:cNvGrpSpPr/>
          <p:nvPr/>
        </p:nvGrpSpPr>
        <p:grpSpPr>
          <a:xfrm>
            <a:off x="1122988" y="518457"/>
            <a:ext cx="3479124" cy="419026"/>
            <a:chOff x="840099" y="204943"/>
            <a:chExt cx="3388715" cy="499186"/>
          </a:xfrm>
        </p:grpSpPr>
        <p:sp>
          <p:nvSpPr>
            <p:cNvPr id="6" name="Pentagon 6">
              <a:extLst>
                <a:ext uri="{FF2B5EF4-FFF2-40B4-BE49-F238E27FC236}">
                  <a16:creationId xmlns:a16="http://schemas.microsoft.com/office/drawing/2014/main" id="{7EC3B0AB-243F-4350-855D-BFCA71AD4147}"/>
                </a:ext>
              </a:extLst>
            </p:cNvPr>
            <p:cNvSpPr/>
            <p:nvPr/>
          </p:nvSpPr>
          <p:spPr>
            <a:xfrm>
              <a:off x="840099" y="204943"/>
              <a:ext cx="1071246" cy="499186"/>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1</a:t>
              </a:r>
            </a:p>
          </p:txBody>
        </p:sp>
        <p:sp>
          <p:nvSpPr>
            <p:cNvPr id="7" name="Chevron 11">
              <a:extLst>
                <a:ext uri="{FF2B5EF4-FFF2-40B4-BE49-F238E27FC236}">
                  <a16:creationId xmlns:a16="http://schemas.microsoft.com/office/drawing/2014/main" id="{A99327A8-E9FC-4B1B-9375-1276CE0F5CEB}"/>
                </a:ext>
              </a:extLst>
            </p:cNvPr>
            <p:cNvSpPr/>
            <p:nvPr/>
          </p:nvSpPr>
          <p:spPr>
            <a:xfrm>
              <a:off x="1778657" y="204943"/>
              <a:ext cx="2450157" cy="486652"/>
            </a:xfrm>
            <a:prstGeom prst="chevron">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KEGIATAN</a:t>
              </a:r>
            </a:p>
          </p:txBody>
        </p:sp>
      </p:grpSp>
      <p:grpSp>
        <p:nvGrpSpPr>
          <p:cNvPr id="8" name="Group 7">
            <a:extLst>
              <a:ext uri="{FF2B5EF4-FFF2-40B4-BE49-F238E27FC236}">
                <a16:creationId xmlns:a16="http://schemas.microsoft.com/office/drawing/2014/main" id="{FC639CA5-F366-4849-98DC-E525A73D69F1}"/>
              </a:ext>
            </a:extLst>
          </p:cNvPr>
          <p:cNvGrpSpPr/>
          <p:nvPr/>
        </p:nvGrpSpPr>
        <p:grpSpPr>
          <a:xfrm>
            <a:off x="252053" y="4590166"/>
            <a:ext cx="5104491" cy="419644"/>
            <a:chOff x="836612" y="4643033"/>
            <a:chExt cx="5562598" cy="502281"/>
          </a:xfrm>
        </p:grpSpPr>
        <p:sp>
          <p:nvSpPr>
            <p:cNvPr id="9" name="Pentagon 7">
              <a:extLst>
                <a:ext uri="{FF2B5EF4-FFF2-40B4-BE49-F238E27FC236}">
                  <a16:creationId xmlns:a16="http://schemas.microsoft.com/office/drawing/2014/main" id="{FBA94941-CDE3-43B8-B3E7-4CADE624C3FF}"/>
                </a:ext>
              </a:extLst>
            </p:cNvPr>
            <p:cNvSpPr/>
            <p:nvPr/>
          </p:nvSpPr>
          <p:spPr>
            <a:xfrm>
              <a:off x="836612" y="4648200"/>
              <a:ext cx="1066800" cy="497114"/>
            </a:xfrm>
            <a:prstGeom prst="homePlate">
              <a:avLst/>
            </a:prstGeom>
            <a:solidFill>
              <a:srgbClr val="FFC000"/>
            </a:solidFill>
            <a:ln w="12700" cap="flat" cmpd="sng" algn="ctr">
              <a:noFill/>
              <a:prstDash val="solid"/>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10" b="0" i="0" u="none" strike="noStrike" kern="0" cap="none" spc="0" normalizeH="0" baseline="0" noProof="0" dirty="0">
                  <a:ln>
                    <a:noFill/>
                  </a:ln>
                  <a:solidFill>
                    <a:srgbClr val="44546A"/>
                  </a:solidFill>
                  <a:effectLst/>
                  <a:uLnTx/>
                  <a:uFillTx/>
                  <a:latin typeface="Arial Black" pitchFamily="34" charset="0"/>
                  <a:ea typeface="+mn-ea"/>
                  <a:cs typeface="+mn-cs"/>
                </a:rPr>
                <a:t>2</a:t>
              </a:r>
            </a:p>
          </p:txBody>
        </p:sp>
        <p:sp>
          <p:nvSpPr>
            <p:cNvPr id="10" name="Chevron 12">
              <a:extLst>
                <a:ext uri="{FF2B5EF4-FFF2-40B4-BE49-F238E27FC236}">
                  <a16:creationId xmlns:a16="http://schemas.microsoft.com/office/drawing/2014/main" id="{2F221B31-8C44-4027-9761-27C857C7F976}"/>
                </a:ext>
              </a:extLst>
            </p:cNvPr>
            <p:cNvSpPr/>
            <p:nvPr/>
          </p:nvSpPr>
          <p:spPr>
            <a:xfrm>
              <a:off x="1785710" y="4643035"/>
              <a:ext cx="4613502" cy="484631"/>
            </a:xfrm>
            <a:prstGeom prst="chevron">
              <a:avLst/>
            </a:prstGeom>
            <a:solidFill>
              <a:srgbClr val="FFC000"/>
            </a:solidFill>
            <a:ln w="12700" cap="flat" cmpd="sng" algn="ctr">
              <a:noFill/>
              <a:prstDash val="solid"/>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2410" b="1" i="0" u="none" strike="noStrike" kern="0" cap="none" spc="0" normalizeH="0" baseline="0" noProof="0" dirty="0">
                  <a:ln>
                    <a:noFill/>
                  </a:ln>
                  <a:solidFill>
                    <a:srgbClr val="44546A"/>
                  </a:solidFill>
                  <a:effectLst/>
                  <a:uLnTx/>
                  <a:uFillTx/>
                  <a:latin typeface="Calibri Light" panose="020F0302020204030204"/>
                  <a:ea typeface="+mn-ea"/>
                  <a:cs typeface="+mn-cs"/>
                </a:rPr>
                <a:t>PENINGKATAN MUTU SDM</a:t>
              </a:r>
            </a:p>
          </p:txBody>
        </p:sp>
      </p:grpSp>
      <p:sp>
        <p:nvSpPr>
          <p:cNvPr id="12" name="Rounded Rectangle 5">
            <a:extLst>
              <a:ext uri="{FF2B5EF4-FFF2-40B4-BE49-F238E27FC236}">
                <a16:creationId xmlns:a16="http://schemas.microsoft.com/office/drawing/2014/main" id="{635B9EBE-02F1-4C95-8B16-9D11D3C7EF4A}"/>
              </a:ext>
            </a:extLst>
          </p:cNvPr>
          <p:cNvSpPr/>
          <p:nvPr/>
        </p:nvSpPr>
        <p:spPr>
          <a:xfrm>
            <a:off x="4197192" y="37731"/>
            <a:ext cx="3797616"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SUB BAGIAN DIKLITBANG</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A7D7EA1A-E49C-4608-9521-49D323BA7AC8}"/>
              </a:ext>
            </a:extLst>
          </p:cNvPr>
          <p:cNvSpPr>
            <a:spLocks noGrp="1"/>
          </p:cNvSpPr>
          <p:nvPr>
            <p:ph type="sldNum" sz="quarter" idx="12"/>
          </p:nvPr>
        </p:nvSpPr>
        <p:spPr/>
        <p:txBody>
          <a:bodyPr/>
          <a:lstStyle/>
          <a:p>
            <a:fld id="{565CE74E-AB26-4998-AD42-012C4C1AD076}" type="slidenum">
              <a:rPr lang="zh-CN" altLang="en-US" smtClean="0"/>
              <a:t>46</a:t>
            </a:fld>
            <a:endParaRPr lang="zh-CN" altLang="en-US"/>
          </a:p>
        </p:txBody>
      </p:sp>
      <p:pic>
        <p:nvPicPr>
          <p:cNvPr id="14" name="Picture 13">
            <a:extLst>
              <a:ext uri="{FF2B5EF4-FFF2-40B4-BE49-F238E27FC236}">
                <a16:creationId xmlns:a16="http://schemas.microsoft.com/office/drawing/2014/main" id="{02D1D2AF-89DE-46DF-8E5E-921EADB58ADE}"/>
              </a:ext>
            </a:extLst>
          </p:cNvPr>
          <p:cNvPicPr>
            <a:picLocks noChangeAspect="1"/>
          </p:cNvPicPr>
          <p:nvPr/>
        </p:nvPicPr>
        <p:blipFill>
          <a:blip r:embed="rId3"/>
          <a:stretch>
            <a:fillRect/>
          </a:stretch>
        </p:blipFill>
        <p:spPr>
          <a:xfrm>
            <a:off x="216359" y="120044"/>
            <a:ext cx="682452" cy="747448"/>
          </a:xfrm>
          <a:prstGeom prst="rect">
            <a:avLst/>
          </a:prstGeom>
        </p:spPr>
      </p:pic>
    </p:spTree>
    <p:extLst>
      <p:ext uri="{BB962C8B-B14F-4D97-AF65-F5344CB8AC3E}">
        <p14:creationId xmlns:p14="http://schemas.microsoft.com/office/powerpoint/2010/main" val="52395732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ontent Placeholder 4">
            <a:extLst>
              <a:ext uri="{FF2B5EF4-FFF2-40B4-BE49-F238E27FC236}">
                <a16:creationId xmlns:a16="http://schemas.microsoft.com/office/drawing/2014/main" id="{80441A0E-4F54-4A04-9574-67F741EE09FB}"/>
              </a:ext>
            </a:extLst>
          </p:cNvPr>
          <p:cNvGraphicFramePr>
            <a:graphicFrameLocks/>
          </p:cNvGraphicFramePr>
          <p:nvPr>
            <p:extLst>
              <p:ext uri="{D42A27DB-BD31-4B8C-83A1-F6EECF244321}">
                <p14:modId xmlns:p14="http://schemas.microsoft.com/office/powerpoint/2010/main" val="678614854"/>
              </p:ext>
            </p:extLst>
          </p:nvPr>
        </p:nvGraphicFramePr>
        <p:xfrm>
          <a:off x="400927" y="600034"/>
          <a:ext cx="10728284" cy="5256151"/>
        </p:xfrm>
        <a:graphic>
          <a:graphicData uri="http://schemas.openxmlformats.org/drawingml/2006/table">
            <a:tbl>
              <a:tblPr firstRow="1" bandRow="1"/>
              <a:tblGrid>
                <a:gridCol w="467333">
                  <a:extLst>
                    <a:ext uri="{9D8B030D-6E8A-4147-A177-3AD203B41FA5}">
                      <a16:colId xmlns:a16="http://schemas.microsoft.com/office/drawing/2014/main" val="20000"/>
                    </a:ext>
                  </a:extLst>
                </a:gridCol>
                <a:gridCol w="2791076">
                  <a:extLst>
                    <a:ext uri="{9D8B030D-6E8A-4147-A177-3AD203B41FA5}">
                      <a16:colId xmlns:a16="http://schemas.microsoft.com/office/drawing/2014/main" val="20001"/>
                    </a:ext>
                  </a:extLst>
                </a:gridCol>
                <a:gridCol w="759476">
                  <a:extLst>
                    <a:ext uri="{9D8B030D-6E8A-4147-A177-3AD203B41FA5}">
                      <a16:colId xmlns:a16="http://schemas.microsoft.com/office/drawing/2014/main" val="3158327203"/>
                    </a:ext>
                  </a:extLst>
                </a:gridCol>
                <a:gridCol w="707601">
                  <a:extLst>
                    <a:ext uri="{9D8B030D-6E8A-4147-A177-3AD203B41FA5}">
                      <a16:colId xmlns:a16="http://schemas.microsoft.com/office/drawing/2014/main" val="3071190412"/>
                    </a:ext>
                  </a:extLst>
                </a:gridCol>
                <a:gridCol w="707601">
                  <a:extLst>
                    <a:ext uri="{9D8B030D-6E8A-4147-A177-3AD203B41FA5}">
                      <a16:colId xmlns:a16="http://schemas.microsoft.com/office/drawing/2014/main" val="47082063"/>
                    </a:ext>
                  </a:extLst>
                </a:gridCol>
                <a:gridCol w="707601">
                  <a:extLst>
                    <a:ext uri="{9D8B030D-6E8A-4147-A177-3AD203B41FA5}">
                      <a16:colId xmlns:a16="http://schemas.microsoft.com/office/drawing/2014/main" val="3070263076"/>
                    </a:ext>
                  </a:extLst>
                </a:gridCol>
                <a:gridCol w="707601">
                  <a:extLst>
                    <a:ext uri="{9D8B030D-6E8A-4147-A177-3AD203B41FA5}">
                      <a16:colId xmlns:a16="http://schemas.microsoft.com/office/drawing/2014/main" val="1956453115"/>
                    </a:ext>
                  </a:extLst>
                </a:gridCol>
                <a:gridCol w="799000">
                  <a:extLst>
                    <a:ext uri="{9D8B030D-6E8A-4147-A177-3AD203B41FA5}">
                      <a16:colId xmlns:a16="http://schemas.microsoft.com/office/drawing/2014/main" val="317213167"/>
                    </a:ext>
                  </a:extLst>
                </a:gridCol>
                <a:gridCol w="616199">
                  <a:extLst>
                    <a:ext uri="{9D8B030D-6E8A-4147-A177-3AD203B41FA5}">
                      <a16:colId xmlns:a16="http://schemas.microsoft.com/office/drawing/2014/main" val="2977065873"/>
                    </a:ext>
                  </a:extLst>
                </a:gridCol>
                <a:gridCol w="616199">
                  <a:extLst>
                    <a:ext uri="{9D8B030D-6E8A-4147-A177-3AD203B41FA5}">
                      <a16:colId xmlns:a16="http://schemas.microsoft.com/office/drawing/2014/main" val="719744620"/>
                    </a:ext>
                  </a:extLst>
                </a:gridCol>
                <a:gridCol w="616199">
                  <a:extLst>
                    <a:ext uri="{9D8B030D-6E8A-4147-A177-3AD203B41FA5}">
                      <a16:colId xmlns:a16="http://schemas.microsoft.com/office/drawing/2014/main" val="59903987"/>
                    </a:ext>
                  </a:extLst>
                </a:gridCol>
                <a:gridCol w="616199">
                  <a:extLst>
                    <a:ext uri="{9D8B030D-6E8A-4147-A177-3AD203B41FA5}">
                      <a16:colId xmlns:a16="http://schemas.microsoft.com/office/drawing/2014/main" val="20011"/>
                    </a:ext>
                  </a:extLst>
                </a:gridCol>
                <a:gridCol w="616199">
                  <a:extLst>
                    <a:ext uri="{9D8B030D-6E8A-4147-A177-3AD203B41FA5}">
                      <a16:colId xmlns:a16="http://schemas.microsoft.com/office/drawing/2014/main" val="2653684501"/>
                    </a:ext>
                  </a:extLst>
                </a:gridCol>
              </a:tblGrid>
              <a:tr h="260968">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NO</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rPr>
                        <a:t>JENIS</a:t>
                      </a:r>
                      <a:r>
                        <a:rPr lang="en-US" sz="1400" b="1" baseline="0" dirty="0">
                          <a:solidFill>
                            <a:schemeClr val="tx1"/>
                          </a:solidFill>
                          <a:latin typeface="Tw Cen MT" panose="020B0602020104020603" pitchFamily="34" charset="0"/>
                        </a:rPr>
                        <a:t> </a:t>
                      </a:r>
                      <a:r>
                        <a:rPr lang="en-US" sz="1400" b="1" dirty="0">
                          <a:solidFill>
                            <a:schemeClr val="tx1"/>
                          </a:solidFill>
                          <a:latin typeface="Tw Cen MT" panose="020B0602020104020603" pitchFamily="34" charset="0"/>
                        </a:rPr>
                        <a:t>KEGIATAN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10">
                  <a:txBody>
                    <a:bodyPr/>
                    <a:lstStyle/>
                    <a:p>
                      <a:pPr algn="ctr"/>
                      <a:r>
                        <a:rPr lang="en-US" sz="1400" b="1" dirty="0">
                          <a:solidFill>
                            <a:schemeClr val="tx1"/>
                          </a:solidFill>
                          <a:latin typeface="Tw Cen MT" panose="020B0602020104020603" pitchFamily="34" charset="0"/>
                        </a:rPr>
                        <a:t>BULAN</a:t>
                      </a:r>
                      <a:endParaRPr lang="en-US" dirty="0"/>
                    </a:p>
                  </a:txBody>
                  <a:tcPr marL="0" marR="0" marT="0" marB="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w="12700" cmpd="sng">
                      <a:noFill/>
                      <a:prstDash val="solid"/>
                    </a:lnL>
                  </a:tcPr>
                </a:tc>
                <a:tc hMerge="1">
                  <a:txBody>
                    <a:bodyPr/>
                    <a:lstStyle/>
                    <a:p>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endParaRPr lang="en-US"/>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endParaRPr lang="en-US"/>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pPr algn="ctr"/>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pPr algn="ctr"/>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pPr algn="ctr"/>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pPr algn="ctr"/>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hMerge="1">
                  <a:txBody>
                    <a:bodyPr/>
                    <a:lstStyle/>
                    <a:p>
                      <a:pPr algn="ctr"/>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tc>
                  <a:txBody>
                    <a:bodyPr/>
                    <a:lstStyle/>
                    <a:p>
                      <a:pPr algn="ctr"/>
                      <a:endParaRPr lang="en-US" dirty="0"/>
                    </a:p>
                  </a:txBody>
                  <a:tcPr marL="0" marR="0" marT="0" marB="0" anchor="ctr">
                    <a:lnL>
                      <a:noFill/>
                    </a:lnL>
                    <a:lnR>
                      <a:noFill/>
                    </a:lnR>
                    <a:lnT w="12700" cmpd="sng">
                      <a:solidFill>
                        <a:srgbClr val="ED7D31"/>
                      </a:solidFill>
                    </a:lnT>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247911">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p>
                      <a:pPr algn="ctr"/>
                      <a:r>
                        <a:rPr lang="en-US" sz="1400" b="1" dirty="0">
                          <a:solidFill>
                            <a:schemeClr val="tx1"/>
                          </a:solidFill>
                          <a:latin typeface="Tw Cen MT" panose="020B0602020104020603" pitchFamily="34" charset="0"/>
                        </a:rPr>
                        <a:t>JAN</a:t>
                      </a:r>
                      <a:endPar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FEB</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MAR</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1"/>
                          </a:solidFill>
                          <a:latin typeface="Tw Cen MT" panose="020B0602020104020603" pitchFamily="34" charset="0"/>
                          <a:ea typeface="Verdana" panose="020B0604030504040204" pitchFamily="34" charset="0"/>
                          <a:cs typeface="Verdana" panose="020B0604030504040204" pitchFamily="34" charset="0"/>
                        </a:rPr>
                        <a:t>APR</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MEI</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JUNI</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JULI</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AGS</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SEP</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OKT</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1"/>
                          </a:solidFill>
                          <a:latin typeface="Tw Cen MT"/>
                          <a:ea typeface="Verdana"/>
                          <a:cs typeface="Verdana" panose="020B0604030504040204" pitchFamily="34" charset="0"/>
                        </a:rPr>
                        <a:t>NOV</a:t>
                      </a:r>
                    </a:p>
                  </a:txBody>
                  <a:tcPr marL="0" marR="0" marT="0" marB="0" anchor="ctr">
                    <a:lnL>
                      <a:noFill/>
                    </a:lnL>
                    <a:lnR>
                      <a:noFill/>
                    </a:lnR>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20932">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1</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surat</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kabar</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untuk</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bacaan</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diruang</a:t>
                      </a:r>
                      <a:r>
                        <a:rPr lang="en-US" sz="1400" u="none" strike="noStrike" baseline="0" dirty="0">
                          <a:solidFill>
                            <a:schemeClr val="tx1"/>
                          </a:solidFill>
                          <a:effectLst/>
                          <a:latin typeface="Tw Cen MT" panose="020B0602020104020603" pitchFamily="34" charset="0"/>
                        </a:rPr>
                        <a:t> </a:t>
                      </a:r>
                      <a:r>
                        <a:rPr lang="en-US" sz="1400" u="none" strike="noStrike" baseline="0" dirty="0" err="1">
                          <a:solidFill>
                            <a:schemeClr val="tx1"/>
                          </a:solidFill>
                          <a:effectLst/>
                          <a:latin typeface="Tw Cen MT" panose="020B0602020104020603" pitchFamily="34" charset="0"/>
                        </a:rPr>
                        <a:t>tunggu</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14906">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2</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Menerima dan menyambungkan</a:t>
                      </a:r>
                      <a:r>
                        <a:rPr lang="fi-FI" sz="1400" u="none" strike="noStrike" baseline="0" dirty="0">
                          <a:solidFill>
                            <a:schemeClr val="tx1"/>
                          </a:solidFill>
                          <a:effectLst/>
                          <a:latin typeface="Tw Cen MT" panose="020B0602020104020603" pitchFamily="34" charset="0"/>
                        </a:rPr>
                        <a:t> telepon</a:t>
                      </a:r>
                      <a:endParaRPr lang="fi-FI" sz="1400" b="0" i="0" u="none" strike="noStrike" baseline="0"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a:rPr>
                        <a:t>168</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81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154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104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171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127</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155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115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163</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59136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3</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Membuat</a:t>
                      </a:r>
                      <a:r>
                        <a:rPr lang="fi-FI" sz="1400" u="none" strike="noStrike" baseline="0" dirty="0">
                          <a:solidFill>
                            <a:schemeClr val="tx1"/>
                          </a:solidFill>
                          <a:effectLst/>
                          <a:latin typeface="Tw Cen MT" panose="020B0602020104020603" pitchFamily="34" charset="0"/>
                        </a:rPr>
                        <a:t> laporan tertulis penyampaian informasi Pembina Apel beserta sosialisasi dari bidang terkait pada tiap apel pagi</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panose="020B0602020104020603" pitchFamily="34" charset="0"/>
                        </a:rPr>
                        <a:t>21</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1612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4</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Melaksanakan dan menyiapkan keperluan kegiatan survey kepuasan pelanggan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hMerge="1">
                  <a:txBody>
                    <a:bodyPr/>
                    <a:lstStyle/>
                    <a:p>
                      <a:pPr algn="l" fontAlgn="b">
                        <a:lnSpc>
                          <a:spcPct val="100000"/>
                        </a:lnSpc>
                      </a:pP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endParaRPr lang="en-US"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r"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ctr"/>
                      <a:r>
                        <a:rPr lang="en-US" sz="11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528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a. Rawat</a:t>
                      </a:r>
                      <a:r>
                        <a:rPr lang="fi-FI" sz="1400" u="none" strike="noStrike" baseline="0" dirty="0">
                          <a:solidFill>
                            <a:schemeClr val="tx1"/>
                          </a:solidFill>
                          <a:effectLst/>
                          <a:latin typeface="Tw Cen MT" panose="020B0602020104020603" pitchFamily="34" charset="0"/>
                        </a:rPr>
                        <a:t> Jalan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216</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106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b. Rawat Inap (Lembar)</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a:rPr>
                        <a:t>216</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216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4280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c. Instalasi</a:t>
                      </a:r>
                      <a:r>
                        <a:rPr lang="fi-FI" sz="1400" u="none" strike="noStrike" baseline="0" dirty="0">
                          <a:solidFill>
                            <a:schemeClr val="tx1"/>
                          </a:solidFill>
                          <a:effectLst/>
                          <a:latin typeface="Tw Cen MT" panose="020B0602020104020603" pitchFamily="34" charset="0"/>
                        </a:rPr>
                        <a:t> Farmasi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60</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60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280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solidFill>
                            <a:schemeClr val="tx1"/>
                          </a:solidFill>
                          <a:effectLst/>
                          <a:latin typeface="Tw Cen MT" panose="020B0602020104020603" pitchFamily="34" charset="0"/>
                        </a:rPr>
                        <a:t>d. Instalasi Lain (Responden)</a:t>
                      </a:r>
                      <a:endParaRPr lang="fi-FI"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a:rPr>
                        <a:t>540</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540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4280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5</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panose="020B0602020104020603" pitchFamily="34" charset="0"/>
                        </a:rPr>
                        <a:t>Menyiapkan</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blangko</a:t>
                      </a:r>
                      <a:r>
                        <a:rPr lang="en-US" sz="1400" u="none" strike="noStrike" dirty="0">
                          <a:solidFill>
                            <a:schemeClr val="tx1"/>
                          </a:solidFill>
                          <a:effectLst/>
                          <a:latin typeface="Tw Cen MT" panose="020B0602020104020603" pitchFamily="34" charset="0"/>
                        </a:rPr>
                        <a:t> </a:t>
                      </a:r>
                      <a:r>
                        <a:rPr lang="en-US" sz="1400" u="none" strike="noStrike" dirty="0" err="1">
                          <a:solidFill>
                            <a:schemeClr val="tx1"/>
                          </a:solidFill>
                          <a:effectLst/>
                          <a:latin typeface="Tw Cen MT" panose="020B0602020104020603" pitchFamily="34" charset="0"/>
                        </a:rPr>
                        <a:t>kotak</a:t>
                      </a:r>
                      <a:r>
                        <a:rPr lang="en-US" sz="1400" u="none" strike="noStrike" dirty="0">
                          <a:solidFill>
                            <a:schemeClr val="tx1"/>
                          </a:solidFill>
                          <a:effectLst/>
                          <a:latin typeface="Tw Cen MT" panose="020B0602020104020603" pitchFamily="34" charset="0"/>
                        </a:rPr>
                        <a:t> saran (</a:t>
                      </a:r>
                      <a:r>
                        <a:rPr lang="en-US" sz="1400" u="none" strike="noStrike" dirty="0" err="1">
                          <a:solidFill>
                            <a:schemeClr val="tx1"/>
                          </a:solidFill>
                          <a:effectLst/>
                          <a:latin typeface="Tw Cen MT" panose="020B0602020104020603" pitchFamily="34" charset="0"/>
                        </a:rPr>
                        <a:t>Lembar</a:t>
                      </a:r>
                      <a:r>
                        <a:rPr lang="en-US" sz="1400" u="none" strike="noStrike" dirty="0">
                          <a:solidFill>
                            <a:schemeClr val="tx1"/>
                          </a:solidFill>
                          <a:effectLst/>
                          <a:latin typeface="Tw Cen MT" panose="020B0602020104020603" pitchFamily="34" charset="0"/>
                        </a:rPr>
                        <a:t>)</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b"/>
                      <a:r>
                        <a:rPr lang="en-US" sz="1400" u="none" strike="noStrike" dirty="0">
                          <a:solidFill>
                            <a:schemeClr val="tx1"/>
                          </a:solidFill>
                          <a:effectLst/>
                          <a:latin typeface="Tw Cen MT"/>
                        </a:rPr>
                        <a:t>135</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135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64212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solidFill>
                            <a:schemeClr val="tx1"/>
                          </a:solidFill>
                          <a:effectLst/>
                          <a:latin typeface="Tw Cen MT" panose="020B0602020104020603" pitchFamily="34" charset="0"/>
                        </a:rPr>
                        <a:t>6</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solidFill>
                            <a:schemeClr val="tx1"/>
                          </a:solidFill>
                          <a:effectLst/>
                          <a:latin typeface="Tw Cen MT"/>
                        </a:rPr>
                        <a:t>Menyiapkan</a:t>
                      </a:r>
                      <a:r>
                        <a:rPr lang="en-US" sz="1400" u="none" strike="noStrike" dirty="0">
                          <a:solidFill>
                            <a:schemeClr val="tx1"/>
                          </a:solidFill>
                          <a:effectLst/>
                          <a:latin typeface="Tw Cen MT"/>
                        </a:rPr>
                        <a:t> </a:t>
                      </a:r>
                      <a:r>
                        <a:rPr lang="en-US" sz="1400" u="none" strike="noStrike" dirty="0" err="1">
                          <a:solidFill>
                            <a:schemeClr val="tx1"/>
                          </a:solidFill>
                          <a:effectLst/>
                          <a:latin typeface="Tw Cen MT"/>
                        </a:rPr>
                        <a:t>leaftlet</a:t>
                      </a:r>
                      <a:r>
                        <a:rPr lang="en-US" sz="1400" u="none" strike="noStrike" dirty="0">
                          <a:solidFill>
                            <a:schemeClr val="tx1"/>
                          </a:solidFill>
                          <a:effectLst/>
                          <a:latin typeface="Tw Cen MT"/>
                        </a:rPr>
                        <a:t> dan </a:t>
                      </a:r>
                      <a:r>
                        <a:rPr lang="en-US" sz="1400" u="none" strike="noStrike" dirty="0" err="1">
                          <a:solidFill>
                            <a:schemeClr val="tx1"/>
                          </a:solidFill>
                          <a:effectLst/>
                          <a:latin typeface="Tw Cen MT"/>
                        </a:rPr>
                        <a:t>kebutuhan</a:t>
                      </a:r>
                      <a:r>
                        <a:rPr lang="en-US" sz="1400" u="none" strike="noStrike" dirty="0">
                          <a:solidFill>
                            <a:schemeClr val="tx1"/>
                          </a:solidFill>
                          <a:effectLst/>
                          <a:latin typeface="Tw Cen MT"/>
                        </a:rPr>
                        <a:t> </a:t>
                      </a:r>
                      <a:r>
                        <a:rPr lang="en-US" sz="1400" u="none" strike="noStrike" dirty="0" err="1">
                          <a:solidFill>
                            <a:schemeClr val="tx1"/>
                          </a:solidFill>
                          <a:effectLst/>
                          <a:latin typeface="Tw Cen MT"/>
                        </a:rPr>
                        <a:t>promosi</a:t>
                      </a:r>
                      <a:r>
                        <a:rPr lang="en-US" sz="1400" u="none" strike="noStrike" dirty="0">
                          <a:solidFill>
                            <a:schemeClr val="tx1"/>
                          </a:solidFill>
                          <a:effectLst/>
                          <a:latin typeface="Tw Cen MT"/>
                        </a:rPr>
                        <a:t> RS (</a:t>
                      </a:r>
                      <a:r>
                        <a:rPr lang="en-US" sz="1400" u="none" strike="noStrike" dirty="0" err="1">
                          <a:solidFill>
                            <a:schemeClr val="tx1"/>
                          </a:solidFill>
                          <a:effectLst/>
                          <a:latin typeface="Tw Cen MT"/>
                        </a:rPr>
                        <a:t>Instalasi</a:t>
                      </a:r>
                      <a:r>
                        <a:rPr lang="en-US" sz="1400" u="none" strike="noStrike" dirty="0">
                          <a:solidFill>
                            <a:schemeClr val="tx1"/>
                          </a:solidFill>
                          <a:effectLst/>
                          <a:latin typeface="Tw Cen MT"/>
                        </a:rPr>
                        <a:t>)</a:t>
                      </a:r>
                      <a:endParaRPr lang="en-US" sz="1400" b="0" i="0" u="none" strike="noStrike" dirty="0">
                        <a:solidFill>
                          <a:schemeClr val="tx1"/>
                        </a:solidFill>
                        <a:effectLst/>
                        <a:latin typeface="Tw Cen MT"/>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fontAlgn="b"/>
                      <a:r>
                        <a:rPr lang="en-US" sz="1400" u="none" strike="noStrike" dirty="0">
                          <a:solidFill>
                            <a:schemeClr val="tx1"/>
                          </a:solidFill>
                          <a:effectLst/>
                          <a:latin typeface="Tw Cen MT" panose="020B0602020104020603" pitchFamily="34" charset="0"/>
                        </a:rPr>
                        <a:t>20</a:t>
                      </a:r>
                      <a:endParaRPr lang="en-US" sz="1400" b="0" i="0" u="none" strike="noStrike" dirty="0">
                        <a:solidFill>
                          <a:schemeClr val="tx1"/>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bl>
          </a:graphicData>
        </a:graphic>
      </p:graphicFrame>
      <p:sp>
        <p:nvSpPr>
          <p:cNvPr id="8" name="Rounded Rectangle 5">
            <a:extLst>
              <a:ext uri="{FF2B5EF4-FFF2-40B4-BE49-F238E27FC236}">
                <a16:creationId xmlns:a16="http://schemas.microsoft.com/office/drawing/2014/main" id="{44A4F41B-91E4-404D-B19B-88AFD8FB1904}"/>
              </a:ext>
            </a:extLst>
          </p:cNvPr>
          <p:cNvSpPr/>
          <p:nvPr/>
        </p:nvSpPr>
        <p:spPr>
          <a:xfrm>
            <a:off x="817625" y="66260"/>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3" name="Slide Number Placeholder 2">
            <a:extLst>
              <a:ext uri="{FF2B5EF4-FFF2-40B4-BE49-F238E27FC236}">
                <a16:creationId xmlns:a16="http://schemas.microsoft.com/office/drawing/2014/main" id="{0337730D-75DA-4ABC-B066-A6F32B5CF4BA}"/>
              </a:ext>
            </a:extLst>
          </p:cNvPr>
          <p:cNvSpPr>
            <a:spLocks noGrp="1"/>
          </p:cNvSpPr>
          <p:nvPr>
            <p:ph type="sldNum" sz="quarter" idx="12"/>
          </p:nvPr>
        </p:nvSpPr>
        <p:spPr/>
        <p:txBody>
          <a:bodyPr/>
          <a:lstStyle/>
          <a:p>
            <a:fld id="{565CE74E-AB26-4998-AD42-012C4C1AD076}" type="slidenum">
              <a:rPr lang="zh-CN" altLang="en-US" smtClean="0"/>
              <a:t>47</a:t>
            </a:fld>
            <a:endParaRPr lang="zh-CN" altLang="en-US"/>
          </a:p>
        </p:txBody>
      </p:sp>
      <p:pic>
        <p:nvPicPr>
          <p:cNvPr id="6" name="Picture 5">
            <a:extLst>
              <a:ext uri="{FF2B5EF4-FFF2-40B4-BE49-F238E27FC236}">
                <a16:creationId xmlns:a16="http://schemas.microsoft.com/office/drawing/2014/main" id="{A4076357-4244-4465-AE14-4975AD4D7A65}"/>
              </a:ext>
            </a:extLst>
          </p:cNvPr>
          <p:cNvPicPr>
            <a:picLocks noChangeAspect="1"/>
          </p:cNvPicPr>
          <p:nvPr/>
        </p:nvPicPr>
        <p:blipFill>
          <a:blip r:embed="rId3"/>
          <a:stretch>
            <a:fillRect/>
          </a:stretch>
        </p:blipFill>
        <p:spPr>
          <a:xfrm>
            <a:off x="305517" y="39153"/>
            <a:ext cx="512108" cy="560881"/>
          </a:xfrm>
          <a:prstGeom prst="rect">
            <a:avLst/>
          </a:prstGeom>
        </p:spPr>
      </p:pic>
    </p:spTree>
    <p:extLst>
      <p:ext uri="{BB962C8B-B14F-4D97-AF65-F5344CB8AC3E}">
        <p14:creationId xmlns:p14="http://schemas.microsoft.com/office/powerpoint/2010/main" val="310294778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4">
            <a:extLst>
              <a:ext uri="{FF2B5EF4-FFF2-40B4-BE49-F238E27FC236}">
                <a16:creationId xmlns:a16="http://schemas.microsoft.com/office/drawing/2014/main" id="{B02C5C14-C0CE-47F3-89E1-FC0B8E6EEEA2}"/>
              </a:ext>
            </a:extLst>
          </p:cNvPr>
          <p:cNvGraphicFramePr>
            <a:graphicFrameLocks/>
          </p:cNvGraphicFramePr>
          <p:nvPr>
            <p:extLst>
              <p:ext uri="{D42A27DB-BD31-4B8C-83A1-F6EECF244321}">
                <p14:modId xmlns:p14="http://schemas.microsoft.com/office/powerpoint/2010/main" val="2934799746"/>
              </p:ext>
            </p:extLst>
          </p:nvPr>
        </p:nvGraphicFramePr>
        <p:xfrm>
          <a:off x="327085" y="546997"/>
          <a:ext cx="10092556" cy="6180668"/>
        </p:xfrm>
        <a:graphic>
          <a:graphicData uri="http://schemas.openxmlformats.org/drawingml/2006/table">
            <a:tbl>
              <a:tblPr firstRow="1" bandRow="1"/>
              <a:tblGrid>
                <a:gridCol w="451976">
                  <a:extLst>
                    <a:ext uri="{9D8B030D-6E8A-4147-A177-3AD203B41FA5}">
                      <a16:colId xmlns:a16="http://schemas.microsoft.com/office/drawing/2014/main" val="20000"/>
                    </a:ext>
                  </a:extLst>
                </a:gridCol>
                <a:gridCol w="2687342">
                  <a:extLst>
                    <a:ext uri="{9D8B030D-6E8A-4147-A177-3AD203B41FA5}">
                      <a16:colId xmlns:a16="http://schemas.microsoft.com/office/drawing/2014/main" val="20001"/>
                    </a:ext>
                  </a:extLst>
                </a:gridCol>
                <a:gridCol w="560341">
                  <a:extLst>
                    <a:ext uri="{9D8B030D-6E8A-4147-A177-3AD203B41FA5}">
                      <a16:colId xmlns:a16="http://schemas.microsoft.com/office/drawing/2014/main" val="20002"/>
                    </a:ext>
                  </a:extLst>
                </a:gridCol>
                <a:gridCol w="723891">
                  <a:extLst>
                    <a:ext uri="{9D8B030D-6E8A-4147-A177-3AD203B41FA5}">
                      <a16:colId xmlns:a16="http://schemas.microsoft.com/office/drawing/2014/main" val="230920148"/>
                    </a:ext>
                  </a:extLst>
                </a:gridCol>
                <a:gridCol w="723891">
                  <a:extLst>
                    <a:ext uri="{9D8B030D-6E8A-4147-A177-3AD203B41FA5}">
                      <a16:colId xmlns:a16="http://schemas.microsoft.com/office/drawing/2014/main" val="3813976223"/>
                    </a:ext>
                  </a:extLst>
                </a:gridCol>
                <a:gridCol w="723891">
                  <a:extLst>
                    <a:ext uri="{9D8B030D-6E8A-4147-A177-3AD203B41FA5}">
                      <a16:colId xmlns:a16="http://schemas.microsoft.com/office/drawing/2014/main" val="204732735"/>
                    </a:ext>
                  </a:extLst>
                </a:gridCol>
                <a:gridCol w="723891">
                  <a:extLst>
                    <a:ext uri="{9D8B030D-6E8A-4147-A177-3AD203B41FA5}">
                      <a16:colId xmlns:a16="http://schemas.microsoft.com/office/drawing/2014/main" val="4213200483"/>
                    </a:ext>
                  </a:extLst>
                </a:gridCol>
                <a:gridCol w="723891">
                  <a:extLst>
                    <a:ext uri="{9D8B030D-6E8A-4147-A177-3AD203B41FA5}">
                      <a16:colId xmlns:a16="http://schemas.microsoft.com/office/drawing/2014/main" val="3183401644"/>
                    </a:ext>
                  </a:extLst>
                </a:gridCol>
                <a:gridCol w="723891">
                  <a:extLst>
                    <a:ext uri="{9D8B030D-6E8A-4147-A177-3AD203B41FA5}">
                      <a16:colId xmlns:a16="http://schemas.microsoft.com/office/drawing/2014/main" val="1781022546"/>
                    </a:ext>
                  </a:extLst>
                </a:gridCol>
                <a:gridCol w="723891">
                  <a:extLst>
                    <a:ext uri="{9D8B030D-6E8A-4147-A177-3AD203B41FA5}">
                      <a16:colId xmlns:a16="http://schemas.microsoft.com/office/drawing/2014/main" val="16539132"/>
                    </a:ext>
                  </a:extLst>
                </a:gridCol>
                <a:gridCol w="356408">
                  <a:extLst>
                    <a:ext uri="{9D8B030D-6E8A-4147-A177-3AD203B41FA5}">
                      <a16:colId xmlns:a16="http://schemas.microsoft.com/office/drawing/2014/main" val="1229988926"/>
                    </a:ext>
                  </a:extLst>
                </a:gridCol>
                <a:gridCol w="484626">
                  <a:extLst>
                    <a:ext uri="{9D8B030D-6E8A-4147-A177-3AD203B41FA5}">
                      <a16:colId xmlns:a16="http://schemas.microsoft.com/office/drawing/2014/main" val="20011"/>
                    </a:ext>
                  </a:extLst>
                </a:gridCol>
                <a:gridCol w="484626">
                  <a:extLst>
                    <a:ext uri="{9D8B030D-6E8A-4147-A177-3AD203B41FA5}">
                      <a16:colId xmlns:a16="http://schemas.microsoft.com/office/drawing/2014/main" val="1050419864"/>
                    </a:ext>
                  </a:extLst>
                </a:gridCol>
              </a:tblGrid>
              <a:tr h="280094">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10">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404708">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ED7D31"/>
                      </a:solid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MEI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JUNI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JULI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AGS</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SEP</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OKT</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NOV</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3781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7</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Cetak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Leaftlet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endParaRPr lang="en-US">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endParaRPr lang="en-US">
                        <a:latin typeface="Tw Cen MT" panose="020B0602020104020603"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81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baseline="0" dirty="0">
                          <a:effectLst/>
                          <a:latin typeface="Tw Cen MT" panose="020B0602020104020603" pitchFamily="34" charset="0"/>
                        </a:rPr>
                        <a:t>a. Leaflet Lama</a:t>
                      </a:r>
                      <a:endParaRPr lang="fi-FI" sz="14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3781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b. Leaflet Edukasi</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81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c. Leaflet Instalasi</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r h="3781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d. MMT &amp; Banner</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6</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476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Pemasaran ke</a:t>
                      </a:r>
                      <a:r>
                        <a:rPr lang="fi-FI" sz="1400" u="none" strike="noStrike" baseline="0" dirty="0">
                          <a:effectLst/>
                          <a:latin typeface="Tw Cen MT" panose="020B0602020104020603" pitchFamily="34" charset="0"/>
                        </a:rPr>
                        <a:t> Instansi Pemerintah dan Swasta</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7"/>
                  </a:ext>
                </a:extLst>
              </a:tr>
              <a:tr h="476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gridSpan="2">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Input Data &amp; pengetikan tugas Instalasi</a:t>
                      </a:r>
                      <a:r>
                        <a:rPr lang="fi-FI" sz="1400" u="none" strike="noStrike" baseline="0" dirty="0">
                          <a:effectLst/>
                          <a:latin typeface="Tw Cen MT" panose="020B0602020104020603" pitchFamily="34" charset="0"/>
                        </a:rPr>
                        <a:t> Humas &amp; Pemasaran</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hMerge="1">
                  <a:txBody>
                    <a:bodyPr/>
                    <a:lstStyle/>
                    <a:p>
                      <a:endParaRPr lang="en-US"/>
                    </a:p>
                  </a:txBody>
                  <a:tcPr>
                    <a:lnL w="12700" cmpd="sng">
                      <a:noFill/>
                      <a:prstDash val="solid"/>
                    </a:lnL>
                    <a:lnT w="12700" cmpd="sng">
                      <a:noFill/>
                      <a:prstDash val="solid"/>
                    </a:lnT>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400" b="0" i="0" u="none" strike="noStrike" dirty="0">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endParaRPr lang="en-US"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r>
                        <a:rPr lang="en-ID" sz="14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endParaRPr lang="en-ID" sz="1400" b="0" i="0" u="none" strike="noStrike">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r" fontAlgn="ctr"/>
                      <a:endParaRPr lang="en-ID" sz="1400" b="0" i="0" u="none" strike="noStrike" dirty="0">
                        <a:solidFill>
                          <a:srgbClr val="000000"/>
                        </a:solidFill>
                        <a:effectLst/>
                        <a:latin typeface="Tw Cen MT" panose="020B0602020104020603" pitchFamily="34" charset="0"/>
                      </a:endParaRP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fontAlgn="ctr"/>
                      <a:r>
                        <a:rPr lang="en-US" sz="1100" b="0" i="0" u="none" strike="noStrike">
                          <a:solidFill>
                            <a:srgbClr val="000000"/>
                          </a:solidFill>
                          <a:effectLst/>
                          <a:latin typeface="Tw Cen MT" panose="020B0602020104020603" pitchFamily="34" charset="0"/>
                        </a:rPr>
                        <a:t> </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476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400" u="none" strike="noStrike" baseline="0" dirty="0">
                          <a:effectLst/>
                          <a:latin typeface="Tw Cen MT" panose="020B0602020104020603" pitchFamily="34" charset="0"/>
                        </a:rPr>
                        <a:t>a. Pengajuan Foto Twitter, Web, Facebook, Instagram dan Path</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16</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9"/>
                  </a:ext>
                </a:extLst>
              </a:tr>
              <a:tr h="3781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b" latinLnBrk="0" hangingPunct="1">
                        <a:lnSpc>
                          <a:spcPct val="100000"/>
                        </a:lnSpc>
                        <a:spcBef>
                          <a:spcPts val="0"/>
                        </a:spcBef>
                        <a:spcAft>
                          <a:spcPts val="0"/>
                        </a:spcAft>
                        <a:buClrTx/>
                        <a:buSzTx/>
                        <a:buFontTx/>
                        <a:buNone/>
                        <a:tabLst/>
                        <a:defRPr/>
                      </a:pPr>
                      <a:r>
                        <a:rPr lang="fi-FI" sz="1400" u="none" strike="noStrike" dirty="0">
                          <a:effectLst/>
                          <a:latin typeface="Tw Cen MT" panose="020B0602020104020603" pitchFamily="34" charset="0"/>
                        </a:rPr>
                        <a:t>b. Laporan Kegiatan Humas</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7</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7812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a:effectLst/>
                          <a:latin typeface="Tw Cen MT"/>
                        </a:rPr>
                        <a:t>c. Jadwal </a:t>
                      </a:r>
                      <a:r>
                        <a:rPr lang="en-US" sz="1400" u="none" strike="noStrike" dirty="0" err="1">
                          <a:effectLst/>
                          <a:latin typeface="Tw Cen MT"/>
                        </a:rPr>
                        <a:t>Penugasan</a:t>
                      </a:r>
                      <a:r>
                        <a:rPr lang="en-US" sz="1400" u="none" strike="noStrike" baseline="0" dirty="0">
                          <a:effectLst/>
                          <a:latin typeface="Tw Cen MT"/>
                        </a:rPr>
                        <a:t> </a:t>
                      </a:r>
                      <a:r>
                        <a:rPr lang="en-US" sz="1400" u="none" strike="noStrike" baseline="0" dirty="0" err="1">
                          <a:effectLst/>
                          <a:latin typeface="Tw Cen MT"/>
                        </a:rPr>
                        <a:t>Inspektur</a:t>
                      </a:r>
                      <a:r>
                        <a:rPr lang="en-US" sz="1400" u="none" strike="noStrike" baseline="0" dirty="0">
                          <a:effectLst/>
                          <a:latin typeface="Tw Cen MT"/>
                        </a:rPr>
                        <a:t> Apel </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9</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 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1"/>
                  </a:ext>
                </a:extLst>
              </a:tr>
              <a:tr h="476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Menyampaikan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informasi</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kedinasan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dalam</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bentuk</a:t>
                      </a:r>
                      <a:r>
                        <a:rPr lang="en-US" sz="1400" u="none" strike="noStrike" baseline="0" dirty="0">
                          <a:effectLst/>
                          <a:latin typeface="Tw Cen MT" panose="020B0602020104020603" pitchFamily="34" charset="0"/>
                        </a:rPr>
                        <a:t> SMS Gateway</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9</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r h="47616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11</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panose="020B0602020104020603" pitchFamily="34" charset="0"/>
                        </a:rPr>
                        <a:t>Pemberian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informasi</a:t>
                      </a:r>
                      <a:r>
                        <a:rPr lang="en-US" sz="1400" u="none" strike="noStrike" baseline="0" dirty="0">
                          <a:effectLst/>
                          <a:latin typeface="Tw Cen MT" panose="020B0602020104020603" pitchFamily="34" charset="0"/>
                        </a:rPr>
                        <a:t> &amp; </a:t>
                      </a:r>
                      <a:r>
                        <a:rPr lang="en-US" sz="1400" u="none" strike="noStrike" baseline="0" dirty="0" err="1">
                          <a:effectLst/>
                          <a:latin typeface="Tw Cen MT" panose="020B0602020104020603" pitchFamily="34" charset="0"/>
                        </a:rPr>
                        <a:t>pelayanan</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kepada</a:t>
                      </a:r>
                      <a:r>
                        <a:rPr lang="en-US" sz="1400" u="none" strike="noStrike" baseline="0" dirty="0">
                          <a:effectLst/>
                          <a:latin typeface="Tw Cen MT" panose="020B0602020104020603" pitchFamily="34" charset="0"/>
                        </a:rPr>
                        <a:t> </a:t>
                      </a:r>
                      <a:r>
                        <a:rPr lang="en-US" sz="1400" u="none" strike="noStrike" baseline="0" dirty="0" err="1">
                          <a:effectLst/>
                          <a:latin typeface="Tw Cen MT" panose="020B0602020104020603" pitchFamily="34" charset="0"/>
                        </a:rPr>
                        <a:t>pelanggan</a:t>
                      </a:r>
                      <a:r>
                        <a:rPr lang="en-US" sz="1400" u="none" strike="noStrike" baseline="0" dirty="0">
                          <a:effectLst/>
                          <a:latin typeface="Tw Cen MT" panose="020B0602020104020603" pitchFamily="34" charset="0"/>
                        </a:rPr>
                        <a:t> (Customer)</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32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84</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52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10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17</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13"/>
                  </a:ext>
                </a:extLst>
              </a:tr>
            </a:tbl>
          </a:graphicData>
        </a:graphic>
      </p:graphicFrame>
      <p:sp>
        <p:nvSpPr>
          <p:cNvPr id="8" name="Rounded Rectangle 5">
            <a:extLst>
              <a:ext uri="{FF2B5EF4-FFF2-40B4-BE49-F238E27FC236}">
                <a16:creationId xmlns:a16="http://schemas.microsoft.com/office/drawing/2014/main" id="{44A4F41B-91E4-404D-B19B-88AFD8FB1904}"/>
              </a:ext>
            </a:extLst>
          </p:cNvPr>
          <p:cNvSpPr/>
          <p:nvPr/>
        </p:nvSpPr>
        <p:spPr>
          <a:xfrm>
            <a:off x="965106" y="82983"/>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2" name="Slide Number Placeholder 1">
            <a:extLst>
              <a:ext uri="{FF2B5EF4-FFF2-40B4-BE49-F238E27FC236}">
                <a16:creationId xmlns:a16="http://schemas.microsoft.com/office/drawing/2014/main" id="{7FE2FCA7-B914-4961-B0DB-C87DCCA70ECA}"/>
              </a:ext>
            </a:extLst>
          </p:cNvPr>
          <p:cNvSpPr>
            <a:spLocks noGrp="1"/>
          </p:cNvSpPr>
          <p:nvPr>
            <p:ph type="sldNum" sz="quarter" idx="12"/>
          </p:nvPr>
        </p:nvSpPr>
        <p:spPr/>
        <p:txBody>
          <a:bodyPr/>
          <a:lstStyle/>
          <a:p>
            <a:fld id="{565CE74E-AB26-4998-AD42-012C4C1AD076}" type="slidenum">
              <a:rPr lang="zh-CN" altLang="en-US" smtClean="0"/>
              <a:t>48</a:t>
            </a:fld>
            <a:endParaRPr lang="zh-CN" altLang="en-US"/>
          </a:p>
        </p:txBody>
      </p:sp>
      <p:pic>
        <p:nvPicPr>
          <p:cNvPr id="4" name="Picture 3">
            <a:extLst>
              <a:ext uri="{FF2B5EF4-FFF2-40B4-BE49-F238E27FC236}">
                <a16:creationId xmlns:a16="http://schemas.microsoft.com/office/drawing/2014/main" id="{DE1DF3DD-60D1-44F3-A4B2-A98789872A3A}"/>
              </a:ext>
            </a:extLst>
          </p:cNvPr>
          <p:cNvPicPr>
            <a:picLocks noChangeAspect="1"/>
          </p:cNvPicPr>
          <p:nvPr/>
        </p:nvPicPr>
        <p:blipFill>
          <a:blip r:embed="rId3"/>
          <a:stretch>
            <a:fillRect/>
          </a:stretch>
        </p:blipFill>
        <p:spPr>
          <a:xfrm>
            <a:off x="327085" y="82983"/>
            <a:ext cx="638021" cy="560881"/>
          </a:xfrm>
          <a:prstGeom prst="rect">
            <a:avLst/>
          </a:prstGeom>
        </p:spPr>
      </p:pic>
    </p:spTree>
    <p:extLst>
      <p:ext uri="{BB962C8B-B14F-4D97-AF65-F5344CB8AC3E}">
        <p14:creationId xmlns:p14="http://schemas.microsoft.com/office/powerpoint/2010/main" val="311383660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4">
            <a:extLst>
              <a:ext uri="{FF2B5EF4-FFF2-40B4-BE49-F238E27FC236}">
                <a16:creationId xmlns:a16="http://schemas.microsoft.com/office/drawing/2014/main" id="{FFE13B08-1E38-4D87-8326-BFF759AB55F4}"/>
              </a:ext>
            </a:extLst>
          </p:cNvPr>
          <p:cNvGraphicFramePr>
            <a:graphicFrameLocks/>
          </p:cNvGraphicFramePr>
          <p:nvPr>
            <p:extLst>
              <p:ext uri="{D42A27DB-BD31-4B8C-83A1-F6EECF244321}">
                <p14:modId xmlns:p14="http://schemas.microsoft.com/office/powerpoint/2010/main" val="2913916188"/>
              </p:ext>
            </p:extLst>
          </p:nvPr>
        </p:nvGraphicFramePr>
        <p:xfrm>
          <a:off x="529389" y="1012767"/>
          <a:ext cx="8987585" cy="3029969"/>
        </p:xfrm>
        <a:graphic>
          <a:graphicData uri="http://schemas.openxmlformats.org/drawingml/2006/table">
            <a:tbl>
              <a:tblPr firstRow="1" bandRow="1"/>
              <a:tblGrid>
                <a:gridCol w="441670">
                  <a:extLst>
                    <a:ext uri="{9D8B030D-6E8A-4147-A177-3AD203B41FA5}">
                      <a16:colId xmlns:a16="http://schemas.microsoft.com/office/drawing/2014/main" val="20000"/>
                    </a:ext>
                  </a:extLst>
                </a:gridCol>
                <a:gridCol w="1944991">
                  <a:extLst>
                    <a:ext uri="{9D8B030D-6E8A-4147-A177-3AD203B41FA5}">
                      <a16:colId xmlns:a16="http://schemas.microsoft.com/office/drawing/2014/main" val="20001"/>
                    </a:ext>
                  </a:extLst>
                </a:gridCol>
                <a:gridCol w="600084">
                  <a:extLst>
                    <a:ext uri="{9D8B030D-6E8A-4147-A177-3AD203B41FA5}">
                      <a16:colId xmlns:a16="http://schemas.microsoft.com/office/drawing/2014/main" val="20002"/>
                    </a:ext>
                  </a:extLst>
                </a:gridCol>
                <a:gridCol w="600084">
                  <a:extLst>
                    <a:ext uri="{9D8B030D-6E8A-4147-A177-3AD203B41FA5}">
                      <a16:colId xmlns:a16="http://schemas.microsoft.com/office/drawing/2014/main" val="2329988537"/>
                    </a:ext>
                  </a:extLst>
                </a:gridCol>
                <a:gridCol w="600084">
                  <a:extLst>
                    <a:ext uri="{9D8B030D-6E8A-4147-A177-3AD203B41FA5}">
                      <a16:colId xmlns:a16="http://schemas.microsoft.com/office/drawing/2014/main" val="3349757802"/>
                    </a:ext>
                  </a:extLst>
                </a:gridCol>
                <a:gridCol w="600084">
                  <a:extLst>
                    <a:ext uri="{9D8B030D-6E8A-4147-A177-3AD203B41FA5}">
                      <a16:colId xmlns:a16="http://schemas.microsoft.com/office/drawing/2014/main" val="2240633123"/>
                    </a:ext>
                  </a:extLst>
                </a:gridCol>
                <a:gridCol w="600084">
                  <a:extLst>
                    <a:ext uri="{9D8B030D-6E8A-4147-A177-3AD203B41FA5}">
                      <a16:colId xmlns:a16="http://schemas.microsoft.com/office/drawing/2014/main" val="537705930"/>
                    </a:ext>
                  </a:extLst>
                </a:gridCol>
                <a:gridCol w="600084">
                  <a:extLst>
                    <a:ext uri="{9D8B030D-6E8A-4147-A177-3AD203B41FA5}">
                      <a16:colId xmlns:a16="http://schemas.microsoft.com/office/drawing/2014/main" val="2500421398"/>
                    </a:ext>
                  </a:extLst>
                </a:gridCol>
                <a:gridCol w="600084">
                  <a:extLst>
                    <a:ext uri="{9D8B030D-6E8A-4147-A177-3AD203B41FA5}">
                      <a16:colId xmlns:a16="http://schemas.microsoft.com/office/drawing/2014/main" val="2160741538"/>
                    </a:ext>
                  </a:extLst>
                </a:gridCol>
                <a:gridCol w="600084">
                  <a:extLst>
                    <a:ext uri="{9D8B030D-6E8A-4147-A177-3AD203B41FA5}">
                      <a16:colId xmlns:a16="http://schemas.microsoft.com/office/drawing/2014/main" val="681663877"/>
                    </a:ext>
                  </a:extLst>
                </a:gridCol>
                <a:gridCol w="600084">
                  <a:extLst>
                    <a:ext uri="{9D8B030D-6E8A-4147-A177-3AD203B41FA5}">
                      <a16:colId xmlns:a16="http://schemas.microsoft.com/office/drawing/2014/main" val="2516456168"/>
                    </a:ext>
                  </a:extLst>
                </a:gridCol>
                <a:gridCol w="600084">
                  <a:extLst>
                    <a:ext uri="{9D8B030D-6E8A-4147-A177-3AD203B41FA5}">
                      <a16:colId xmlns:a16="http://schemas.microsoft.com/office/drawing/2014/main" val="20011"/>
                    </a:ext>
                  </a:extLst>
                </a:gridCol>
                <a:gridCol w="600084">
                  <a:extLst>
                    <a:ext uri="{9D8B030D-6E8A-4147-A177-3AD203B41FA5}">
                      <a16:colId xmlns:a16="http://schemas.microsoft.com/office/drawing/2014/main" val="531594739"/>
                    </a:ext>
                  </a:extLst>
                </a:gridCol>
              </a:tblGrid>
              <a:tr h="332489">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NO</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JENIS</a:t>
                      </a:r>
                      <a:r>
                        <a:rPr lang="en-US" sz="1400" baseline="0" dirty="0">
                          <a:latin typeface="Tw Cen MT" panose="020B0602020104020603" pitchFamily="34" charset="0"/>
                        </a:rPr>
                        <a:t> </a:t>
                      </a:r>
                      <a:r>
                        <a:rPr lang="en-US" sz="1400" dirty="0">
                          <a:latin typeface="Tw Cen MT" panose="020B0602020104020603" pitchFamily="34" charset="0"/>
                        </a:rPr>
                        <a:t>KEGIATAN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mpd="sng">
                      <a:solidFill>
                        <a:srgbClr val="ED7D31"/>
                      </a:solidFill>
                    </a:lnB>
                    <a:lnTlToBr w="12700" cmpd="sng">
                      <a:noFill/>
                      <a:prstDash val="solid"/>
                    </a:lnTlToBr>
                    <a:lnBlToTr w="12700" cmpd="sng">
                      <a:noFill/>
                      <a:prstDash val="solid"/>
                    </a:lnBlToTr>
                    <a:noFill/>
                  </a:tcPr>
                </a:tc>
                <a:tc gridSpan="10">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400" dirty="0">
                          <a:latin typeface="Tw Cen MT" panose="020B0602020104020603" pitchFamily="34" charset="0"/>
                        </a:rPr>
                        <a:t>BULAN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w="12700" cap="flat" cmpd="sng" algn="ctr">
                      <a:solidFill>
                        <a:srgbClr val="ED7D3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52513">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dirty="0">
                          <a:latin typeface="Tw Cen MT" panose="020B0602020104020603" pitchFamily="34" charset="0"/>
                        </a:rPr>
                        <a:t>JAN</a:t>
                      </a:r>
                      <a:endPar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ED7D31"/>
                      </a:solid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MAR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algn="ctr"/>
                      <a:r>
                        <a:rPr lang="en-US" sz="1400" b="1" dirty="0">
                          <a:solidFill>
                            <a:schemeClr val="tx2"/>
                          </a:solidFill>
                          <a:latin typeface="Tw Cen MT" panose="020B0602020104020603" pitchFamily="34" charset="0"/>
                          <a:ea typeface="Verdana" panose="020B0604030504040204" pitchFamily="34" charset="0"/>
                          <a:cs typeface="Verdana" panose="020B0604030504040204" pitchFamily="34" charset="0"/>
                        </a:rPr>
                        <a:t>APR</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MEI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JUNI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JULI</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AGS</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SEP</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OKT</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tc>
                  <a:txBody>
                    <a:bodyPr/>
                    <a:lstStyle/>
                    <a:p>
                      <a:pPr lvl="0" algn="ctr">
                        <a:buNone/>
                      </a:pPr>
                      <a:r>
                        <a:rPr lang="en-US" sz="1400" b="1" dirty="0">
                          <a:solidFill>
                            <a:schemeClr val="tx2"/>
                          </a:solidFill>
                          <a:latin typeface="Tw Cen MT"/>
                          <a:ea typeface="Verdana"/>
                          <a:cs typeface="Verdana" panose="020B0604030504040204" pitchFamily="34" charset="0"/>
                        </a:rPr>
                        <a:t>NOV</a:t>
                      </a:r>
                    </a:p>
                  </a:txBody>
                  <a:tcPr marL="45910" marR="45910" anchor="ctr">
                    <a:lnL>
                      <a:noFill/>
                    </a:lnL>
                    <a:lnR>
                      <a:noFill/>
                    </a:lnR>
                    <a:lnT w="12700" cap="flat" cmpd="sng" algn="ctr">
                      <a:solidFill>
                        <a:srgbClr val="ED7D31"/>
                      </a:solidFill>
                      <a:prstDash val="solid"/>
                      <a:round/>
                      <a:headEnd type="none" w="med" len="med"/>
                      <a:tailEnd type="none" w="med" len="med"/>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1"/>
                  </a:ext>
                </a:extLst>
              </a:tr>
              <a:tr h="521283">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400" u="none" strike="noStrike" dirty="0" err="1">
                          <a:effectLst/>
                          <a:latin typeface="Tw Cen MT"/>
                        </a:rPr>
                        <a:t>Membuat</a:t>
                      </a:r>
                      <a:r>
                        <a:rPr lang="en-US" sz="1400" u="none" strike="noStrike" dirty="0">
                          <a:effectLst/>
                          <a:latin typeface="Tw Cen MT"/>
                        </a:rPr>
                        <a:t> </a:t>
                      </a:r>
                      <a:r>
                        <a:rPr lang="en-US" sz="1400" u="none" strike="noStrike" dirty="0" err="1">
                          <a:effectLst/>
                          <a:latin typeface="Tw Cen MT"/>
                        </a:rPr>
                        <a:t>jadwal</a:t>
                      </a:r>
                      <a:r>
                        <a:rPr lang="en-US" sz="1400" u="none" strike="noStrike" dirty="0">
                          <a:effectLst/>
                          <a:latin typeface="Tw Cen MT"/>
                        </a:rPr>
                        <a:t> </a:t>
                      </a:r>
                      <a:r>
                        <a:rPr lang="en-US" sz="1400" u="none" strike="noStrike" dirty="0" err="1">
                          <a:effectLst/>
                          <a:latin typeface="Tw Cen MT"/>
                        </a:rPr>
                        <a:t>penugasan</a:t>
                      </a:r>
                      <a:r>
                        <a:rPr lang="en-US" sz="1400" u="none" strike="noStrike" dirty="0">
                          <a:effectLst/>
                          <a:latin typeface="Tw Cen MT"/>
                        </a:rPr>
                        <a:t> </a:t>
                      </a:r>
                      <a:r>
                        <a:rPr lang="en-US" sz="1400" u="none" strike="noStrike" dirty="0" err="1">
                          <a:effectLst/>
                          <a:latin typeface="Tw Cen MT"/>
                        </a:rPr>
                        <a:t>Inspektur</a:t>
                      </a:r>
                      <a:r>
                        <a:rPr lang="en-US" sz="1400" u="none" strike="noStrike" dirty="0">
                          <a:effectLst/>
                          <a:latin typeface="Tw Cen MT"/>
                        </a:rPr>
                        <a:t> &amp; Pembina Apel </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ED7D31"/>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dirty="0">
                          <a:solidFill>
                            <a:srgbClr val="000000"/>
                          </a:solidFill>
                          <a:effectLst/>
                          <a:latin typeface="Tw Cen MT" panose="020B0602020104020603" pitchFamily="34" charset="0"/>
                        </a:rPr>
                        <a:t>0</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5131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13</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baseline="0" dirty="0">
                          <a:effectLst/>
                          <a:latin typeface="Tw Cen MT" panose="020B0602020104020603" pitchFamily="34" charset="0"/>
                        </a:rPr>
                        <a:t>Dokumentasi Foto dan Video</a:t>
                      </a:r>
                      <a:endParaRPr lang="fi-FI" sz="1400" b="0" i="0" u="none" strike="noStrike" baseline="0"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10</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a:rPr>
                        <a:t>24</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a:solidFill>
                            <a:srgbClr val="000000"/>
                          </a:solidFill>
                          <a:effectLst/>
                          <a:latin typeface="Tw Cen MT" panose="020B0602020104020603" pitchFamily="34" charset="0"/>
                        </a:rPr>
                        <a:t>20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21</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a:solidFill>
                            <a:srgbClr val="000000"/>
                          </a:solidFill>
                          <a:effectLst/>
                          <a:latin typeface="Tw Cen MT" panose="020B0602020104020603" pitchFamily="34" charset="0"/>
                        </a:rPr>
                        <a:t>10</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15</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a:solidFill>
                            <a:srgbClr val="000000"/>
                          </a:solidFill>
                          <a:effectLst/>
                          <a:latin typeface="Tw Cen MT" panose="020B0602020104020603" pitchFamily="34" charset="0"/>
                        </a:rPr>
                        <a:t>8</a:t>
                      </a:r>
                    </a:p>
                  </a:txBody>
                  <a:tcPr marL="9525" marR="9525" marT="9525" marB="0" anchor="ctr">
                    <a:lnL>
                      <a:noFill/>
                    </a:lnL>
                    <a:lnR>
                      <a:noFill/>
                    </a:lnR>
                    <a:lnT>
                      <a:noFill/>
                    </a:lnT>
                    <a:lnB>
                      <a:no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3"/>
                  </a:ext>
                </a:extLst>
              </a:tr>
              <a:tr h="299870">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14</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Publikasi</a:t>
                      </a:r>
                      <a:r>
                        <a:rPr lang="fi-FI" sz="1400" u="none" strike="noStrike" baseline="0" dirty="0">
                          <a:effectLst/>
                          <a:latin typeface="Tw Cen MT" panose="020B0602020104020603" pitchFamily="34" charset="0"/>
                        </a:rPr>
                        <a:t> Media Sosial</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8</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43</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48</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400" b="0" i="0" u="none" strike="noStrike" dirty="0">
                          <a:solidFill>
                            <a:srgbClr val="000000"/>
                          </a:solidFill>
                          <a:effectLst/>
                          <a:latin typeface="Tw Cen MT" panose="020B0602020104020603" pitchFamily="34" charset="0"/>
                        </a:rPr>
                        <a:t>46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44</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36</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a:solidFill>
                            <a:srgbClr val="000000"/>
                          </a:solidFill>
                          <a:effectLst/>
                          <a:latin typeface="Tw Cen MT" panose="020B0602020104020603" pitchFamily="34" charset="0"/>
                        </a:rPr>
                        <a:t>31</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ID" sz="1400" b="0" i="0" u="none" strike="noStrike" dirty="0">
                          <a:solidFill>
                            <a:srgbClr val="000000"/>
                          </a:solidFill>
                          <a:effectLst/>
                          <a:latin typeface="Tw Cen MT" panose="020B0602020104020603" pitchFamily="34" charset="0"/>
                        </a:rPr>
                        <a:t>25</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tc>
                  <a:txBody>
                    <a:bodyPr/>
                    <a:lstStyle/>
                    <a:p>
                      <a:pPr algn="ctr" rtl="0" fontAlgn="ctr"/>
                      <a:r>
                        <a:rPr lang="en-US" sz="1100" b="0" i="0" u="none" strike="noStrike">
                          <a:solidFill>
                            <a:srgbClr val="000000"/>
                          </a:solidFill>
                          <a:effectLst/>
                          <a:latin typeface="Tw Cen MT" panose="020B0602020104020603" pitchFamily="34" charset="0"/>
                        </a:rPr>
                        <a:t>19</a:t>
                      </a:r>
                    </a:p>
                  </a:txBody>
                  <a:tcPr marL="9525" marR="9525" marT="9525" marB="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61695">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400" u="none" strike="noStrike" dirty="0">
                          <a:effectLst/>
                          <a:latin typeface="Tw Cen MT" panose="020B0602020104020603" pitchFamily="34" charset="0"/>
                        </a:rPr>
                        <a:t>15</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fi-FI" sz="1400" u="none" strike="noStrike" dirty="0">
                          <a:effectLst/>
                          <a:latin typeface="Tw Cen MT" panose="020B0602020104020603" pitchFamily="34" charset="0"/>
                        </a:rPr>
                        <a:t>Input materi pelayanan RS dan Info Publlik di</a:t>
                      </a:r>
                      <a:r>
                        <a:rPr lang="fi-FI" sz="1400" u="none" strike="noStrike" baseline="0" dirty="0">
                          <a:effectLst/>
                          <a:latin typeface="Tw Cen MT" panose="020B0602020104020603" pitchFamily="34" charset="0"/>
                        </a:rPr>
                        <a:t> Website</a:t>
                      </a:r>
                      <a:endParaRPr lang="fi-FI"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400" u="none" strike="noStrike" dirty="0">
                          <a:effectLst/>
                          <a:latin typeface="Tw Cen MT" panose="020B0602020104020603" pitchFamily="34" charset="0"/>
                        </a:rPr>
                        <a:t>2</a:t>
                      </a:r>
                      <a:endParaRPr lang="en-US" sz="14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ID" sz="14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tc>
                  <a:txBody>
                    <a:bodyPr/>
                    <a:lstStyle/>
                    <a:p>
                      <a:pPr algn="ctr" rtl="0" fontAlgn="ctr"/>
                      <a:r>
                        <a:rPr lang="en-US" sz="1100" b="0" i="0" u="none" strike="noStrike" dirty="0">
                          <a:solidFill>
                            <a:srgbClr val="000000"/>
                          </a:solidFill>
                          <a:effectLst/>
                          <a:latin typeface="Tw Cen MT" panose="020B0602020104020603" pitchFamily="34" charset="0"/>
                        </a:rPr>
                        <a:t>2</a:t>
                      </a:r>
                    </a:p>
                  </a:txBody>
                  <a:tcPr marL="9525" marR="9525" marT="9525" marB="0" anchor="ctr">
                    <a:lnL>
                      <a:noFill/>
                    </a:lnL>
                    <a:lnR>
                      <a:noFill/>
                    </a:lnR>
                    <a:lnT>
                      <a:noFill/>
                    </a:lnT>
                    <a:lnB w="12700" cmpd="sng">
                      <a:solidFill>
                        <a:srgbClr val="ED7D31"/>
                      </a:solidFill>
                    </a:lnB>
                    <a:lnTlToBr w="12700" cmpd="sng">
                      <a:noFill/>
                      <a:prstDash val="solid"/>
                    </a:lnTlToBr>
                    <a:lnBlToTr w="12700" cmpd="sng">
                      <a:noFill/>
                      <a:prstDash val="solid"/>
                    </a:lnBlToTr>
                    <a:solidFill>
                      <a:srgbClr val="ED7D31">
                        <a:alpha val="20000"/>
                      </a:srgbClr>
                    </a:solidFill>
                  </a:tcPr>
                </a:tc>
                <a:extLst>
                  <a:ext uri="{0D108BD9-81ED-4DB2-BD59-A6C34878D82A}">
                    <a16:rowId xmlns:a16="http://schemas.microsoft.com/office/drawing/2014/main" val="10005"/>
                  </a:ext>
                </a:extLst>
              </a:tr>
            </a:tbl>
          </a:graphicData>
        </a:graphic>
      </p:graphicFrame>
      <p:sp>
        <p:nvSpPr>
          <p:cNvPr id="5" name="Rounded Rectangle 5">
            <a:extLst>
              <a:ext uri="{FF2B5EF4-FFF2-40B4-BE49-F238E27FC236}">
                <a16:creationId xmlns:a16="http://schemas.microsoft.com/office/drawing/2014/main" id="{61D2E709-DF4C-44C1-9A39-917B54FBB673}"/>
              </a:ext>
            </a:extLst>
          </p:cNvPr>
          <p:cNvSpPr/>
          <p:nvPr/>
        </p:nvSpPr>
        <p:spPr>
          <a:xfrm>
            <a:off x="1215077" y="304242"/>
            <a:ext cx="5130894"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HUMAS DAN PEMASARAN</a:t>
            </a:r>
            <a:endParaRPr lang="en-US" sz="2800" dirty="0">
              <a:solidFill>
                <a:schemeClr val="bg1"/>
              </a:solidFill>
              <a:latin typeface="Tw Cen MT Condensed" panose="020B0606020104020203" pitchFamily="34" charset="0"/>
            </a:endParaRPr>
          </a:p>
        </p:txBody>
      </p:sp>
      <p:sp>
        <p:nvSpPr>
          <p:cNvPr id="6" name="Slide Number Placeholder 5">
            <a:extLst>
              <a:ext uri="{FF2B5EF4-FFF2-40B4-BE49-F238E27FC236}">
                <a16:creationId xmlns:a16="http://schemas.microsoft.com/office/drawing/2014/main" id="{2222C563-6793-4A7C-BEBD-0BD62059404B}"/>
              </a:ext>
            </a:extLst>
          </p:cNvPr>
          <p:cNvSpPr>
            <a:spLocks noGrp="1"/>
          </p:cNvSpPr>
          <p:nvPr>
            <p:ph type="sldNum" sz="quarter" idx="12"/>
          </p:nvPr>
        </p:nvSpPr>
        <p:spPr/>
        <p:txBody>
          <a:bodyPr/>
          <a:lstStyle/>
          <a:p>
            <a:fld id="{565CE74E-AB26-4998-AD42-012C4C1AD076}" type="slidenum">
              <a:rPr lang="zh-CN" altLang="en-US" smtClean="0"/>
              <a:t>49</a:t>
            </a:fld>
            <a:endParaRPr lang="zh-CN" altLang="en-US"/>
          </a:p>
        </p:txBody>
      </p:sp>
      <p:pic>
        <p:nvPicPr>
          <p:cNvPr id="4" name="Picture 3">
            <a:extLst>
              <a:ext uri="{FF2B5EF4-FFF2-40B4-BE49-F238E27FC236}">
                <a16:creationId xmlns:a16="http://schemas.microsoft.com/office/drawing/2014/main" id="{92E0A5CF-FAD2-454A-B764-A8AABDAA7A8B}"/>
              </a:ext>
            </a:extLst>
          </p:cNvPr>
          <p:cNvPicPr>
            <a:picLocks noChangeAspect="1"/>
          </p:cNvPicPr>
          <p:nvPr/>
        </p:nvPicPr>
        <p:blipFill>
          <a:blip r:embed="rId2"/>
          <a:stretch>
            <a:fillRect/>
          </a:stretch>
        </p:blipFill>
        <p:spPr>
          <a:xfrm>
            <a:off x="566573" y="259179"/>
            <a:ext cx="512108" cy="560881"/>
          </a:xfrm>
          <a:prstGeom prst="rect">
            <a:avLst/>
          </a:prstGeom>
        </p:spPr>
      </p:pic>
    </p:spTree>
    <p:extLst>
      <p:ext uri="{BB962C8B-B14F-4D97-AF65-F5344CB8AC3E}">
        <p14:creationId xmlns:p14="http://schemas.microsoft.com/office/powerpoint/2010/main" val="2839093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3" name="直接连接符 6">
            <a:extLst>
              <a:ext uri="{FF2B5EF4-FFF2-40B4-BE49-F238E27FC236}">
                <a16:creationId xmlns:a16="http://schemas.microsoft.com/office/drawing/2014/main" id="{055BEDA3-C911-4D1B-B3CE-7A4E824BA166}"/>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4" name="文本框 7">
            <a:extLst>
              <a:ext uri="{FF2B5EF4-FFF2-40B4-BE49-F238E27FC236}">
                <a16:creationId xmlns:a16="http://schemas.microsoft.com/office/drawing/2014/main" id="{7B174A73-A2E1-497F-8B29-6B3905513613}"/>
              </a:ext>
            </a:extLst>
          </p:cNvPr>
          <p:cNvSpPr txBox="1"/>
          <p:nvPr>
            <p:custDataLst>
              <p:tags r:id="rId1"/>
            </p:custDataLst>
          </p:nvPr>
        </p:nvSpPr>
        <p:spPr>
          <a:xfrm>
            <a:off x="1200481" y="96983"/>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Belanja</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Langsung</a:t>
            </a:r>
            <a:endPar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endParaRPr>
          </a:p>
        </p:txBody>
      </p:sp>
      <p:graphicFrame>
        <p:nvGraphicFramePr>
          <p:cNvPr id="5" name="Content Placeholder 5">
            <a:extLst>
              <a:ext uri="{FF2B5EF4-FFF2-40B4-BE49-F238E27FC236}">
                <a16:creationId xmlns:a16="http://schemas.microsoft.com/office/drawing/2014/main" id="{E39C22C6-9826-4A10-9A47-F57909771B02}"/>
              </a:ext>
            </a:extLst>
          </p:cNvPr>
          <p:cNvGraphicFramePr>
            <a:graphicFrameLocks/>
          </p:cNvGraphicFramePr>
          <p:nvPr>
            <p:extLst>
              <p:ext uri="{D42A27DB-BD31-4B8C-83A1-F6EECF244321}">
                <p14:modId xmlns:p14="http://schemas.microsoft.com/office/powerpoint/2010/main" val="1450820585"/>
              </p:ext>
            </p:extLst>
          </p:nvPr>
        </p:nvGraphicFramePr>
        <p:xfrm>
          <a:off x="523135" y="995160"/>
          <a:ext cx="11188913" cy="3534556"/>
        </p:xfrm>
        <a:graphic>
          <a:graphicData uri="http://schemas.openxmlformats.org/drawingml/2006/table">
            <a:tbl>
              <a:tblPr firstRow="1" bandRow="1">
                <a:tableStyleId>{93296810-A885-4BE3-A3E7-6D5BEEA58F35}</a:tableStyleId>
              </a:tblPr>
              <a:tblGrid>
                <a:gridCol w="668594">
                  <a:extLst>
                    <a:ext uri="{9D8B030D-6E8A-4147-A177-3AD203B41FA5}">
                      <a16:colId xmlns:a16="http://schemas.microsoft.com/office/drawing/2014/main" val="20000"/>
                    </a:ext>
                  </a:extLst>
                </a:gridCol>
                <a:gridCol w="299157">
                  <a:extLst>
                    <a:ext uri="{9D8B030D-6E8A-4147-A177-3AD203B41FA5}">
                      <a16:colId xmlns:a16="http://schemas.microsoft.com/office/drawing/2014/main" val="20001"/>
                    </a:ext>
                  </a:extLst>
                </a:gridCol>
                <a:gridCol w="4379827">
                  <a:extLst>
                    <a:ext uri="{9D8B030D-6E8A-4147-A177-3AD203B41FA5}">
                      <a16:colId xmlns:a16="http://schemas.microsoft.com/office/drawing/2014/main" val="2404947718"/>
                    </a:ext>
                  </a:extLst>
                </a:gridCol>
                <a:gridCol w="1908313">
                  <a:extLst>
                    <a:ext uri="{9D8B030D-6E8A-4147-A177-3AD203B41FA5}">
                      <a16:colId xmlns:a16="http://schemas.microsoft.com/office/drawing/2014/main" val="3449215731"/>
                    </a:ext>
                  </a:extLst>
                </a:gridCol>
                <a:gridCol w="1974574">
                  <a:extLst>
                    <a:ext uri="{9D8B030D-6E8A-4147-A177-3AD203B41FA5}">
                      <a16:colId xmlns:a16="http://schemas.microsoft.com/office/drawing/2014/main" val="1236499144"/>
                    </a:ext>
                  </a:extLst>
                </a:gridCol>
                <a:gridCol w="1958448">
                  <a:extLst>
                    <a:ext uri="{9D8B030D-6E8A-4147-A177-3AD203B41FA5}">
                      <a16:colId xmlns:a16="http://schemas.microsoft.com/office/drawing/2014/main" val="883461505"/>
                    </a:ext>
                  </a:extLst>
                </a:gridCol>
              </a:tblGrid>
              <a:tr h="566246">
                <a:tc gridSpan="2">
                  <a:txBody>
                    <a:bodyPr/>
                    <a:lstStyle/>
                    <a:p>
                      <a:pPr algn="ctr"/>
                      <a:r>
                        <a:rPr lang="en-US" sz="1800" dirty="0">
                          <a:solidFill>
                            <a:schemeClr val="tx1"/>
                          </a:solidFill>
                        </a:rPr>
                        <a:t>NO</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hMerge="1">
                  <a:txBody>
                    <a:bodyPr/>
                    <a:lstStyle/>
                    <a:p>
                      <a:pPr algn="ctr"/>
                      <a:r>
                        <a:rPr lang="en-US" sz="1800" dirty="0">
                          <a:solidFill>
                            <a:schemeClr val="tx1"/>
                          </a:solidFill>
                        </a:rPr>
                        <a:t>PROGRAM/KEGIATAN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PROGRAM/KEGIATAN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ANGGARAN</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REALISASI KEUANGAN </a:t>
                      </a:r>
                      <a:r>
                        <a:rPr lang="en-US" sz="1800" baseline="0" dirty="0">
                          <a:solidFill>
                            <a:schemeClr val="tx1"/>
                          </a:solidFill>
                        </a:rPr>
                        <a:t> </a:t>
                      </a:r>
                      <a:r>
                        <a:rPr lang="en-US" sz="1800" dirty="0">
                          <a:solidFill>
                            <a:schemeClr val="tx1"/>
                          </a:solidFill>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tc>
                  <a:txBody>
                    <a:bodyPr/>
                    <a:lstStyle/>
                    <a:p>
                      <a:pPr algn="ctr"/>
                      <a:r>
                        <a:rPr lang="en-US" sz="1800" dirty="0">
                          <a:solidFill>
                            <a:schemeClr val="tx1"/>
                          </a:solidFill>
                        </a:rPr>
                        <a:t>REALISASI </a:t>
                      </a:r>
                    </a:p>
                    <a:p>
                      <a:pPr algn="ctr"/>
                      <a:r>
                        <a:rPr lang="en-US" sz="1800" dirty="0">
                          <a:solidFill>
                            <a:schemeClr val="tx1"/>
                          </a:solidFill>
                        </a:rPr>
                        <a:t>FISIK</a:t>
                      </a:r>
                      <a:r>
                        <a:rPr lang="en-US" sz="1800" baseline="0" dirty="0">
                          <a:solidFill>
                            <a:schemeClr val="tx1"/>
                          </a:solidFill>
                        </a:rPr>
                        <a:t> </a:t>
                      </a:r>
                      <a:r>
                        <a:rPr lang="en-US" sz="1800" dirty="0">
                          <a:solidFill>
                            <a:schemeClr val="tx1"/>
                          </a:solidFill>
                        </a:rPr>
                        <a:t>(%)</a:t>
                      </a:r>
                      <a:endParaRPr lang="en-US" sz="1800" b="1" dirty="0">
                        <a:solidFill>
                          <a:schemeClr val="tx1"/>
                        </a:solidFill>
                        <a:latin typeface="Tw Cen MT" panose="020B0602020104020603" pitchFamily="34" charset="0"/>
                        <a:ea typeface="Verdana" pitchFamily="34" charset="0"/>
                        <a:cs typeface="Verdana" pitchFamily="34" charset="0"/>
                      </a:endParaRPr>
                    </a:p>
                  </a:txBody>
                  <a:tcPr marL="182740" marR="182740" marT="68874" marB="68874" anchor="ctr"/>
                </a:tc>
                <a:extLst>
                  <a:ext uri="{0D108BD9-81ED-4DB2-BD59-A6C34878D82A}">
                    <a16:rowId xmlns:a16="http://schemas.microsoft.com/office/drawing/2014/main" val="10000"/>
                  </a:ext>
                </a:extLst>
              </a:tr>
              <a:tr h="409133">
                <a:tc gridSpan="6">
                  <a:txBody>
                    <a:bodyPr/>
                    <a:lstStyle/>
                    <a:p>
                      <a:pPr algn="l">
                        <a:lnSpc>
                          <a:spcPct val="150000"/>
                        </a:lnSpc>
                      </a:pPr>
                      <a:r>
                        <a:rPr lang="en-US" sz="1800" b="1" dirty="0"/>
                        <a:t>Program</a:t>
                      </a:r>
                      <a:r>
                        <a:rPr lang="en-US" sz="1800" b="1" baseline="0" dirty="0"/>
                        <a:t> </a:t>
                      </a:r>
                      <a:r>
                        <a:rPr lang="en-US" sz="1800" b="1" baseline="0" dirty="0" err="1"/>
                        <a:t>Promosi</a:t>
                      </a:r>
                      <a:r>
                        <a:rPr lang="en-US" sz="1800" b="1" baseline="0" dirty="0"/>
                        <a:t> </a:t>
                      </a:r>
                      <a:r>
                        <a:rPr lang="en-US" sz="1800" b="1" baseline="0" dirty="0" err="1"/>
                        <a:t>dan</a:t>
                      </a:r>
                      <a:r>
                        <a:rPr lang="en-US" sz="1800" b="1" baseline="0" dirty="0"/>
                        <a:t> </a:t>
                      </a:r>
                      <a:r>
                        <a:rPr lang="en-US" sz="1800" b="1" baseline="0" dirty="0" err="1"/>
                        <a:t>Pemberdayaan</a:t>
                      </a:r>
                      <a:r>
                        <a:rPr lang="en-US" sz="1800" b="1" baseline="0" dirty="0"/>
                        <a:t> </a:t>
                      </a:r>
                      <a:r>
                        <a:rPr lang="en-US" sz="1800" b="1" baseline="0" dirty="0" err="1"/>
                        <a:t>Masyarakat</a:t>
                      </a:r>
                      <a:endParaRPr lang="en-US" sz="1800" b="1" dirty="0">
                        <a:solidFill>
                          <a:schemeClr val="tx2"/>
                        </a:solidFill>
                        <a:latin typeface="Tw Cen MT" panose="020B0602020104020603" pitchFamily="34" charset="0"/>
                      </a:endParaRPr>
                    </a:p>
                  </a:txBody>
                  <a:tcPr marL="182740" marR="182740" marT="68874" marB="68874"/>
                </a:tc>
                <a:tc hMerge="1">
                  <a:txBody>
                    <a:bodyPr/>
                    <a:lstStyle/>
                    <a:p>
                      <a:pPr algn="just">
                        <a:lnSpc>
                          <a:spcPct val="150000"/>
                        </a:lnSpc>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endParaRPr lang="en-US"/>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10005"/>
                  </a:ext>
                </a:extLst>
              </a:tr>
              <a:tr h="720080">
                <a:tc>
                  <a:txBody>
                    <a:bodyPr/>
                    <a:lstStyle/>
                    <a:p>
                      <a:pPr algn="ctr">
                        <a:lnSpc>
                          <a:spcPct val="150000"/>
                        </a:lnSpc>
                      </a:pPr>
                      <a:r>
                        <a:rPr lang="en-US" sz="1800" dirty="0"/>
                        <a:t>1.</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gridSpan="2">
                  <a:txBody>
                    <a:bodyPr/>
                    <a:lstStyle/>
                    <a:p>
                      <a:pPr algn="just">
                        <a:lnSpc>
                          <a:spcPct val="150000"/>
                        </a:lnSpc>
                      </a:pPr>
                      <a:r>
                        <a:rPr lang="en-US" sz="1800" dirty="0" err="1"/>
                        <a:t>Kegiatan</a:t>
                      </a:r>
                      <a:r>
                        <a:rPr lang="en-US" sz="1800" dirty="0"/>
                        <a:t> </a:t>
                      </a:r>
                      <a:r>
                        <a:rPr lang="en-US" sz="1800" dirty="0" err="1"/>
                        <a:t>Penyelenggaraan</a:t>
                      </a:r>
                      <a:r>
                        <a:rPr lang="en-US" sz="1800" baseline="0" dirty="0"/>
                        <a:t> </a:t>
                      </a:r>
                      <a:r>
                        <a:rPr lang="en-US" sz="1800" baseline="0" dirty="0" err="1"/>
                        <a:t>Promosi</a:t>
                      </a:r>
                      <a:r>
                        <a:rPr lang="en-US" sz="1800" baseline="0" dirty="0"/>
                        <a:t> </a:t>
                      </a:r>
                      <a:r>
                        <a:rPr lang="en-US" sz="1800" baseline="0" dirty="0" err="1"/>
                        <a:t>dan</a:t>
                      </a:r>
                      <a:r>
                        <a:rPr lang="en-US" sz="1800" baseline="0" dirty="0"/>
                        <a:t> </a:t>
                      </a:r>
                      <a:r>
                        <a:rPr lang="en-US" sz="1800" baseline="0" dirty="0" err="1"/>
                        <a:t>Pemberdayaan</a:t>
                      </a:r>
                      <a:r>
                        <a:rPr lang="en-US" sz="1800" baseline="0" dirty="0"/>
                        <a:t> </a:t>
                      </a:r>
                      <a:r>
                        <a:rPr lang="en-US" sz="1800" baseline="0" dirty="0" err="1"/>
                        <a:t>Masyarakat</a:t>
                      </a:r>
                      <a:r>
                        <a:rPr lang="en-US" sz="1800" baseline="0" dirty="0"/>
                        <a:t> </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hMerge="1">
                  <a:txBody>
                    <a:bodyPr/>
                    <a:lstStyle/>
                    <a:p>
                      <a:pPr algn="just">
                        <a:lnSpc>
                          <a:spcPct val="150000"/>
                        </a:lnSpc>
                      </a:pP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just">
                        <a:lnSpc>
                          <a:spcPct val="150000"/>
                        </a:lnSpc>
                      </a:pPr>
                      <a:r>
                        <a:rPr lang="en-US" sz="1800" dirty="0"/>
                        <a:t>600.000.000</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ea typeface="Verdana" pitchFamily="34" charset="0"/>
                          <a:cs typeface="Verdana" pitchFamily="34" charset="0"/>
                        </a:rPr>
                        <a:t> 266.751.715</a:t>
                      </a:r>
                    </a:p>
                  </a:txBody>
                  <a:tcPr marL="182740" marR="182740" marT="68874" marB="68874"/>
                </a:tc>
                <a:tc>
                  <a:txBody>
                    <a:bodyPr/>
                    <a:lstStyle/>
                    <a:p>
                      <a:pPr algn="ctr">
                        <a:lnSpc>
                          <a:spcPct val="150000"/>
                        </a:lnSpc>
                      </a:pPr>
                      <a:r>
                        <a:rPr lang="en-US" sz="1800" dirty="0">
                          <a:solidFill>
                            <a:schemeClr val="tx2"/>
                          </a:solidFill>
                          <a:latin typeface="Tw Cen MT" panose="020B0602020104020603" pitchFamily="34" charset="0"/>
                          <a:ea typeface="Verdana" pitchFamily="34" charset="0"/>
                          <a:cs typeface="Verdana" pitchFamily="34" charset="0"/>
                        </a:rPr>
                        <a:t>565.972.000</a:t>
                      </a:r>
                    </a:p>
                  </a:txBody>
                  <a:tcPr marL="182740" marR="182740" marT="68874" marB="68874"/>
                </a:tc>
                <a:extLst>
                  <a:ext uri="{0D108BD9-81ED-4DB2-BD59-A6C34878D82A}">
                    <a16:rowId xmlns:a16="http://schemas.microsoft.com/office/drawing/2014/main" val="10006"/>
                  </a:ext>
                </a:extLst>
              </a:tr>
              <a:tr h="436767">
                <a:tc gridSpan="6">
                  <a:txBody>
                    <a:bodyPr/>
                    <a:lstStyle/>
                    <a:p>
                      <a:pPr marL="0" marR="0" indent="0" algn="l" defTabSz="918240" rtl="0" eaLnBrk="1" fontAlgn="auto" latinLnBrk="0" hangingPunct="1">
                        <a:lnSpc>
                          <a:spcPct val="150000"/>
                        </a:lnSpc>
                        <a:spcBef>
                          <a:spcPts val="0"/>
                        </a:spcBef>
                        <a:spcAft>
                          <a:spcPts val="0"/>
                        </a:spcAft>
                        <a:buClrTx/>
                        <a:buSzTx/>
                        <a:buFontTx/>
                        <a:buNone/>
                        <a:tabLst/>
                        <a:defRPr/>
                      </a:pPr>
                      <a:r>
                        <a:rPr lang="en-US" sz="1800" b="1" dirty="0"/>
                        <a:t>Program</a:t>
                      </a:r>
                      <a:r>
                        <a:rPr lang="en-US" sz="1800" b="1" baseline="0" dirty="0"/>
                        <a:t> </a:t>
                      </a:r>
                      <a:r>
                        <a:rPr lang="en-US" sz="1800" b="1" baseline="0" dirty="0" err="1"/>
                        <a:t>Pelayanan</a:t>
                      </a:r>
                      <a:r>
                        <a:rPr lang="en-US" sz="1800" b="1" baseline="0" dirty="0"/>
                        <a:t> </a:t>
                      </a:r>
                      <a:r>
                        <a:rPr lang="en-US" sz="1800" b="1" baseline="0" dirty="0" err="1"/>
                        <a:t>dan</a:t>
                      </a:r>
                      <a:r>
                        <a:rPr lang="en-US" sz="1800" b="1" baseline="0" dirty="0"/>
                        <a:t> </a:t>
                      </a:r>
                      <a:r>
                        <a:rPr lang="en-US" sz="1800" b="1" baseline="0" dirty="0" err="1"/>
                        <a:t>Pendukung</a:t>
                      </a:r>
                      <a:r>
                        <a:rPr lang="en-US" sz="1800" b="1" baseline="0" dirty="0"/>
                        <a:t> </a:t>
                      </a:r>
                      <a:r>
                        <a:rPr lang="en-US" sz="1800" b="1" baseline="0" dirty="0" err="1"/>
                        <a:t>Pelayanan</a:t>
                      </a:r>
                      <a:r>
                        <a:rPr lang="en-US" sz="1800" b="1" baseline="0" dirty="0"/>
                        <a:t> (BLUD)</a:t>
                      </a:r>
                      <a:endParaRPr lang="en-US" sz="1800" b="1" dirty="0">
                        <a:solidFill>
                          <a:schemeClr val="tx2"/>
                        </a:solidFill>
                        <a:latin typeface="Tw Cen MT" panose="020B0602020104020603" pitchFamily="34" charset="0"/>
                      </a:endParaRPr>
                    </a:p>
                  </a:txBody>
                  <a:tcPr marL="182740" marR="182740" marT="68874" marB="68874"/>
                </a:tc>
                <a:tc hMerge="1">
                  <a:txBody>
                    <a:bodyPr/>
                    <a:lstStyle/>
                    <a:p>
                      <a:pPr algn="just">
                        <a:lnSpc>
                          <a:spcPct val="150000"/>
                        </a:lnSpc>
                      </a:pPr>
                      <a:endParaRPr lang="en-US" sz="1400" dirty="0">
                        <a:solidFill>
                          <a:schemeClr val="tx2"/>
                        </a:solidFill>
                        <a:latin typeface="+mn-lt"/>
                        <a:ea typeface="Verdana" pitchFamily="34" charset="0"/>
                        <a:cs typeface="Verdana" pitchFamily="34" charset="0"/>
                      </a:endParaRPr>
                    </a:p>
                  </a:txBody>
                  <a:tcPr marL="182740" marR="182740" marT="68874" marB="68874">
                    <a:cell3D prstMaterial="dkEdge">
                      <a:bevel w="25400" h="25400" prst="angle"/>
                      <a:lightRig rig="flood" dir="t"/>
                    </a:cell3D>
                  </a:tcPr>
                </a:tc>
                <a:tc hMerge="1">
                  <a:txBody>
                    <a:bodyPr/>
                    <a:lstStyle/>
                    <a:p>
                      <a:endParaRPr lang="en-US"/>
                    </a:p>
                  </a:txBody>
                  <a:tcPr/>
                </a:tc>
                <a:tc hMerge="1">
                  <a:txBody>
                    <a:bodyPr/>
                    <a:lstStyle/>
                    <a:p>
                      <a:endParaRPr lang="en-ID"/>
                    </a:p>
                  </a:txBody>
                  <a:tcPr/>
                </a:tc>
                <a:tc hMerge="1">
                  <a:txBody>
                    <a:bodyPr/>
                    <a:lstStyle/>
                    <a:p>
                      <a:endParaRPr lang="en-ID"/>
                    </a:p>
                  </a:txBody>
                  <a:tcPr/>
                </a:tc>
                <a:tc hMerge="1">
                  <a:txBody>
                    <a:bodyPr/>
                    <a:lstStyle/>
                    <a:p>
                      <a:endParaRPr lang="en-ID"/>
                    </a:p>
                  </a:txBody>
                  <a:tcPr/>
                </a:tc>
                <a:extLst>
                  <a:ext uri="{0D108BD9-81ED-4DB2-BD59-A6C34878D82A}">
                    <a16:rowId xmlns:a16="http://schemas.microsoft.com/office/drawing/2014/main" val="10007"/>
                  </a:ext>
                </a:extLst>
              </a:tr>
              <a:tr h="720080">
                <a:tc>
                  <a:txBody>
                    <a:bodyPr/>
                    <a:lstStyle/>
                    <a:p>
                      <a:pPr algn="ctr">
                        <a:lnSpc>
                          <a:spcPct val="150000"/>
                        </a:lnSpc>
                      </a:pPr>
                      <a:r>
                        <a:rPr lang="en-US" sz="1800" dirty="0"/>
                        <a:t>1.</a:t>
                      </a:r>
                      <a:endParaRPr lang="en-US" sz="1800" dirty="0">
                        <a:solidFill>
                          <a:schemeClr val="tx2"/>
                        </a:solidFill>
                        <a:latin typeface="Tw Cen MT" panose="020B0602020104020603" pitchFamily="34" charset="0"/>
                        <a:ea typeface="Verdana" pitchFamily="34" charset="0"/>
                        <a:cs typeface="Verdana" pitchFamily="34" charset="0"/>
                      </a:endParaRPr>
                    </a:p>
                  </a:txBody>
                  <a:tcPr marL="182740" marR="182740" marT="68874" marB="68874"/>
                </a:tc>
                <a:tc gridSpan="2">
                  <a:txBody>
                    <a:bodyPr/>
                    <a:lstStyle/>
                    <a:p>
                      <a:pPr marL="0" marR="0" indent="0" algn="just" defTabSz="918240" rtl="0" eaLnBrk="1" fontAlgn="auto" latinLnBrk="0" hangingPunct="1">
                        <a:lnSpc>
                          <a:spcPct val="150000"/>
                        </a:lnSpc>
                        <a:spcBef>
                          <a:spcPts val="0"/>
                        </a:spcBef>
                        <a:spcAft>
                          <a:spcPts val="0"/>
                        </a:spcAft>
                        <a:buClrTx/>
                        <a:buSzTx/>
                        <a:buFontTx/>
                        <a:buNone/>
                        <a:tabLst/>
                        <a:defRPr/>
                      </a:pPr>
                      <a:r>
                        <a:rPr lang="en-US" sz="1800" dirty="0" err="1"/>
                        <a:t>Kegiatan</a:t>
                      </a:r>
                      <a:r>
                        <a:rPr lang="en-US" sz="1800" dirty="0"/>
                        <a:t>  </a:t>
                      </a:r>
                      <a:r>
                        <a:rPr lang="en-US" sz="1800" baseline="0" dirty="0" err="1"/>
                        <a:t>Pelayanan</a:t>
                      </a:r>
                      <a:r>
                        <a:rPr lang="en-US" sz="1800" baseline="0" dirty="0"/>
                        <a:t> </a:t>
                      </a:r>
                      <a:r>
                        <a:rPr lang="en-US" sz="1800" baseline="0" dirty="0" err="1"/>
                        <a:t>dan</a:t>
                      </a:r>
                      <a:r>
                        <a:rPr lang="en-US" sz="1800" baseline="0" dirty="0"/>
                        <a:t> </a:t>
                      </a:r>
                      <a:r>
                        <a:rPr lang="en-US" sz="1800" baseline="0" dirty="0" err="1"/>
                        <a:t>Pendukung</a:t>
                      </a:r>
                      <a:r>
                        <a:rPr lang="en-US" sz="1800" baseline="0" dirty="0"/>
                        <a:t> </a:t>
                      </a:r>
                      <a:r>
                        <a:rPr lang="en-US" sz="1800" baseline="0" dirty="0" err="1"/>
                        <a:t>Pelayanan</a:t>
                      </a:r>
                      <a:r>
                        <a:rPr lang="en-US" sz="1800" baseline="0" dirty="0"/>
                        <a:t> (BLUD)</a:t>
                      </a:r>
                      <a:endParaRPr lang="en-US" sz="1800" b="0" dirty="0">
                        <a:solidFill>
                          <a:schemeClr val="tx2"/>
                        </a:solidFill>
                        <a:latin typeface="Tw Cen MT" panose="020B0602020104020603" pitchFamily="34" charset="0"/>
                      </a:endParaRPr>
                    </a:p>
                  </a:txBody>
                  <a:tcPr marL="182740" marR="182740" marT="68874" marB="68874"/>
                </a:tc>
                <a:tc hMerge="1">
                  <a:txBody>
                    <a:bodyPr/>
                    <a:lstStyle/>
                    <a:p>
                      <a:pPr marL="0" marR="0" indent="0" algn="just" defTabSz="918240" rtl="0" eaLnBrk="1" fontAlgn="auto" latinLnBrk="0" hangingPunct="1">
                        <a:lnSpc>
                          <a:spcPct val="150000"/>
                        </a:lnSpc>
                        <a:spcBef>
                          <a:spcPts val="0"/>
                        </a:spcBef>
                        <a:spcAft>
                          <a:spcPts val="0"/>
                        </a:spcAft>
                        <a:buClrTx/>
                        <a:buSzTx/>
                        <a:buFontTx/>
                        <a:buNone/>
                        <a:tabLst/>
                        <a:defRPr/>
                      </a:pPr>
                      <a:endParaRPr lang="en-US" sz="1800" b="0" dirty="0">
                        <a:solidFill>
                          <a:schemeClr val="tx2"/>
                        </a:solidFill>
                        <a:latin typeface="Tw Cen MT" panose="020B0602020104020603" pitchFamily="34" charset="0"/>
                      </a:endParaRPr>
                    </a:p>
                  </a:txBody>
                  <a:tcPr marL="182740" marR="182740" marT="68874" marB="68874"/>
                </a:tc>
                <a:tc>
                  <a:txBody>
                    <a:bodyPr/>
                    <a:lstStyle/>
                    <a:p>
                      <a:pPr marL="0" marR="0" indent="0" algn="just" defTabSz="918240" rtl="0" eaLnBrk="1" fontAlgn="auto" latinLnBrk="0" hangingPunct="1">
                        <a:lnSpc>
                          <a:spcPct val="150000"/>
                        </a:lnSpc>
                        <a:spcBef>
                          <a:spcPts val="0"/>
                        </a:spcBef>
                        <a:spcAft>
                          <a:spcPts val="0"/>
                        </a:spcAft>
                        <a:buClrTx/>
                        <a:buSzTx/>
                        <a:buFontTx/>
                        <a:buNone/>
                        <a:tabLst/>
                        <a:defRPr/>
                      </a:pPr>
                      <a:r>
                        <a:rPr lang="en-US" sz="1800" dirty="0"/>
                        <a:t>33.138.294.000</a:t>
                      </a:r>
                      <a:endParaRPr lang="en-US" sz="1800" b="0" dirty="0">
                        <a:solidFill>
                          <a:schemeClr val="tx2"/>
                        </a:solidFill>
                        <a:latin typeface="Tw Cen MT" panose="020B0602020104020603" pitchFamily="34" charset="0"/>
                      </a:endParaRPr>
                    </a:p>
                  </a:txBody>
                  <a:tcPr marL="182740" marR="182740" marT="68874" marB="68874"/>
                </a:tc>
                <a:tc>
                  <a:txBody>
                    <a:bodyPr/>
                    <a:lstStyle/>
                    <a:p>
                      <a:pPr marL="0" marR="0" indent="0" algn="ctr" defTabSz="918240" rtl="0" eaLnBrk="1" fontAlgn="auto" latinLnBrk="0" hangingPunct="1">
                        <a:lnSpc>
                          <a:spcPct val="150000"/>
                        </a:lnSpc>
                        <a:spcBef>
                          <a:spcPts val="0"/>
                        </a:spcBef>
                        <a:spcAft>
                          <a:spcPts val="0"/>
                        </a:spcAft>
                        <a:buClrTx/>
                        <a:buSzTx/>
                        <a:buFontTx/>
                        <a:buNone/>
                        <a:tabLst/>
                        <a:defRPr/>
                      </a:pPr>
                      <a:r>
                        <a:rPr lang="en-US" sz="1800" b="0" dirty="0">
                          <a:solidFill>
                            <a:schemeClr val="tx2"/>
                          </a:solidFill>
                          <a:latin typeface="Tw Cen MT" panose="020B0602020104020603" pitchFamily="34" charset="0"/>
                        </a:rPr>
                        <a:t>24.313.094.383</a:t>
                      </a:r>
                    </a:p>
                  </a:txBody>
                  <a:tcPr marL="182740" marR="182740" marT="68874" marB="68874"/>
                </a:tc>
                <a:tc>
                  <a:txBody>
                    <a:bodyPr/>
                    <a:lstStyle/>
                    <a:p>
                      <a:pPr marL="0" marR="0" indent="0" algn="ctr" defTabSz="918240" rtl="0" eaLnBrk="1" fontAlgn="auto" latinLnBrk="0" hangingPunct="1">
                        <a:lnSpc>
                          <a:spcPct val="150000"/>
                        </a:lnSpc>
                        <a:spcBef>
                          <a:spcPts val="0"/>
                        </a:spcBef>
                        <a:spcAft>
                          <a:spcPts val="0"/>
                        </a:spcAft>
                        <a:buClrTx/>
                        <a:buSzTx/>
                        <a:buFontTx/>
                        <a:buNone/>
                        <a:tabLst/>
                        <a:defRPr/>
                      </a:pPr>
                      <a:r>
                        <a:rPr lang="en-US" sz="1800" b="0">
                          <a:solidFill>
                            <a:schemeClr val="tx2"/>
                          </a:solidFill>
                          <a:latin typeface="Tw Cen MT" panose="020B0602020104020603" pitchFamily="34" charset="0"/>
                        </a:rPr>
                        <a:t>30.987.461.040</a:t>
                      </a:r>
                      <a:endParaRPr lang="en-US" sz="1800" b="0" dirty="0">
                        <a:solidFill>
                          <a:schemeClr val="tx2"/>
                        </a:solidFill>
                        <a:latin typeface="Tw Cen MT" panose="020B0602020104020603" pitchFamily="34" charset="0"/>
                      </a:endParaRPr>
                    </a:p>
                  </a:txBody>
                  <a:tcPr marL="182740" marR="182740" marT="68874" marB="68874"/>
                </a:tc>
                <a:extLst>
                  <a:ext uri="{0D108BD9-81ED-4DB2-BD59-A6C34878D82A}">
                    <a16:rowId xmlns:a16="http://schemas.microsoft.com/office/drawing/2014/main" val="10008"/>
                  </a:ext>
                </a:extLst>
              </a:tr>
            </a:tbl>
          </a:graphicData>
        </a:graphic>
      </p:graphicFrame>
      <p:sp>
        <p:nvSpPr>
          <p:cNvPr id="2" name="Slide Number Placeholder 1">
            <a:extLst>
              <a:ext uri="{FF2B5EF4-FFF2-40B4-BE49-F238E27FC236}">
                <a16:creationId xmlns:a16="http://schemas.microsoft.com/office/drawing/2014/main" id="{9A389DE8-2CBA-430B-B71E-8762258CE1F9}"/>
              </a:ext>
            </a:extLst>
          </p:cNvPr>
          <p:cNvSpPr>
            <a:spLocks noGrp="1"/>
          </p:cNvSpPr>
          <p:nvPr>
            <p:ph type="sldNum" sz="quarter" idx="12"/>
          </p:nvPr>
        </p:nvSpPr>
        <p:spPr/>
        <p:txBody>
          <a:bodyPr/>
          <a:lstStyle/>
          <a:p>
            <a:fld id="{565CE74E-AB26-4998-AD42-012C4C1AD076}" type="slidenum">
              <a:rPr lang="zh-CN" altLang="en-US" smtClean="0"/>
              <a:t>5</a:t>
            </a:fld>
            <a:endParaRPr lang="zh-CN" altLang="en-US"/>
          </a:p>
        </p:txBody>
      </p:sp>
    </p:spTree>
    <p:extLst>
      <p:ext uri="{BB962C8B-B14F-4D97-AF65-F5344CB8AC3E}">
        <p14:creationId xmlns:p14="http://schemas.microsoft.com/office/powerpoint/2010/main" val="98786733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5">
            <a:extLst>
              <a:ext uri="{FF2B5EF4-FFF2-40B4-BE49-F238E27FC236}">
                <a16:creationId xmlns:a16="http://schemas.microsoft.com/office/drawing/2014/main" id="{F3A99784-774E-4F77-BA40-B559CC4DF512}"/>
              </a:ext>
            </a:extLst>
          </p:cNvPr>
          <p:cNvSpPr/>
          <p:nvPr/>
        </p:nvSpPr>
        <p:spPr>
          <a:xfrm>
            <a:off x="1343519" y="192423"/>
            <a:ext cx="3210491" cy="419025"/>
          </a:xfrm>
          <a:prstGeom prst="roundRect">
            <a:avLst/>
          </a:prstGeom>
          <a:solidFill>
            <a:schemeClr val="accent6">
              <a:lumMod val="50000"/>
            </a:schemeClr>
          </a:solidFill>
          <a:ln>
            <a:noFill/>
          </a:ln>
          <a:effectLst>
            <a:reflection blurRad="6350" stA="52000" endA="300" endPos="3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i-FI" sz="2800" b="1" dirty="0">
                <a:solidFill>
                  <a:schemeClr val="bg1"/>
                </a:solidFill>
                <a:latin typeface="Tw Cen MT Condensed" panose="020B0606020104020203" pitchFamily="34" charset="0"/>
                <a:ea typeface="Verdana" panose="020B0604030504040204" pitchFamily="34" charset="0"/>
                <a:cs typeface="Verdana" panose="020B0604030504040204" pitchFamily="34" charset="0"/>
              </a:rPr>
              <a:t>INSTALASI SIM RS</a:t>
            </a:r>
            <a:endParaRPr lang="en-US" sz="2800" dirty="0">
              <a:solidFill>
                <a:schemeClr val="bg1"/>
              </a:solidFill>
              <a:latin typeface="Tw Cen MT Condensed" panose="020B0606020104020203" pitchFamily="34" charset="0"/>
            </a:endParaRPr>
          </a:p>
        </p:txBody>
      </p:sp>
      <p:graphicFrame>
        <p:nvGraphicFramePr>
          <p:cNvPr id="6" name="Content Placeholder 4">
            <a:extLst>
              <a:ext uri="{FF2B5EF4-FFF2-40B4-BE49-F238E27FC236}">
                <a16:creationId xmlns:a16="http://schemas.microsoft.com/office/drawing/2014/main" id="{3EF375C1-D33A-45A2-A259-5C6A186B47C5}"/>
              </a:ext>
            </a:extLst>
          </p:cNvPr>
          <p:cNvGraphicFramePr>
            <a:graphicFrameLocks/>
          </p:cNvGraphicFramePr>
          <p:nvPr>
            <p:extLst>
              <p:ext uri="{D42A27DB-BD31-4B8C-83A1-F6EECF244321}">
                <p14:modId xmlns:p14="http://schemas.microsoft.com/office/powerpoint/2010/main" val="2371368964"/>
              </p:ext>
            </p:extLst>
          </p:nvPr>
        </p:nvGraphicFramePr>
        <p:xfrm>
          <a:off x="278296" y="669286"/>
          <a:ext cx="9983305" cy="5930904"/>
        </p:xfrm>
        <a:graphic>
          <a:graphicData uri="http://schemas.openxmlformats.org/drawingml/2006/table">
            <a:tbl>
              <a:tblPr firstRow="1" bandRow="1"/>
              <a:tblGrid>
                <a:gridCol w="434036">
                  <a:extLst>
                    <a:ext uri="{9D8B030D-6E8A-4147-A177-3AD203B41FA5}">
                      <a16:colId xmlns:a16="http://schemas.microsoft.com/office/drawing/2014/main" val="20000"/>
                    </a:ext>
                  </a:extLst>
                </a:gridCol>
                <a:gridCol w="1249495">
                  <a:extLst>
                    <a:ext uri="{9D8B030D-6E8A-4147-A177-3AD203B41FA5}">
                      <a16:colId xmlns:a16="http://schemas.microsoft.com/office/drawing/2014/main" val="20001"/>
                    </a:ext>
                  </a:extLst>
                </a:gridCol>
                <a:gridCol w="705894">
                  <a:extLst>
                    <a:ext uri="{9D8B030D-6E8A-4147-A177-3AD203B41FA5}">
                      <a16:colId xmlns:a16="http://schemas.microsoft.com/office/drawing/2014/main" val="20002"/>
                    </a:ext>
                  </a:extLst>
                </a:gridCol>
                <a:gridCol w="759388">
                  <a:extLst>
                    <a:ext uri="{9D8B030D-6E8A-4147-A177-3AD203B41FA5}">
                      <a16:colId xmlns:a16="http://schemas.microsoft.com/office/drawing/2014/main" val="1667848866"/>
                    </a:ext>
                  </a:extLst>
                </a:gridCol>
                <a:gridCol w="759388">
                  <a:extLst>
                    <a:ext uri="{9D8B030D-6E8A-4147-A177-3AD203B41FA5}">
                      <a16:colId xmlns:a16="http://schemas.microsoft.com/office/drawing/2014/main" val="273928092"/>
                    </a:ext>
                  </a:extLst>
                </a:gridCol>
                <a:gridCol w="759388">
                  <a:extLst>
                    <a:ext uri="{9D8B030D-6E8A-4147-A177-3AD203B41FA5}">
                      <a16:colId xmlns:a16="http://schemas.microsoft.com/office/drawing/2014/main" val="1037953431"/>
                    </a:ext>
                  </a:extLst>
                </a:gridCol>
                <a:gridCol w="759388">
                  <a:extLst>
                    <a:ext uri="{9D8B030D-6E8A-4147-A177-3AD203B41FA5}">
                      <a16:colId xmlns:a16="http://schemas.microsoft.com/office/drawing/2014/main" val="1925964930"/>
                    </a:ext>
                  </a:extLst>
                </a:gridCol>
                <a:gridCol w="759388">
                  <a:extLst>
                    <a:ext uri="{9D8B030D-6E8A-4147-A177-3AD203B41FA5}">
                      <a16:colId xmlns:a16="http://schemas.microsoft.com/office/drawing/2014/main" val="2358488656"/>
                    </a:ext>
                  </a:extLst>
                </a:gridCol>
                <a:gridCol w="759388">
                  <a:extLst>
                    <a:ext uri="{9D8B030D-6E8A-4147-A177-3AD203B41FA5}">
                      <a16:colId xmlns:a16="http://schemas.microsoft.com/office/drawing/2014/main" val="2566746080"/>
                    </a:ext>
                  </a:extLst>
                </a:gridCol>
                <a:gridCol w="759388">
                  <a:extLst>
                    <a:ext uri="{9D8B030D-6E8A-4147-A177-3AD203B41FA5}">
                      <a16:colId xmlns:a16="http://schemas.microsoft.com/office/drawing/2014/main" val="4274918267"/>
                    </a:ext>
                  </a:extLst>
                </a:gridCol>
                <a:gridCol w="759388">
                  <a:extLst>
                    <a:ext uri="{9D8B030D-6E8A-4147-A177-3AD203B41FA5}">
                      <a16:colId xmlns:a16="http://schemas.microsoft.com/office/drawing/2014/main" val="2925070036"/>
                    </a:ext>
                  </a:extLst>
                </a:gridCol>
                <a:gridCol w="759388">
                  <a:extLst>
                    <a:ext uri="{9D8B030D-6E8A-4147-A177-3AD203B41FA5}">
                      <a16:colId xmlns:a16="http://schemas.microsoft.com/office/drawing/2014/main" val="20011"/>
                    </a:ext>
                  </a:extLst>
                </a:gridCol>
                <a:gridCol w="759388">
                  <a:extLst>
                    <a:ext uri="{9D8B030D-6E8A-4147-A177-3AD203B41FA5}">
                      <a16:colId xmlns:a16="http://schemas.microsoft.com/office/drawing/2014/main" val="2775890874"/>
                    </a:ext>
                  </a:extLst>
                </a:gridCol>
              </a:tblGrid>
              <a:tr h="333008">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NO</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rowSpan="2">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JENIS</a:t>
                      </a:r>
                      <a:r>
                        <a:rPr lang="en-US" sz="1600" baseline="0" dirty="0">
                          <a:latin typeface="Tw Cen MT" panose="020B0602020104020603" pitchFamily="34" charset="0"/>
                        </a:rPr>
                        <a:t> </a:t>
                      </a:r>
                      <a:r>
                        <a:rPr lang="en-US" sz="1600" dirty="0">
                          <a:latin typeface="Tw Cen MT" panose="020B0602020104020603" pitchFamily="34" charset="0"/>
                        </a:rPr>
                        <a:t>KEGIATAN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gridSpan="10">
                  <a:txBody>
                    <a:bodyPr/>
                    <a:lstStyle>
                      <a:lvl1pPr marL="0" algn="l" defTabSz="914400" rtl="0" eaLnBrk="1" latinLnBrk="0" hangingPunct="1">
                        <a:defRPr sz="1800" b="1" kern="1200">
                          <a:solidFill>
                            <a:schemeClr val="tx1"/>
                          </a:solidFill>
                          <a:latin typeface="Calibri Light" panose="020F0302020204030204"/>
                        </a:defRPr>
                      </a:lvl1pPr>
                      <a:lvl2pPr marL="457200" algn="l" defTabSz="914400" rtl="0" eaLnBrk="1" latinLnBrk="0" hangingPunct="1">
                        <a:defRPr sz="1800" b="1" kern="1200">
                          <a:solidFill>
                            <a:schemeClr val="tx1"/>
                          </a:solidFill>
                          <a:latin typeface="Calibri Light" panose="020F0302020204030204"/>
                        </a:defRPr>
                      </a:lvl2pPr>
                      <a:lvl3pPr marL="914400" algn="l" defTabSz="914400" rtl="0" eaLnBrk="1" latinLnBrk="0" hangingPunct="1">
                        <a:defRPr sz="1800" b="1" kern="1200">
                          <a:solidFill>
                            <a:schemeClr val="tx1"/>
                          </a:solidFill>
                          <a:latin typeface="Calibri Light" panose="020F0302020204030204"/>
                        </a:defRPr>
                      </a:lvl3pPr>
                      <a:lvl4pPr marL="1371600" algn="l" defTabSz="914400" rtl="0" eaLnBrk="1" latinLnBrk="0" hangingPunct="1">
                        <a:defRPr sz="1800" b="1" kern="1200">
                          <a:solidFill>
                            <a:schemeClr val="tx1"/>
                          </a:solidFill>
                          <a:latin typeface="Calibri Light" panose="020F0302020204030204"/>
                        </a:defRPr>
                      </a:lvl4pPr>
                      <a:lvl5pPr marL="1828800" algn="l" defTabSz="914400" rtl="0" eaLnBrk="1" latinLnBrk="0" hangingPunct="1">
                        <a:defRPr sz="1800" b="1" kern="1200">
                          <a:solidFill>
                            <a:schemeClr val="tx1"/>
                          </a:solidFill>
                          <a:latin typeface="Calibri Light" panose="020F0302020204030204"/>
                        </a:defRPr>
                      </a:lvl5pPr>
                      <a:lvl6pPr marL="2286000" algn="l" defTabSz="914400" rtl="0" eaLnBrk="1" latinLnBrk="0" hangingPunct="1">
                        <a:defRPr sz="1800" b="1" kern="1200">
                          <a:solidFill>
                            <a:schemeClr val="tx1"/>
                          </a:solidFill>
                          <a:latin typeface="Calibri Light" panose="020F0302020204030204"/>
                        </a:defRPr>
                      </a:lvl6pPr>
                      <a:lvl7pPr marL="2743200" algn="l" defTabSz="914400" rtl="0" eaLnBrk="1" latinLnBrk="0" hangingPunct="1">
                        <a:defRPr sz="1800" b="1" kern="1200">
                          <a:solidFill>
                            <a:schemeClr val="tx1"/>
                          </a:solidFill>
                          <a:latin typeface="Calibri Light" panose="020F0302020204030204"/>
                        </a:defRPr>
                      </a:lvl7pPr>
                      <a:lvl8pPr marL="3200400" algn="l" defTabSz="914400" rtl="0" eaLnBrk="1" latinLnBrk="0" hangingPunct="1">
                        <a:defRPr sz="1800" b="1" kern="1200">
                          <a:solidFill>
                            <a:schemeClr val="tx1"/>
                          </a:solidFill>
                          <a:latin typeface="Calibri Light" panose="020F0302020204030204"/>
                        </a:defRPr>
                      </a:lvl8pPr>
                      <a:lvl9pPr marL="3657600" algn="l" defTabSz="914400" rtl="0" eaLnBrk="1" latinLnBrk="0" hangingPunct="1">
                        <a:defRPr sz="1800" b="1" kern="1200">
                          <a:solidFill>
                            <a:schemeClr val="tx1"/>
                          </a:solidFill>
                          <a:latin typeface="Calibri Light" panose="020F0302020204030204"/>
                        </a:defRPr>
                      </a:lvl9pPr>
                    </a:lstStyle>
                    <a:p>
                      <a:pPr algn="ctr"/>
                      <a:r>
                        <a:rPr lang="en-US" sz="1600" dirty="0">
                          <a:latin typeface="Tw Cen MT" panose="020B0602020104020603" pitchFamily="34" charset="0"/>
                        </a:rPr>
                        <a:t>BULAN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8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tc>
                <a:tc hMerge="1">
                  <a:txBody>
                    <a:bodyPr/>
                    <a:lstStyle/>
                    <a:p>
                      <a:endParaRPr lang="en-US"/>
                    </a:p>
                  </a:txBody>
                  <a:tcPr marL="45910" marR="45910" anchor="ctr">
                    <a:lnL>
                      <a:noFill/>
                    </a:lnL>
                    <a:lnR>
                      <a:noFill/>
                    </a:lnR>
                    <a:lnT w="12700" cmpd="sng">
                      <a:solidFill>
                        <a:srgbClr val="5B9BD5"/>
                      </a:solidFill>
                    </a:lnT>
                    <a:lnB w="12700" cmpd="sng">
                      <a:solidFill>
                        <a:srgbClr val="5B9BD5"/>
                      </a:solidFill>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en-US"/>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w="12700" cap="flat" cmpd="sng" algn="ctr">
                      <a:solidFill>
                        <a:srgbClr val="5B9BD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33008">
                <a:tc vMerge="1">
                  <a:txBody>
                    <a:bodyPr/>
                    <a:lstStyle/>
                    <a:p>
                      <a:endParaRPr lang="en-US" sz="800" dirty="0">
                        <a:latin typeface="Calibri" panose="020F0502020204030204" pitchFamily="34" charset="0"/>
                      </a:endParaRPr>
                    </a:p>
                  </a:txBody>
                  <a:tcPr/>
                </a:tc>
                <a:tc vMerge="1">
                  <a:txBody>
                    <a:bodyPr/>
                    <a:lstStyle/>
                    <a:p>
                      <a:endParaRPr lang="en-US"/>
                    </a:p>
                  </a:txBody>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b="1" dirty="0">
                          <a:latin typeface="Tw Cen MT" panose="020B0602020104020603" pitchFamily="34" charset="0"/>
                        </a:rPr>
                        <a:t>JAN</a:t>
                      </a:r>
                      <a:endPar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endParaRPr>
                    </a:p>
                  </a:txBody>
                  <a:tcPr marL="45910" marR="45910" anchor="ctr">
                    <a:lnL w="12700" cmpd="sng">
                      <a:solidFill>
                        <a:srgbClr val="5B9BD5"/>
                      </a:solid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b="1" dirty="0">
                          <a:solidFill>
                            <a:schemeClr val="tx2"/>
                          </a:solidFill>
                          <a:latin typeface="Tw Cen MT" panose="020B0602020104020603" pitchFamily="34" charset="0"/>
                          <a:ea typeface="Verdana" panose="020B0604030504040204" pitchFamily="34" charset="0"/>
                          <a:cs typeface="Verdana" panose="020B0604030504040204" pitchFamily="34" charset="0"/>
                        </a:rPr>
                        <a:t>FEB</a:t>
                      </a: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MAR</a:t>
                      </a: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APR</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MEI</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JUNI</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JULI</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AGS</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SEP</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OKT</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b="1" dirty="0">
                          <a:solidFill>
                            <a:schemeClr val="tx2"/>
                          </a:solidFill>
                          <a:latin typeface="Tw Cen MT"/>
                          <a:ea typeface="Verdana"/>
                          <a:cs typeface="Verdana"/>
                        </a:rPr>
                        <a:t>NOV</a:t>
                      </a:r>
                    </a:p>
                  </a:txBody>
                  <a:tcPr marL="45910" marR="45910" anchor="ctr">
                    <a:lnL>
                      <a:noFill/>
                    </a:lnL>
                    <a:lnR>
                      <a:noFill/>
                    </a:lnR>
                    <a:lnT w="12700" cap="flat" cmpd="sng" algn="ctr">
                      <a:solidFill>
                        <a:srgbClr val="5B9BD5"/>
                      </a:solidFill>
                      <a:prstDash val="solid"/>
                      <a:round/>
                      <a:headEnd type="none" w="med" len="med"/>
                      <a:tailEnd type="none" w="med" len="med"/>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1"/>
                  </a:ext>
                </a:extLst>
              </a:tr>
              <a:tr h="463611">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1</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l" fontAlgn="b">
                        <a:lnSpc>
                          <a:spcPct val="100000"/>
                        </a:lnSpc>
                      </a:pPr>
                      <a:r>
                        <a:rPr lang="en-US" sz="1600" u="none" strike="noStrike" err="1">
                          <a:effectLst/>
                          <a:latin typeface="Tw Cen MT"/>
                        </a:rPr>
                        <a:t>Pengelolaan</a:t>
                      </a:r>
                      <a:r>
                        <a:rPr lang="en-US" sz="1600" u="none" strike="noStrike" baseline="0" dirty="0">
                          <a:effectLst/>
                          <a:latin typeface="Tw Cen MT"/>
                        </a:rPr>
                        <a:t> </a:t>
                      </a:r>
                      <a:r>
                        <a:rPr lang="en-US" sz="1600" u="none" strike="noStrike" baseline="0" err="1">
                          <a:effectLst/>
                          <a:latin typeface="Tw Cen MT"/>
                        </a:rPr>
                        <a:t>perangkat</a:t>
                      </a:r>
                      <a:r>
                        <a:rPr lang="en-US" sz="1600" u="none" strike="noStrike" baseline="0" dirty="0">
                          <a:effectLst/>
                          <a:latin typeface="Tw Cen MT"/>
                        </a:rPr>
                        <a:t> </a:t>
                      </a:r>
                      <a:r>
                        <a:rPr lang="en-US" sz="1600" u="none" strike="noStrike" baseline="0" err="1">
                          <a:effectLst/>
                          <a:latin typeface="Tw Cen MT"/>
                        </a:rPr>
                        <a:t>lunak</a:t>
                      </a:r>
                      <a:r>
                        <a:rPr lang="en-US" sz="1600" u="none" strike="noStrike" baseline="0" dirty="0">
                          <a:effectLst/>
                          <a:latin typeface="Tw Cen MT"/>
                        </a:rPr>
                        <a:t> (software)</a:t>
                      </a:r>
                      <a:endParaRPr lang="en-US" sz="1600" b="0" i="0" u="none" strike="noStrike" dirty="0">
                        <a:solidFill>
                          <a:schemeClr val="tx2"/>
                        </a:solidFill>
                        <a:effectLst/>
                        <a:latin typeface="Tw Cen MT"/>
                        <a:ea typeface="Verdana" panose="020B0604030504040204" pitchFamily="34" charset="0"/>
                        <a:cs typeface="Verdana" panose="020B0604030504040204" pitchFamily="34" charset="0"/>
                      </a:endParaRPr>
                    </a:p>
                  </a:txBody>
                  <a:tcPr marL="45910" marR="45910" anchor="ctr">
                    <a:lnL>
                      <a:noFill/>
                    </a:lnL>
                    <a:lnR>
                      <a:noFill/>
                    </a:lnR>
                    <a:lnT w="12700" cmpd="sng">
                      <a:solidFill>
                        <a:srgbClr val="5B9BD5"/>
                      </a:solid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20</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b"/>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28</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61</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37</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35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44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19</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41</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48</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43</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b="0" i="0" u="none" strike="noStrike" dirty="0">
                          <a:solidFill>
                            <a:schemeClr val="tx2"/>
                          </a:solidFill>
                          <a:effectLst/>
                          <a:latin typeface="Tw Cen MT"/>
                          <a:ea typeface="Verdana"/>
                          <a:cs typeface="Verdana"/>
                        </a:rPr>
                        <a:t>45</a:t>
                      </a: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435898">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2</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u="none" strike="noStrike" dirty="0" err="1">
                          <a:effectLst/>
                          <a:latin typeface="Tw Cen MT"/>
                        </a:rPr>
                        <a:t>Pengelolaan</a:t>
                      </a:r>
                      <a:r>
                        <a:rPr lang="en-US" sz="1600" u="none" strike="noStrike" baseline="0" dirty="0">
                          <a:effectLst/>
                          <a:latin typeface="Tw Cen MT"/>
                        </a:rPr>
                        <a:t> </a:t>
                      </a:r>
                      <a:r>
                        <a:rPr lang="en-US" sz="1600" u="none" strike="noStrike" baseline="0" dirty="0" err="1">
                          <a:effectLst/>
                          <a:latin typeface="Tw Cen MT"/>
                        </a:rPr>
                        <a:t>perangkat</a:t>
                      </a:r>
                      <a:r>
                        <a:rPr lang="en-US" sz="1600" u="none" strike="noStrike" baseline="0" dirty="0">
                          <a:effectLst/>
                          <a:latin typeface="Tw Cen MT"/>
                        </a:rPr>
                        <a:t> </a:t>
                      </a:r>
                      <a:r>
                        <a:rPr lang="en-US" sz="1600" u="none" strike="noStrike" baseline="0" dirty="0" err="1">
                          <a:effectLst/>
                          <a:latin typeface="Tw Cen MT"/>
                        </a:rPr>
                        <a:t>keras</a:t>
                      </a:r>
                      <a:r>
                        <a:rPr lang="en-US" sz="1600" u="none" strike="noStrike" baseline="0" dirty="0">
                          <a:effectLst/>
                          <a:latin typeface="Tw Cen MT"/>
                        </a:rPr>
                        <a:t> (hardware)</a:t>
                      </a:r>
                      <a:endParaRPr lang="en-US" sz="1600" b="0" i="0" u="none" strike="noStrike" dirty="0">
                        <a:solidFill>
                          <a:schemeClr val="tx2"/>
                        </a:solidFill>
                        <a:effectLst/>
                        <a:latin typeface="Tw Cen MT"/>
                        <a:ea typeface="Verdana" panose="020B0604030504040204" pitchFamily="34" charset="0"/>
                        <a:cs typeface="Verdana" panose="020B0604030504040204"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56</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24</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39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49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25</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22</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44</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43</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20</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36</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3"/>
                  </a:ext>
                </a:extLst>
              </a:tr>
              <a:tr h="4497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3</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err="1">
                          <a:latin typeface="Tw Cen MT"/>
                        </a:rPr>
                        <a:t>Perbaikan</a:t>
                      </a:r>
                      <a:r>
                        <a:rPr lang="en-US" sz="1600" dirty="0">
                          <a:latin typeface="Tw Cen MT"/>
                        </a:rPr>
                        <a:t> Printer</a:t>
                      </a:r>
                      <a:endParaRPr lang="en-US" sz="1600" dirty="0">
                        <a:solidFill>
                          <a:schemeClr val="tx2"/>
                        </a:solidFill>
                        <a:latin typeface="Tw Cen MT"/>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72</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28</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33</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42</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59</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34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27</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30</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36</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36</a:t>
                      </a: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449717">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4</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err="1">
                          <a:latin typeface="Tw Cen MT" panose="020B0602020104020603" pitchFamily="34" charset="0"/>
                        </a:rPr>
                        <a:t>Pengelolaan</a:t>
                      </a:r>
                      <a:r>
                        <a:rPr lang="en-US" sz="1600" baseline="0" dirty="0">
                          <a:latin typeface="Tw Cen MT" panose="020B0602020104020603" pitchFamily="34" charset="0"/>
                        </a:rPr>
                        <a:t> </a:t>
                      </a:r>
                      <a:r>
                        <a:rPr lang="en-US" sz="1600" baseline="0" dirty="0" err="1">
                          <a:latin typeface="Tw Cen MT" panose="020B0602020104020603" pitchFamily="34" charset="0"/>
                        </a:rPr>
                        <a:t>jaringan</a:t>
                      </a:r>
                      <a:endParaRPr lang="en-US" sz="1600" dirty="0">
                        <a:solidFill>
                          <a:schemeClr val="tx2"/>
                        </a:solidFill>
                        <a:latin typeface="Tw Cen MT" panose="020B0602020104020603" pitchFamily="34" charset="0"/>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23</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13</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20</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16</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11</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7</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19</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16</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11</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a:t>
                      </a:r>
                    </a:p>
                  </a:txBody>
                  <a:tcPr marL="45910" marR="45910" anchor="ctr">
                    <a:lnL>
                      <a:noFill/>
                    </a:lnL>
                    <a:lnR>
                      <a:noFill/>
                    </a:lnR>
                    <a:lnT>
                      <a:noFill/>
                    </a:lnT>
                    <a:lnB>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5"/>
                  </a:ext>
                </a:extLst>
              </a:tr>
              <a:tr h="56642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5</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err="1">
                          <a:latin typeface="Tw Cen MT"/>
                        </a:rPr>
                        <a:t>Pencadangan</a:t>
                      </a:r>
                      <a:r>
                        <a:rPr lang="en-US" sz="1600" dirty="0">
                          <a:latin typeface="Tw Cen MT"/>
                        </a:rPr>
                        <a:t> data (backup)</a:t>
                      </a:r>
                      <a:endParaRPr lang="en-US" sz="1600" dirty="0">
                        <a:solidFill>
                          <a:schemeClr val="tx2"/>
                        </a:solidFill>
                        <a:latin typeface="Tw Cen MT"/>
                        <a:ea typeface="Verdana" pitchFamily="34" charset="0"/>
                        <a:cs typeface="Verdana" pitchFamily="34" charset="0"/>
                      </a:endParaRP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7</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20</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16</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15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24</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15</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23</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22</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29</a:t>
                      </a:r>
                    </a:p>
                  </a:txBody>
                  <a:tcPr marL="45910" marR="45910" anchor="ctr">
                    <a:lnL>
                      <a:noFill/>
                    </a:lnL>
                    <a:lnR>
                      <a:noFill/>
                    </a:lnR>
                    <a:lnT>
                      <a:noFill/>
                    </a:lnT>
                    <a:lnB>
                      <a:noFill/>
                    </a:lnB>
                    <a:lnTlToBr w="12700" cmpd="sng">
                      <a:noFill/>
                      <a:prstDash val="solid"/>
                    </a:lnTlToBr>
                    <a:lnBlToTr w="12700" cmpd="sng">
                      <a:noFill/>
                      <a:prstDash val="solid"/>
                    </a:lnBlToTr>
                    <a:noFill/>
                  </a:tcPr>
                </a:tc>
                <a:tc>
                  <a:txBody>
                    <a:bodyPr/>
                    <a:lstStyle/>
                    <a:p>
                      <a:pPr lvl="0" algn="ctr">
                        <a:buNone/>
                      </a:pPr>
                      <a:r>
                        <a:rPr lang="en-US" sz="1600" dirty="0">
                          <a:solidFill>
                            <a:schemeClr val="tx2"/>
                          </a:solidFill>
                          <a:latin typeface="Tw Cen MT"/>
                          <a:ea typeface="Verdana"/>
                          <a:cs typeface="Verdana"/>
                        </a:rPr>
                        <a:t>19</a:t>
                      </a:r>
                    </a:p>
                  </a:txBody>
                  <a:tcPr marL="45910" marR="45910" anchor="ctr">
                    <a:lnL>
                      <a:noFill/>
                    </a:lnL>
                    <a:lnR>
                      <a:noFill/>
                    </a:lnR>
                    <a:lnT>
                      <a:noFill/>
                    </a:lnT>
                    <a:lnB>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566424">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fontAlgn="ctr">
                        <a:lnSpc>
                          <a:spcPct val="150000"/>
                        </a:lnSpc>
                      </a:pPr>
                      <a:r>
                        <a:rPr lang="en-US" sz="1600" u="none" strike="noStrike" dirty="0">
                          <a:effectLst/>
                          <a:latin typeface="Tw Cen MT" panose="020B0602020104020603" pitchFamily="34" charset="0"/>
                        </a:rPr>
                        <a:t>6</a:t>
                      </a:r>
                      <a:endPar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endParaRPr>
                    </a:p>
                  </a:txBody>
                  <a:tcPr marL="45910" marR="45910">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a:solidFill>
                            <a:schemeClr val="tx1"/>
                          </a:solidFill>
                          <a:latin typeface="Tw Cen MT"/>
                          <a:ea typeface="Verdana" pitchFamily="34" charset="0"/>
                          <a:cs typeface="Verdana" pitchFamily="34" charset="0"/>
                        </a:rPr>
                        <a:t>Programming</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9</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21</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11</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30</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49</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43</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25</a:t>
                      </a:r>
                    </a:p>
                  </a:txBody>
                  <a:tcPr marL="45910" marR="45910" anchor="ctr">
                    <a:lnL>
                      <a:noFill/>
                    </a:lnL>
                    <a:lnR>
                      <a:noFill/>
                    </a:lnR>
                    <a:lnT>
                      <a:noFill/>
                    </a:lnT>
                    <a:lnB w="12700" cmpd="sng">
                      <a:no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10007"/>
                  </a:ext>
                </a:extLst>
              </a:tr>
              <a:tr h="566424">
                <a:tc>
                  <a:txBody>
                    <a:bodyPr/>
                    <a:lstStyle/>
                    <a:p>
                      <a:pPr algn="ctr" fontAlgn="ctr">
                        <a:lnSpc>
                          <a:spcPct val="150000"/>
                        </a:lnSpc>
                      </a:pPr>
                      <a:r>
                        <a:rPr lang="en-US" sz="1600" b="0" i="0" u="none" strike="noStrike" dirty="0">
                          <a:solidFill>
                            <a:schemeClr val="tx2"/>
                          </a:solidFill>
                          <a:effectLst/>
                          <a:latin typeface="Tw Cen MT" panose="020B0602020104020603" pitchFamily="34" charset="0"/>
                          <a:ea typeface="Verdana" panose="020B0604030504040204" pitchFamily="34" charset="0"/>
                          <a:cs typeface="Verdana" panose="020B0604030504040204" pitchFamily="34" charset="0"/>
                        </a:rPr>
                        <a:t>7</a:t>
                      </a:r>
                    </a:p>
                  </a:txBody>
                  <a:tcPr marL="45910" marR="45910">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r>
                        <a:rPr lang="en-US" sz="1600" dirty="0" err="1">
                          <a:latin typeface="Tw Cen MT"/>
                        </a:rPr>
                        <a:t>Pemeliharaan</a:t>
                      </a:r>
                      <a:r>
                        <a:rPr lang="en-US" sz="1600" dirty="0">
                          <a:latin typeface="Tw Cen MT"/>
                        </a:rPr>
                        <a:t> </a:t>
                      </a:r>
                      <a:r>
                        <a:rPr lang="en-US" sz="1600" dirty="0" err="1">
                          <a:latin typeface="Tw Cen MT"/>
                        </a:rPr>
                        <a:t>rutin</a:t>
                      </a:r>
                      <a:r>
                        <a:rPr lang="en-US" sz="1600" dirty="0">
                          <a:latin typeface="Tw Cen MT"/>
                        </a:rPr>
                        <a:t> </a:t>
                      </a:r>
                      <a:r>
                        <a:rPr lang="en-US" sz="1600" dirty="0" err="1">
                          <a:latin typeface="Tw Cen MT"/>
                        </a:rPr>
                        <a:t>komputer</a:t>
                      </a:r>
                      <a:endParaRPr lang="en-US" sz="1600" dirty="0">
                        <a:solidFill>
                          <a:schemeClr val="tx2"/>
                        </a:solidFill>
                        <a:latin typeface="Tw Cen MT"/>
                        <a:ea typeface="Verdana" pitchFamily="34" charset="0"/>
                        <a:cs typeface="Verdana" pitchFamily="34" charset="0"/>
                      </a:endParaRP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56</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lvl1pPr marL="0" algn="l" defTabSz="914400" rtl="0" eaLnBrk="1" latinLnBrk="0" hangingPunct="1">
                        <a:defRPr sz="1800" kern="1200">
                          <a:solidFill>
                            <a:schemeClr val="tx1"/>
                          </a:solidFill>
                          <a:latin typeface="Calibri Light" panose="020F0302020204030204"/>
                        </a:defRPr>
                      </a:lvl1pPr>
                      <a:lvl2pPr marL="457200" algn="l" defTabSz="914400" rtl="0" eaLnBrk="1" latinLnBrk="0" hangingPunct="1">
                        <a:defRPr sz="1800" kern="1200">
                          <a:solidFill>
                            <a:schemeClr val="tx1"/>
                          </a:solidFill>
                          <a:latin typeface="Calibri Light" panose="020F0302020204030204"/>
                        </a:defRPr>
                      </a:lvl2pPr>
                      <a:lvl3pPr marL="914400" algn="l" defTabSz="914400" rtl="0" eaLnBrk="1" latinLnBrk="0" hangingPunct="1">
                        <a:defRPr sz="1800" kern="1200">
                          <a:solidFill>
                            <a:schemeClr val="tx1"/>
                          </a:solidFill>
                          <a:latin typeface="Calibri Light" panose="020F0302020204030204"/>
                        </a:defRPr>
                      </a:lvl3pPr>
                      <a:lvl4pPr marL="1371600" algn="l" defTabSz="914400" rtl="0" eaLnBrk="1" latinLnBrk="0" hangingPunct="1">
                        <a:defRPr sz="1800" kern="1200">
                          <a:solidFill>
                            <a:schemeClr val="tx1"/>
                          </a:solidFill>
                          <a:latin typeface="Calibri Light" panose="020F0302020204030204"/>
                        </a:defRPr>
                      </a:lvl4pPr>
                      <a:lvl5pPr marL="1828800" algn="l" defTabSz="914400" rtl="0" eaLnBrk="1" latinLnBrk="0" hangingPunct="1">
                        <a:defRPr sz="1800" kern="1200">
                          <a:solidFill>
                            <a:schemeClr val="tx1"/>
                          </a:solidFill>
                          <a:latin typeface="Calibri Light" panose="020F0302020204030204"/>
                        </a:defRPr>
                      </a:lvl5pPr>
                      <a:lvl6pPr marL="2286000" algn="l" defTabSz="914400" rtl="0" eaLnBrk="1" latinLnBrk="0" hangingPunct="1">
                        <a:defRPr sz="1800" kern="1200">
                          <a:solidFill>
                            <a:schemeClr val="tx1"/>
                          </a:solidFill>
                          <a:latin typeface="Calibri Light" panose="020F0302020204030204"/>
                        </a:defRPr>
                      </a:lvl6pPr>
                      <a:lvl7pPr marL="2743200" algn="l" defTabSz="914400" rtl="0" eaLnBrk="1" latinLnBrk="0" hangingPunct="1">
                        <a:defRPr sz="1800" kern="1200">
                          <a:solidFill>
                            <a:schemeClr val="tx1"/>
                          </a:solidFill>
                          <a:latin typeface="Calibri Light" panose="020F0302020204030204"/>
                        </a:defRPr>
                      </a:lvl7pPr>
                      <a:lvl8pPr marL="3200400" algn="l" defTabSz="914400" rtl="0" eaLnBrk="1" latinLnBrk="0" hangingPunct="1">
                        <a:defRPr sz="1800" kern="1200">
                          <a:solidFill>
                            <a:schemeClr val="tx1"/>
                          </a:solidFill>
                          <a:latin typeface="Calibri Light" panose="020F0302020204030204"/>
                        </a:defRPr>
                      </a:lvl8pPr>
                      <a:lvl9pPr marL="3657600" algn="l" defTabSz="914400" rtl="0" eaLnBrk="1" latinLnBrk="0" hangingPunct="1">
                        <a:defRPr sz="1800" kern="1200">
                          <a:solidFill>
                            <a:schemeClr val="tx1"/>
                          </a:solidFill>
                          <a:latin typeface="Calibri Light" panose="020F0302020204030204"/>
                        </a:defRPr>
                      </a:lvl9pPr>
                    </a:lstStyle>
                    <a:p>
                      <a:pPr algn="ctr"/>
                      <a:r>
                        <a:rPr lang="en-US" sz="1600" dirty="0">
                          <a:solidFill>
                            <a:schemeClr val="tx2"/>
                          </a:solidFill>
                          <a:latin typeface="Tw Cen MT" panose="020B0602020104020603" pitchFamily="34" charset="0"/>
                          <a:ea typeface="Verdana" pitchFamily="34" charset="0"/>
                          <a:cs typeface="Verdana" pitchFamily="34" charset="0"/>
                        </a:rPr>
                        <a:t>56</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128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138</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30</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35</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tc>
                  <a:txBody>
                    <a:bodyPr/>
                    <a:lstStyle/>
                    <a:p>
                      <a:pPr lvl="0" algn="ctr">
                        <a:buNone/>
                      </a:pPr>
                      <a:r>
                        <a:rPr lang="en-US" sz="1600" dirty="0">
                          <a:solidFill>
                            <a:schemeClr val="tx2"/>
                          </a:solidFill>
                          <a:latin typeface="Tw Cen MT"/>
                          <a:ea typeface="Verdana"/>
                          <a:cs typeface="Verdana"/>
                        </a:rPr>
                        <a:t>24</a:t>
                      </a:r>
                    </a:p>
                  </a:txBody>
                  <a:tcPr marL="45910" marR="45910" anchor="ctr">
                    <a:lnL>
                      <a:noFill/>
                    </a:lnL>
                    <a:lnR>
                      <a:noFill/>
                    </a:lnR>
                    <a:lnT>
                      <a:noFill/>
                    </a:lnT>
                    <a:lnB w="12700" cmpd="sng">
                      <a:solidFill>
                        <a:srgbClr val="5B9BD5"/>
                      </a:solidFill>
                    </a:lnB>
                    <a:lnTlToBr w="12700" cmpd="sng">
                      <a:noFill/>
                      <a:prstDash val="solid"/>
                    </a:lnTlToBr>
                    <a:lnBlToTr w="12700" cmpd="sng">
                      <a:noFill/>
                      <a:prstDash val="solid"/>
                    </a:lnBlToTr>
                    <a:solidFill>
                      <a:srgbClr val="5B9BD5">
                        <a:alpha val="20000"/>
                      </a:srgbClr>
                    </a:solidFill>
                  </a:tcPr>
                </a:tc>
                <a:extLst>
                  <a:ext uri="{0D108BD9-81ED-4DB2-BD59-A6C34878D82A}">
                    <a16:rowId xmlns:a16="http://schemas.microsoft.com/office/drawing/2014/main" val="832725955"/>
                  </a:ext>
                </a:extLst>
              </a:tr>
            </a:tbl>
          </a:graphicData>
        </a:graphic>
      </p:graphicFrame>
      <p:sp>
        <p:nvSpPr>
          <p:cNvPr id="2" name="Slide Number Placeholder 1">
            <a:extLst>
              <a:ext uri="{FF2B5EF4-FFF2-40B4-BE49-F238E27FC236}">
                <a16:creationId xmlns:a16="http://schemas.microsoft.com/office/drawing/2014/main" id="{E701F41F-9D5B-4B9B-8396-F853EC2D6D29}"/>
              </a:ext>
            </a:extLst>
          </p:cNvPr>
          <p:cNvSpPr>
            <a:spLocks noGrp="1"/>
          </p:cNvSpPr>
          <p:nvPr>
            <p:ph type="sldNum" sz="quarter" idx="12"/>
          </p:nvPr>
        </p:nvSpPr>
        <p:spPr/>
        <p:txBody>
          <a:bodyPr/>
          <a:lstStyle/>
          <a:p>
            <a:fld id="{565CE74E-AB26-4998-AD42-012C4C1AD076}" type="slidenum">
              <a:rPr lang="zh-CN" altLang="en-US" smtClean="0"/>
              <a:t>50</a:t>
            </a:fld>
            <a:endParaRPr lang="zh-CN" altLang="en-US"/>
          </a:p>
        </p:txBody>
      </p:sp>
      <p:pic>
        <p:nvPicPr>
          <p:cNvPr id="4" name="Picture 3">
            <a:extLst>
              <a:ext uri="{FF2B5EF4-FFF2-40B4-BE49-F238E27FC236}">
                <a16:creationId xmlns:a16="http://schemas.microsoft.com/office/drawing/2014/main" id="{DB4EDD90-6FAA-4D3D-ACF2-AD87BE184393}"/>
              </a:ext>
            </a:extLst>
          </p:cNvPr>
          <p:cNvPicPr>
            <a:picLocks noChangeAspect="1"/>
          </p:cNvPicPr>
          <p:nvPr/>
        </p:nvPicPr>
        <p:blipFill>
          <a:blip r:embed="rId3"/>
          <a:stretch>
            <a:fillRect/>
          </a:stretch>
        </p:blipFill>
        <p:spPr>
          <a:xfrm>
            <a:off x="664572" y="0"/>
            <a:ext cx="579170" cy="609653"/>
          </a:xfrm>
          <a:prstGeom prst="rect">
            <a:avLst/>
          </a:prstGeom>
        </p:spPr>
      </p:pic>
    </p:spTree>
    <p:extLst>
      <p:ext uri="{BB962C8B-B14F-4D97-AF65-F5344CB8AC3E}">
        <p14:creationId xmlns:p14="http://schemas.microsoft.com/office/powerpoint/2010/main" val="147369701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占位符 3">
            <a:extLst>
              <a:ext uri="{FF2B5EF4-FFF2-40B4-BE49-F238E27FC236}">
                <a16:creationId xmlns:a16="http://schemas.microsoft.com/office/drawing/2014/main" id="{D37B5673-E004-4FD7-A89A-F217299BEE36}"/>
              </a:ext>
            </a:extLst>
          </p:cNvPr>
          <p:cNvSpPr txBox="1">
            <a:spLocks/>
          </p:cNvSpPr>
          <p:nvPr/>
        </p:nvSpPr>
        <p:spPr>
          <a:xfrm>
            <a:off x="1721135"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STANDAR PELAYANAN MINIMAL</a:t>
            </a:r>
          </a:p>
          <a:p>
            <a:pPr marL="0" indent="0">
              <a:buNone/>
            </a:pPr>
            <a:r>
              <a:rPr lang="en-US" altLang="zh-CN" sz="7200" dirty="0">
                <a:latin typeface="Tw Cen MT Condensed Extra Bold" panose="020B0803020202020204" pitchFamily="34" charset="0"/>
                <a:sym typeface="Arial" panose="020B0604020202020204" pitchFamily="34" charset="0"/>
              </a:rPr>
              <a:t>(SPM)</a:t>
            </a:r>
          </a:p>
        </p:txBody>
      </p:sp>
      <p:sp>
        <p:nvSpPr>
          <p:cNvPr id="2" name="Slide Number Placeholder 1">
            <a:extLst>
              <a:ext uri="{FF2B5EF4-FFF2-40B4-BE49-F238E27FC236}">
                <a16:creationId xmlns:a16="http://schemas.microsoft.com/office/drawing/2014/main" id="{D20FB80E-341C-4925-8031-D010C0127DEE}"/>
              </a:ext>
            </a:extLst>
          </p:cNvPr>
          <p:cNvSpPr>
            <a:spLocks noGrp="1"/>
          </p:cNvSpPr>
          <p:nvPr>
            <p:ph type="sldNum" sz="quarter" idx="12"/>
          </p:nvPr>
        </p:nvSpPr>
        <p:spPr/>
        <p:txBody>
          <a:bodyPr/>
          <a:lstStyle/>
          <a:p>
            <a:fld id="{565CE74E-AB26-4998-AD42-012C4C1AD076}" type="slidenum">
              <a:rPr lang="zh-CN" altLang="en-US" smtClean="0"/>
              <a:t>51</a:t>
            </a:fld>
            <a:endParaRPr lang="zh-CN" altLang="en-US"/>
          </a:p>
        </p:txBody>
      </p:sp>
      <p:pic>
        <p:nvPicPr>
          <p:cNvPr id="3" name="Picture 2"/>
          <p:cNvPicPr>
            <a:picLocks noChangeAspect="1"/>
          </p:cNvPicPr>
          <p:nvPr/>
        </p:nvPicPr>
        <p:blipFill>
          <a:blip r:embed="rId3"/>
          <a:stretch>
            <a:fillRect/>
          </a:stretch>
        </p:blipFill>
        <p:spPr>
          <a:xfrm>
            <a:off x="-565295" y="-1"/>
            <a:ext cx="2523963" cy="1896020"/>
          </a:xfrm>
          <a:prstGeom prst="rect">
            <a:avLst/>
          </a:prstGeom>
        </p:spPr>
      </p:pic>
      <p:pic>
        <p:nvPicPr>
          <p:cNvPr id="4" name="Picture 3"/>
          <p:cNvPicPr>
            <a:picLocks noChangeAspect="1"/>
          </p:cNvPicPr>
          <p:nvPr/>
        </p:nvPicPr>
        <p:blipFill>
          <a:blip r:embed="rId4"/>
          <a:stretch>
            <a:fillRect/>
          </a:stretch>
        </p:blipFill>
        <p:spPr>
          <a:xfrm>
            <a:off x="5452598" y="40347"/>
            <a:ext cx="6316003" cy="6316003"/>
          </a:xfrm>
          <a:prstGeom prst="rect">
            <a:avLst/>
          </a:prstGeom>
        </p:spPr>
      </p:pic>
    </p:spTree>
    <p:extLst>
      <p:ext uri="{BB962C8B-B14F-4D97-AF65-F5344CB8AC3E}">
        <p14:creationId xmlns:p14="http://schemas.microsoft.com/office/powerpoint/2010/main" val="8581918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id="{081A0C3E-7A5E-41F6-A06A-CE303648FE75}"/>
              </a:ext>
            </a:extLst>
          </p:cNvPr>
          <p:cNvGraphicFramePr>
            <a:graphicFrameLocks noGrp="1"/>
          </p:cNvGraphicFramePr>
          <p:nvPr>
            <p:extLst>
              <p:ext uri="{D42A27DB-BD31-4B8C-83A1-F6EECF244321}">
                <p14:modId xmlns:p14="http://schemas.microsoft.com/office/powerpoint/2010/main" val="88825270"/>
              </p:ext>
            </p:extLst>
          </p:nvPr>
        </p:nvGraphicFramePr>
        <p:xfrm>
          <a:off x="151819" y="506400"/>
          <a:ext cx="10941304" cy="5385039"/>
        </p:xfrm>
        <a:graphic>
          <a:graphicData uri="http://schemas.openxmlformats.org/drawingml/2006/table">
            <a:tbl>
              <a:tblPr firstRow="1" firstCol="1" bandRow="1">
                <a:tableStyleId>{B301B821-A1FF-4177-AEE7-76D212191A09}</a:tableStyleId>
              </a:tblPr>
              <a:tblGrid>
                <a:gridCol w="333457">
                  <a:extLst>
                    <a:ext uri="{9D8B030D-6E8A-4147-A177-3AD203B41FA5}">
                      <a16:colId xmlns:a16="http://schemas.microsoft.com/office/drawing/2014/main" val="20000"/>
                    </a:ext>
                  </a:extLst>
                </a:gridCol>
                <a:gridCol w="2705793">
                  <a:extLst>
                    <a:ext uri="{9D8B030D-6E8A-4147-A177-3AD203B41FA5}">
                      <a16:colId xmlns:a16="http://schemas.microsoft.com/office/drawing/2014/main" val="20001"/>
                    </a:ext>
                  </a:extLst>
                </a:gridCol>
                <a:gridCol w="1168943">
                  <a:extLst>
                    <a:ext uri="{9D8B030D-6E8A-4147-A177-3AD203B41FA5}">
                      <a16:colId xmlns:a16="http://schemas.microsoft.com/office/drawing/2014/main" val="20002"/>
                    </a:ext>
                  </a:extLst>
                </a:gridCol>
                <a:gridCol w="612101">
                  <a:extLst>
                    <a:ext uri="{9D8B030D-6E8A-4147-A177-3AD203B41FA5}">
                      <a16:colId xmlns:a16="http://schemas.microsoft.com/office/drawing/2014/main" val="20003"/>
                    </a:ext>
                  </a:extLst>
                </a:gridCol>
                <a:gridCol w="612101">
                  <a:extLst>
                    <a:ext uri="{9D8B030D-6E8A-4147-A177-3AD203B41FA5}">
                      <a16:colId xmlns:a16="http://schemas.microsoft.com/office/drawing/2014/main" val="14836274"/>
                    </a:ext>
                  </a:extLst>
                </a:gridCol>
                <a:gridCol w="612101">
                  <a:extLst>
                    <a:ext uri="{9D8B030D-6E8A-4147-A177-3AD203B41FA5}">
                      <a16:colId xmlns:a16="http://schemas.microsoft.com/office/drawing/2014/main" val="1483459188"/>
                    </a:ext>
                  </a:extLst>
                </a:gridCol>
                <a:gridCol w="612101">
                  <a:extLst>
                    <a:ext uri="{9D8B030D-6E8A-4147-A177-3AD203B41FA5}">
                      <a16:colId xmlns:a16="http://schemas.microsoft.com/office/drawing/2014/main" val="3423769168"/>
                    </a:ext>
                  </a:extLst>
                </a:gridCol>
                <a:gridCol w="612101">
                  <a:extLst>
                    <a:ext uri="{9D8B030D-6E8A-4147-A177-3AD203B41FA5}">
                      <a16:colId xmlns:a16="http://schemas.microsoft.com/office/drawing/2014/main" val="4282359052"/>
                    </a:ext>
                  </a:extLst>
                </a:gridCol>
                <a:gridCol w="612101">
                  <a:extLst>
                    <a:ext uri="{9D8B030D-6E8A-4147-A177-3AD203B41FA5}">
                      <a16:colId xmlns:a16="http://schemas.microsoft.com/office/drawing/2014/main" val="241388137"/>
                    </a:ext>
                  </a:extLst>
                </a:gridCol>
                <a:gridCol w="612101">
                  <a:extLst>
                    <a:ext uri="{9D8B030D-6E8A-4147-A177-3AD203B41FA5}">
                      <a16:colId xmlns:a16="http://schemas.microsoft.com/office/drawing/2014/main" val="1506702966"/>
                    </a:ext>
                  </a:extLst>
                </a:gridCol>
                <a:gridCol w="612101">
                  <a:extLst>
                    <a:ext uri="{9D8B030D-6E8A-4147-A177-3AD203B41FA5}">
                      <a16:colId xmlns:a16="http://schemas.microsoft.com/office/drawing/2014/main" val="685883752"/>
                    </a:ext>
                  </a:extLst>
                </a:gridCol>
                <a:gridCol w="612101">
                  <a:extLst>
                    <a:ext uri="{9D8B030D-6E8A-4147-A177-3AD203B41FA5}">
                      <a16:colId xmlns:a16="http://schemas.microsoft.com/office/drawing/2014/main" val="323713274"/>
                    </a:ext>
                  </a:extLst>
                </a:gridCol>
                <a:gridCol w="612101">
                  <a:extLst>
                    <a:ext uri="{9D8B030D-6E8A-4147-A177-3AD203B41FA5}">
                      <a16:colId xmlns:a16="http://schemas.microsoft.com/office/drawing/2014/main" val="20012"/>
                    </a:ext>
                  </a:extLst>
                </a:gridCol>
                <a:gridCol w="612101">
                  <a:extLst>
                    <a:ext uri="{9D8B030D-6E8A-4147-A177-3AD203B41FA5}">
                      <a16:colId xmlns:a16="http://schemas.microsoft.com/office/drawing/2014/main" val="700786981"/>
                    </a:ext>
                  </a:extLst>
                </a:gridCol>
              </a:tblGrid>
              <a:tr h="240648">
                <a:tc rowSpan="2" gridSpan="2">
                  <a:txBody>
                    <a:bodyPr/>
                    <a:lstStyle/>
                    <a:p>
                      <a:pPr algn="ctr" fontAlgn="ctr"/>
                      <a:r>
                        <a:rPr lang="en-US" sz="1400" u="none" strike="noStrike" dirty="0">
                          <a:effectLst/>
                        </a:rPr>
                        <a:t>INDIKATOR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rPr>
                        <a:t>STANDAR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11">
                  <a:txBody>
                    <a:bodyPr/>
                    <a:lstStyle/>
                    <a:p>
                      <a:pPr algn="ctr" fontAlgn="ctr"/>
                      <a:r>
                        <a:rPr lang="en-US" sz="1400" u="none" strike="noStrike" dirty="0">
                          <a:effectLst/>
                        </a:rPr>
                        <a:t>BULAN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4064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effectLst/>
                        </a:rPr>
                        <a:t>FEB</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b="1" u="none" strike="noStrike" dirty="0">
                          <a:effectLst/>
                        </a:rPr>
                        <a:t>MAR</a:t>
                      </a:r>
                    </a:p>
                  </a:txBody>
                  <a:tcPr marL="0" marR="0" marT="0" marB="0" anchor="ctr"/>
                </a:tc>
                <a:tc>
                  <a:txBody>
                    <a:bodyPr/>
                    <a:lstStyle/>
                    <a:p>
                      <a:pPr lvl="0" algn="ctr">
                        <a:buNone/>
                      </a:pPr>
                      <a:r>
                        <a:rPr lang="en-US" sz="1400" b="1" u="none" strike="noStrike" dirty="0">
                          <a:effectLst/>
                        </a:rPr>
                        <a:t>APR</a:t>
                      </a:r>
                    </a:p>
                  </a:txBody>
                  <a:tcPr marL="0" marR="0" marT="0" marB="0" anchor="ctr"/>
                </a:tc>
                <a:tc>
                  <a:txBody>
                    <a:bodyPr/>
                    <a:lstStyle/>
                    <a:p>
                      <a:pPr lvl="0" algn="ctr">
                        <a:buNone/>
                      </a:pPr>
                      <a:r>
                        <a:rPr lang="en-US" sz="1400" b="1" u="none" strike="noStrike" dirty="0">
                          <a:effectLst/>
                        </a:rPr>
                        <a:t>MEI</a:t>
                      </a:r>
                    </a:p>
                  </a:txBody>
                  <a:tcPr marL="0" marR="0" marT="0" marB="0" anchor="ctr"/>
                </a:tc>
                <a:tc>
                  <a:txBody>
                    <a:bodyPr/>
                    <a:lstStyle/>
                    <a:p>
                      <a:pPr lvl="0" algn="ctr">
                        <a:buNone/>
                      </a:pPr>
                      <a:r>
                        <a:rPr lang="en-US" sz="1400" b="1" u="none" strike="noStrike" dirty="0">
                          <a:effectLst/>
                        </a:rPr>
                        <a:t>JUNI</a:t>
                      </a:r>
                    </a:p>
                  </a:txBody>
                  <a:tcPr marL="0" marR="0" marT="0" marB="0" anchor="ctr"/>
                </a:tc>
                <a:tc>
                  <a:txBody>
                    <a:bodyPr/>
                    <a:lstStyle/>
                    <a:p>
                      <a:pPr lvl="0" algn="ctr">
                        <a:buNone/>
                      </a:pPr>
                      <a:r>
                        <a:rPr lang="en-US" sz="1400" b="1" u="none" strike="noStrike" dirty="0">
                          <a:effectLst/>
                        </a:rPr>
                        <a:t>JULI</a:t>
                      </a:r>
                    </a:p>
                  </a:txBody>
                  <a:tcPr marL="0" marR="0" marT="0" marB="0" anchor="ctr"/>
                </a:tc>
                <a:tc>
                  <a:txBody>
                    <a:bodyPr/>
                    <a:lstStyle/>
                    <a:p>
                      <a:pPr lvl="0" algn="ctr">
                        <a:buNone/>
                      </a:pPr>
                      <a:r>
                        <a:rPr lang="en-US" sz="1400" b="1" u="none" strike="noStrike" dirty="0">
                          <a:effectLst/>
                        </a:rPr>
                        <a:t>AGS</a:t>
                      </a:r>
                    </a:p>
                  </a:txBody>
                  <a:tcPr marL="0" marR="0" marT="0" marB="0" anchor="ctr"/>
                </a:tc>
                <a:tc>
                  <a:txBody>
                    <a:bodyPr/>
                    <a:lstStyle/>
                    <a:p>
                      <a:pPr lvl="0" algn="ctr">
                        <a:buNone/>
                      </a:pPr>
                      <a:r>
                        <a:rPr lang="en-US" sz="1400" b="1" u="none" strike="noStrike" dirty="0">
                          <a:effectLst/>
                        </a:rPr>
                        <a:t>SEP</a:t>
                      </a:r>
                    </a:p>
                  </a:txBody>
                  <a:tcPr marL="0" marR="0" marT="0" marB="0" anchor="ctr"/>
                </a:tc>
                <a:tc>
                  <a:txBody>
                    <a:bodyPr/>
                    <a:lstStyle/>
                    <a:p>
                      <a:pPr lvl="0" algn="ctr">
                        <a:buNone/>
                      </a:pPr>
                      <a:r>
                        <a:rPr lang="en-US" sz="1400" b="1" u="none" strike="noStrike" dirty="0">
                          <a:effectLst/>
                        </a:rPr>
                        <a:t>OKT</a:t>
                      </a:r>
                    </a:p>
                  </a:txBody>
                  <a:tcPr marL="0" marR="0" marT="0" marB="0" anchor="ctr"/>
                </a:tc>
                <a:tc>
                  <a:txBody>
                    <a:bodyPr/>
                    <a:lstStyle/>
                    <a:p>
                      <a:pPr lvl="0" algn="ctr">
                        <a:buNone/>
                      </a:pPr>
                      <a:r>
                        <a:rPr lang="en-US" sz="1400" b="1" u="none" strike="noStrike" dirty="0">
                          <a:effectLst/>
                        </a:rPr>
                        <a:t>NOV</a:t>
                      </a:r>
                    </a:p>
                  </a:txBody>
                  <a:tcPr marL="0" marR="0" marT="0" marB="0" anchor="ctr"/>
                </a:tc>
                <a:extLst>
                  <a:ext uri="{0D108BD9-81ED-4DB2-BD59-A6C34878D82A}">
                    <a16:rowId xmlns:a16="http://schemas.microsoft.com/office/drawing/2014/main" val="10001"/>
                  </a:ext>
                </a:extLst>
              </a:tr>
              <a:tr h="481297">
                <a:tc>
                  <a:txBody>
                    <a:bodyPr/>
                    <a:lstStyle/>
                    <a:p>
                      <a:pPr algn="ctr" fontAlgn="t"/>
                      <a:r>
                        <a:rPr lang="en-US" sz="1400" u="none" strike="noStrike" dirty="0">
                          <a:effectLst/>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nl-NL" sz="1400" u="none" strike="noStrike" dirty="0">
                          <a:effectLst/>
                        </a:rPr>
                        <a:t>Kemampuan menangani   life saving anak dan dewasa</a:t>
                      </a:r>
                      <a:endParaRPr lang="nl-NL"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2"/>
                  </a:ext>
                </a:extLst>
              </a:tr>
              <a:tr h="481297">
                <a:tc>
                  <a:txBody>
                    <a:bodyPr/>
                    <a:lstStyle/>
                    <a:p>
                      <a:pPr algn="ctr" fontAlgn="ctr"/>
                      <a:r>
                        <a:rPr lang="en-US" sz="1400" u="none" strike="noStrike" dirty="0">
                          <a:effectLst/>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a:effectLst/>
                        </a:rPr>
                        <a:t>Jam </a:t>
                      </a:r>
                      <a:r>
                        <a:rPr lang="en-US" sz="1400" u="none" strike="noStrike" dirty="0" err="1">
                          <a:effectLst/>
                        </a:rPr>
                        <a:t>buka</a:t>
                      </a:r>
                      <a:r>
                        <a:rPr lang="en-US" sz="1400" u="none" strike="noStrike" dirty="0">
                          <a:effectLst/>
                        </a:rPr>
                        <a:t> </a:t>
                      </a:r>
                      <a:r>
                        <a:rPr lang="en-US" sz="1400" u="none" strike="noStrike" dirty="0" err="1">
                          <a:effectLst/>
                        </a:rPr>
                        <a:t>pelayanan</a:t>
                      </a:r>
                      <a:r>
                        <a:rPr lang="en-US" sz="1400" u="none" strike="noStrike" dirty="0">
                          <a:effectLst/>
                        </a:rPr>
                        <a:t> </a:t>
                      </a:r>
                      <a:r>
                        <a:rPr lang="en-US" sz="1400" u="none" strike="noStrike" dirty="0" err="1">
                          <a:effectLst/>
                        </a:rPr>
                        <a:t>Gawat</a:t>
                      </a:r>
                      <a:r>
                        <a:rPr lang="en-US" sz="1400" u="none" strike="noStrike" dirty="0">
                          <a:effectLst/>
                        </a:rPr>
                        <a:t> </a:t>
                      </a:r>
                      <a:r>
                        <a:rPr lang="en-US" sz="1400" u="none" strike="noStrike" dirty="0" err="1">
                          <a:effectLst/>
                        </a:rPr>
                        <a:t>Darurat</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24</a:t>
                      </a:r>
                    </a:p>
                    <a:p>
                      <a:pPr algn="ctr" fontAlgn="ctr"/>
                      <a:r>
                        <a:rPr lang="en-US" sz="1400" b="0" i="0" u="none" strike="noStrike" dirty="0">
                          <a:solidFill>
                            <a:srgbClr val="000000"/>
                          </a:solidFill>
                          <a:effectLst/>
                          <a:latin typeface="Tw Cen MT" panose="020B0602020104020603" pitchFamily="34" charset="0"/>
                          <a:ea typeface="Verdana" pitchFamily="34" charset="0"/>
                        </a:rPr>
                        <a:t>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24 Jam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3"/>
                  </a:ext>
                </a:extLst>
              </a:tr>
              <a:tr h="721945">
                <a:tc>
                  <a:txBody>
                    <a:bodyPr/>
                    <a:lstStyle/>
                    <a:p>
                      <a:pPr algn="ctr" fontAlgn="t"/>
                      <a:r>
                        <a:rPr lang="en-US" sz="1400" u="none" strike="noStrike" dirty="0">
                          <a:effectLst/>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Pemberi</a:t>
                      </a:r>
                      <a:r>
                        <a:rPr lang="en-US" sz="1400" u="none" strike="noStrike" dirty="0">
                          <a:effectLst/>
                        </a:rPr>
                        <a:t> </a:t>
                      </a:r>
                      <a:r>
                        <a:rPr lang="en-US" sz="1400" u="none" strike="noStrike" dirty="0" err="1">
                          <a:effectLst/>
                        </a:rPr>
                        <a:t>Pelayanan</a:t>
                      </a:r>
                      <a:r>
                        <a:rPr lang="en-US" sz="1400" u="none" strike="noStrike" dirty="0">
                          <a:effectLst/>
                        </a:rPr>
                        <a:t> </a:t>
                      </a:r>
                      <a:r>
                        <a:rPr lang="en-US" sz="1400" u="none" strike="noStrike" dirty="0" err="1">
                          <a:effectLst/>
                        </a:rPr>
                        <a:t>gawat</a:t>
                      </a:r>
                      <a:r>
                        <a:rPr lang="en-US" sz="1400" u="none" strike="noStrike" dirty="0">
                          <a:effectLst/>
                        </a:rPr>
                        <a:t> </a:t>
                      </a:r>
                      <a:r>
                        <a:rPr lang="en-US" sz="1400" u="none" strike="noStrike" dirty="0" err="1">
                          <a:effectLst/>
                        </a:rPr>
                        <a:t>darurat</a:t>
                      </a:r>
                      <a:r>
                        <a:rPr lang="en-US" sz="1400" u="none" strike="noStrike" dirty="0">
                          <a:effectLst/>
                        </a:rPr>
                        <a:t> yang </a:t>
                      </a:r>
                      <a:r>
                        <a:rPr lang="en-US" sz="1400" u="none" strike="noStrike" dirty="0" err="1">
                          <a:effectLst/>
                        </a:rPr>
                        <a:t>bersertifikat</a:t>
                      </a:r>
                      <a:r>
                        <a:rPr lang="en-US" sz="1400" u="none" strike="noStrike" dirty="0">
                          <a:effectLst/>
                        </a:rPr>
                        <a:t> yang </a:t>
                      </a:r>
                      <a:r>
                        <a:rPr lang="en-US" sz="1400" u="none" strike="noStrike" dirty="0" err="1">
                          <a:effectLst/>
                        </a:rPr>
                        <a:t>masih</a:t>
                      </a:r>
                      <a:r>
                        <a:rPr lang="en-US" sz="1400" u="none" strike="noStrike" dirty="0">
                          <a:effectLst/>
                        </a:rPr>
                        <a:t> </a:t>
                      </a:r>
                      <a:r>
                        <a:rPr lang="en-US" sz="1400" u="none" strike="noStrike" dirty="0" err="1">
                          <a:effectLst/>
                        </a:rPr>
                        <a:t>berlaku</a:t>
                      </a:r>
                      <a:r>
                        <a:rPr lang="en-US" sz="1400" u="none" strike="noStrike" dirty="0">
                          <a:effectLst/>
                        </a:rPr>
                        <a:t> BLS/PPGD/GELS/ALS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100 %</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4"/>
                  </a:ext>
                </a:extLst>
              </a:tr>
              <a:tr h="481297">
                <a:tc>
                  <a:txBody>
                    <a:bodyPr/>
                    <a:lstStyle/>
                    <a:p>
                      <a:pPr algn="ctr" fontAlgn="ctr"/>
                      <a:r>
                        <a:rPr lang="en-US" sz="1400" u="none" strike="noStrike" dirty="0">
                          <a:effectLst/>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Ketersediaan</a:t>
                      </a:r>
                      <a:r>
                        <a:rPr lang="en-US" sz="1400" u="none" strike="noStrike" dirty="0">
                          <a:effectLst/>
                        </a:rPr>
                        <a:t> </a:t>
                      </a:r>
                      <a:r>
                        <a:rPr lang="en-US" sz="1400" u="none" strike="noStrike" dirty="0" err="1">
                          <a:effectLst/>
                        </a:rPr>
                        <a:t>tim</a:t>
                      </a:r>
                      <a:r>
                        <a:rPr lang="en-US" sz="1400" u="none" strike="noStrike" dirty="0">
                          <a:effectLst/>
                        </a:rPr>
                        <a:t> </a:t>
                      </a:r>
                      <a:r>
                        <a:rPr lang="en-US" sz="1400" u="none" strike="noStrike" dirty="0" err="1">
                          <a:effectLst/>
                        </a:rPr>
                        <a:t>penanggulangan</a:t>
                      </a:r>
                      <a:r>
                        <a:rPr lang="en-US" sz="1400" u="none" strike="noStrike" dirty="0">
                          <a:effectLst/>
                        </a:rPr>
                        <a:t> </a:t>
                      </a:r>
                      <a:r>
                        <a:rPr lang="en-US" sz="1400" u="none" strike="noStrike" dirty="0" err="1">
                          <a:effectLst/>
                        </a:rPr>
                        <a:t>bencana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 Tim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 Tim</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5"/>
                  </a:ext>
                </a:extLst>
              </a:tr>
              <a:tr h="1203241">
                <a:tc>
                  <a:txBody>
                    <a:bodyPr/>
                    <a:lstStyle/>
                    <a:p>
                      <a:pPr algn="ctr" fontAlgn="t"/>
                      <a:r>
                        <a:rPr lang="en-US" sz="1400" u="none" strike="noStrike" dirty="0">
                          <a:effectLst/>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t"/>
                      <a:r>
                        <a:rPr lang="nn-NO" sz="1400" u="none" strike="noStrike" dirty="0">
                          <a:effectLst/>
                        </a:rPr>
                        <a:t>Waktu tanggap pelayanan Dokter </a:t>
                      </a:r>
                    </a:p>
                    <a:p>
                      <a:pPr algn="just" fontAlgn="t"/>
                      <a:r>
                        <a:rPr lang="nn-NO" sz="1400" u="none" strike="noStrike" dirty="0">
                          <a:effectLst/>
                        </a:rPr>
                        <a:t>di Gawat Darurat</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ctr" fontAlgn="ctr"/>
                      <a:r>
                        <a:rPr lang="nb-NO" sz="1400" u="none" strike="noStrike" dirty="0">
                          <a:effectLst/>
                        </a:rPr>
                        <a:t>≤ 5 menit terlayani setelah pasien datang</a:t>
                      </a:r>
                      <a:endParaRPr lang="nb-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98.64%</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99,59%</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extLst>
                  <a:ext uri="{0D108BD9-81ED-4DB2-BD59-A6C34878D82A}">
                    <a16:rowId xmlns:a16="http://schemas.microsoft.com/office/drawing/2014/main" val="10006"/>
                  </a:ext>
                </a:extLst>
              </a:tr>
              <a:tr h="288652">
                <a:tc>
                  <a:txBody>
                    <a:bodyPr/>
                    <a:lstStyle/>
                    <a:p>
                      <a:pPr algn="ctr" fontAlgn="ctr"/>
                      <a:r>
                        <a:rPr lang="en-US" sz="1400" u="none" strike="noStrike" dirty="0">
                          <a:effectLst/>
                        </a:rPr>
                        <a:t>6.</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Kepuasan</a:t>
                      </a:r>
                      <a:r>
                        <a:rPr lang="en-US" sz="1400" u="none" strike="noStrike" dirty="0">
                          <a:effectLst/>
                        </a:rPr>
                        <a:t> </a:t>
                      </a:r>
                      <a:r>
                        <a:rPr lang="en-US" sz="1400" u="none" strike="noStrike" dirty="0" err="1">
                          <a:effectLst/>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 70 %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400" u="none" strike="noStrike" dirty="0">
                          <a:effectLst/>
                        </a:rPr>
                        <a:t>91.34%</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u="none" strike="noStrike" dirty="0">
                          <a:solidFill>
                            <a:srgbClr val="000000"/>
                          </a:solidFill>
                          <a:effectLst/>
                        </a:rPr>
                        <a:t>90,32%</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7"/>
                  </a:ext>
                </a:extLst>
              </a:tr>
              <a:tr h="283420">
                <a:tc>
                  <a:txBody>
                    <a:bodyPr/>
                    <a:lstStyle/>
                    <a:p>
                      <a:pPr algn="ctr" fontAlgn="ctr"/>
                      <a:r>
                        <a:rPr lang="en-US" sz="1400" u="none" strike="noStrike" dirty="0">
                          <a:effectLst/>
                        </a:rPr>
                        <a:t>7.</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Kematian</a:t>
                      </a:r>
                      <a:r>
                        <a:rPr lang="en-US" sz="1400" u="none" strike="noStrike" dirty="0">
                          <a:effectLst/>
                        </a:rPr>
                        <a:t> </a:t>
                      </a:r>
                      <a:r>
                        <a:rPr lang="en-US" sz="1400" u="none" strike="noStrike" dirty="0" err="1">
                          <a:effectLst/>
                        </a:rPr>
                        <a:t>Pasien</a:t>
                      </a:r>
                      <a:r>
                        <a:rPr lang="en-US" sz="1400" u="none" strike="noStrike" dirty="0">
                          <a:effectLst/>
                        </a:rPr>
                        <a:t> &lt; 24 Jam</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 2 ‰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8"/>
                  </a:ext>
                </a:extLst>
              </a:tr>
              <a:tr h="481297">
                <a:tc>
                  <a:txBody>
                    <a:bodyPr/>
                    <a:lstStyle/>
                    <a:p>
                      <a:pPr algn="ctr" fontAlgn="ctr"/>
                      <a:r>
                        <a:rPr lang="en-US" sz="1400" u="none" strike="noStrike" dirty="0">
                          <a:effectLst/>
                        </a:rPr>
                        <a:t>8.</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sv-SE" sz="1400" u="none" strike="noStrike" dirty="0">
                          <a:effectLst/>
                        </a:rPr>
                        <a:t>Pasien dapat ditenangkan dalam waktu ≤  48 Jam</a:t>
                      </a:r>
                      <a:endParaRPr lang="sv-SE"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u="none" strike="noStrike" dirty="0">
                          <a:effectLst/>
                        </a:rPr>
                        <a:t>100</a:t>
                      </a: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09"/>
                  </a:ext>
                </a:extLst>
              </a:tr>
              <a:tr h="481297">
                <a:tc>
                  <a:txBody>
                    <a:bodyPr/>
                    <a:lstStyle/>
                    <a:p>
                      <a:pPr algn="ctr" fontAlgn="t"/>
                      <a:r>
                        <a:rPr lang="en-US" sz="1400" u="none" strike="noStrike" dirty="0">
                          <a:effectLst/>
                        </a:rPr>
                        <a:t>9.</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Tidak</a:t>
                      </a:r>
                      <a:r>
                        <a:rPr lang="en-US" sz="1400" u="none" strike="noStrike" dirty="0">
                          <a:effectLst/>
                        </a:rPr>
                        <a:t> </a:t>
                      </a:r>
                      <a:r>
                        <a:rPr lang="en-US" sz="1400" u="none" strike="noStrike" dirty="0" err="1">
                          <a:effectLst/>
                        </a:rPr>
                        <a:t>adanya</a:t>
                      </a:r>
                      <a:r>
                        <a:rPr lang="en-US" sz="1400" u="none" strike="noStrike" dirty="0">
                          <a:effectLst/>
                        </a:rPr>
                        <a:t> </a:t>
                      </a:r>
                      <a:r>
                        <a:rPr lang="en-US" sz="1400" u="none" strike="noStrike" dirty="0" err="1">
                          <a:effectLst/>
                        </a:rPr>
                        <a:t>pasien</a:t>
                      </a:r>
                      <a:r>
                        <a:rPr lang="en-US" sz="1400" u="none" strike="noStrike" dirty="0">
                          <a:effectLst/>
                        </a:rPr>
                        <a:t> yang </a:t>
                      </a:r>
                      <a:r>
                        <a:rPr lang="en-US" sz="1400" u="none" strike="noStrike" dirty="0" err="1">
                          <a:effectLst/>
                        </a:rPr>
                        <a:t>diharuskan</a:t>
                      </a:r>
                      <a:r>
                        <a:rPr lang="en-US" sz="1400" u="none" strike="noStrike" dirty="0">
                          <a:effectLst/>
                        </a:rPr>
                        <a:t> </a:t>
                      </a:r>
                      <a:r>
                        <a:rPr lang="en-US" sz="1400" u="none" strike="noStrike" dirty="0" err="1">
                          <a:effectLst/>
                        </a:rPr>
                        <a:t>membayar</a:t>
                      </a:r>
                      <a:r>
                        <a:rPr lang="en-US" sz="1400" u="none" strike="noStrike" dirty="0">
                          <a:effectLst/>
                        </a:rPr>
                        <a:t> </a:t>
                      </a:r>
                      <a:r>
                        <a:rPr lang="en-US" sz="1400" u="none" strike="noStrike" dirty="0" err="1">
                          <a:effectLst/>
                        </a:rPr>
                        <a:t>uang</a:t>
                      </a:r>
                      <a:r>
                        <a:rPr lang="en-US" sz="1400" u="none" strike="noStrike" dirty="0">
                          <a:effectLst/>
                        </a:rPr>
                        <a:t> </a:t>
                      </a:r>
                      <a:r>
                        <a:rPr lang="en-US" sz="1400" u="none" strike="noStrike" dirty="0" err="1">
                          <a:effectLst/>
                        </a:rPr>
                        <a:t>muka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400" b="0" i="0" u="none" strike="noStrike" dirty="0">
                          <a:solidFill>
                            <a:srgbClr val="000000"/>
                          </a:solidFill>
                          <a:effectLst/>
                          <a:latin typeface="Tw Cen MT" panose="020B0602020104020603" pitchFamily="34" charset="0"/>
                          <a:ea typeface="Verdana" pitchFamily="34" charset="0"/>
                        </a:rPr>
                        <a:t>!00%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extLst>
                  <a:ext uri="{0D108BD9-81ED-4DB2-BD59-A6C34878D82A}">
                    <a16:rowId xmlns:a16="http://schemas.microsoft.com/office/drawing/2014/main" val="10010"/>
                  </a:ext>
                </a:extLst>
              </a:tr>
            </a:tbl>
          </a:graphicData>
        </a:graphic>
      </p:graphicFrame>
      <p:sp>
        <p:nvSpPr>
          <p:cNvPr id="15" name="TextBox 14">
            <a:extLst>
              <a:ext uri="{FF2B5EF4-FFF2-40B4-BE49-F238E27FC236}">
                <a16:creationId xmlns:a16="http://schemas.microsoft.com/office/drawing/2014/main" id="{6935A6A8-3E23-4CC6-8184-B67D5706A287}"/>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16" name="Rectangle: Diagonal Corners Rounded 15">
            <a:extLst>
              <a:ext uri="{FF2B5EF4-FFF2-40B4-BE49-F238E27FC236}">
                <a16:creationId xmlns:a16="http://schemas.microsoft.com/office/drawing/2014/main" id="{B99A77AC-885A-4033-8603-B6AEA203E5D4}"/>
              </a:ext>
            </a:extLst>
          </p:cNvPr>
          <p:cNvSpPr/>
          <p:nvPr/>
        </p:nvSpPr>
        <p:spPr>
          <a:xfrm>
            <a:off x="151819" y="61722"/>
            <a:ext cx="879353"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IGD</a:t>
            </a:r>
          </a:p>
        </p:txBody>
      </p:sp>
      <p:sp>
        <p:nvSpPr>
          <p:cNvPr id="2" name="Slide Number Placeholder 1">
            <a:extLst>
              <a:ext uri="{FF2B5EF4-FFF2-40B4-BE49-F238E27FC236}">
                <a16:creationId xmlns:a16="http://schemas.microsoft.com/office/drawing/2014/main" id="{CAA8B448-9A02-48DD-9F40-FFB2B436F24F}"/>
              </a:ext>
            </a:extLst>
          </p:cNvPr>
          <p:cNvSpPr>
            <a:spLocks noGrp="1"/>
          </p:cNvSpPr>
          <p:nvPr>
            <p:ph type="sldNum" sz="quarter" idx="12"/>
          </p:nvPr>
        </p:nvSpPr>
        <p:spPr/>
        <p:txBody>
          <a:bodyPr/>
          <a:lstStyle/>
          <a:p>
            <a:fld id="{565CE74E-AB26-4998-AD42-012C4C1AD076}" type="slidenum">
              <a:rPr lang="zh-CN" altLang="en-US" smtClean="0"/>
              <a:t>52</a:t>
            </a:fld>
            <a:endParaRPr lang="zh-CN" altLang="en-US"/>
          </a:p>
        </p:txBody>
      </p:sp>
      <p:pic>
        <p:nvPicPr>
          <p:cNvPr id="3" name="Picture 2">
            <a:extLst>
              <a:ext uri="{FF2B5EF4-FFF2-40B4-BE49-F238E27FC236}">
                <a16:creationId xmlns:a16="http://schemas.microsoft.com/office/drawing/2014/main" id="{12F75D09-8511-425D-ADF1-78FB83C25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22172084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ABC737AC-39BC-42D8-862E-E708E74A8376}"/>
              </a:ext>
            </a:extLst>
          </p:cNvPr>
          <p:cNvGraphicFramePr>
            <a:graphicFrameLocks noGrp="1"/>
          </p:cNvGraphicFramePr>
          <p:nvPr>
            <p:extLst>
              <p:ext uri="{D42A27DB-BD31-4B8C-83A1-F6EECF244321}">
                <p14:modId xmlns:p14="http://schemas.microsoft.com/office/powerpoint/2010/main" val="2418622872"/>
              </p:ext>
            </p:extLst>
          </p:nvPr>
        </p:nvGraphicFramePr>
        <p:xfrm>
          <a:off x="151817" y="501375"/>
          <a:ext cx="11128402" cy="6262308"/>
        </p:xfrm>
        <a:graphic>
          <a:graphicData uri="http://schemas.openxmlformats.org/drawingml/2006/table">
            <a:tbl>
              <a:tblPr firstRow="1" firstCol="1" bandRow="1">
                <a:tableStyleId>{10A1B5D5-9B99-4C35-A422-299274C87663}</a:tableStyleId>
              </a:tblPr>
              <a:tblGrid>
                <a:gridCol w="322644">
                  <a:extLst>
                    <a:ext uri="{9D8B030D-6E8A-4147-A177-3AD203B41FA5}">
                      <a16:colId xmlns:a16="http://schemas.microsoft.com/office/drawing/2014/main" val="20000"/>
                    </a:ext>
                  </a:extLst>
                </a:gridCol>
                <a:gridCol w="1948869">
                  <a:extLst>
                    <a:ext uri="{9D8B030D-6E8A-4147-A177-3AD203B41FA5}">
                      <a16:colId xmlns:a16="http://schemas.microsoft.com/office/drawing/2014/main" val="20001"/>
                    </a:ext>
                  </a:extLst>
                </a:gridCol>
                <a:gridCol w="1436734">
                  <a:extLst>
                    <a:ext uri="{9D8B030D-6E8A-4147-A177-3AD203B41FA5}">
                      <a16:colId xmlns:a16="http://schemas.microsoft.com/office/drawing/2014/main" val="20002"/>
                    </a:ext>
                  </a:extLst>
                </a:gridCol>
                <a:gridCol w="606845">
                  <a:extLst>
                    <a:ext uri="{9D8B030D-6E8A-4147-A177-3AD203B41FA5}">
                      <a16:colId xmlns:a16="http://schemas.microsoft.com/office/drawing/2014/main" val="20003"/>
                    </a:ext>
                  </a:extLst>
                </a:gridCol>
                <a:gridCol w="681331">
                  <a:extLst>
                    <a:ext uri="{9D8B030D-6E8A-4147-A177-3AD203B41FA5}">
                      <a16:colId xmlns:a16="http://schemas.microsoft.com/office/drawing/2014/main" val="4146226318"/>
                    </a:ext>
                  </a:extLst>
                </a:gridCol>
                <a:gridCol w="681331">
                  <a:extLst>
                    <a:ext uri="{9D8B030D-6E8A-4147-A177-3AD203B41FA5}">
                      <a16:colId xmlns:a16="http://schemas.microsoft.com/office/drawing/2014/main" val="2277099532"/>
                    </a:ext>
                  </a:extLst>
                </a:gridCol>
                <a:gridCol w="681331">
                  <a:extLst>
                    <a:ext uri="{9D8B030D-6E8A-4147-A177-3AD203B41FA5}">
                      <a16:colId xmlns:a16="http://schemas.microsoft.com/office/drawing/2014/main" val="1814286570"/>
                    </a:ext>
                  </a:extLst>
                </a:gridCol>
                <a:gridCol w="681331">
                  <a:extLst>
                    <a:ext uri="{9D8B030D-6E8A-4147-A177-3AD203B41FA5}">
                      <a16:colId xmlns:a16="http://schemas.microsoft.com/office/drawing/2014/main" val="328824570"/>
                    </a:ext>
                  </a:extLst>
                </a:gridCol>
                <a:gridCol w="681331">
                  <a:extLst>
                    <a:ext uri="{9D8B030D-6E8A-4147-A177-3AD203B41FA5}">
                      <a16:colId xmlns:a16="http://schemas.microsoft.com/office/drawing/2014/main" val="1775759450"/>
                    </a:ext>
                  </a:extLst>
                </a:gridCol>
                <a:gridCol w="681331">
                  <a:extLst>
                    <a:ext uri="{9D8B030D-6E8A-4147-A177-3AD203B41FA5}">
                      <a16:colId xmlns:a16="http://schemas.microsoft.com/office/drawing/2014/main" val="3566904808"/>
                    </a:ext>
                  </a:extLst>
                </a:gridCol>
                <a:gridCol w="681331">
                  <a:extLst>
                    <a:ext uri="{9D8B030D-6E8A-4147-A177-3AD203B41FA5}">
                      <a16:colId xmlns:a16="http://schemas.microsoft.com/office/drawing/2014/main" val="565367450"/>
                    </a:ext>
                  </a:extLst>
                </a:gridCol>
                <a:gridCol w="681331">
                  <a:extLst>
                    <a:ext uri="{9D8B030D-6E8A-4147-A177-3AD203B41FA5}">
                      <a16:colId xmlns:a16="http://schemas.microsoft.com/office/drawing/2014/main" val="3456799418"/>
                    </a:ext>
                  </a:extLst>
                </a:gridCol>
                <a:gridCol w="681331">
                  <a:extLst>
                    <a:ext uri="{9D8B030D-6E8A-4147-A177-3AD203B41FA5}">
                      <a16:colId xmlns:a16="http://schemas.microsoft.com/office/drawing/2014/main" val="20012"/>
                    </a:ext>
                  </a:extLst>
                </a:gridCol>
                <a:gridCol w="681331">
                  <a:extLst>
                    <a:ext uri="{9D8B030D-6E8A-4147-A177-3AD203B41FA5}">
                      <a16:colId xmlns:a16="http://schemas.microsoft.com/office/drawing/2014/main" val="2126836444"/>
                    </a:ext>
                  </a:extLst>
                </a:gridCol>
              </a:tblGrid>
              <a:tr h="113878">
                <a:tc rowSpan="2" gridSpan="2">
                  <a:txBody>
                    <a:bodyPr/>
                    <a:lstStyle/>
                    <a:p>
                      <a:pPr algn="ctr" fontAlgn="ctr"/>
                      <a:r>
                        <a:rPr lang="en-US" sz="1400" u="none" strike="noStrike" dirty="0">
                          <a:effectLst/>
                        </a:rPr>
                        <a:t>INDIKATOR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rPr>
                        <a:t>STANDAR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10">
                  <a:txBody>
                    <a:bodyPr/>
                    <a:lstStyle/>
                    <a:p>
                      <a:pPr algn="ctr" fontAlgn="ctr"/>
                      <a:r>
                        <a:rPr lang="en-US" sz="1400" u="none" strike="noStrike" dirty="0">
                          <a:effectLst/>
                        </a:rPr>
                        <a:t>BULAN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0873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effectLst/>
                        </a:rPr>
                        <a:t>FEB</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b="1" u="none" strike="noStrike" dirty="0">
                          <a:effectLst/>
                        </a:rPr>
                        <a:t>MAR</a:t>
                      </a:r>
                    </a:p>
                  </a:txBody>
                  <a:tcPr marL="0" marR="0" marT="0" marB="0" anchor="ctr"/>
                </a:tc>
                <a:tc>
                  <a:txBody>
                    <a:bodyPr/>
                    <a:lstStyle/>
                    <a:p>
                      <a:pPr lvl="0" algn="ctr">
                        <a:buNone/>
                      </a:pPr>
                      <a:r>
                        <a:rPr lang="en-US" sz="1400" b="1" u="none" strike="noStrike" dirty="0">
                          <a:effectLst/>
                        </a:rPr>
                        <a:t>APR</a:t>
                      </a:r>
                    </a:p>
                  </a:txBody>
                  <a:tcPr marL="0" marR="0" marT="0" marB="0" anchor="ctr"/>
                </a:tc>
                <a:tc>
                  <a:txBody>
                    <a:bodyPr/>
                    <a:lstStyle/>
                    <a:p>
                      <a:pPr lvl="0" algn="ctr">
                        <a:buNone/>
                      </a:pPr>
                      <a:r>
                        <a:rPr lang="en-US" sz="1400" b="1" u="none" strike="noStrike" dirty="0">
                          <a:effectLst/>
                        </a:rPr>
                        <a:t>MEI</a:t>
                      </a:r>
                    </a:p>
                  </a:txBody>
                  <a:tcPr marL="0" marR="0" marT="0" marB="0" anchor="ctr"/>
                </a:tc>
                <a:tc>
                  <a:txBody>
                    <a:bodyPr/>
                    <a:lstStyle/>
                    <a:p>
                      <a:pPr lvl="0" algn="ctr">
                        <a:buNone/>
                      </a:pPr>
                      <a:r>
                        <a:rPr lang="en-US" sz="1400" b="1" u="none" strike="noStrike" dirty="0">
                          <a:effectLst/>
                        </a:rPr>
                        <a:t>JUNI</a:t>
                      </a:r>
                    </a:p>
                  </a:txBody>
                  <a:tcPr marL="0" marR="0" marT="0" marB="0" anchor="ctr"/>
                </a:tc>
                <a:tc>
                  <a:txBody>
                    <a:bodyPr/>
                    <a:lstStyle/>
                    <a:p>
                      <a:pPr lvl="0" algn="ctr">
                        <a:buNone/>
                      </a:pPr>
                      <a:r>
                        <a:rPr lang="en-US" sz="1400" b="1" u="none" strike="noStrike" dirty="0">
                          <a:effectLst/>
                        </a:rPr>
                        <a:t>JULI</a:t>
                      </a:r>
                    </a:p>
                  </a:txBody>
                  <a:tcPr marL="0" marR="0" marT="0" marB="0" anchor="ctr"/>
                </a:tc>
                <a:tc>
                  <a:txBody>
                    <a:bodyPr/>
                    <a:lstStyle/>
                    <a:p>
                      <a:pPr lvl="0" algn="ctr">
                        <a:buNone/>
                      </a:pPr>
                      <a:r>
                        <a:rPr lang="en-US" sz="1400" b="1" u="none" strike="noStrike" dirty="0">
                          <a:effectLst/>
                        </a:rPr>
                        <a:t>AGS</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effectLst/>
                        </a:rPr>
                        <a:t>SEP</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effectLst/>
                        </a:rPr>
                        <a:t>OKT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u="none" strike="noStrike" dirty="0">
                          <a:effectLst/>
                        </a:rPr>
                        <a:t>NOV</a:t>
                      </a:r>
                    </a:p>
                  </a:txBody>
                  <a:tcPr marL="0" marR="0" marT="0" marB="0" anchor="ctr"/>
                </a:tc>
                <a:extLst>
                  <a:ext uri="{0D108BD9-81ED-4DB2-BD59-A6C34878D82A}">
                    <a16:rowId xmlns:a16="http://schemas.microsoft.com/office/drawing/2014/main" val="10001"/>
                  </a:ext>
                </a:extLst>
              </a:tr>
              <a:tr h="626189">
                <a:tc>
                  <a:txBody>
                    <a:bodyPr/>
                    <a:lstStyle/>
                    <a:p>
                      <a:pPr algn="ctr" fontAlgn="b"/>
                      <a:r>
                        <a:rPr lang="en-US" sz="1400" u="none" strike="noStrike" dirty="0">
                          <a:effectLst/>
                        </a:rPr>
                        <a:t>1.</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b"/>
                </a:tc>
                <a:tc>
                  <a:txBody>
                    <a:bodyPr/>
                    <a:lstStyle/>
                    <a:p>
                      <a:pPr algn="just" fontAlgn="ctr"/>
                      <a:r>
                        <a:rPr lang="nn-NO" sz="1400" u="none" strike="noStrike" dirty="0">
                          <a:effectLst/>
                        </a:rPr>
                        <a:t>Dokter pemberi pelayanan di Poliklinik Spesialis </a:t>
                      </a:r>
                      <a:endParaRPr lang="nn-NO"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l" fontAlgn="ctr"/>
                      <a:r>
                        <a:rPr lang="en-US" sz="1400" u="none" strike="noStrike" dirty="0">
                          <a:effectLst/>
                        </a:rPr>
                        <a:t>100% </a:t>
                      </a:r>
                      <a:r>
                        <a:rPr lang="en-US" sz="1400" u="none" strike="noStrike" dirty="0" err="1">
                          <a:effectLst/>
                        </a:rPr>
                        <a:t>Dokter</a:t>
                      </a:r>
                      <a:r>
                        <a:rPr lang="en-US" sz="1400" u="none" strike="noStrike" dirty="0">
                          <a:effectLst/>
                        </a:rPr>
                        <a:t> </a:t>
                      </a:r>
                      <a:r>
                        <a:rPr lang="en-US" sz="1400" u="none" strike="noStrike" dirty="0" err="1">
                          <a:effectLst/>
                        </a:rPr>
                        <a:t>Spesialis</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100 %</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100 %</a:t>
                      </a:r>
                      <a:endParaRPr lang="id-ID" sz="1400" u="none" strike="noStrike" dirty="0">
                        <a:effectLst/>
                      </a:endParaRPr>
                    </a:p>
                  </a:txBody>
                  <a:tcPr marL="0" marR="0" marT="0" marB="0" anchor="ctr" anchorCtr="1"/>
                </a:tc>
                <a:extLst>
                  <a:ext uri="{0D108BD9-81ED-4DB2-BD59-A6C34878D82A}">
                    <a16:rowId xmlns:a16="http://schemas.microsoft.com/office/drawing/2014/main" val="10002"/>
                  </a:ext>
                </a:extLst>
              </a:tr>
              <a:tr h="410336">
                <a:tc rowSpan="7">
                  <a:txBody>
                    <a:bodyPr/>
                    <a:lstStyle/>
                    <a:p>
                      <a:pPr algn="ctr" fontAlgn="ctr"/>
                      <a:r>
                        <a:rPr lang="en-US" sz="1400" u="none" strike="noStrike" dirty="0">
                          <a:effectLst/>
                        </a:rPr>
                        <a:t>2.</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rowSpan="7">
                  <a:txBody>
                    <a:bodyPr/>
                    <a:lstStyle/>
                    <a:p>
                      <a:pPr algn="l" fontAlgn="ctr"/>
                      <a:r>
                        <a:rPr lang="fi-FI" sz="1400" u="none" strike="noStrike" dirty="0">
                          <a:effectLst/>
                        </a:rPr>
                        <a:t>Ketersediaan Pelayanan di Rawat Jalan</a:t>
                      </a:r>
                      <a:endParaRPr lang="fi-FI"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marL="117475" indent="0" algn="l" fontAlgn="t"/>
                      <a:r>
                        <a:rPr lang="en-US" sz="1400" u="none" strike="noStrike" dirty="0">
                          <a:effectLst/>
                        </a:rPr>
                        <a:t>a. </a:t>
                      </a:r>
                      <a:r>
                        <a:rPr lang="en-US" sz="1400" u="none" strike="noStrike" dirty="0" err="1">
                          <a:effectLst/>
                        </a:rPr>
                        <a:t>Anak</a:t>
                      </a:r>
                      <a:r>
                        <a:rPr lang="en-US" sz="1400" u="none" strike="noStrike" dirty="0">
                          <a:effectLst/>
                        </a:rPr>
                        <a:t> </a:t>
                      </a:r>
                      <a:r>
                        <a:rPr lang="en-US" sz="1400" u="none" strike="noStrike" dirty="0" err="1">
                          <a:effectLst/>
                        </a:rPr>
                        <a:t>Remaja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u="none" strike="noStrike" dirty="0">
                          <a:effectLst/>
                        </a:rPr>
                        <a:t>Ada</a:t>
                      </a:r>
                    </a:p>
                  </a:txBody>
                  <a:tcPr marL="0" marR="0" marT="0" marB="0" anchor="ctr" anchorCtr="1"/>
                </a:tc>
                <a:tc>
                  <a:txBody>
                    <a:bodyPr/>
                    <a:lstStyle/>
                    <a:p>
                      <a:pPr lvl="0" algn="ctr">
                        <a:buNone/>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extLst>
                  <a:ext uri="{0D108BD9-81ED-4DB2-BD59-A6C34878D82A}">
                    <a16:rowId xmlns:a16="http://schemas.microsoft.com/office/drawing/2014/main" val="10003"/>
                  </a:ext>
                </a:extLst>
              </a:tr>
              <a:tr h="208730">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b. NAPZA</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extLst>
                  <a:ext uri="{0D108BD9-81ED-4DB2-BD59-A6C34878D82A}">
                    <a16:rowId xmlns:a16="http://schemas.microsoft.com/office/drawing/2014/main" val="10004"/>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c. </a:t>
                      </a:r>
                      <a:r>
                        <a:rPr lang="en-US" sz="1400" u="none" strike="noStrike" dirty="0" err="1">
                          <a:effectLst/>
                        </a:rPr>
                        <a:t>Gangguan</a:t>
                      </a:r>
                      <a:r>
                        <a:rPr lang="en-US" sz="1400" u="none" strike="noStrike" dirty="0">
                          <a:effectLst/>
                        </a:rPr>
                        <a:t> </a:t>
                      </a:r>
                      <a:r>
                        <a:rPr lang="en-US" sz="1400" u="none" strike="noStrike" dirty="0" err="1">
                          <a:effectLst/>
                        </a:rPr>
                        <a:t>Psikotik</a:t>
                      </a:r>
                      <a:r>
                        <a:rPr lang="en-US" sz="1400" u="none" strike="noStrike" dirty="0">
                          <a:effectLst/>
                        </a:rPr>
                        <a:t> </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extLst>
                  <a:ext uri="{0D108BD9-81ED-4DB2-BD59-A6C34878D82A}">
                    <a16:rowId xmlns:a16="http://schemas.microsoft.com/office/drawing/2014/main" val="10005"/>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d. </a:t>
                      </a:r>
                      <a:r>
                        <a:rPr lang="en-US" sz="1400" u="none" strike="noStrike" dirty="0" err="1">
                          <a:effectLst/>
                        </a:rPr>
                        <a:t>Gangguan</a:t>
                      </a:r>
                      <a:r>
                        <a:rPr lang="en-US" sz="1400" u="none" strike="noStrike" dirty="0">
                          <a:effectLst/>
                        </a:rPr>
                        <a:t> </a:t>
                      </a:r>
                      <a:r>
                        <a:rPr lang="en-US" sz="1400" u="none" strike="noStrike" dirty="0" err="1">
                          <a:effectLst/>
                        </a:rPr>
                        <a:t>Neurotik</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extLst>
                  <a:ext uri="{0D108BD9-81ED-4DB2-BD59-A6C34878D82A}">
                    <a16:rowId xmlns:a16="http://schemas.microsoft.com/office/drawing/2014/main" val="10006"/>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e. Mental </a:t>
                      </a:r>
                      <a:r>
                        <a:rPr lang="en-US" sz="1400" u="none" strike="noStrike" dirty="0" err="1">
                          <a:effectLst/>
                        </a:rPr>
                        <a:t>Retardasi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extLst>
                  <a:ext uri="{0D108BD9-81ED-4DB2-BD59-A6C34878D82A}">
                    <a16:rowId xmlns:a16="http://schemas.microsoft.com/office/drawing/2014/main" val="10007"/>
                  </a:ext>
                </a:extLst>
              </a:tr>
              <a:tr h="417459">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f.  Mental Organik</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extLst>
                  <a:ext uri="{0D108BD9-81ED-4DB2-BD59-A6C34878D82A}">
                    <a16:rowId xmlns:a16="http://schemas.microsoft.com/office/drawing/2014/main" val="10008"/>
                  </a:ext>
                </a:extLst>
              </a:tr>
              <a:tr h="402562">
                <a:tc vMerge="1">
                  <a:txBody>
                    <a:bodyPr/>
                    <a:lstStyle/>
                    <a:p>
                      <a:endParaRPr lang="en-US"/>
                    </a:p>
                  </a:txBody>
                  <a:tcPr/>
                </a:tc>
                <a:tc vMerge="1">
                  <a:txBody>
                    <a:bodyPr/>
                    <a:lstStyle/>
                    <a:p>
                      <a:endParaRPr lang="en-US"/>
                    </a:p>
                  </a:txBody>
                  <a:tcPr/>
                </a:tc>
                <a:tc>
                  <a:txBody>
                    <a:bodyPr/>
                    <a:lstStyle/>
                    <a:p>
                      <a:pPr marL="117475" indent="0" algn="l" fontAlgn="t"/>
                      <a:r>
                        <a:rPr lang="en-US" sz="1400" u="none" strike="noStrike" dirty="0">
                          <a:effectLst/>
                        </a:rPr>
                        <a:t>g. </a:t>
                      </a:r>
                      <a:r>
                        <a:rPr lang="en-US" sz="1400" u="none" strike="noStrike" dirty="0" err="1">
                          <a:effectLst/>
                        </a:rPr>
                        <a:t>Psikogeriatri</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t"/>
                      <a:r>
                        <a:rPr lang="id-ID" sz="1400" u="none" strike="noStrike" dirty="0">
                          <a:effectLst/>
                        </a:rPr>
                        <a:t>Ada </a:t>
                      </a:r>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r>
                        <a:rPr lang="id-ID" sz="1400" u="none" strike="noStrike" dirty="0">
                          <a:effectLst/>
                        </a:rPr>
                        <a:t>Ada </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lvl="0" algn="ctr">
                        <a:buNone/>
                      </a:pPr>
                      <a:r>
                        <a:rPr lang="id-ID" sz="1400" b="0" i="0" u="none" strike="noStrike" noProof="0" dirty="0">
                          <a:effectLst/>
                          <a:latin typeface="Calibri"/>
                        </a:rPr>
                        <a:t>Ada</a:t>
                      </a:r>
                      <a:endParaRPr lang="en-US" dirty="0"/>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rPr>
                        <a:t>Ada</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Ada</a:t>
                      </a:r>
                      <a:endParaRPr lang="id-ID" sz="1400" u="none" strike="noStrike" dirty="0">
                        <a:effectLst/>
                      </a:endParaRPr>
                    </a:p>
                  </a:txBody>
                  <a:tcPr marL="0" marR="0" marT="0" marB="0" anchor="ctr" anchorCtr="1"/>
                </a:tc>
                <a:extLst>
                  <a:ext uri="{0D108BD9-81ED-4DB2-BD59-A6C34878D82A}">
                    <a16:rowId xmlns:a16="http://schemas.microsoft.com/office/drawing/2014/main" val="10009"/>
                  </a:ext>
                </a:extLst>
              </a:tr>
              <a:tr h="1641343">
                <a:tc>
                  <a:txBody>
                    <a:bodyPr/>
                    <a:lstStyle/>
                    <a:p>
                      <a:pPr algn="ctr" fontAlgn="t"/>
                      <a:r>
                        <a:rPr lang="en-US" sz="1400" u="none" strike="noStrike" dirty="0">
                          <a:effectLst/>
                        </a:rPr>
                        <a:t>3.</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just" fontAlgn="t"/>
                      <a:r>
                        <a:rPr lang="en-US" sz="1400" u="none" strike="noStrike" dirty="0">
                          <a:effectLst/>
                        </a:rPr>
                        <a:t>Jam </a:t>
                      </a:r>
                      <a:r>
                        <a:rPr lang="en-US" sz="1400" u="none" strike="noStrike" dirty="0" err="1">
                          <a:effectLst/>
                        </a:rPr>
                        <a:t>buka</a:t>
                      </a:r>
                      <a:r>
                        <a:rPr lang="en-US" sz="1400" u="none" strike="noStrike" dirty="0">
                          <a:effectLst/>
                        </a:rPr>
                        <a:t> </a:t>
                      </a:r>
                      <a:r>
                        <a:rPr lang="en-US" sz="1400" u="none" strike="noStrike" dirty="0" err="1">
                          <a:effectLst/>
                        </a:rPr>
                        <a:t>pelayanan</a:t>
                      </a:r>
                      <a:r>
                        <a:rPr lang="en-US" sz="1400" u="none" strike="noStrike" dirty="0">
                          <a:effectLst/>
                        </a:rPr>
                        <a:t> </a:t>
                      </a:r>
                      <a:br>
                        <a:rPr lang="en-US" sz="1400" u="none" strike="noStrike" dirty="0">
                          <a:effectLst/>
                        </a:rPr>
                      </a:br>
                      <a:r>
                        <a:rPr lang="en-US" sz="1400" u="none" strike="noStrike" dirty="0">
                          <a:effectLst/>
                        </a:rPr>
                        <a:t>08.00 s/d 13.00</a:t>
                      </a:r>
                      <a:br>
                        <a:rPr lang="en-US" sz="1400" u="none" strike="noStrike" dirty="0">
                          <a:effectLst/>
                        </a:rPr>
                      </a:br>
                      <a:r>
                        <a:rPr lang="en-US" sz="1400" u="none" strike="noStrike" dirty="0" err="1">
                          <a:effectLst/>
                        </a:rPr>
                        <a:t>Setiap</a:t>
                      </a:r>
                      <a:r>
                        <a:rPr lang="en-US" sz="1400" u="none" strike="noStrike" dirty="0">
                          <a:effectLst/>
                        </a:rPr>
                        <a:t> Hari </a:t>
                      </a:r>
                      <a:r>
                        <a:rPr lang="en-US" sz="1400" u="none" strike="noStrike" dirty="0" err="1">
                          <a:effectLst/>
                        </a:rPr>
                        <a:t>Kerja</a:t>
                      </a:r>
                      <a:r>
                        <a:rPr lang="en-US" sz="1400" u="none" strike="noStrike" dirty="0">
                          <a:effectLst/>
                        </a:rPr>
                        <a:t> </a:t>
                      </a:r>
                      <a:r>
                        <a:rPr lang="en-US" sz="1400" u="none" strike="noStrike" dirty="0" err="1">
                          <a:effectLst/>
                        </a:rPr>
                        <a:t>kecuali</a:t>
                      </a:r>
                      <a:r>
                        <a:rPr lang="en-US" sz="1400" u="none" strike="noStrike" dirty="0">
                          <a:effectLst/>
                        </a:rPr>
                        <a:t> </a:t>
                      </a:r>
                      <a:r>
                        <a:rPr lang="en-US" sz="1400" u="none" strike="noStrike" dirty="0" err="1">
                          <a:effectLst/>
                        </a:rPr>
                        <a:t>Jumat</a:t>
                      </a:r>
                      <a:r>
                        <a:rPr lang="en-US" sz="1400" u="none" strike="noStrike" dirty="0">
                          <a:effectLst/>
                        </a:rPr>
                        <a:t> : 08.00 s/d 11.00;</a:t>
                      </a:r>
                      <a:br>
                        <a:rPr lang="en-US" sz="1400" u="none" strike="noStrike" dirty="0">
                          <a:effectLst/>
                        </a:rPr>
                      </a:br>
                      <a:r>
                        <a:rPr lang="en-US" sz="1400" u="none" strike="noStrike" dirty="0">
                          <a:effectLst/>
                        </a:rPr>
                        <a:t>dan </a:t>
                      </a:r>
                      <a:r>
                        <a:rPr lang="en-US" sz="1400" u="none" strike="noStrike" dirty="0" err="1">
                          <a:effectLst/>
                        </a:rPr>
                        <a:t>Sabtu</a:t>
                      </a:r>
                      <a:r>
                        <a:rPr lang="en-US" sz="1400" u="none" strike="noStrike" dirty="0">
                          <a:effectLst/>
                        </a:rPr>
                        <a:t> : 08.00 s/d 12.00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tc>
                <a:tc>
                  <a:txBody>
                    <a:bodyPr/>
                    <a:lstStyle/>
                    <a:p>
                      <a:pPr algn="ctr" fontAlgn="ctr"/>
                      <a:r>
                        <a:rPr lang="en-US" sz="1400" u="none" strike="noStrike" dirty="0">
                          <a:effectLst/>
                        </a:rPr>
                        <a:t>100%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ctr"/>
                      <a:r>
                        <a:rPr lang="id-ID" sz="1400" u="none" strike="noStrike" dirty="0">
                          <a:effectLst/>
                        </a:rPr>
                        <a:t>100%</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id-ID" sz="1400" u="none" strike="noStrike" dirty="0">
                          <a:effectLst/>
                        </a:rPr>
                        <a:t>100%</a:t>
                      </a: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lvl="0" algn="ctr">
                        <a:buNone/>
                      </a:pPr>
                      <a:r>
                        <a:rPr lang="en-US" sz="1400" u="none" strike="noStrike" dirty="0">
                          <a:effectLst/>
                        </a:rPr>
                        <a:t>100%</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400" u="none" strike="noStrike"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100%</a:t>
                      </a:r>
                      <a:endParaRPr lang="id-ID" sz="1400" u="none" strike="noStrike" dirty="0">
                        <a:effectLst/>
                      </a:endParaRPr>
                    </a:p>
                    <a:p>
                      <a:pPr lvl="0" algn="ctr">
                        <a:buNone/>
                      </a:pPr>
                      <a:endParaRPr lang="id-ID" sz="1400" u="none" strike="noStrike" dirty="0">
                        <a:effectLst/>
                      </a:endParaRPr>
                    </a:p>
                  </a:txBody>
                  <a:tcPr marL="0" marR="0" marT="0" marB="0" anchor="ctr" anchorCtr="1"/>
                </a:tc>
                <a:extLst>
                  <a:ext uri="{0D108BD9-81ED-4DB2-BD59-A6C34878D82A}">
                    <a16:rowId xmlns:a16="http://schemas.microsoft.com/office/drawing/2014/main" val="10011"/>
                  </a:ext>
                </a:extLst>
              </a:tr>
              <a:tr h="417459">
                <a:tc>
                  <a:txBody>
                    <a:bodyPr/>
                    <a:lstStyle/>
                    <a:p>
                      <a:pPr algn="ctr" fontAlgn="ctr"/>
                      <a:r>
                        <a:rPr lang="en-US" sz="1400" u="none" strike="noStrike" dirty="0">
                          <a:effectLst/>
                        </a:rPr>
                        <a:t>4.</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fi-FI" sz="1400" u="none" strike="noStrike" dirty="0" err="1">
                          <a:effectLst/>
                        </a:rPr>
                        <a:t>Waktu</a:t>
                      </a:r>
                      <a:r>
                        <a:rPr lang="fi-FI" sz="1400" u="none" strike="noStrike" dirty="0">
                          <a:effectLst/>
                        </a:rPr>
                        <a:t> </a:t>
                      </a:r>
                      <a:r>
                        <a:rPr lang="fi-FI" sz="1400" u="none" strike="noStrike" dirty="0" err="1">
                          <a:effectLst/>
                        </a:rPr>
                        <a:t>tunggu</a:t>
                      </a:r>
                      <a:r>
                        <a:rPr lang="fi-FI" sz="1400" u="none" strike="noStrike" dirty="0">
                          <a:effectLst/>
                        </a:rPr>
                        <a:t> di </a:t>
                      </a:r>
                      <a:r>
                        <a:rPr lang="fi-FI" sz="1400" u="none" strike="noStrike" dirty="0" err="1">
                          <a:effectLst/>
                        </a:rPr>
                        <a:t>Rawat</a:t>
                      </a:r>
                      <a:r>
                        <a:rPr lang="fi-FI" sz="1400" u="none" strike="noStrike" dirty="0">
                          <a:effectLst/>
                        </a:rPr>
                        <a:t> Jalan </a:t>
                      </a:r>
                      <a:endParaRPr lang="fi-FI" sz="1400" b="0" i="0" u="none" strike="noStrike">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≤60 </a:t>
                      </a:r>
                      <a:r>
                        <a:rPr lang="en-US" sz="1400" u="none" strike="noStrike" dirty="0" err="1">
                          <a:effectLst/>
                        </a:rPr>
                        <a:t>Menit</a:t>
                      </a:r>
                      <a:endParaRPr lang="en-US" sz="1400" b="0" i="0" u="none" strike="noStrike" dirty="0" err="1">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400" u="none" strike="noStrike" dirty="0">
                          <a:effectLst/>
                        </a:rPr>
                        <a:t>85,58%</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algn="ctr" fontAlgn="t"/>
                      <a:endParaRPr lang="id-ID" sz="1400" b="0" i="0" u="none" strike="noStrike">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lvl="0" algn="ctr">
                        <a:buNone/>
                      </a:pPr>
                      <a:r>
                        <a:rPr lang="id-ID" sz="1400" b="0" i="0" u="none" strike="noStrike" dirty="0">
                          <a:solidFill>
                            <a:srgbClr val="000000"/>
                          </a:solidFill>
                          <a:effectLst/>
                          <a:latin typeface="Tw Cen MT"/>
                          <a:ea typeface="Verdana"/>
                          <a:cs typeface="Verdana"/>
                        </a:rPr>
                        <a:t>84,40%</a:t>
                      </a: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89,73%</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80.10%</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90,75%</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87%</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90,59%</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96.00%</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93,29%</a:t>
                      </a:r>
                      <a:endParaRPr lang="id-ID" sz="1400" b="0" i="0" u="none" strike="noStrike" dirty="0">
                        <a:solidFill>
                          <a:srgbClr val="000000"/>
                        </a:solidFill>
                        <a:effectLst/>
                        <a:latin typeface="Tw Cen MT"/>
                        <a:ea typeface="Verdana"/>
                        <a:cs typeface="Verdana"/>
                      </a:endParaRPr>
                    </a:p>
                  </a:txBody>
                  <a:tcPr marL="0" marR="0" marT="0" marB="0" anchor="ctr" anchorCtr="1"/>
                </a:tc>
                <a:tc>
                  <a:txBody>
                    <a:bodyPr/>
                    <a:lstStyle/>
                    <a:p>
                      <a:pPr lvl="0" algn="ctr">
                        <a:buNone/>
                      </a:pPr>
                      <a:r>
                        <a:rPr lang="en-US" sz="1400" b="0" i="0" u="none" strike="noStrike" dirty="0">
                          <a:solidFill>
                            <a:srgbClr val="000000"/>
                          </a:solidFill>
                          <a:effectLst/>
                          <a:latin typeface="Tw Cen MT"/>
                          <a:ea typeface="Verdana"/>
                          <a:cs typeface="Verdana"/>
                        </a:rPr>
                        <a:t>94.67%</a:t>
                      </a:r>
                      <a:endParaRPr lang="id-ID" sz="1400" b="0" i="0" u="none" strike="noStrike" dirty="0">
                        <a:solidFill>
                          <a:srgbClr val="000000"/>
                        </a:solidFill>
                        <a:effectLst/>
                        <a:latin typeface="Tw Cen MT"/>
                        <a:ea typeface="Verdana"/>
                        <a:cs typeface="Verdana"/>
                      </a:endParaRPr>
                    </a:p>
                  </a:txBody>
                  <a:tcPr marL="0" marR="0" marT="0" marB="0" anchor="ctr" anchorCtr="1"/>
                </a:tc>
                <a:extLst>
                  <a:ext uri="{0D108BD9-81ED-4DB2-BD59-A6C34878D82A}">
                    <a16:rowId xmlns:a16="http://schemas.microsoft.com/office/drawing/2014/main" val="10012"/>
                  </a:ext>
                </a:extLst>
              </a:tr>
              <a:tr h="417459">
                <a:tc>
                  <a:txBody>
                    <a:bodyPr/>
                    <a:lstStyle/>
                    <a:p>
                      <a:pPr algn="ctr" fontAlgn="ctr"/>
                      <a:r>
                        <a:rPr lang="en-US" sz="1400" u="none" strike="noStrike" dirty="0">
                          <a:effectLst/>
                        </a:rPr>
                        <a:t>5.</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just" fontAlgn="ctr"/>
                      <a:r>
                        <a:rPr lang="en-US" sz="1400" u="none" strike="noStrike" dirty="0" err="1">
                          <a:effectLst/>
                        </a:rPr>
                        <a:t>Kepuasan</a:t>
                      </a:r>
                      <a:r>
                        <a:rPr lang="en-US" sz="1400" u="none" strike="noStrike" dirty="0">
                          <a:effectLst/>
                        </a:rPr>
                        <a:t> </a:t>
                      </a:r>
                      <a:r>
                        <a:rPr lang="en-US" sz="1400" u="none" strike="noStrike" dirty="0" err="1">
                          <a:effectLst/>
                        </a:rPr>
                        <a:t>Pelanggan</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rPr>
                        <a:t>≤90%</a:t>
                      </a:r>
                      <a:endParaRPr lang="en-US" sz="1400" b="0"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id-ID" sz="1400" u="none" strike="noStrike" dirty="0">
                          <a:effectLst/>
                        </a:rPr>
                        <a:t>-</a:t>
                      </a:r>
                      <a:endParaRPr lang="id-ID" sz="1400" b="0" i="0" u="none" strike="noStrike" dirty="0">
                        <a:solidFill>
                          <a:srgbClr val="000000"/>
                        </a:solidFill>
                        <a:effectLst/>
                        <a:latin typeface="Tw Cen MT" panose="020B0602020104020603" pitchFamily="34" charset="0"/>
                        <a:ea typeface="Verdana" panose="020B0604030504040204" pitchFamily="34" charset="0"/>
                        <a:cs typeface="Verdana" panose="020B0604030504040204" pitchFamily="34" charset="0"/>
                      </a:endParaRPr>
                    </a:p>
                  </a:txBody>
                  <a:tcPr marL="0" marR="0" marT="0" marB="0" anchor="ctr" anchorCtr="1"/>
                </a:tc>
                <a:tc>
                  <a:txBody>
                    <a:bodyPr/>
                    <a:lstStyle/>
                    <a:p>
                      <a:pPr marL="0" lvl="0" indent="0" algn="ctr" defTabSz="914400">
                        <a:lnSpc>
                          <a:spcPct val="100000"/>
                        </a:lnSpc>
                        <a:spcBef>
                          <a:spcPts val="0"/>
                        </a:spcBef>
                        <a:spcAft>
                          <a:spcPts val="0"/>
                        </a:spcAft>
                        <a:buNone/>
                        <a:tabLst/>
                        <a:defRPr/>
                      </a:pPr>
                      <a:r>
                        <a:rPr lang="en-US" sz="1400" u="none" strike="noStrike" dirty="0">
                          <a:effectLst/>
                        </a:rPr>
                        <a:t>90,06%</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t>
                      </a:r>
                      <a:endParaRPr lang="id-ID" sz="1400" u="none" strike="noStrike" dirty="0">
                        <a:effectLst/>
                      </a:endParaRPr>
                    </a:p>
                  </a:txBody>
                  <a:tcPr marL="0" marR="0" marT="0" marB="0" anchor="ctr" anchorCtr="1"/>
                </a:tc>
                <a:tc>
                  <a:txBody>
                    <a:bodyPr/>
                    <a:lstStyle/>
                    <a:p>
                      <a:pPr marL="0" lvl="0" indent="0" algn="ctr" defTabSz="914400">
                        <a:lnSpc>
                          <a:spcPct val="100000"/>
                        </a:lnSpc>
                        <a:spcBef>
                          <a:spcPts val="0"/>
                        </a:spcBef>
                        <a:spcAft>
                          <a:spcPts val="0"/>
                        </a:spcAft>
                        <a:buNone/>
                        <a:tabLst/>
                        <a:defRPr/>
                      </a:pPr>
                      <a:r>
                        <a:rPr lang="en-US" sz="1400" u="none" strike="noStrike" dirty="0">
                          <a:effectLst/>
                        </a:rPr>
                        <a:t>-</a:t>
                      </a:r>
                      <a:endParaRPr lang="id-ID" sz="1400" u="none" strike="noStrike" dirty="0">
                        <a:effectLst/>
                      </a:endParaRPr>
                    </a:p>
                  </a:txBody>
                  <a:tcPr marL="0" marR="0" marT="0" marB="0" anchor="ctr" anchorCtr="1"/>
                </a:tc>
                <a:tc>
                  <a:txBody>
                    <a:bodyPr/>
                    <a:lstStyle/>
                    <a:p>
                      <a:pPr marL="0" lvl="0" indent="0" algn="ctr" defTabSz="914400">
                        <a:lnSpc>
                          <a:spcPct val="100000"/>
                        </a:lnSpc>
                        <a:spcBef>
                          <a:spcPts val="0"/>
                        </a:spcBef>
                        <a:spcAft>
                          <a:spcPts val="0"/>
                        </a:spcAft>
                        <a:buNone/>
                        <a:tabLst/>
                        <a:defRPr/>
                      </a:pPr>
                      <a:r>
                        <a:rPr lang="en-US" sz="1400" u="none" strike="noStrike" dirty="0">
                          <a:effectLst/>
                        </a:rPr>
                        <a:t>90,2%</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91,17%</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t>
                      </a:r>
                      <a:endParaRPr lang="id-ID" sz="1400" u="none" strike="noStrike" dirty="0">
                        <a:effectLs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rPr>
                        <a:t>-</a:t>
                      </a:r>
                      <a:endParaRPr lang="id-ID" sz="1400" u="none" strike="noStrike" dirty="0">
                        <a:effectLst/>
                      </a:endParaRPr>
                    </a:p>
                  </a:txBody>
                  <a:tcPr marL="0" marR="0" marT="0" marB="0" anchor="ctr" anchorCtr="1"/>
                </a:tc>
                <a:extLst>
                  <a:ext uri="{0D108BD9-81ED-4DB2-BD59-A6C34878D82A}">
                    <a16:rowId xmlns:a16="http://schemas.microsoft.com/office/drawing/2014/main" val="10013"/>
                  </a:ext>
                </a:extLst>
              </a:tr>
            </a:tbl>
          </a:graphicData>
        </a:graphic>
      </p:graphicFrame>
      <p:sp>
        <p:nvSpPr>
          <p:cNvPr id="5" name="Rectangle: Diagonal Corners Rounded 4">
            <a:extLst>
              <a:ext uri="{FF2B5EF4-FFF2-40B4-BE49-F238E27FC236}">
                <a16:creationId xmlns:a16="http://schemas.microsoft.com/office/drawing/2014/main" id="{996458AF-1716-415B-B38E-3D22C6D21495}"/>
              </a:ext>
            </a:extLst>
          </p:cNvPr>
          <p:cNvSpPr/>
          <p:nvPr/>
        </p:nvSpPr>
        <p:spPr>
          <a:xfrm>
            <a:off x="151817" y="76250"/>
            <a:ext cx="1828800"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JALAN</a:t>
            </a:r>
          </a:p>
        </p:txBody>
      </p:sp>
      <p:sp>
        <p:nvSpPr>
          <p:cNvPr id="2" name="Slide Number Placeholder 1">
            <a:extLst>
              <a:ext uri="{FF2B5EF4-FFF2-40B4-BE49-F238E27FC236}">
                <a16:creationId xmlns:a16="http://schemas.microsoft.com/office/drawing/2014/main" id="{F74B4943-8C3E-4F49-BB50-96EF16DEF89E}"/>
              </a:ext>
            </a:extLst>
          </p:cNvPr>
          <p:cNvSpPr>
            <a:spLocks noGrp="1"/>
          </p:cNvSpPr>
          <p:nvPr>
            <p:ph type="sldNum" sz="quarter" idx="12"/>
          </p:nvPr>
        </p:nvSpPr>
        <p:spPr/>
        <p:txBody>
          <a:bodyPr/>
          <a:lstStyle/>
          <a:p>
            <a:fld id="{565CE74E-AB26-4998-AD42-012C4C1AD076}" type="slidenum">
              <a:rPr lang="zh-CN" altLang="en-US" smtClean="0"/>
              <a:t>53</a:t>
            </a:fld>
            <a:endParaRPr lang="zh-CN" altLang="en-US"/>
          </a:p>
        </p:txBody>
      </p:sp>
      <p:pic>
        <p:nvPicPr>
          <p:cNvPr id="4" name="Picture 3">
            <a:extLst>
              <a:ext uri="{FF2B5EF4-FFF2-40B4-BE49-F238E27FC236}">
                <a16:creationId xmlns:a16="http://schemas.microsoft.com/office/drawing/2014/main" id="{587C8859-540D-471E-9BCD-8B423C81BAE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8" name="TextBox 7">
            <a:extLst>
              <a:ext uri="{FF2B5EF4-FFF2-40B4-BE49-F238E27FC236}">
                <a16:creationId xmlns:a16="http://schemas.microsoft.com/office/drawing/2014/main" id="{BF89060B-F7C5-4EE5-8CCC-6E8A2245B192}"/>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302158510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C9ADB83-5CED-47F3-AA81-2A06DE63E3BE}"/>
              </a:ext>
            </a:extLst>
          </p:cNvPr>
          <p:cNvGraphicFramePr>
            <a:graphicFrameLocks noGrp="1"/>
          </p:cNvGraphicFramePr>
          <p:nvPr>
            <p:extLst>
              <p:ext uri="{D42A27DB-BD31-4B8C-83A1-F6EECF244321}">
                <p14:modId xmlns:p14="http://schemas.microsoft.com/office/powerpoint/2010/main" val="788002385"/>
              </p:ext>
            </p:extLst>
          </p:nvPr>
        </p:nvGraphicFramePr>
        <p:xfrm>
          <a:off x="331666" y="478766"/>
          <a:ext cx="11022135" cy="6400800"/>
        </p:xfrm>
        <a:graphic>
          <a:graphicData uri="http://schemas.openxmlformats.org/drawingml/2006/table">
            <a:tbl>
              <a:tblPr firstRow="1" firstCol="1" bandRow="1">
                <a:tableStyleId>{10A1B5D5-9B99-4C35-A422-299274C87663}</a:tableStyleId>
              </a:tblPr>
              <a:tblGrid>
                <a:gridCol w="382736">
                  <a:extLst>
                    <a:ext uri="{9D8B030D-6E8A-4147-A177-3AD203B41FA5}">
                      <a16:colId xmlns:a16="http://schemas.microsoft.com/office/drawing/2014/main" val="20000"/>
                    </a:ext>
                  </a:extLst>
                </a:gridCol>
                <a:gridCol w="802132">
                  <a:extLst>
                    <a:ext uri="{9D8B030D-6E8A-4147-A177-3AD203B41FA5}">
                      <a16:colId xmlns:a16="http://schemas.microsoft.com/office/drawing/2014/main" val="20001"/>
                    </a:ext>
                  </a:extLst>
                </a:gridCol>
                <a:gridCol w="990495">
                  <a:extLst>
                    <a:ext uri="{9D8B030D-6E8A-4147-A177-3AD203B41FA5}">
                      <a16:colId xmlns:a16="http://schemas.microsoft.com/office/drawing/2014/main" val="20002"/>
                    </a:ext>
                  </a:extLst>
                </a:gridCol>
                <a:gridCol w="800267">
                  <a:extLst>
                    <a:ext uri="{9D8B030D-6E8A-4147-A177-3AD203B41FA5}">
                      <a16:colId xmlns:a16="http://schemas.microsoft.com/office/drawing/2014/main" val="20003"/>
                    </a:ext>
                  </a:extLst>
                </a:gridCol>
                <a:gridCol w="871159">
                  <a:extLst>
                    <a:ext uri="{9D8B030D-6E8A-4147-A177-3AD203B41FA5}">
                      <a16:colId xmlns:a16="http://schemas.microsoft.com/office/drawing/2014/main" val="2326586104"/>
                    </a:ext>
                  </a:extLst>
                </a:gridCol>
                <a:gridCol w="865750">
                  <a:extLst>
                    <a:ext uri="{9D8B030D-6E8A-4147-A177-3AD203B41FA5}">
                      <a16:colId xmlns:a16="http://schemas.microsoft.com/office/drawing/2014/main" val="2807038767"/>
                    </a:ext>
                  </a:extLst>
                </a:gridCol>
                <a:gridCol w="671877">
                  <a:extLst>
                    <a:ext uri="{9D8B030D-6E8A-4147-A177-3AD203B41FA5}">
                      <a16:colId xmlns:a16="http://schemas.microsoft.com/office/drawing/2014/main" val="1292551224"/>
                    </a:ext>
                  </a:extLst>
                </a:gridCol>
                <a:gridCol w="768813">
                  <a:extLst>
                    <a:ext uri="{9D8B030D-6E8A-4147-A177-3AD203B41FA5}">
                      <a16:colId xmlns:a16="http://schemas.microsoft.com/office/drawing/2014/main" val="4057780194"/>
                    </a:ext>
                  </a:extLst>
                </a:gridCol>
                <a:gridCol w="768813">
                  <a:extLst>
                    <a:ext uri="{9D8B030D-6E8A-4147-A177-3AD203B41FA5}">
                      <a16:colId xmlns:a16="http://schemas.microsoft.com/office/drawing/2014/main" val="3338711737"/>
                    </a:ext>
                  </a:extLst>
                </a:gridCol>
                <a:gridCol w="768813">
                  <a:extLst>
                    <a:ext uri="{9D8B030D-6E8A-4147-A177-3AD203B41FA5}">
                      <a16:colId xmlns:a16="http://schemas.microsoft.com/office/drawing/2014/main" val="1447801153"/>
                    </a:ext>
                  </a:extLst>
                </a:gridCol>
                <a:gridCol w="768813">
                  <a:extLst>
                    <a:ext uri="{9D8B030D-6E8A-4147-A177-3AD203B41FA5}">
                      <a16:colId xmlns:a16="http://schemas.microsoft.com/office/drawing/2014/main" val="1641787837"/>
                    </a:ext>
                  </a:extLst>
                </a:gridCol>
                <a:gridCol w="768813">
                  <a:extLst>
                    <a:ext uri="{9D8B030D-6E8A-4147-A177-3AD203B41FA5}">
                      <a16:colId xmlns:a16="http://schemas.microsoft.com/office/drawing/2014/main" val="2581653527"/>
                    </a:ext>
                  </a:extLst>
                </a:gridCol>
                <a:gridCol w="896827">
                  <a:extLst>
                    <a:ext uri="{9D8B030D-6E8A-4147-A177-3AD203B41FA5}">
                      <a16:colId xmlns:a16="http://schemas.microsoft.com/office/drawing/2014/main" val="20012"/>
                    </a:ext>
                  </a:extLst>
                </a:gridCol>
                <a:gridCol w="896827">
                  <a:extLst>
                    <a:ext uri="{9D8B030D-6E8A-4147-A177-3AD203B41FA5}">
                      <a16:colId xmlns:a16="http://schemas.microsoft.com/office/drawing/2014/main" val="2979319516"/>
                    </a:ext>
                  </a:extLst>
                </a:gridCol>
              </a:tblGrid>
              <a:tr h="178567">
                <a:tc rowSpan="2" gridSpan="2">
                  <a:txBody>
                    <a:bodyPr/>
                    <a:lstStyle/>
                    <a:p>
                      <a:pPr algn="ctr" fontAlgn="ctr"/>
                      <a:r>
                        <a:rPr lang="en-US" sz="1200" u="none" strike="noStrike" dirty="0">
                          <a:effectLst/>
                          <a:latin typeface="Tw Cen MT" panose="020B0602020104020603" pitchFamily="34" charset="0"/>
                        </a:rPr>
                        <a:t>INDIKATOR</a:t>
                      </a:r>
                      <a:endParaRPr lang="en-US" sz="12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200" u="none" strike="noStrike" dirty="0">
                          <a:effectLst/>
                          <a:latin typeface="Tw Cen MT" panose="020B0602020104020603" pitchFamily="34" charset="0"/>
                        </a:rPr>
                        <a:t>STANDAR</a:t>
                      </a:r>
                      <a:endParaRPr lang="en-US" sz="1200" b="1" i="0" u="none" strike="noStrike" dirty="0">
                        <a:solidFill>
                          <a:schemeClr val="tx2"/>
                        </a:solidFill>
                        <a:effectLst/>
                        <a:latin typeface="Tw Cen MT" panose="020B0602020104020603" pitchFamily="34" charset="0"/>
                      </a:endParaRPr>
                    </a:p>
                  </a:txBody>
                  <a:tcPr marL="0" marR="0" marT="0" marB="0" anchor="ctr"/>
                </a:tc>
                <a:tc gridSpan="10">
                  <a:txBody>
                    <a:bodyPr/>
                    <a:lstStyle/>
                    <a:p>
                      <a:pPr algn="ctr" fontAlgn="ctr"/>
                      <a:r>
                        <a:rPr lang="en-US" sz="1200" u="none" strike="noStrike" dirty="0">
                          <a:effectLst/>
                          <a:latin typeface="Tw Cen MT" panose="020B0602020104020603" pitchFamily="34" charset="0"/>
                        </a:rPr>
                        <a:t>BULAN</a:t>
                      </a: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lvl="0" algn="ctr">
                        <a:buNone/>
                      </a:pPr>
                      <a:endParaRPr lang="en-US" sz="1200" u="none" strike="noStrike" dirty="0">
                        <a:effectLst/>
                        <a:latin typeface="Tw Cen MT"/>
                      </a:endParaRPr>
                    </a:p>
                  </a:txBody>
                  <a:tcPr marL="0" marR="0" marT="0" marB="0" anchor="ctr"/>
                </a:tc>
                <a:tc hMerge="1">
                  <a:txBody>
                    <a:bodyPr/>
                    <a:lstStyle/>
                    <a:p>
                      <a:pPr lvl="0" algn="ctr">
                        <a:buNone/>
                      </a:pPr>
                      <a:endParaRPr lang="en-US" sz="1200" u="none" strike="noStrike" dirty="0">
                        <a:effectLst/>
                        <a:latin typeface="Tw Cen MT"/>
                      </a:endParaRPr>
                    </a:p>
                  </a:txBody>
                  <a:tcPr marL="0" marR="0" marT="0" marB="0" anchor="ct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7856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200" b="1" u="none" strike="noStrike" dirty="0">
                          <a:effectLst/>
                          <a:latin typeface="Tw Cen MT"/>
                        </a:rPr>
                        <a:t>JAN</a:t>
                      </a:r>
                      <a:endParaRPr lang="en-US" sz="1200" b="1" i="0" u="none" strike="noStrike">
                        <a:solidFill>
                          <a:schemeClr val="tx2"/>
                        </a:solidFill>
                        <a:effectLst/>
                        <a:latin typeface="Tw Cen MT"/>
                      </a:endParaRPr>
                    </a:p>
                  </a:txBody>
                  <a:tcPr marL="0" marR="0" marT="0" marB="0" anchor="ctr"/>
                </a:tc>
                <a:tc>
                  <a:txBody>
                    <a:bodyPr/>
                    <a:lstStyle/>
                    <a:p>
                      <a:pPr algn="ctr" fontAlgn="ctr"/>
                      <a:r>
                        <a:rPr lang="en-US" sz="1200" b="1" u="none" strike="noStrike" dirty="0">
                          <a:effectLst/>
                          <a:latin typeface="Tw Cen MT"/>
                        </a:rPr>
                        <a:t>FEB</a:t>
                      </a:r>
                      <a:endParaRPr lang="en-US" sz="1200" b="1" i="0" u="none" strike="noStrike">
                        <a:solidFill>
                          <a:schemeClr val="tx2"/>
                        </a:solidFill>
                        <a:effectLst/>
                        <a:latin typeface="Tw Cen MT"/>
                      </a:endParaRPr>
                    </a:p>
                  </a:txBody>
                  <a:tcPr marL="0" marR="0" marT="0" marB="0" anchor="ctr"/>
                </a:tc>
                <a:tc>
                  <a:txBody>
                    <a:bodyPr/>
                    <a:lstStyle/>
                    <a:p>
                      <a:pPr lvl="0" algn="ctr">
                        <a:buNone/>
                      </a:pPr>
                      <a:r>
                        <a:rPr lang="en-US" sz="1200" b="1" u="none" strike="noStrike" dirty="0">
                          <a:effectLst/>
                          <a:latin typeface="Tw Cen MT"/>
                        </a:rPr>
                        <a:t>MAR</a:t>
                      </a:r>
                    </a:p>
                  </a:txBody>
                  <a:tcPr marL="0" marR="0" marT="0" marB="0" anchor="ctr"/>
                </a:tc>
                <a:tc>
                  <a:txBody>
                    <a:bodyPr/>
                    <a:lstStyle/>
                    <a:p>
                      <a:pPr lvl="0" algn="ctr">
                        <a:buNone/>
                      </a:pPr>
                      <a:r>
                        <a:rPr lang="en-US" sz="1200" b="1" u="none" strike="noStrike" dirty="0">
                          <a:effectLst/>
                          <a:latin typeface="Tw Cen MT"/>
                        </a:rPr>
                        <a:t>APR</a:t>
                      </a:r>
                    </a:p>
                  </a:txBody>
                  <a:tcPr marL="0" marR="0" marT="0" marB="0" anchor="ctr"/>
                </a:tc>
                <a:tc>
                  <a:txBody>
                    <a:bodyPr/>
                    <a:lstStyle/>
                    <a:p>
                      <a:pPr lvl="0" algn="ctr">
                        <a:buNone/>
                      </a:pPr>
                      <a:r>
                        <a:rPr lang="en-US" sz="1200" b="1" u="none" strike="noStrike" dirty="0">
                          <a:effectLst/>
                          <a:latin typeface="Tw Cen MT"/>
                        </a:rPr>
                        <a:t>MEI</a:t>
                      </a:r>
                    </a:p>
                  </a:txBody>
                  <a:tcPr marL="0" marR="0" marT="0" marB="0" anchor="ctr"/>
                </a:tc>
                <a:tc>
                  <a:txBody>
                    <a:bodyPr/>
                    <a:lstStyle/>
                    <a:p>
                      <a:pPr lvl="0" algn="ctr">
                        <a:buNone/>
                      </a:pPr>
                      <a:r>
                        <a:rPr lang="en-US" sz="1200" b="1" u="none" strike="noStrike" dirty="0">
                          <a:effectLst/>
                          <a:latin typeface="Tw Cen MT"/>
                        </a:rPr>
                        <a:t>JUNI</a:t>
                      </a:r>
                    </a:p>
                  </a:txBody>
                  <a:tcPr marL="0" marR="0" marT="0" marB="0" anchor="ctr"/>
                </a:tc>
                <a:tc>
                  <a:txBody>
                    <a:bodyPr/>
                    <a:lstStyle/>
                    <a:p>
                      <a:pPr lvl="0" algn="ctr">
                        <a:buNone/>
                      </a:pPr>
                      <a:r>
                        <a:rPr lang="en-US" sz="1200" b="1" u="none" strike="noStrike" dirty="0">
                          <a:effectLst/>
                          <a:latin typeface="Tw Cen MT"/>
                        </a:rPr>
                        <a:t>JULI</a:t>
                      </a:r>
                    </a:p>
                  </a:txBody>
                  <a:tcPr marL="0" marR="0" marT="0" marB="0" anchor="ctr"/>
                </a:tc>
                <a:tc>
                  <a:txBody>
                    <a:bodyPr/>
                    <a:lstStyle/>
                    <a:p>
                      <a:pPr lvl="0" algn="ctr">
                        <a:buNone/>
                      </a:pPr>
                      <a:r>
                        <a:rPr lang="en-US" sz="1200" b="1" u="none" strike="noStrike" dirty="0">
                          <a:effectLst/>
                          <a:latin typeface="Tw Cen MT"/>
                        </a:rPr>
                        <a:t>AGS</a:t>
                      </a:r>
                    </a:p>
                  </a:txBody>
                  <a:tcPr marL="0" marR="0" marT="0" marB="0" anchor="ctr"/>
                </a:tc>
                <a:tc>
                  <a:txBody>
                    <a:bodyPr/>
                    <a:lstStyle/>
                    <a:p>
                      <a:pPr lvl="0" algn="ctr">
                        <a:buNone/>
                      </a:pPr>
                      <a:r>
                        <a:rPr lang="en-US" sz="1200" b="1" u="none" strike="noStrike" dirty="0">
                          <a:effectLst/>
                          <a:latin typeface="Tw Cen MT"/>
                        </a:rPr>
                        <a:t>SEP</a:t>
                      </a:r>
                    </a:p>
                  </a:txBody>
                  <a:tcPr marL="0" marR="0" marT="0" marB="0" anchor="ctr"/>
                </a:tc>
                <a:tc>
                  <a:txBody>
                    <a:bodyPr/>
                    <a:lstStyle/>
                    <a:p>
                      <a:pPr lvl="0" algn="ctr">
                        <a:buNone/>
                      </a:pPr>
                      <a:r>
                        <a:rPr lang="en-US" sz="1200" b="1" u="none" strike="noStrike" dirty="0">
                          <a:effectLst/>
                          <a:latin typeface="Tw Cen MT"/>
                        </a:rPr>
                        <a:t>OKT</a:t>
                      </a:r>
                    </a:p>
                  </a:txBody>
                  <a:tcPr marL="0" marR="0" marT="0" marB="0" anchor="ctr"/>
                </a:tc>
                <a:tc>
                  <a:txBody>
                    <a:bodyPr/>
                    <a:lstStyle/>
                    <a:p>
                      <a:pPr lvl="0" algn="ctr">
                        <a:buNone/>
                      </a:pPr>
                      <a:r>
                        <a:rPr lang="en-US" sz="1200" b="1" u="none" strike="noStrike" dirty="0">
                          <a:effectLst/>
                          <a:latin typeface="Tw Cen MT"/>
                        </a:rPr>
                        <a:t>NOV</a:t>
                      </a:r>
                    </a:p>
                  </a:txBody>
                  <a:tcPr marL="0" marR="0" marT="0" marB="0" anchor="ctr"/>
                </a:tc>
                <a:extLst>
                  <a:ext uri="{0D108BD9-81ED-4DB2-BD59-A6C34878D82A}">
                    <a16:rowId xmlns:a16="http://schemas.microsoft.com/office/drawing/2014/main" val="10001"/>
                  </a:ext>
                </a:extLst>
              </a:tr>
              <a:tr h="535700">
                <a:tc rowSpan="2">
                  <a:txBody>
                    <a:bodyPr/>
                    <a:lstStyle/>
                    <a:p>
                      <a:pPr algn="ctr" fontAlgn="t"/>
                      <a:r>
                        <a:rPr lang="en-US" sz="1200" u="none" strike="noStrike" dirty="0">
                          <a:effectLst/>
                          <a:latin typeface="Tw Cen MT" panose="020B0602020104020603" pitchFamily="34" charset="0"/>
                        </a:rPr>
                        <a:t>1.</a:t>
                      </a:r>
                      <a:endParaRPr lang="en-US" sz="1200" b="0" i="0" u="none" strike="noStrike" dirty="0">
                        <a:solidFill>
                          <a:srgbClr val="000000"/>
                        </a:solidFill>
                        <a:effectLst/>
                        <a:latin typeface="Tw Cen MT" panose="020B0602020104020603" pitchFamily="34" charset="0"/>
                      </a:endParaRPr>
                    </a:p>
                  </a:txBody>
                  <a:tcPr marL="0" marR="0" marT="0" marB="0"/>
                </a:tc>
                <a:tc rowSpan="2">
                  <a:txBody>
                    <a:bodyPr/>
                    <a:lstStyle/>
                    <a:p>
                      <a:pPr algn="l" fontAlgn="t"/>
                      <a:r>
                        <a:rPr lang="it-IT" sz="1200" u="none" strike="noStrike" dirty="0" err="1">
                          <a:effectLst/>
                          <a:latin typeface="Tw Cen MT" panose="020B0602020104020603" pitchFamily="34" charset="0"/>
                        </a:rPr>
                        <a:t>Pemberi</a:t>
                      </a:r>
                      <a:r>
                        <a:rPr lang="it-IT" sz="1200" u="none" strike="noStrike" dirty="0">
                          <a:effectLst/>
                          <a:latin typeface="Tw Cen MT" panose="020B0602020104020603" pitchFamily="34" charset="0"/>
                        </a:rPr>
                        <a:t> </a:t>
                      </a:r>
                      <a:r>
                        <a:rPr lang="it-IT" sz="1200" u="none" strike="noStrike" dirty="0" err="1">
                          <a:effectLst/>
                          <a:latin typeface="Tw Cen MT" panose="020B0602020104020603" pitchFamily="34" charset="0"/>
                        </a:rPr>
                        <a:t>Pelayanan</a:t>
                      </a:r>
                      <a:r>
                        <a:rPr lang="it-IT" sz="1200" u="none" strike="noStrike" dirty="0">
                          <a:effectLst/>
                          <a:latin typeface="Tw Cen MT" panose="020B0602020104020603" pitchFamily="34" charset="0"/>
                        </a:rPr>
                        <a:t> di </a:t>
                      </a:r>
                      <a:r>
                        <a:rPr lang="it-IT" sz="1200" u="none" strike="noStrike" dirty="0" err="1">
                          <a:effectLst/>
                          <a:latin typeface="Tw Cen MT" panose="020B0602020104020603" pitchFamily="34" charset="0"/>
                        </a:rPr>
                        <a:t>Rawat</a:t>
                      </a:r>
                      <a:r>
                        <a:rPr lang="it-IT" sz="1200" u="none" strike="noStrike" dirty="0">
                          <a:effectLst/>
                          <a:latin typeface="Tw Cen MT" panose="020B0602020104020603" pitchFamily="34" charset="0"/>
                        </a:rPr>
                        <a:t> </a:t>
                      </a:r>
                      <a:r>
                        <a:rPr lang="it-IT" sz="1200" u="none" strike="noStrike" dirty="0" err="1">
                          <a:effectLst/>
                          <a:latin typeface="Tw Cen MT" panose="020B0602020104020603" pitchFamily="34" charset="0"/>
                        </a:rPr>
                        <a:t>Inap</a:t>
                      </a:r>
                      <a:endParaRPr lang="it-IT" sz="1200" b="0" i="0" u="none" strike="noStrike" dirty="0" err="1">
                        <a:solidFill>
                          <a:srgbClr val="000000"/>
                        </a:solidFill>
                        <a:effectLst/>
                        <a:latin typeface="Tw Cen MT" panose="020B0602020104020603" pitchFamily="34" charset="0"/>
                      </a:endParaRPr>
                    </a:p>
                  </a:txBody>
                  <a:tcPr marL="0" marR="0" marT="0" marB="0"/>
                </a:tc>
                <a:tc>
                  <a:txBody>
                    <a:bodyPr/>
                    <a:lstStyle/>
                    <a:p>
                      <a:pPr algn="l" fontAlgn="ctr"/>
                      <a:r>
                        <a:rPr lang="en-US" sz="1200" u="none" strike="noStrike" dirty="0">
                          <a:effectLst/>
                          <a:latin typeface="Tw Cen MT"/>
                        </a:rPr>
                        <a:t>a. </a:t>
                      </a:r>
                      <a:r>
                        <a:rPr lang="en-US" sz="1200" u="none" strike="noStrike" err="1">
                          <a:effectLst/>
                          <a:latin typeface="Tw Cen MT"/>
                        </a:rPr>
                        <a:t>Dokter</a:t>
                      </a:r>
                      <a:r>
                        <a:rPr lang="en-US" sz="1200" u="none" strike="noStrike" dirty="0">
                          <a:effectLst/>
                          <a:latin typeface="Tw Cen MT"/>
                        </a:rPr>
                        <a:t> </a:t>
                      </a:r>
                      <a:r>
                        <a:rPr lang="en-US" sz="1200" u="none" strike="noStrike" err="1">
                          <a:effectLst/>
                          <a:latin typeface="Tw Cen MT"/>
                        </a:rPr>
                        <a:t>Spesialis</a:t>
                      </a:r>
                      <a:r>
                        <a:rPr lang="en-US" sz="1200" u="none" strike="noStrike" dirty="0">
                          <a:effectLst/>
                          <a:latin typeface="Tw Cen MT"/>
                        </a:rPr>
                        <a:t> dan </a:t>
                      </a:r>
                      <a:r>
                        <a:rPr lang="en-US" sz="1200" u="none" strike="noStrike" err="1">
                          <a:effectLst/>
                          <a:latin typeface="Tw Cen MT"/>
                        </a:rPr>
                        <a:t>Dokter</a:t>
                      </a:r>
                      <a:r>
                        <a:rPr lang="en-US" sz="1200" u="none" strike="noStrike" dirty="0">
                          <a:effectLst/>
                          <a:latin typeface="Tw Cen MT"/>
                        </a:rPr>
                        <a:t> </a:t>
                      </a:r>
                      <a:r>
                        <a:rPr lang="en-US" sz="1200" u="none" strike="noStrike" err="1">
                          <a:effectLst/>
                          <a:latin typeface="Tw Cen MT"/>
                        </a:rPr>
                        <a:t>Umum</a:t>
                      </a:r>
                      <a:endParaRPr lang="en-US" sz="1200" b="0" i="0" u="none" strike="noStrike" err="1">
                        <a:solidFill>
                          <a:srgbClr val="000000"/>
                        </a:solidFill>
                        <a:effectLst/>
                        <a:latin typeface="Tw Cen MT"/>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2"/>
                  </a:ext>
                </a:extLst>
              </a:tr>
              <a:tr h="537436">
                <a:tc vMerge="1">
                  <a:txBody>
                    <a:bodyPr/>
                    <a:lstStyle/>
                    <a:p>
                      <a:endParaRPr lang="en-US"/>
                    </a:p>
                  </a:txBody>
                  <a:tcPr/>
                </a:tc>
                <a:tc vMerge="1">
                  <a:txBody>
                    <a:bodyPr/>
                    <a:lstStyle/>
                    <a:p>
                      <a:endParaRPr lang="en-US"/>
                    </a:p>
                  </a:txBody>
                  <a:tcPr/>
                </a:tc>
                <a:tc>
                  <a:txBody>
                    <a:bodyPr/>
                    <a:lstStyle/>
                    <a:p>
                      <a:pPr algn="l" fontAlgn="ctr"/>
                      <a:r>
                        <a:rPr lang="en-US" sz="1200" u="none" strike="noStrike" dirty="0">
                          <a:effectLst/>
                          <a:latin typeface="Tw Cen MT" panose="020B0602020104020603" pitchFamily="34" charset="0"/>
                        </a:rPr>
                        <a:t>b. </a:t>
                      </a:r>
                      <a:r>
                        <a:rPr lang="en-US" sz="1200" u="none" strike="noStrike" dirty="0" err="1">
                          <a:effectLst/>
                          <a:latin typeface="Tw Cen MT" panose="020B0602020104020603" pitchFamily="34" charset="0"/>
                        </a:rPr>
                        <a:t>Perawat</a:t>
                      </a:r>
                      <a:r>
                        <a:rPr lang="en-US" sz="1200" u="none" strike="noStrike" dirty="0">
                          <a:effectLst/>
                          <a:latin typeface="Tw Cen MT" panose="020B0602020104020603" pitchFamily="34" charset="0"/>
                        </a:rPr>
                        <a:t> minimal </a:t>
                      </a:r>
                      <a:r>
                        <a:rPr lang="en-US" sz="1200" u="none" strike="noStrike" dirty="0" err="1">
                          <a:effectLst/>
                          <a:latin typeface="Tw Cen MT" panose="020B0602020104020603" pitchFamily="34" charset="0"/>
                        </a:rPr>
                        <a:t>pendidikan</a:t>
                      </a:r>
                      <a:r>
                        <a:rPr lang="en-US" sz="1200" u="none" strike="noStrike" dirty="0">
                          <a:effectLst/>
                          <a:latin typeface="Tw Cen MT" panose="020B0602020104020603" pitchFamily="34" charset="0"/>
                        </a:rPr>
                        <a:t> D3</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98.41</a:t>
                      </a:r>
                      <a:r>
                        <a:rPr lang="en-US" sz="1200" u="none" strike="noStrike" dirty="0">
                          <a:effectLst/>
                          <a:latin typeface="Tw Cen MT" panose="020B0602020104020603" pitchFamily="34" charset="0"/>
                        </a:rPr>
                        <a:t> </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98.</a:t>
                      </a:r>
                      <a:r>
                        <a:rPr lang="en-US" sz="1200" u="none" strike="noStrike" dirty="0">
                          <a:effectLst/>
                          <a:latin typeface="Tw Cen MT" panose="020B0602020104020603" pitchFamily="34" charset="0"/>
                        </a:rPr>
                        <a:t>60 </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98.</a:t>
                      </a:r>
                      <a:r>
                        <a:rPr lang="en-US" sz="1200" u="none" strike="noStrike" dirty="0">
                          <a:effectLst/>
                          <a:latin typeface="Tw Cen MT" panose="020B0602020104020603" pitchFamily="34" charset="0"/>
                        </a:rPr>
                        <a:t>59 </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rPr>
                        <a:t>98.54%</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98,55%</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98,55%</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99,11%</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99,11%</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98,68%</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98.7%</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3"/>
                  </a:ext>
                </a:extLst>
              </a:tr>
              <a:tr h="892834">
                <a:tc>
                  <a:txBody>
                    <a:bodyPr/>
                    <a:lstStyle/>
                    <a:p>
                      <a:pPr algn="ctr" fontAlgn="ctr"/>
                      <a:r>
                        <a:rPr lang="en-US" sz="1200" u="none" strike="noStrike" dirty="0">
                          <a:effectLst/>
                          <a:latin typeface="Tw Cen MT" panose="020B0602020104020603" pitchFamily="34" charset="0"/>
                        </a:rPr>
                        <a:t>2.</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200" u="none" strike="noStrike" dirty="0" err="1">
                          <a:effectLst/>
                          <a:latin typeface="Tw Cen MT" panose="020B0602020104020603" pitchFamily="34" charset="0"/>
                        </a:rPr>
                        <a:t>Dokter</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penanggung</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jawab</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pasien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rawat</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inap</a:t>
                      </a:r>
                      <a:endParaRPr lang="en-US" sz="12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lvl="0" algn="ctr">
                        <a:buNone/>
                      </a:pPr>
                      <a:r>
                        <a:rPr lang="id-ID" sz="1200" u="none" strike="noStrike" dirty="0">
                          <a:effectLst/>
                          <a:latin typeface="Tw Cen MT"/>
                        </a:rPr>
                        <a:t>100%</a:t>
                      </a: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4"/>
                  </a:ext>
                </a:extLst>
              </a:tr>
              <a:tr h="3392769">
                <a:tc>
                  <a:txBody>
                    <a:bodyPr/>
                    <a:lstStyle/>
                    <a:p>
                      <a:pPr algn="ctr" fontAlgn="t"/>
                      <a:r>
                        <a:rPr lang="en-US" sz="1200" u="none" strike="noStrike" dirty="0">
                          <a:effectLst/>
                          <a:latin typeface="Tw Cen MT" panose="020B0602020104020603" pitchFamily="34" charset="0"/>
                        </a:rPr>
                        <a:t>3.</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200" u="none" strike="noStrike" dirty="0" err="1">
                          <a:effectLst/>
                          <a:latin typeface="Tw Cen MT"/>
                        </a:rPr>
                        <a:t>Ketersediaan</a:t>
                      </a:r>
                      <a:r>
                        <a:rPr lang="en-US" sz="1200" u="none" strike="noStrike" dirty="0">
                          <a:effectLst/>
                          <a:latin typeface="Tw Cen MT"/>
                        </a:rPr>
                        <a:t> </a:t>
                      </a:r>
                      <a:r>
                        <a:rPr lang="en-US" sz="1200" u="none" strike="noStrike" dirty="0" err="1">
                          <a:effectLst/>
                          <a:latin typeface="Tw Cen MT"/>
                        </a:rPr>
                        <a:t>Pelayanan</a:t>
                      </a:r>
                      <a:r>
                        <a:rPr lang="en-US" sz="1200" u="none" strike="noStrike" dirty="0">
                          <a:effectLst/>
                          <a:latin typeface="Tw Cen MT"/>
                        </a:rPr>
                        <a:t> </a:t>
                      </a:r>
                      <a:r>
                        <a:rPr lang="en-US" sz="1200" u="none" strike="noStrike" dirty="0" err="1">
                          <a:effectLst/>
                          <a:latin typeface="Tw Cen MT"/>
                        </a:rPr>
                        <a:t>rawat</a:t>
                      </a:r>
                      <a:r>
                        <a:rPr lang="en-US" sz="1200" u="none" strike="noStrike" dirty="0">
                          <a:effectLst/>
                          <a:latin typeface="Tw Cen MT"/>
                        </a:rPr>
                        <a:t> </a:t>
                      </a:r>
                      <a:r>
                        <a:rPr lang="en-US" sz="1200" u="none" strike="noStrike" dirty="0" err="1">
                          <a:effectLst/>
                          <a:latin typeface="Tw Cen MT"/>
                        </a:rPr>
                        <a:t>inap</a:t>
                      </a:r>
                      <a:r>
                        <a:rPr lang="en-US" sz="1200" u="none" strike="noStrike" dirty="0">
                          <a:effectLst/>
                          <a:latin typeface="Tw Cen MT"/>
                        </a:rPr>
                        <a:t> </a:t>
                      </a:r>
                      <a:endParaRPr lang="en-US" sz="1200" b="0" i="0" u="none" strike="noStrike" dirty="0">
                        <a:solidFill>
                          <a:srgbClr val="000000"/>
                        </a:solidFill>
                        <a:effectLst/>
                        <a:latin typeface="Tw Cen MT"/>
                      </a:endParaRPr>
                    </a:p>
                  </a:txBody>
                  <a:tcPr marL="0" marR="0" marT="0" marB="0"/>
                </a:tc>
                <a:tc>
                  <a:txBody>
                    <a:bodyPr/>
                    <a:lstStyle/>
                    <a:p>
                      <a:pPr algn="ctr" fontAlgn="ctr"/>
                      <a:r>
                        <a:rPr lang="en-US" sz="1200" u="none" strike="noStrike" dirty="0">
                          <a:effectLst/>
                          <a:latin typeface="Tw Cen MT" panose="020B0602020104020603" pitchFamily="34" charset="0"/>
                        </a:rPr>
                        <a:t>NAPZA, </a:t>
                      </a:r>
                      <a:r>
                        <a:rPr lang="en-US" sz="1200" u="none" strike="noStrike" dirty="0" err="1">
                          <a:effectLst/>
                          <a:latin typeface="Tw Cen MT" panose="020B0602020104020603" pitchFamily="34" charset="0"/>
                        </a:rPr>
                        <a:t>Gangguan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Psikotik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Gangguan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Neurotik</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Gangguan</a:t>
                      </a:r>
                      <a:r>
                        <a:rPr lang="en-US" sz="1200" u="none" strike="noStrike" dirty="0">
                          <a:effectLst/>
                          <a:latin typeface="Tw Cen MT" panose="020B0602020104020603" pitchFamily="34" charset="0"/>
                        </a:rPr>
                        <a:t> Mental Organik.</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a:effectLst/>
                          <a:latin typeface="Tw Cen MT" panose="020B0602020104020603" pitchFamily="34" charset="0"/>
                        </a:rPr>
                        <a:t>Pelayanan Kesehatan Jiwa anak dan remaja, NAPZA, Gangguan psikotik, Gangguan neurotic, Mental Retardasi, Mental Organik, Psikogeriatri, Tumbuh Kembang Anak</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Pelayanan Kesehatan Jiwa anak dan remaja, NAPZA, Gangguan psikotik, Gangguan neurotic, Mental Retardasi, Mental Organik, Psikogeriatri, Tumbuh Kembang Anak</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a:effectLst/>
                          <a:latin typeface="Tw Cen MT" panose="020B0602020104020603" pitchFamily="34" charset="0"/>
                        </a:rPr>
                        <a:t>Pelayanan Kesehatan Jiwa anak dan remaja, NAPZA, Gangguan psikotik, Gangguan neurotic, Mental Retardasi, Mental Organik, Psikogeriatri, Tumbuh Kembang Anak</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a:lnSpc>
                          <a:spcPct val="100000"/>
                        </a:lnSpc>
                        <a:spcBef>
                          <a:spcPts val="0"/>
                        </a:spcBef>
                        <a:spcAft>
                          <a:spcPts val="0"/>
                        </a:spcAft>
                        <a:buNone/>
                      </a:pPr>
                      <a:r>
                        <a:rPr lang="id-ID" sz="1200" b="0" i="0" u="none" strike="noStrike" noProof="0">
                          <a:effectLst/>
                          <a:latin typeface="TW Cen MT"/>
                        </a:rPr>
                        <a:t>Pelayanan Kesehatan Jiwa anak dan remaja, NAPZA, Gangguan psikotik, Gangguan neurotic, Mental Retardasi, Mental Organik, Psikogeriatri, Tumbuh Kembang Anak</a:t>
                      </a:r>
                      <a:endParaRPr lang="id-ID" sz="1200" b="0" i="0" u="none" strike="noStrike" noProof="0">
                        <a:effectLst/>
                      </a:endParaRPr>
                    </a:p>
                    <a:p>
                      <a:pPr marL="0" marR="0" lvl="0" indent="0" algn="ctr" defTabSz="914400">
                        <a:lnSpc>
                          <a:spcPct val="100000"/>
                        </a:lnSpc>
                        <a:spcBef>
                          <a:spcPts val="0"/>
                        </a:spcBef>
                        <a:spcAft>
                          <a:spcPts val="0"/>
                        </a:spcAft>
                        <a:buClrTx/>
                        <a:buSzTx/>
                        <a:buFontTx/>
                        <a:buNone/>
                        <a:tabLst/>
                        <a:defRPr/>
                      </a:pP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a:effectLst/>
                          <a:latin typeface="TW Cen MT"/>
                        </a:rPr>
                        <a:t>Pelayanan Kesehatan Jiwa anak dan remaja, NAPZA, Gangguan psikotik, Gangguan neurotic, Mental Retardasi, Mental Organik, Psikogeriatri, Tumbuh Kembang Anak</a:t>
                      </a:r>
                      <a:endParaRPr lang="id-ID" sz="1200" b="0" i="0" u="none" strike="noStrike" noProof="0">
                        <a:effectLst/>
                      </a:endParaRPr>
                    </a:p>
                    <a:p>
                      <a:pPr marL="0" lvl="0" indent="0" algn="ctr" defTabSz="914400">
                        <a:lnSpc>
                          <a:spcPct val="100000"/>
                        </a:lnSpc>
                        <a:spcBef>
                          <a:spcPts val="0"/>
                        </a:spcBef>
                        <a:spcAft>
                          <a:spcPts val="0"/>
                        </a:spcAft>
                        <a:buNone/>
                        <a:tabLst/>
                        <a:defRPr/>
                      </a:pP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dirty="0">
                          <a:effectLst/>
                          <a:latin typeface="TW Cen MT"/>
                        </a:rPr>
                        <a:t>Pelayanan Kesehatan Jiwa anak dan remaja, NAPZA, Gangguan psikotik, Gangguan neurotic, Mental Retardasi, Mental Organik, Psikogeriatri, Tumbuh Kembang Anak</a:t>
                      </a:r>
                      <a:endParaRPr lang="id-ID" sz="1200" b="0" i="0" u="none" strike="noStrike" noProof="0" dirty="0">
                        <a:effectLs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dirty="0">
                          <a:effectLst/>
                          <a:latin typeface="TW Cen MT"/>
                        </a:rPr>
                        <a:t>Pelayanan Kesehatan Jiwa anak dan remaja, NAPZA, Gangguan psikotik, Gangguan neurotic, Mental Retardasi, Mental Organik, Psikogeriatri, Tumbuh Kembang Anak</a:t>
                      </a:r>
                      <a:endParaRPr lang="id-ID" sz="1200" b="0" i="0" u="none" strike="noStrike" noProof="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d-ID" sz="1200" b="0" i="0" u="none" strike="noStrike" noProof="0" dirty="0">
                        <a:effectLs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dirty="0">
                          <a:effectLst/>
                          <a:latin typeface="TW Cen MT"/>
                        </a:rPr>
                        <a:t>Pelayanan Kesehatan Jiwa anak dan remaja, NAPZA, Gangguan psikotik, Gangguan neurotic, Mental Retardasi, Mental Organik, Psikogeriatri, Tumbuh Kembang Anak</a:t>
                      </a:r>
                      <a:endParaRPr lang="id-ID" sz="1200" b="0" i="0" u="none" strike="noStrike" noProof="0" dirty="0">
                        <a:effectLs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dirty="0">
                          <a:effectLst/>
                          <a:latin typeface="TW Cen MT"/>
                        </a:rPr>
                        <a:t>Pelayanan Kesehatan Jiwa anak dan remaja, NAPZA, Gangguan psikotik, Gangguan neurotic, Mental Retardasi, Mental Organik, Psikogeriatri, Tumbuh Kembang Anak</a:t>
                      </a:r>
                      <a:endParaRPr lang="id-ID" sz="1200" b="0" i="0" u="none" strike="noStrike" noProof="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d-ID" sz="1200" b="0" i="0" u="none" strike="noStrike" noProof="0" dirty="0">
                        <a:effectLs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dirty="0">
                          <a:effectLst/>
                          <a:latin typeface="TW Cen MT"/>
                        </a:rPr>
                        <a:t>Pelayanan Kesehatan Jiwa anak dan remaja, NAPZA, Gangguan psikotik, Gangguan neurotic, Mental Retardasi, Mental Organik, Psikogeriatri, Tumbuh Kembang Anak</a:t>
                      </a:r>
                      <a:endParaRPr lang="id-ID" sz="1200" b="0" i="0" u="none" strike="noStrike" noProof="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d-ID" sz="1200" b="0" i="0" u="none" strike="noStrike" noProof="0" dirty="0">
                        <a:effectLs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noProof="0" dirty="0">
                          <a:effectLst/>
                          <a:latin typeface="TW Cen MT"/>
                        </a:rPr>
                        <a:t>Pelayanan Kesehatan Jiwa anak dan remaja, NAPZA, Gangguan psikotik, Gangguan neurotic, Mental Retardasi, Mental Organik, Psikogeriatri, Tumbuh Kembang Anak</a:t>
                      </a:r>
                      <a:endParaRPr lang="id-ID" sz="1200" b="0" i="0" u="none" strike="noStrike" noProof="0" dirty="0">
                        <a:effectLst/>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id-ID" sz="1200" b="0" i="0" u="none" strike="noStrike" noProof="0" dirty="0">
                        <a:effectLst/>
                      </a:endParaRPr>
                    </a:p>
                  </a:txBody>
                  <a:tcPr marL="0" marR="0" marT="0" marB="0" anchor="ctr"/>
                </a:tc>
                <a:extLst>
                  <a:ext uri="{0D108BD9-81ED-4DB2-BD59-A6C34878D82A}">
                    <a16:rowId xmlns:a16="http://schemas.microsoft.com/office/drawing/2014/main" val="10005"/>
                  </a:ext>
                </a:extLst>
              </a:tr>
              <a:tr h="535700">
                <a:tc>
                  <a:txBody>
                    <a:bodyPr/>
                    <a:lstStyle/>
                    <a:p>
                      <a:pPr algn="ctr" fontAlgn="t"/>
                      <a:r>
                        <a:rPr lang="en-US" sz="1200" u="none" strike="noStrike" dirty="0">
                          <a:effectLst/>
                          <a:latin typeface="Tw Cen MT" panose="020B0602020104020603" pitchFamily="34" charset="0"/>
                        </a:rPr>
                        <a:t>4.</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200" u="none" strike="noStrike" dirty="0">
                          <a:effectLst/>
                          <a:latin typeface="Tw Cen MT"/>
                        </a:rPr>
                        <a:t>Jam </a:t>
                      </a:r>
                      <a:r>
                        <a:rPr lang="en-US" sz="1200" u="none" strike="noStrike" err="1">
                          <a:effectLst/>
                          <a:latin typeface="Tw Cen MT"/>
                        </a:rPr>
                        <a:t>Visite</a:t>
                      </a:r>
                      <a:r>
                        <a:rPr lang="en-US" sz="1200" u="none" strike="noStrike" dirty="0">
                          <a:effectLst/>
                          <a:latin typeface="Tw Cen MT"/>
                        </a:rPr>
                        <a:t> </a:t>
                      </a:r>
                      <a:r>
                        <a:rPr lang="en-US" sz="1200" u="none" strike="noStrike" err="1">
                          <a:effectLst/>
                          <a:latin typeface="Tw Cen MT"/>
                        </a:rPr>
                        <a:t>Dokter</a:t>
                      </a:r>
                      <a:r>
                        <a:rPr lang="en-US" sz="1200" u="none" strike="noStrike" dirty="0">
                          <a:effectLst/>
                          <a:latin typeface="Tw Cen MT"/>
                        </a:rPr>
                        <a:t> </a:t>
                      </a:r>
                      <a:r>
                        <a:rPr lang="en-US" sz="1200" u="none" strike="noStrike" err="1">
                          <a:effectLst/>
                          <a:latin typeface="Tw Cen MT"/>
                        </a:rPr>
                        <a:t>Spesialis</a:t>
                      </a:r>
                      <a:r>
                        <a:rPr lang="en-US" sz="1200" u="none" strike="noStrike" dirty="0">
                          <a:effectLst/>
                          <a:latin typeface="Tw Cen MT"/>
                        </a:rPr>
                        <a:t> </a:t>
                      </a:r>
                      <a:endParaRPr lang="en-US" sz="1200" b="0" i="0" u="none" strike="noStrike">
                        <a:solidFill>
                          <a:srgbClr val="000000"/>
                        </a:solidFill>
                        <a:effectLst/>
                        <a:latin typeface="Tw Cen MT"/>
                      </a:endParaRPr>
                    </a:p>
                  </a:txBody>
                  <a:tcPr marL="0" marR="0" marT="0" marB="0"/>
                </a:tc>
                <a:tc>
                  <a:txBody>
                    <a:bodyPr/>
                    <a:lstStyle/>
                    <a:p>
                      <a:pPr algn="ctr" fontAlgn="ctr"/>
                      <a:r>
                        <a:rPr lang="fi-FI" sz="1200" u="none" strike="noStrike" dirty="0">
                          <a:effectLst/>
                          <a:latin typeface="Tw Cen MT" panose="020B0602020104020603" pitchFamily="34" charset="0"/>
                        </a:rPr>
                        <a:t>08.00 s/d 14.00 setiap hari kerja</a:t>
                      </a:r>
                      <a:endParaRPr lang="fi-FI"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lvl="0" algn="ctr">
                        <a:buNone/>
                      </a:pPr>
                      <a:r>
                        <a:rPr lang="id-ID" sz="1200" u="none" strike="noStrike" dirty="0">
                          <a:effectLst/>
                          <a:latin typeface="Tw Cen MT"/>
                        </a:rPr>
                        <a:t>100 %</a:t>
                      </a:r>
                    </a:p>
                  </a:txBody>
                  <a:tcPr marL="0" marR="0" marT="0" marB="0" anchor="ctr"/>
                </a:tc>
                <a:tc>
                  <a:txBody>
                    <a:bodyPr/>
                    <a:lstStyle/>
                    <a:p>
                      <a:pPr lvl="0" algn="ctr">
                        <a:buNone/>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a:rPr>
                        <a:t>100%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6"/>
                  </a:ext>
                </a:extLst>
              </a:tr>
            </a:tbl>
          </a:graphicData>
        </a:graphic>
      </p:graphicFrame>
      <p:sp>
        <p:nvSpPr>
          <p:cNvPr id="6" name="TextBox 5">
            <a:extLst>
              <a:ext uri="{FF2B5EF4-FFF2-40B4-BE49-F238E27FC236}">
                <a16:creationId xmlns:a16="http://schemas.microsoft.com/office/drawing/2014/main" id="{A96F43CC-01B1-4BBA-87DA-CC22DA8114AD}"/>
              </a:ext>
            </a:extLst>
          </p:cNvPr>
          <p:cNvSpPr txBox="1"/>
          <p:nvPr/>
        </p:nvSpPr>
        <p:spPr>
          <a:xfrm>
            <a:off x="11109311" y="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7" name="Rectangle: Diagonal Corners Rounded 6">
            <a:extLst>
              <a:ext uri="{FF2B5EF4-FFF2-40B4-BE49-F238E27FC236}">
                <a16:creationId xmlns:a16="http://schemas.microsoft.com/office/drawing/2014/main" id="{AB1F9338-1BF2-4E56-AD35-4D72AB45FFD4}"/>
              </a:ext>
            </a:extLst>
          </p:cNvPr>
          <p:cNvSpPr/>
          <p:nvPr/>
        </p:nvSpPr>
        <p:spPr>
          <a:xfrm>
            <a:off x="331667" y="52001"/>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RAWAT INAP</a:t>
            </a:r>
          </a:p>
        </p:txBody>
      </p:sp>
      <p:sp>
        <p:nvSpPr>
          <p:cNvPr id="2" name="Slide Number Placeholder 1">
            <a:extLst>
              <a:ext uri="{FF2B5EF4-FFF2-40B4-BE49-F238E27FC236}">
                <a16:creationId xmlns:a16="http://schemas.microsoft.com/office/drawing/2014/main" id="{5465BFF2-5E87-48DF-B4A3-9A83B0DF5988}"/>
              </a:ext>
            </a:extLst>
          </p:cNvPr>
          <p:cNvSpPr>
            <a:spLocks noGrp="1"/>
          </p:cNvSpPr>
          <p:nvPr>
            <p:ph type="sldNum" sz="quarter" idx="12"/>
          </p:nvPr>
        </p:nvSpPr>
        <p:spPr/>
        <p:txBody>
          <a:bodyPr/>
          <a:lstStyle/>
          <a:p>
            <a:fld id="{565CE74E-AB26-4998-AD42-012C4C1AD076}" type="slidenum">
              <a:rPr lang="zh-CN" altLang="en-US" smtClean="0"/>
              <a:t>54</a:t>
            </a:fld>
            <a:endParaRPr lang="zh-CN" altLang="en-US"/>
          </a:p>
        </p:txBody>
      </p:sp>
      <p:pic>
        <p:nvPicPr>
          <p:cNvPr id="4" name="Picture 3">
            <a:extLst>
              <a:ext uri="{FF2B5EF4-FFF2-40B4-BE49-F238E27FC236}">
                <a16:creationId xmlns:a16="http://schemas.microsoft.com/office/drawing/2014/main" id="{40CBC6DA-1B68-4A6A-AF6B-D3A0DF273D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1423295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E2F6673C-22AF-45DD-AF92-BF611D2D2831}"/>
              </a:ext>
            </a:extLst>
          </p:cNvPr>
          <p:cNvGraphicFramePr>
            <a:graphicFrameLocks noGrp="1"/>
          </p:cNvGraphicFramePr>
          <p:nvPr>
            <p:extLst>
              <p:ext uri="{D42A27DB-BD31-4B8C-83A1-F6EECF244321}">
                <p14:modId xmlns:p14="http://schemas.microsoft.com/office/powerpoint/2010/main" val="1253996349"/>
              </p:ext>
            </p:extLst>
          </p:nvPr>
        </p:nvGraphicFramePr>
        <p:xfrm>
          <a:off x="274150" y="164644"/>
          <a:ext cx="11264137" cy="6205777"/>
        </p:xfrm>
        <a:graphic>
          <a:graphicData uri="http://schemas.openxmlformats.org/drawingml/2006/table">
            <a:tbl>
              <a:tblPr firstRow="1" firstCol="1" bandRow="1">
                <a:tableStyleId>{10A1B5D5-9B99-4C35-A422-299274C87663}</a:tableStyleId>
              </a:tblPr>
              <a:tblGrid>
                <a:gridCol w="391682">
                  <a:extLst>
                    <a:ext uri="{9D8B030D-6E8A-4147-A177-3AD203B41FA5}">
                      <a16:colId xmlns:a16="http://schemas.microsoft.com/office/drawing/2014/main" val="20000"/>
                    </a:ext>
                  </a:extLst>
                </a:gridCol>
                <a:gridCol w="1542336">
                  <a:extLst>
                    <a:ext uri="{9D8B030D-6E8A-4147-A177-3AD203B41FA5}">
                      <a16:colId xmlns:a16="http://schemas.microsoft.com/office/drawing/2014/main" val="20001"/>
                    </a:ext>
                  </a:extLst>
                </a:gridCol>
                <a:gridCol w="1056531">
                  <a:extLst>
                    <a:ext uri="{9D8B030D-6E8A-4147-A177-3AD203B41FA5}">
                      <a16:colId xmlns:a16="http://schemas.microsoft.com/office/drawing/2014/main" val="20002"/>
                    </a:ext>
                  </a:extLst>
                </a:gridCol>
                <a:gridCol w="724984">
                  <a:extLst>
                    <a:ext uri="{9D8B030D-6E8A-4147-A177-3AD203B41FA5}">
                      <a16:colId xmlns:a16="http://schemas.microsoft.com/office/drawing/2014/main" val="20003"/>
                    </a:ext>
                  </a:extLst>
                </a:gridCol>
                <a:gridCol w="724984">
                  <a:extLst>
                    <a:ext uri="{9D8B030D-6E8A-4147-A177-3AD203B41FA5}">
                      <a16:colId xmlns:a16="http://schemas.microsoft.com/office/drawing/2014/main" val="3554547462"/>
                    </a:ext>
                  </a:extLst>
                </a:gridCol>
                <a:gridCol w="724984">
                  <a:extLst>
                    <a:ext uri="{9D8B030D-6E8A-4147-A177-3AD203B41FA5}">
                      <a16:colId xmlns:a16="http://schemas.microsoft.com/office/drawing/2014/main" val="3081739999"/>
                    </a:ext>
                  </a:extLst>
                </a:gridCol>
                <a:gridCol w="724984">
                  <a:extLst>
                    <a:ext uri="{9D8B030D-6E8A-4147-A177-3AD203B41FA5}">
                      <a16:colId xmlns:a16="http://schemas.microsoft.com/office/drawing/2014/main" val="1633507983"/>
                    </a:ext>
                  </a:extLst>
                </a:gridCol>
                <a:gridCol w="724984">
                  <a:extLst>
                    <a:ext uri="{9D8B030D-6E8A-4147-A177-3AD203B41FA5}">
                      <a16:colId xmlns:a16="http://schemas.microsoft.com/office/drawing/2014/main" val="3756565944"/>
                    </a:ext>
                  </a:extLst>
                </a:gridCol>
                <a:gridCol w="724984">
                  <a:extLst>
                    <a:ext uri="{9D8B030D-6E8A-4147-A177-3AD203B41FA5}">
                      <a16:colId xmlns:a16="http://schemas.microsoft.com/office/drawing/2014/main" val="2442109327"/>
                    </a:ext>
                  </a:extLst>
                </a:gridCol>
                <a:gridCol w="724984">
                  <a:extLst>
                    <a:ext uri="{9D8B030D-6E8A-4147-A177-3AD203B41FA5}">
                      <a16:colId xmlns:a16="http://schemas.microsoft.com/office/drawing/2014/main" val="3279974230"/>
                    </a:ext>
                  </a:extLst>
                </a:gridCol>
                <a:gridCol w="724984">
                  <a:extLst>
                    <a:ext uri="{9D8B030D-6E8A-4147-A177-3AD203B41FA5}">
                      <a16:colId xmlns:a16="http://schemas.microsoft.com/office/drawing/2014/main" val="64569107"/>
                    </a:ext>
                  </a:extLst>
                </a:gridCol>
                <a:gridCol w="824572">
                  <a:extLst>
                    <a:ext uri="{9D8B030D-6E8A-4147-A177-3AD203B41FA5}">
                      <a16:colId xmlns:a16="http://schemas.microsoft.com/office/drawing/2014/main" val="2590176010"/>
                    </a:ext>
                  </a:extLst>
                </a:gridCol>
                <a:gridCol w="824572">
                  <a:extLst>
                    <a:ext uri="{9D8B030D-6E8A-4147-A177-3AD203B41FA5}">
                      <a16:colId xmlns:a16="http://schemas.microsoft.com/office/drawing/2014/main" val="20012"/>
                    </a:ext>
                  </a:extLst>
                </a:gridCol>
                <a:gridCol w="824572">
                  <a:extLst>
                    <a:ext uri="{9D8B030D-6E8A-4147-A177-3AD203B41FA5}">
                      <a16:colId xmlns:a16="http://schemas.microsoft.com/office/drawing/2014/main" val="456231772"/>
                    </a:ext>
                  </a:extLst>
                </a:gridCol>
              </a:tblGrid>
              <a:tr h="338884">
                <a:tc rowSpan="2" gridSpan="2">
                  <a:txBody>
                    <a:bodyPr/>
                    <a:lstStyle/>
                    <a:p>
                      <a:pPr algn="ctr" fontAlgn="ctr"/>
                      <a:r>
                        <a:rPr lang="en-US" sz="1200" u="none" strike="noStrike" dirty="0">
                          <a:effectLst/>
                          <a:latin typeface="Tw Cen MT" panose="020B0602020104020603" pitchFamily="34" charset="0"/>
                        </a:rPr>
                        <a:t>INDIKATOR</a:t>
                      </a:r>
                      <a:endParaRPr lang="en-US" sz="12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200" u="none" strike="noStrike" dirty="0">
                          <a:effectLst/>
                          <a:latin typeface="Tw Cen MT" panose="020B0602020104020603" pitchFamily="34" charset="0"/>
                        </a:rPr>
                        <a:t>STANDAR</a:t>
                      </a:r>
                      <a:endParaRPr lang="en-US" sz="1200" b="1" i="0" u="none" strike="noStrike" dirty="0">
                        <a:solidFill>
                          <a:schemeClr val="tx2"/>
                        </a:solidFill>
                        <a:effectLst/>
                        <a:latin typeface="Tw Cen MT" panose="020B0602020104020603" pitchFamily="34" charset="0"/>
                      </a:endParaRPr>
                    </a:p>
                  </a:txBody>
                  <a:tcPr marL="0" marR="0" marT="0" marB="0" anchor="ctr"/>
                </a:tc>
                <a:tc gridSpan="10">
                  <a:txBody>
                    <a:bodyPr/>
                    <a:lstStyle/>
                    <a:p>
                      <a:pPr algn="ctr" fontAlgn="ctr"/>
                      <a:r>
                        <a:rPr lang="en-US" sz="1200" u="none" strike="noStrike" dirty="0">
                          <a:effectLst/>
                          <a:latin typeface="Tw Cen MT" panose="020B0602020104020603" pitchFamily="34" charset="0"/>
                        </a:rPr>
                        <a:t>BULAN</a:t>
                      </a: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pPr lvl="0" algn="ctr">
                        <a:buNone/>
                      </a:pPr>
                      <a:endParaRPr lang="en-US" sz="1200" u="none" strike="noStrike" dirty="0">
                        <a:effectLst/>
                        <a:latin typeface="Tw Cen MT"/>
                      </a:endParaRPr>
                    </a:p>
                  </a:txBody>
                  <a:tcPr marL="0" marR="0" marT="0" marB="0" anchor="ctr"/>
                </a:tc>
                <a:tc hMerge="1">
                  <a:txBody>
                    <a:bodyPr/>
                    <a:lstStyle/>
                    <a:p>
                      <a:pPr lvl="0" algn="ctr">
                        <a:buNone/>
                      </a:pPr>
                      <a:endParaRPr lang="en-US" sz="1200" u="none" strike="noStrike" dirty="0">
                        <a:effectLst/>
                        <a:latin typeface="Tw Cen MT"/>
                      </a:endParaRPr>
                    </a:p>
                  </a:txBody>
                  <a:tcPr marL="0" marR="0" marT="0" marB="0" anchor="ct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endParaRPr lang="en-US" sz="12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7791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200" b="1" u="none" strike="noStrike" dirty="0">
                          <a:effectLst/>
                          <a:latin typeface="Tw Cen MT"/>
                        </a:rPr>
                        <a:t>JAN</a:t>
                      </a:r>
                      <a:endParaRPr lang="en-US" sz="1200" b="1" i="0" u="none" strike="noStrike" dirty="0">
                        <a:solidFill>
                          <a:schemeClr val="tx2"/>
                        </a:solidFill>
                        <a:effectLst/>
                        <a:latin typeface="Tw Cen MT"/>
                      </a:endParaRPr>
                    </a:p>
                  </a:txBody>
                  <a:tcPr marL="0" marR="0" marT="0" marB="0" anchor="ctr"/>
                </a:tc>
                <a:tc>
                  <a:txBody>
                    <a:bodyPr/>
                    <a:lstStyle/>
                    <a:p>
                      <a:pPr algn="ctr" fontAlgn="ctr"/>
                      <a:r>
                        <a:rPr lang="en-US" sz="1200" b="1" u="none" strike="noStrike" dirty="0">
                          <a:effectLst/>
                          <a:latin typeface="Tw Cen MT"/>
                        </a:rPr>
                        <a:t>FEB</a:t>
                      </a:r>
                      <a:endParaRPr lang="en-US" sz="1200" b="1" i="0" u="none" strike="noStrike" dirty="0">
                        <a:solidFill>
                          <a:schemeClr val="tx2"/>
                        </a:solidFill>
                        <a:effectLst/>
                        <a:latin typeface="Tw Cen MT"/>
                      </a:endParaRPr>
                    </a:p>
                  </a:txBody>
                  <a:tcPr marL="0" marR="0" marT="0" marB="0" anchor="ctr"/>
                </a:tc>
                <a:tc>
                  <a:txBody>
                    <a:bodyPr/>
                    <a:lstStyle/>
                    <a:p>
                      <a:pPr lvl="0" algn="ctr">
                        <a:buNone/>
                      </a:pPr>
                      <a:r>
                        <a:rPr lang="en-US" sz="1200" b="1" u="none" strike="noStrike" dirty="0">
                          <a:effectLst/>
                          <a:latin typeface="Tw Cen MT"/>
                        </a:rPr>
                        <a:t>MAR</a:t>
                      </a:r>
                    </a:p>
                  </a:txBody>
                  <a:tcPr marL="0" marR="0" marT="0" marB="0" anchor="ctr"/>
                </a:tc>
                <a:tc>
                  <a:txBody>
                    <a:bodyPr/>
                    <a:lstStyle/>
                    <a:p>
                      <a:pPr lvl="0" algn="ctr">
                        <a:buNone/>
                      </a:pPr>
                      <a:r>
                        <a:rPr lang="en-US" sz="1200" b="1" u="none" strike="noStrike" dirty="0">
                          <a:effectLst/>
                          <a:latin typeface="Tw Cen MT"/>
                        </a:rPr>
                        <a:t>APR</a:t>
                      </a:r>
                    </a:p>
                  </a:txBody>
                  <a:tcPr marL="0" marR="0" marT="0" marB="0" anchor="ctr"/>
                </a:tc>
                <a:tc>
                  <a:txBody>
                    <a:bodyPr/>
                    <a:lstStyle/>
                    <a:p>
                      <a:pPr lvl="0" algn="ctr">
                        <a:buNone/>
                      </a:pPr>
                      <a:r>
                        <a:rPr lang="en-US" sz="1200" b="1" u="none" strike="noStrike" dirty="0">
                          <a:effectLst/>
                          <a:latin typeface="Tw Cen MT"/>
                        </a:rPr>
                        <a:t>MEI</a:t>
                      </a:r>
                    </a:p>
                  </a:txBody>
                  <a:tcPr marL="0" marR="0" marT="0" marB="0" anchor="ctr"/>
                </a:tc>
                <a:tc>
                  <a:txBody>
                    <a:bodyPr/>
                    <a:lstStyle/>
                    <a:p>
                      <a:pPr lvl="0" algn="ctr">
                        <a:buNone/>
                      </a:pPr>
                      <a:r>
                        <a:rPr lang="en-US" sz="1200" b="1" u="none" strike="noStrike" dirty="0">
                          <a:effectLst/>
                          <a:latin typeface="Tw Cen MT"/>
                        </a:rPr>
                        <a:t>JUNI</a:t>
                      </a:r>
                    </a:p>
                  </a:txBody>
                  <a:tcPr marL="0" marR="0" marT="0" marB="0" anchor="ctr"/>
                </a:tc>
                <a:tc>
                  <a:txBody>
                    <a:bodyPr/>
                    <a:lstStyle/>
                    <a:p>
                      <a:pPr lvl="0" algn="ctr">
                        <a:buNone/>
                      </a:pPr>
                      <a:r>
                        <a:rPr lang="en-US" sz="1200" b="1" u="none" strike="noStrike" dirty="0">
                          <a:effectLst/>
                          <a:latin typeface="Tw Cen MT"/>
                        </a:rPr>
                        <a:t>JULI</a:t>
                      </a:r>
                    </a:p>
                  </a:txBody>
                  <a:tcPr marL="0" marR="0" marT="0" marB="0" anchor="ctr"/>
                </a:tc>
                <a:tc>
                  <a:txBody>
                    <a:bodyPr/>
                    <a:lstStyle/>
                    <a:p>
                      <a:pPr lvl="0" algn="ctr">
                        <a:buNone/>
                      </a:pPr>
                      <a:r>
                        <a:rPr lang="en-US" sz="1200" b="1" u="none" strike="noStrike" dirty="0">
                          <a:effectLst/>
                          <a:latin typeface="Tw Cen MT"/>
                        </a:rPr>
                        <a:t>AGS</a:t>
                      </a:r>
                    </a:p>
                  </a:txBody>
                  <a:tcPr marL="0" marR="0" marT="0" marB="0" anchor="ctr"/>
                </a:tc>
                <a:tc>
                  <a:txBody>
                    <a:bodyPr/>
                    <a:lstStyle/>
                    <a:p>
                      <a:pPr lvl="0" algn="ctr">
                        <a:buNone/>
                      </a:pPr>
                      <a:r>
                        <a:rPr lang="en-US" sz="1200" b="1" u="none" strike="noStrike" dirty="0">
                          <a:effectLst/>
                          <a:latin typeface="Tw Cen MT"/>
                        </a:rPr>
                        <a:t>SEP</a:t>
                      </a:r>
                    </a:p>
                  </a:txBody>
                  <a:tcPr marL="0" marR="0" marT="0" marB="0" anchor="ctr"/>
                </a:tc>
                <a:tc>
                  <a:txBody>
                    <a:bodyPr/>
                    <a:lstStyle/>
                    <a:p>
                      <a:pPr lvl="0" algn="ctr">
                        <a:buNone/>
                      </a:pPr>
                      <a:r>
                        <a:rPr lang="en-US" sz="1200" b="1" u="none" strike="noStrike" dirty="0">
                          <a:effectLst/>
                          <a:latin typeface="Tw Cen MT"/>
                        </a:rPr>
                        <a:t>OKT</a:t>
                      </a:r>
                    </a:p>
                  </a:txBody>
                  <a:tcPr marL="0" marR="0" marT="0" marB="0" anchor="ctr"/>
                </a:tc>
                <a:tc>
                  <a:txBody>
                    <a:bodyPr/>
                    <a:lstStyle/>
                    <a:p>
                      <a:pPr lvl="0" algn="ctr">
                        <a:buNone/>
                      </a:pPr>
                      <a:r>
                        <a:rPr lang="en-US" sz="1200" b="1" u="none" strike="noStrike" dirty="0">
                          <a:effectLst/>
                          <a:latin typeface="Tw Cen MT"/>
                        </a:rPr>
                        <a:t>NOV</a:t>
                      </a:r>
                    </a:p>
                  </a:txBody>
                  <a:tcPr marL="0" marR="0" marT="0" marB="0" anchor="ctr"/>
                </a:tc>
                <a:extLst>
                  <a:ext uri="{0D108BD9-81ED-4DB2-BD59-A6C34878D82A}">
                    <a16:rowId xmlns:a16="http://schemas.microsoft.com/office/drawing/2014/main" val="10001"/>
                  </a:ext>
                </a:extLst>
              </a:tr>
              <a:tr h="587704">
                <a:tc>
                  <a:txBody>
                    <a:bodyPr/>
                    <a:lstStyle/>
                    <a:p>
                      <a:pPr algn="ctr" fontAlgn="ctr"/>
                      <a:r>
                        <a:rPr lang="en-US" sz="1200" u="none" strike="noStrike" dirty="0">
                          <a:effectLst/>
                          <a:latin typeface="Tw Cen MT" panose="020B0602020104020603" pitchFamily="34" charset="0"/>
                        </a:rPr>
                        <a:t>5.</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200" u="none" strike="noStrike" dirty="0" err="1">
                          <a:effectLst/>
                          <a:latin typeface="Tw Cen MT" panose="020B0602020104020603" pitchFamily="34" charset="0"/>
                        </a:rPr>
                        <a:t>Kejadian</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Infeksi</a:t>
                      </a:r>
                      <a:r>
                        <a:rPr lang="en-US" sz="1200" u="none" strike="noStrike" dirty="0">
                          <a:effectLst/>
                          <a:latin typeface="Tw Cen MT" panose="020B0602020104020603" pitchFamily="34" charset="0"/>
                        </a:rPr>
                        <a:t> </a:t>
                      </a:r>
                      <a:r>
                        <a:rPr lang="en-US" sz="1200" u="none" strike="noStrike" dirty="0" err="1">
                          <a:effectLst/>
                          <a:latin typeface="Tw Cen MT" panose="020B0602020104020603" pitchFamily="34" charset="0"/>
                        </a:rPr>
                        <a:t>Nosokomial</a:t>
                      </a:r>
                      <a:endParaRPr lang="en-US" sz="12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≤1,5%</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200" u="none" strike="noStrike" dirty="0">
                          <a:effectLst/>
                          <a:latin typeface="Tw Cen MT"/>
                        </a:rPr>
                        <a:t>0%</a:t>
                      </a:r>
                    </a:p>
                  </a:txBody>
                  <a:tcPr marL="0" marR="0" marT="0" marB="0" anchor="ctr"/>
                </a:tc>
                <a:tc>
                  <a:txBody>
                    <a:bodyPr/>
                    <a:lstStyle/>
                    <a:p>
                      <a:pPr lvl="0" algn="ctr">
                        <a:buNone/>
                      </a:pPr>
                      <a:r>
                        <a:rPr lang="en-US" sz="1200" u="none" strike="noStrike" dirty="0">
                          <a:effectLst/>
                          <a:latin typeface="Tw Cen MT"/>
                        </a:rPr>
                        <a:t>0%</a:t>
                      </a:r>
                      <a:endParaRPr lang="id-ID" sz="1200" u="none" strike="noStrike" dirty="0">
                        <a:effectLst/>
                        <a:latin typeface="Tw Cen MT"/>
                      </a:endParaRPr>
                    </a:p>
                  </a:txBody>
                  <a:tcPr marL="0" marR="0" marT="0" marB="0" anchor="ctr"/>
                </a:tc>
                <a:tc>
                  <a:txBody>
                    <a:bodyPr/>
                    <a:lstStyle/>
                    <a:p>
                      <a:pPr lvl="0" algn="ctr">
                        <a:buNone/>
                      </a:pPr>
                      <a:r>
                        <a:rPr lang="en-US" sz="1200" u="none" strike="noStrike" dirty="0">
                          <a:effectLst/>
                          <a:latin typeface="Tw Cen MT"/>
                        </a:rPr>
                        <a:t>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a:rPr>
                        <a:t>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a:rPr>
                        <a:t>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a:rPr>
                        <a:t>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a:rPr>
                        <a:t>0%</a:t>
                      </a:r>
                      <a:endParaRPr lang="id-ID" sz="12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u="none" strike="noStrike" dirty="0">
                          <a:effectLst/>
                          <a:latin typeface="Tw Cen MT"/>
                        </a:rPr>
                        <a:t>0%</a:t>
                      </a:r>
                      <a:endParaRPr lang="id-ID" sz="1200" u="none" strike="noStrike" dirty="0">
                        <a:effectLst/>
                        <a:latin typeface="Tw Cen MT"/>
                      </a:endParaRPr>
                    </a:p>
                  </a:txBody>
                  <a:tcPr marL="0" marR="0" marT="0" marB="0" anchor="ctr"/>
                </a:tc>
                <a:extLst>
                  <a:ext uri="{0D108BD9-81ED-4DB2-BD59-A6C34878D82A}">
                    <a16:rowId xmlns:a16="http://schemas.microsoft.com/office/drawing/2014/main" val="10002"/>
                  </a:ext>
                </a:extLst>
              </a:tr>
              <a:tr h="1067489">
                <a:tc>
                  <a:txBody>
                    <a:bodyPr/>
                    <a:lstStyle/>
                    <a:p>
                      <a:pPr algn="ctr" fontAlgn="t"/>
                      <a:r>
                        <a:rPr lang="en-US" sz="1200" u="none" strike="noStrike" dirty="0">
                          <a:effectLst/>
                          <a:latin typeface="Tw Cen MT" panose="020B0602020104020603" pitchFamily="34" charset="0"/>
                        </a:rPr>
                        <a:t>6.</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200" u="none" strike="noStrike" dirty="0">
                          <a:effectLst/>
                          <a:latin typeface="Tw Cen MT" panose="020B0602020104020603" pitchFamily="34" charset="0"/>
                        </a:rPr>
                        <a:t>Tidak adanya kejadian kematian pasien jatuh yang berakibat kecacatan/</a:t>
                      </a:r>
                    </a:p>
                    <a:p>
                      <a:pPr algn="just" fontAlgn="t"/>
                      <a:r>
                        <a:rPr lang="fi-FI" sz="1200" u="none" strike="noStrike" dirty="0">
                          <a:effectLst/>
                          <a:latin typeface="Tw Cen MT" panose="020B0602020104020603" pitchFamily="34" charset="0"/>
                        </a:rPr>
                        <a:t>kematian</a:t>
                      </a:r>
                      <a:endParaRPr lang="fi-FI" sz="1200" b="0" i="0" u="none" strike="noStrike" dirty="0">
                        <a:solidFill>
                          <a:srgbClr val="000000"/>
                        </a:solidFill>
                        <a:effectLst/>
                        <a:latin typeface="Tw Cen MT" panose="020B0602020104020603" pitchFamily="34" charset="0"/>
                      </a:endParaRPr>
                    </a:p>
                  </a:txBody>
                  <a:tcPr marL="0" marR="0" marT="0" marB="0"/>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rPr>
                        <a:t>100 %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panose="020B0602020104020603" pitchFamily="34" charset="0"/>
                        </a:rPr>
                        <a:t>100 %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rPr>
                        <a:t>100%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100%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9"/>
                  </a:ext>
                </a:extLst>
              </a:tr>
              <a:tr h="469224">
                <a:tc>
                  <a:txBody>
                    <a:bodyPr/>
                    <a:lstStyle/>
                    <a:p>
                      <a:pPr algn="ctr" fontAlgn="ctr"/>
                      <a:r>
                        <a:rPr lang="en-US" sz="1200" u="none" strike="noStrike" dirty="0">
                          <a:effectLst/>
                          <a:latin typeface="Tw Cen MT" panose="020B0602020104020603" pitchFamily="34" charset="0"/>
                        </a:rPr>
                        <a:t>7.</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en-US" sz="1200" u="none" strike="noStrike" dirty="0" err="1">
                          <a:effectLst/>
                          <a:latin typeface="Tw Cen MT"/>
                        </a:rPr>
                        <a:t>Kematian</a:t>
                      </a:r>
                      <a:r>
                        <a:rPr lang="en-US" sz="1200" u="none" strike="noStrike" dirty="0">
                          <a:effectLst/>
                          <a:latin typeface="Tw Cen MT"/>
                        </a:rPr>
                        <a:t> </a:t>
                      </a:r>
                      <a:r>
                        <a:rPr lang="en-US" sz="1200" u="none" strike="noStrike" dirty="0" err="1">
                          <a:effectLst/>
                          <a:latin typeface="Tw Cen MT"/>
                        </a:rPr>
                        <a:t>Pasien</a:t>
                      </a:r>
                      <a:r>
                        <a:rPr lang="en-US" sz="1200" u="none" strike="noStrike" dirty="0">
                          <a:effectLst/>
                          <a:latin typeface="Tw Cen MT"/>
                        </a:rPr>
                        <a:t> &gt; 48 Jam</a:t>
                      </a:r>
                      <a:endParaRPr lang="en-US" sz="1200" b="0" i="0" u="none" strike="noStrike" dirty="0">
                        <a:solidFill>
                          <a:srgbClr val="000000"/>
                        </a:solidFill>
                        <a:effectLst/>
                        <a:latin typeface="Tw Cen MT"/>
                      </a:endParaRPr>
                    </a:p>
                  </a:txBody>
                  <a:tcPr marL="0" marR="0" marT="0" marB="0" anchor="ctr"/>
                </a:tc>
                <a:tc>
                  <a:txBody>
                    <a:bodyPr/>
                    <a:lstStyle/>
                    <a:p>
                      <a:pPr algn="ctr" fontAlgn="ctr"/>
                      <a:r>
                        <a:rPr lang="en-US" sz="1200" u="none" strike="noStrike" dirty="0">
                          <a:effectLst/>
                          <a:latin typeface="Tw Cen MT" panose="020B0602020104020603" pitchFamily="34" charset="0"/>
                        </a:rPr>
                        <a:t>≤ 0,24%</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rPr>
                        <a:t>0,54 %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u="none" strike="noStrike" dirty="0">
                          <a:effectLst/>
                          <a:latin typeface="Tw Cen MT" panose="020B0602020104020603" pitchFamily="34" charset="0"/>
                        </a:rPr>
                        <a:t>0%</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id-ID" sz="1200" b="0" i="0" u="none" strike="noStrike" dirty="0">
                          <a:solidFill>
                            <a:srgbClr val="000000"/>
                          </a:solidFill>
                          <a:effectLst/>
                          <a:latin typeface="Tw Cen MT"/>
                        </a:rPr>
                        <a:t>0 %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rPr>
                        <a:t>0.64%</a:t>
                      </a:r>
                      <a:endParaRPr lang="id-ID" sz="1200" b="0" i="0" u="none" strike="noStrike" dirty="0">
                        <a:solidFill>
                          <a:srgbClr val="000000"/>
                        </a:solidFill>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0%</a:t>
                      </a:r>
                      <a:endParaRPr lang="id-ID" sz="1200" b="0" i="0" u="none" strike="noStrike" dirty="0">
                        <a:solidFill>
                          <a:srgbClr val="000000"/>
                        </a:solidFill>
                        <a:effectLst/>
                        <a:latin typeface="Tw Cen MT"/>
                      </a:endParaRPr>
                    </a:p>
                  </a:txBody>
                  <a:tcPr marL="0" marR="0" marT="0" marB="0" anchor="ctr"/>
                </a:tc>
                <a:extLst>
                  <a:ext uri="{0D108BD9-81ED-4DB2-BD59-A6C34878D82A}">
                    <a16:rowId xmlns:a16="http://schemas.microsoft.com/office/drawing/2014/main" val="10003"/>
                  </a:ext>
                </a:extLst>
              </a:tr>
              <a:tr h="355830">
                <a:tc>
                  <a:txBody>
                    <a:bodyPr/>
                    <a:lstStyle/>
                    <a:p>
                      <a:pPr algn="ctr" fontAlgn="ctr"/>
                      <a:r>
                        <a:rPr lang="en-US" sz="1200" u="none" strike="noStrike" dirty="0">
                          <a:effectLst/>
                          <a:latin typeface="Tw Cen MT"/>
                        </a:rPr>
                        <a:t>8.</a:t>
                      </a:r>
                      <a:endParaRPr lang="en-US" sz="1200" b="0" i="0" u="none" strike="noStrike" dirty="0">
                        <a:solidFill>
                          <a:srgbClr val="000000"/>
                        </a:solidFill>
                        <a:effectLst/>
                        <a:latin typeface="Tw Cen MT"/>
                      </a:endParaRPr>
                    </a:p>
                  </a:txBody>
                  <a:tcPr marL="0" marR="0" marT="0" marB="0" anchor="ctr"/>
                </a:tc>
                <a:tc>
                  <a:txBody>
                    <a:bodyPr/>
                    <a:lstStyle/>
                    <a:p>
                      <a:pPr algn="just" fontAlgn="ctr"/>
                      <a:r>
                        <a:rPr lang="en-US" sz="1200" u="none" strike="noStrike" dirty="0" err="1">
                          <a:effectLst/>
                          <a:latin typeface="Tw Cen MT"/>
                        </a:rPr>
                        <a:t>Kejadian</a:t>
                      </a:r>
                      <a:r>
                        <a:rPr lang="en-US" sz="1200" u="none" strike="noStrike" dirty="0">
                          <a:effectLst/>
                          <a:latin typeface="Tw Cen MT"/>
                        </a:rPr>
                        <a:t> </a:t>
                      </a:r>
                      <a:r>
                        <a:rPr lang="en-US" sz="1200" u="none" strike="noStrike" dirty="0" err="1">
                          <a:effectLst/>
                          <a:latin typeface="Tw Cen MT"/>
                        </a:rPr>
                        <a:t>Pulang</a:t>
                      </a:r>
                      <a:r>
                        <a:rPr lang="en-US" sz="1200" u="none" strike="noStrike" dirty="0">
                          <a:effectLst/>
                          <a:latin typeface="Tw Cen MT"/>
                        </a:rPr>
                        <a:t> </a:t>
                      </a:r>
                      <a:r>
                        <a:rPr lang="en-US" sz="1200" u="none" strike="noStrike" dirty="0" err="1">
                          <a:effectLst/>
                          <a:latin typeface="Tw Cen MT"/>
                        </a:rPr>
                        <a:t>Paksa</a:t>
                      </a:r>
                      <a:endParaRPr lang="en-US" sz="1200" b="0" i="0" u="none" strike="noStrike" dirty="0" err="1">
                        <a:solidFill>
                          <a:srgbClr val="000000"/>
                        </a:solidFill>
                        <a:effectLst/>
                        <a:latin typeface="Tw Cen MT"/>
                      </a:endParaRPr>
                    </a:p>
                  </a:txBody>
                  <a:tcPr marL="0" marR="0" marT="0" marB="0" anchor="ctr"/>
                </a:tc>
                <a:tc>
                  <a:txBody>
                    <a:bodyPr/>
                    <a:lstStyle/>
                    <a:p>
                      <a:pPr algn="ctr" fontAlgn="ctr"/>
                      <a:r>
                        <a:rPr lang="en-US" sz="1200" u="none" strike="noStrike" dirty="0">
                          <a:effectLst/>
                          <a:latin typeface="Tw Cen MT" panose="020B0602020104020603" pitchFamily="34" charset="0"/>
                        </a:rPr>
                        <a:t>≤ 5 %</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0.98</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rPr>
                        <a:t>2,71 %</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b="0" i="0" u="none" strike="noStrike" dirty="0">
                          <a:solidFill>
                            <a:srgbClr val="000000"/>
                          </a:solidFill>
                          <a:effectLst/>
                          <a:latin typeface="Tw Cen MT"/>
                        </a:rPr>
                        <a:t>1,48%</a:t>
                      </a:r>
                    </a:p>
                  </a:txBody>
                  <a:tcPr marL="0" marR="0" marT="0" marB="0" anchor="ctr"/>
                </a:tc>
                <a:tc>
                  <a:txBody>
                    <a:bodyPr/>
                    <a:lstStyle/>
                    <a:p>
                      <a:pPr lvl="0" algn="ctr">
                        <a:buNone/>
                      </a:pPr>
                      <a:r>
                        <a:rPr lang="en-US" sz="1200" b="0" i="0" u="none" strike="noStrike" dirty="0">
                          <a:solidFill>
                            <a:srgbClr val="000000"/>
                          </a:solidFill>
                          <a:effectLst/>
                          <a:latin typeface="Tw Cen MT"/>
                        </a:rPr>
                        <a:t>0,88%</a:t>
                      </a:r>
                    </a:p>
                  </a:txBody>
                  <a:tcPr marL="0" marR="0" marT="0" marB="0" anchor="ctr"/>
                </a:tc>
                <a:tc>
                  <a:txBody>
                    <a:bodyPr/>
                    <a:lstStyle/>
                    <a:p>
                      <a:pPr lvl="0" algn="ctr">
                        <a:buNone/>
                      </a:pPr>
                      <a:r>
                        <a:rPr lang="en-US" sz="1200" b="0" i="0" u="none" strike="noStrike" dirty="0">
                          <a:solidFill>
                            <a:srgbClr val="000000"/>
                          </a:solidFill>
                          <a:effectLst/>
                          <a:latin typeface="Tw Cen MT"/>
                        </a:rPr>
                        <a:t>1,76%</a:t>
                      </a:r>
                    </a:p>
                  </a:txBody>
                  <a:tcPr marL="0" marR="0" marT="0" marB="0" anchor="ctr"/>
                </a:tc>
                <a:tc>
                  <a:txBody>
                    <a:bodyPr/>
                    <a:lstStyle/>
                    <a:p>
                      <a:pPr lvl="0" algn="ctr">
                        <a:buNone/>
                      </a:pPr>
                      <a:r>
                        <a:rPr lang="en-US" sz="1200" b="0" i="0" u="none" strike="noStrike" dirty="0">
                          <a:solidFill>
                            <a:srgbClr val="000000"/>
                          </a:solidFill>
                          <a:effectLst/>
                          <a:latin typeface="Tw Cen MT"/>
                        </a:rPr>
                        <a:t>1,97%</a:t>
                      </a:r>
                    </a:p>
                  </a:txBody>
                  <a:tcPr marL="0" marR="0" marT="0" marB="0" anchor="ctr"/>
                </a:tc>
                <a:tc>
                  <a:txBody>
                    <a:bodyPr/>
                    <a:lstStyle/>
                    <a:p>
                      <a:pPr lvl="0" algn="ctr">
                        <a:buNone/>
                      </a:pPr>
                      <a:r>
                        <a:rPr lang="en-US" sz="1200" b="0" i="0" u="none" strike="noStrike" dirty="0">
                          <a:solidFill>
                            <a:srgbClr val="000000"/>
                          </a:solidFill>
                          <a:effectLst/>
                          <a:latin typeface="Tw Cen MT"/>
                        </a:rPr>
                        <a:t>0,64%</a:t>
                      </a:r>
                    </a:p>
                  </a:txBody>
                  <a:tcPr marL="0" marR="0" marT="0" marB="0" anchor="ctr"/>
                </a:tc>
                <a:tc>
                  <a:txBody>
                    <a:bodyPr/>
                    <a:lstStyle/>
                    <a:p>
                      <a:pPr lvl="0" algn="ctr">
                        <a:buNone/>
                      </a:pPr>
                      <a:r>
                        <a:rPr lang="en-US" sz="1200" b="0" i="0" u="none" strike="noStrike" dirty="0">
                          <a:solidFill>
                            <a:srgbClr val="000000"/>
                          </a:solidFill>
                          <a:effectLst/>
                          <a:latin typeface="Tw Cen MT"/>
                        </a:rPr>
                        <a:t>1,26%</a:t>
                      </a:r>
                    </a:p>
                  </a:txBody>
                  <a:tcPr marL="0" marR="0" marT="0" marB="0" anchor="ctr"/>
                </a:tc>
                <a:tc>
                  <a:txBody>
                    <a:bodyPr/>
                    <a:lstStyle/>
                    <a:p>
                      <a:pPr lvl="0" algn="ctr">
                        <a:buNone/>
                      </a:pPr>
                      <a:r>
                        <a:rPr lang="en-US" sz="1200" b="0" i="0" u="none" strike="noStrike" dirty="0">
                          <a:solidFill>
                            <a:srgbClr val="000000"/>
                          </a:solidFill>
                          <a:effectLst/>
                          <a:latin typeface="Tw Cen MT"/>
                        </a:rPr>
                        <a:t>1,85%</a:t>
                      </a:r>
                    </a:p>
                  </a:txBody>
                  <a:tcPr marL="0" marR="0" marT="0" marB="0" anchor="ctr"/>
                </a:tc>
                <a:tc>
                  <a:txBody>
                    <a:bodyPr/>
                    <a:lstStyle/>
                    <a:p>
                      <a:pPr lvl="0" algn="ctr">
                        <a:buNone/>
                      </a:pPr>
                      <a:r>
                        <a:rPr lang="en-US" sz="1200" b="0" i="0" u="none" strike="noStrike" dirty="0">
                          <a:solidFill>
                            <a:srgbClr val="000000"/>
                          </a:solidFill>
                          <a:effectLst/>
                          <a:latin typeface="Tw Cen MT"/>
                        </a:rPr>
                        <a:t>3.22%</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3.31%</a:t>
                      </a:r>
                    </a:p>
                  </a:txBody>
                  <a:tcPr marL="0" marR="0" marT="0" marB="0" anchor="ctr"/>
                </a:tc>
                <a:extLst>
                  <a:ext uri="{0D108BD9-81ED-4DB2-BD59-A6C34878D82A}">
                    <a16:rowId xmlns:a16="http://schemas.microsoft.com/office/drawing/2014/main" val="10010"/>
                  </a:ext>
                </a:extLst>
              </a:tr>
              <a:tr h="534394">
                <a:tc>
                  <a:txBody>
                    <a:bodyPr/>
                    <a:lstStyle/>
                    <a:p>
                      <a:pPr algn="ctr" fontAlgn="ctr"/>
                      <a:r>
                        <a:rPr lang="en-US" sz="1200" u="none" strike="noStrike" dirty="0">
                          <a:effectLst/>
                          <a:latin typeface="Tw Cen MT"/>
                        </a:rPr>
                        <a:t>9.</a:t>
                      </a:r>
                      <a:endParaRPr lang="en-US" sz="1200" b="0" i="0" u="none" strike="noStrike" dirty="0">
                        <a:solidFill>
                          <a:srgbClr val="000000"/>
                        </a:solidFill>
                        <a:effectLst/>
                        <a:latin typeface="Tw Cen MT"/>
                      </a:endParaRPr>
                    </a:p>
                  </a:txBody>
                  <a:tcPr marL="0" marR="0" marT="0" marB="0" anchor="ctr"/>
                </a:tc>
                <a:tc>
                  <a:txBody>
                    <a:bodyPr/>
                    <a:lstStyle/>
                    <a:p>
                      <a:pPr algn="just" fontAlgn="ctr"/>
                      <a:r>
                        <a:rPr lang="en-US" sz="1200" u="none" strike="noStrike" dirty="0" err="1">
                          <a:effectLst/>
                          <a:latin typeface="Tw Cen MT"/>
                        </a:rPr>
                        <a:t>Kepuasan</a:t>
                      </a:r>
                      <a:r>
                        <a:rPr lang="en-US" sz="1200" u="none" strike="noStrike" dirty="0">
                          <a:effectLst/>
                          <a:latin typeface="Tw Cen MT"/>
                        </a:rPr>
                        <a:t> </a:t>
                      </a:r>
                      <a:r>
                        <a:rPr lang="en-US" sz="1200" u="none" strike="noStrike" dirty="0" err="1">
                          <a:effectLst/>
                          <a:latin typeface="Tw Cen MT"/>
                        </a:rPr>
                        <a:t>Pelanggan</a:t>
                      </a:r>
                      <a:endParaRPr lang="en-US" sz="1200" b="0" i="0" u="none" strike="noStrike" dirty="0" err="1">
                        <a:solidFill>
                          <a:srgbClr val="000000"/>
                        </a:solidFill>
                        <a:effectLst/>
                        <a:latin typeface="Tw Cen MT"/>
                      </a:endParaRPr>
                    </a:p>
                  </a:txBody>
                  <a:tcPr marL="0" marR="0" marT="0" marB="0" anchor="ctr"/>
                </a:tc>
                <a:tc>
                  <a:txBody>
                    <a:bodyPr/>
                    <a:lstStyle/>
                    <a:p>
                      <a:pPr algn="ctr" fontAlgn="ctr"/>
                      <a:r>
                        <a:rPr lang="en-US" sz="1200" u="none" strike="noStrike" dirty="0">
                          <a:effectLst/>
                          <a:latin typeface="Tw Cen MT" panose="020B0602020104020603" pitchFamily="34" charset="0"/>
                        </a:rPr>
                        <a:t>≥ 90%</a:t>
                      </a:r>
                      <a:endParaRPr lang="en-US"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t"/>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t"/>
                      <a:r>
                        <a:rPr lang="en-US" sz="1200" b="0" i="0" u="none" strike="noStrike" dirty="0">
                          <a:solidFill>
                            <a:srgbClr val="000000"/>
                          </a:solidFill>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en-US" sz="1200" b="0" i="0" u="none" strike="noStrike" dirty="0">
                          <a:solidFill>
                            <a:srgbClr val="000000"/>
                          </a:solidFill>
                          <a:effectLst/>
                          <a:latin typeface="Tw Cen MT"/>
                        </a:rPr>
                        <a:t>90,06%</a:t>
                      </a:r>
                    </a:p>
                  </a:txBody>
                  <a:tcPr marL="0" marR="0" marT="0" marB="0" anchor="ctr"/>
                </a:tc>
                <a:tc>
                  <a:txBody>
                    <a:bodyPr/>
                    <a:lstStyle/>
                    <a:p>
                      <a:pPr lvl="0" algn="ctr">
                        <a:buNone/>
                      </a:pPr>
                      <a:r>
                        <a:rPr lang="en-US" sz="1200" b="0" i="0" u="none" strike="noStrike" dirty="0">
                          <a:solidFill>
                            <a:srgbClr val="000000"/>
                          </a:solidFill>
                          <a:effectLst/>
                          <a:latin typeface="Tw Cen MT"/>
                        </a:rPr>
                        <a:t>-</a:t>
                      </a:r>
                    </a:p>
                  </a:txBody>
                  <a:tcPr marL="0" marR="0" marT="0" marB="0" anchor="ctr"/>
                </a:tc>
                <a:tc>
                  <a:txBody>
                    <a:bodyPr/>
                    <a:lstStyle/>
                    <a:p>
                      <a:pPr lvl="0" algn="ctr">
                        <a:buNone/>
                      </a:pPr>
                      <a:r>
                        <a:rPr lang="en-US" sz="1200" b="0" i="0" u="none" strike="noStrike" dirty="0">
                          <a:solidFill>
                            <a:srgbClr val="000000"/>
                          </a:solidFill>
                          <a:effectLst/>
                          <a:latin typeface="Tw Cen MT"/>
                        </a:rPr>
                        <a:t>-</a:t>
                      </a:r>
                    </a:p>
                  </a:txBody>
                  <a:tcPr marL="0" marR="0" marT="0" marB="0" anchor="ctr"/>
                </a:tc>
                <a:tc>
                  <a:txBody>
                    <a:bodyPr/>
                    <a:lstStyle/>
                    <a:p>
                      <a:pPr lvl="0" algn="ctr">
                        <a:buNone/>
                      </a:pPr>
                      <a:r>
                        <a:rPr lang="en-US" sz="1200" b="0" i="0" u="none" strike="noStrike" dirty="0">
                          <a:solidFill>
                            <a:srgbClr val="000000"/>
                          </a:solidFill>
                          <a:effectLst/>
                          <a:latin typeface="Tw Cen MT"/>
                        </a:rPr>
                        <a:t>90,31%</a:t>
                      </a:r>
                    </a:p>
                  </a:txBody>
                  <a:tcPr marL="0" marR="0" marT="0" marB="0" anchor="ctr"/>
                </a:tc>
                <a:tc>
                  <a:txBody>
                    <a:bodyPr/>
                    <a:lstStyle/>
                    <a:p>
                      <a:pPr lvl="0" algn="ctr">
                        <a:buNone/>
                      </a:pPr>
                      <a:r>
                        <a:rPr lang="en-US" sz="1200" b="0" i="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91,06%</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rPr>
                        <a:t>-</a:t>
                      </a:r>
                    </a:p>
                  </a:txBody>
                  <a:tcPr marL="0" marR="0" marT="0" marB="0" anchor="ctr"/>
                </a:tc>
                <a:extLst>
                  <a:ext uri="{0D108BD9-81ED-4DB2-BD59-A6C34878D82A}">
                    <a16:rowId xmlns:a16="http://schemas.microsoft.com/office/drawing/2014/main" val="10011"/>
                  </a:ext>
                </a:extLst>
              </a:tr>
              <a:tr h="889574">
                <a:tc>
                  <a:txBody>
                    <a:bodyPr/>
                    <a:lstStyle/>
                    <a:p>
                      <a:pPr algn="ctr" fontAlgn="t"/>
                      <a:r>
                        <a:rPr lang="en-US" sz="1200" u="none" strike="noStrike" dirty="0">
                          <a:effectLst/>
                          <a:latin typeface="Tw Cen MT" panose="020B0602020104020603" pitchFamily="34" charset="0"/>
                        </a:rPr>
                        <a:t>10.</a:t>
                      </a:r>
                      <a:endParaRPr lang="en-US" sz="12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200" u="none" strike="noStrike" dirty="0" err="1">
                          <a:effectLst/>
                          <a:latin typeface="Tw Cen MT"/>
                        </a:rPr>
                        <a:t>Tidak</a:t>
                      </a:r>
                      <a:r>
                        <a:rPr lang="en-US" sz="1200" u="none" strike="noStrike" dirty="0">
                          <a:effectLst/>
                          <a:latin typeface="Tw Cen MT"/>
                        </a:rPr>
                        <a:t> </a:t>
                      </a:r>
                      <a:r>
                        <a:rPr lang="en-US" sz="1200" u="none" strike="noStrike" dirty="0" err="1">
                          <a:effectLst/>
                          <a:latin typeface="Tw Cen MT"/>
                        </a:rPr>
                        <a:t>adanya</a:t>
                      </a:r>
                      <a:r>
                        <a:rPr lang="en-US" sz="1200" u="none" strike="noStrike" dirty="0">
                          <a:effectLst/>
                          <a:latin typeface="Tw Cen MT"/>
                        </a:rPr>
                        <a:t> </a:t>
                      </a:r>
                      <a:r>
                        <a:rPr lang="en-US" sz="1200" u="none" strike="noStrike" dirty="0" err="1">
                          <a:effectLst/>
                          <a:latin typeface="Tw Cen MT"/>
                        </a:rPr>
                        <a:t>kejadian</a:t>
                      </a:r>
                      <a:r>
                        <a:rPr lang="en-US" sz="1200" u="none" strike="noStrike" dirty="0">
                          <a:effectLst/>
                          <a:latin typeface="Tw Cen MT"/>
                        </a:rPr>
                        <a:t> </a:t>
                      </a:r>
                      <a:r>
                        <a:rPr lang="en-US" sz="1200" u="none" strike="noStrike" dirty="0" err="1">
                          <a:effectLst/>
                          <a:latin typeface="Tw Cen MT"/>
                        </a:rPr>
                        <a:t>kematian</a:t>
                      </a:r>
                      <a:r>
                        <a:rPr lang="en-US" sz="1200" u="none" strike="noStrike" dirty="0">
                          <a:effectLst/>
                          <a:latin typeface="Tw Cen MT"/>
                        </a:rPr>
                        <a:t> </a:t>
                      </a:r>
                      <a:r>
                        <a:rPr lang="en-US" sz="1200" u="none" strike="noStrike" dirty="0" err="1">
                          <a:effectLst/>
                          <a:latin typeface="Tw Cen MT"/>
                        </a:rPr>
                        <a:t>pasien</a:t>
                      </a:r>
                      <a:r>
                        <a:rPr lang="en-US" sz="1200" u="none" strike="noStrike" dirty="0">
                          <a:effectLst/>
                          <a:latin typeface="Tw Cen MT"/>
                        </a:rPr>
                        <a:t> </a:t>
                      </a:r>
                      <a:r>
                        <a:rPr lang="en-US" sz="1200" u="none" strike="noStrike" dirty="0" err="1">
                          <a:effectLst/>
                          <a:latin typeface="Tw Cen MT"/>
                        </a:rPr>
                        <a:t>gangguan</a:t>
                      </a:r>
                      <a:r>
                        <a:rPr lang="en-US" sz="1200" u="none" strike="noStrike" dirty="0">
                          <a:effectLst/>
                          <a:latin typeface="Tw Cen MT"/>
                        </a:rPr>
                        <a:t> </a:t>
                      </a:r>
                      <a:r>
                        <a:rPr lang="en-US" sz="1200" u="none" strike="noStrike" dirty="0" err="1">
                          <a:effectLst/>
                          <a:latin typeface="Tw Cen MT"/>
                        </a:rPr>
                        <a:t>jiwa</a:t>
                      </a:r>
                      <a:r>
                        <a:rPr lang="en-US" sz="1200" u="none" strike="noStrike" dirty="0">
                          <a:effectLst/>
                          <a:latin typeface="Tw Cen MT"/>
                        </a:rPr>
                        <a:t> </a:t>
                      </a:r>
                      <a:r>
                        <a:rPr lang="en-US" sz="1200" u="none" strike="noStrike" dirty="0" err="1">
                          <a:effectLst/>
                          <a:latin typeface="Tw Cen MT"/>
                        </a:rPr>
                        <a:t>karena</a:t>
                      </a:r>
                      <a:r>
                        <a:rPr lang="en-US" sz="1200" u="none" strike="noStrike" dirty="0">
                          <a:effectLst/>
                          <a:latin typeface="Tw Cen MT"/>
                        </a:rPr>
                        <a:t> </a:t>
                      </a:r>
                      <a:r>
                        <a:rPr lang="en-US" sz="1200" u="none" strike="noStrike" dirty="0" err="1">
                          <a:effectLst/>
                          <a:latin typeface="Tw Cen MT"/>
                        </a:rPr>
                        <a:t>bunuh</a:t>
                      </a:r>
                      <a:r>
                        <a:rPr lang="en-US" sz="1200" u="none" strike="noStrike" dirty="0">
                          <a:effectLst/>
                          <a:latin typeface="Tw Cen MT"/>
                        </a:rPr>
                        <a:t> </a:t>
                      </a:r>
                      <a:r>
                        <a:rPr lang="en-US" sz="1200" u="none" strike="noStrike" dirty="0" err="1">
                          <a:effectLst/>
                          <a:latin typeface="Tw Cen MT"/>
                        </a:rPr>
                        <a:t>diri</a:t>
                      </a:r>
                      <a:endParaRPr lang="en-US" sz="12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100%</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100 %</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panose="020B0602020104020603" pitchFamily="34" charset="0"/>
                          <a:ea typeface="Verdana" panose="020B0604030504040204" pitchFamily="34" charset="0"/>
                        </a:rPr>
                        <a:t>100 %</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100%</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100</a:t>
                      </a:r>
                      <a:r>
                        <a:rPr lang="en-US" sz="1200" b="0" i="0" u="none" strike="noStrike" dirty="0">
                          <a:solidFill>
                            <a:srgbClr val="000000"/>
                          </a:solidFill>
                          <a:effectLst/>
                          <a:latin typeface="Tw Cen MT"/>
                        </a:rPr>
                        <a:t>%</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100</a:t>
                      </a:r>
                      <a:r>
                        <a:rPr lang="en-US" sz="1200" b="0" i="0" u="none" strike="noStrike" dirty="0">
                          <a:solidFill>
                            <a:srgbClr val="000000"/>
                          </a:solidFill>
                          <a:effectLst/>
                          <a:latin typeface="Tw Cen MT"/>
                        </a:rPr>
                        <a:t>%</a:t>
                      </a:r>
                      <a:endParaRPr lang="id-ID" sz="1200" b="0" i="0" u="none" strike="noStrike" dirty="0">
                        <a:solidFill>
                          <a:srgbClr val="000000"/>
                        </a:solidFill>
                        <a:effectLst/>
                        <a:latin typeface="Tw Cen MT"/>
                        <a:ea typeface="Verdana"/>
                      </a:endParaRPr>
                    </a:p>
                  </a:txBody>
                  <a:tcPr marL="0" marR="0" marT="0" marB="0" anchor="ctr"/>
                </a:tc>
                <a:extLst>
                  <a:ext uri="{0D108BD9-81ED-4DB2-BD59-A6C34878D82A}">
                    <a16:rowId xmlns:a16="http://schemas.microsoft.com/office/drawing/2014/main" val="10006"/>
                  </a:ext>
                </a:extLst>
              </a:tr>
              <a:tr h="1245404">
                <a:tc>
                  <a:txBody>
                    <a:bodyPr/>
                    <a:lstStyle/>
                    <a:p>
                      <a:pPr algn="ctr" fontAlgn="t"/>
                      <a:r>
                        <a:rPr lang="en-US" sz="1200" u="none" strike="noStrike" dirty="0">
                          <a:effectLst/>
                          <a:latin typeface="Tw Cen MT"/>
                        </a:rPr>
                        <a:t>11.</a:t>
                      </a:r>
                      <a:endParaRPr lang="en-US" sz="1200" b="0" i="0" u="none" strike="noStrike" dirty="0">
                        <a:solidFill>
                          <a:srgbClr val="000000"/>
                        </a:solidFill>
                        <a:effectLst/>
                        <a:latin typeface="Tw Cen MT"/>
                      </a:endParaRPr>
                    </a:p>
                  </a:txBody>
                  <a:tcPr marL="0" marR="0" marT="0" marB="0"/>
                </a:tc>
                <a:tc>
                  <a:txBody>
                    <a:bodyPr/>
                    <a:lstStyle/>
                    <a:p>
                      <a:pPr algn="just" fontAlgn="t"/>
                      <a:r>
                        <a:rPr lang="en-US" sz="1200" u="none" strike="noStrike" err="1">
                          <a:effectLst/>
                          <a:latin typeface="Tw Cen MT"/>
                        </a:rPr>
                        <a:t>Kejadian</a:t>
                      </a:r>
                      <a:r>
                        <a:rPr lang="en-US" sz="1200" u="none" strike="noStrike" dirty="0">
                          <a:effectLst/>
                          <a:latin typeface="Tw Cen MT"/>
                        </a:rPr>
                        <a:t> re-admission </a:t>
                      </a:r>
                      <a:r>
                        <a:rPr lang="en-US" sz="1200" u="none" strike="noStrike" err="1">
                          <a:effectLst/>
                          <a:latin typeface="Tw Cen MT"/>
                        </a:rPr>
                        <a:t>pasien</a:t>
                      </a:r>
                      <a:r>
                        <a:rPr lang="en-US" sz="1200" u="none" strike="noStrike" dirty="0">
                          <a:effectLst/>
                          <a:latin typeface="Tw Cen MT"/>
                        </a:rPr>
                        <a:t> </a:t>
                      </a:r>
                      <a:r>
                        <a:rPr lang="en-US" sz="1200" u="none" strike="noStrike" err="1">
                          <a:effectLst/>
                          <a:latin typeface="Tw Cen MT"/>
                        </a:rPr>
                        <a:t>gangguan</a:t>
                      </a:r>
                      <a:r>
                        <a:rPr lang="en-US" sz="1200" u="none" strike="noStrike" dirty="0">
                          <a:effectLst/>
                          <a:latin typeface="Tw Cen MT"/>
                        </a:rPr>
                        <a:t> </a:t>
                      </a:r>
                      <a:r>
                        <a:rPr lang="en-US" sz="1200" u="none" strike="noStrike" err="1">
                          <a:effectLst/>
                          <a:latin typeface="Tw Cen MT"/>
                        </a:rPr>
                        <a:t>jiwa</a:t>
                      </a:r>
                      <a:r>
                        <a:rPr lang="en-US" sz="1200" u="none" strike="noStrike" dirty="0">
                          <a:effectLst/>
                          <a:latin typeface="Tw Cen MT"/>
                        </a:rPr>
                        <a:t> </a:t>
                      </a:r>
                      <a:r>
                        <a:rPr lang="en-US" sz="1200" u="none" strike="noStrike" err="1">
                          <a:effectLst/>
                          <a:latin typeface="Tw Cen MT"/>
                        </a:rPr>
                        <a:t>tidak</a:t>
                      </a:r>
                      <a:r>
                        <a:rPr lang="en-US" sz="1200" u="none" strike="noStrike" dirty="0">
                          <a:effectLst/>
                          <a:latin typeface="Tw Cen MT"/>
                        </a:rPr>
                        <a:t> </a:t>
                      </a:r>
                      <a:r>
                        <a:rPr lang="en-US" sz="1200" u="none" strike="noStrike" err="1">
                          <a:effectLst/>
                          <a:latin typeface="Tw Cen MT"/>
                        </a:rPr>
                        <a:t>kembali</a:t>
                      </a:r>
                      <a:r>
                        <a:rPr lang="en-US" sz="1200" u="none" strike="noStrike" dirty="0">
                          <a:effectLst/>
                          <a:latin typeface="Tw Cen MT"/>
                        </a:rPr>
                        <a:t> </a:t>
                      </a:r>
                      <a:r>
                        <a:rPr lang="en-US" sz="1200" u="none" strike="noStrike" err="1">
                          <a:effectLst/>
                          <a:latin typeface="Tw Cen MT"/>
                        </a:rPr>
                        <a:t>dalam</a:t>
                      </a:r>
                      <a:r>
                        <a:rPr lang="en-US" sz="1200" u="none" strike="noStrike" dirty="0">
                          <a:effectLst/>
                          <a:latin typeface="Tw Cen MT"/>
                        </a:rPr>
                        <a:t> </a:t>
                      </a:r>
                      <a:r>
                        <a:rPr lang="en-US" sz="1200" u="none" strike="noStrike" err="1">
                          <a:effectLst/>
                          <a:latin typeface="Tw Cen MT"/>
                        </a:rPr>
                        <a:t>perawatan</a:t>
                      </a:r>
                      <a:r>
                        <a:rPr lang="en-US" sz="1200" u="none" strike="noStrike" dirty="0">
                          <a:effectLst/>
                          <a:latin typeface="Tw Cen MT"/>
                        </a:rPr>
                        <a:t> </a:t>
                      </a:r>
                      <a:r>
                        <a:rPr lang="en-US" sz="1200" u="none" strike="noStrike" err="1">
                          <a:effectLst/>
                          <a:latin typeface="Tw Cen MT"/>
                        </a:rPr>
                        <a:t>dalam</a:t>
                      </a:r>
                      <a:r>
                        <a:rPr lang="en-US" sz="1200" u="none" strike="noStrike" dirty="0">
                          <a:effectLst/>
                          <a:latin typeface="Tw Cen MT"/>
                        </a:rPr>
                        <a:t>  </a:t>
                      </a:r>
                      <a:r>
                        <a:rPr lang="en-US" sz="1200" u="none" strike="noStrike" err="1">
                          <a:effectLst/>
                          <a:latin typeface="Tw Cen MT"/>
                        </a:rPr>
                        <a:t>waktu</a:t>
                      </a:r>
                      <a:r>
                        <a:rPr lang="en-US" sz="1200" u="none" strike="noStrike" dirty="0">
                          <a:effectLst/>
                          <a:latin typeface="Tw Cen MT"/>
                        </a:rPr>
                        <a:t> ≤ 1 </a:t>
                      </a:r>
                      <a:r>
                        <a:rPr lang="en-US" sz="1200" u="none" strike="noStrike" err="1">
                          <a:effectLst/>
                          <a:latin typeface="Tw Cen MT"/>
                        </a:rPr>
                        <a:t>bulan</a:t>
                      </a:r>
                      <a:endParaRPr lang="en-US" sz="1200" b="0" i="0" u="none" strike="noStrike">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200" u="none" strike="noStrike" dirty="0">
                          <a:effectLst/>
                          <a:latin typeface="Tw Cen MT" panose="020B0602020104020603" pitchFamily="34" charset="0"/>
                        </a:rPr>
                        <a:t>100%</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200" u="none" strike="noStrike" dirty="0">
                          <a:effectLst/>
                          <a:latin typeface="Tw Cen MT" panose="020B0602020104020603" pitchFamily="34" charset="0"/>
                        </a:rPr>
                        <a:t>9</a:t>
                      </a:r>
                      <a:r>
                        <a:rPr lang="en-US" sz="1200" u="none" strike="noStrike" dirty="0">
                          <a:effectLst/>
                          <a:latin typeface="Tw Cen MT" panose="020B0602020104020603" pitchFamily="34" charset="0"/>
                        </a:rPr>
                        <a:t>8,7</a:t>
                      </a:r>
                      <a:r>
                        <a:rPr lang="id-ID" sz="1200" u="none" strike="noStrike" dirty="0">
                          <a:effectLst/>
                          <a:latin typeface="Tw Cen MT" panose="020B0602020104020603" pitchFamily="34" charset="0"/>
                        </a:rPr>
                        <a:t>%</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97,82 %</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97,64%</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94.11%</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96,12%</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97,5%</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98,4%</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98,10%</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97,28%</a:t>
                      </a:r>
                    </a:p>
                  </a:txBody>
                  <a:tcPr marL="0" marR="0" marT="0" marB="0" anchor="ctr"/>
                </a:tc>
                <a:tc>
                  <a:txBody>
                    <a:bodyPr/>
                    <a:lstStyle/>
                    <a:p>
                      <a:pPr lvl="0" algn="ctr">
                        <a:buNone/>
                      </a:pPr>
                      <a:r>
                        <a:rPr lang="en-US" sz="1200" b="0" i="0" u="none" strike="noStrike" dirty="0">
                          <a:solidFill>
                            <a:srgbClr val="000000"/>
                          </a:solidFill>
                          <a:effectLst/>
                          <a:latin typeface="Tw Cen MT"/>
                          <a:ea typeface="Verdana"/>
                        </a:rPr>
                        <a:t>99.05</a:t>
                      </a:r>
                      <a:r>
                        <a:rPr lang="en-US" sz="1200" b="0" i="0" u="none" strike="noStrike" dirty="0">
                          <a:solidFill>
                            <a:srgbClr val="000000"/>
                          </a:solidFill>
                          <a:effectLst/>
                          <a:latin typeface="Tw Cen MT"/>
                        </a:rPr>
                        <a:t>%</a:t>
                      </a:r>
                      <a:endParaRPr lang="en-US" sz="1200" b="0" i="0" u="none" strike="noStrike" dirty="0">
                        <a:solidFill>
                          <a:srgbClr val="000000"/>
                        </a:solidFill>
                        <a:effectLst/>
                        <a:latin typeface="Tw Cen MT"/>
                        <a:ea typeface="Verdana"/>
                      </a:endParaRP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98.6%</a:t>
                      </a:r>
                    </a:p>
                  </a:txBody>
                  <a:tcPr marL="0" marR="0" marT="0" marB="0" anchor="ctr"/>
                </a:tc>
                <a:extLst>
                  <a:ext uri="{0D108BD9-81ED-4DB2-BD59-A6C34878D82A}">
                    <a16:rowId xmlns:a16="http://schemas.microsoft.com/office/drawing/2014/main" val="10007"/>
                  </a:ext>
                </a:extLst>
              </a:tr>
              <a:tr h="534394">
                <a:tc>
                  <a:txBody>
                    <a:bodyPr/>
                    <a:lstStyle/>
                    <a:p>
                      <a:pPr algn="ctr" fontAlgn="ctr"/>
                      <a:r>
                        <a:rPr lang="en-US" sz="1200" u="none" strike="noStrike" dirty="0">
                          <a:effectLst/>
                          <a:latin typeface="Tw Cen MT"/>
                        </a:rPr>
                        <a:t>12.</a:t>
                      </a:r>
                      <a:endParaRPr lang="en-US" sz="1200" b="0" i="0" u="none" strike="noStrike" dirty="0">
                        <a:solidFill>
                          <a:srgbClr val="000000"/>
                        </a:solidFill>
                        <a:effectLst/>
                        <a:latin typeface="Tw Cen MT"/>
                      </a:endParaRPr>
                    </a:p>
                  </a:txBody>
                  <a:tcPr marL="0" marR="0" marT="0" marB="0" anchor="ctr"/>
                </a:tc>
                <a:tc>
                  <a:txBody>
                    <a:bodyPr/>
                    <a:lstStyle/>
                    <a:p>
                      <a:pPr algn="just" fontAlgn="ctr"/>
                      <a:r>
                        <a:rPr lang="fi-FI" sz="1200" u="none" strike="noStrike" dirty="0">
                          <a:effectLst/>
                          <a:latin typeface="Tw Cen MT"/>
                        </a:rPr>
                        <a:t>Lama hari </a:t>
                      </a:r>
                      <a:r>
                        <a:rPr lang="fi-FI" sz="1200" u="none" strike="noStrike" dirty="0" err="1">
                          <a:effectLst/>
                          <a:latin typeface="Tw Cen MT"/>
                        </a:rPr>
                        <a:t>perawatan</a:t>
                      </a:r>
                      <a:r>
                        <a:rPr lang="fi-FI" sz="1200" u="none" strike="noStrike" dirty="0">
                          <a:effectLst/>
                          <a:latin typeface="Tw Cen MT"/>
                        </a:rPr>
                        <a:t> </a:t>
                      </a:r>
                      <a:r>
                        <a:rPr lang="fi-FI" sz="1200" u="none" strike="noStrike" dirty="0" err="1">
                          <a:effectLst/>
                          <a:latin typeface="Tw Cen MT"/>
                        </a:rPr>
                        <a:t>pasien</a:t>
                      </a:r>
                      <a:r>
                        <a:rPr lang="fi-FI" sz="1200" u="none" strike="noStrike" dirty="0">
                          <a:effectLst/>
                          <a:latin typeface="Tw Cen MT"/>
                        </a:rPr>
                        <a:t> </a:t>
                      </a:r>
                      <a:r>
                        <a:rPr lang="fi-FI" sz="1200" u="none" strike="noStrike" dirty="0" err="1">
                          <a:effectLst/>
                          <a:latin typeface="Tw Cen MT"/>
                        </a:rPr>
                        <a:t>gangguan</a:t>
                      </a:r>
                      <a:r>
                        <a:rPr lang="fi-FI" sz="1200" u="none" strike="noStrike" dirty="0">
                          <a:effectLst/>
                          <a:latin typeface="Tw Cen MT"/>
                        </a:rPr>
                        <a:t> </a:t>
                      </a:r>
                      <a:r>
                        <a:rPr lang="fi-FI" sz="1200" u="none" strike="noStrike" dirty="0" err="1">
                          <a:effectLst/>
                          <a:latin typeface="Tw Cen MT"/>
                        </a:rPr>
                        <a:t>jiwa</a:t>
                      </a:r>
                      <a:r>
                        <a:rPr lang="fi-FI" sz="1200" u="none" strike="noStrike" dirty="0">
                          <a:effectLst/>
                          <a:latin typeface="Tw Cen MT"/>
                        </a:rPr>
                        <a:t> </a:t>
                      </a:r>
                      <a:endParaRPr lang="fi-FI"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u="none" strike="noStrike" dirty="0">
                          <a:effectLst/>
                          <a:latin typeface="Tw Cen MT" panose="020B0602020104020603" pitchFamily="34" charset="0"/>
                        </a:rPr>
                        <a:t>≤ 6 </a:t>
                      </a:r>
                      <a:r>
                        <a:rPr lang="en-US" sz="1200" u="none" strike="noStrike" dirty="0" err="1">
                          <a:effectLst/>
                          <a:latin typeface="Tw Cen MT" panose="020B0602020104020603" pitchFamily="34" charset="0"/>
                        </a:rPr>
                        <a:t>minggu</a:t>
                      </a:r>
                      <a:endParaRPr lang="en-US"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4 </a:t>
                      </a:r>
                      <a:r>
                        <a:rPr lang="en-US" sz="1200" b="0" i="0" u="none" strike="noStrike" dirty="0" err="1">
                          <a:solidFill>
                            <a:srgbClr val="000000"/>
                          </a:solidFill>
                          <a:effectLst/>
                          <a:latin typeface="Tw Cen MT" panose="020B0602020104020603" pitchFamily="34" charset="0"/>
                          <a:ea typeface="Verdana" panose="020B0604030504040204" pitchFamily="34" charset="0"/>
                        </a:rPr>
                        <a:t>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200" b="0" i="0" u="none" strike="noStrike" dirty="0">
                          <a:solidFill>
                            <a:srgbClr val="000000"/>
                          </a:solidFill>
                          <a:effectLst/>
                          <a:latin typeface="Tw Cen MT" panose="020B0602020104020603" pitchFamily="34" charset="0"/>
                          <a:ea typeface="Verdana" panose="020B0604030504040204" pitchFamily="34" charset="0"/>
                        </a:rPr>
                        <a:t>4 </a:t>
                      </a:r>
                      <a:r>
                        <a:rPr lang="en-US" sz="1200" b="0" i="0" u="none" strike="noStrike" dirty="0" err="1">
                          <a:solidFill>
                            <a:srgbClr val="000000"/>
                          </a:solidFill>
                          <a:effectLst/>
                          <a:latin typeface="Tw Cen MT" panose="020B0602020104020603" pitchFamily="34" charset="0"/>
                          <a:ea typeface="Verdana" panose="020B0604030504040204" pitchFamily="34" charset="0"/>
                        </a:rPr>
                        <a:t>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panose="020B0602020104020603" pitchFamily="34" charset="0"/>
                          <a:ea typeface="Verdana" panose="020B0604030504040204" pitchFamily="34" charset="0"/>
                        </a:rPr>
                        <a:t>4 </a:t>
                      </a:r>
                      <a:r>
                        <a:rPr lang="en-US" sz="1200" b="0" i="0" u="none" strike="noStrike" dirty="0" err="1">
                          <a:solidFill>
                            <a:srgbClr val="000000"/>
                          </a:solidFill>
                          <a:effectLst/>
                          <a:latin typeface="Tw Cen MT" panose="020B0602020104020603" pitchFamily="34" charset="0"/>
                          <a:ea typeface="Verdana" panose="020B0604030504040204" pitchFamily="34" charset="0"/>
                        </a:rPr>
                        <a:t>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rtl="0" eaLnBrk="1" fontAlgn="auto" latinLnBrk="0" hangingPunct="1">
                        <a:lnSpc>
                          <a:spcPct val="100000"/>
                        </a:lnSpc>
                        <a:spcBef>
                          <a:spcPts val="0"/>
                        </a:spcBef>
                        <a:spcAft>
                          <a:spcPts val="0"/>
                        </a:spcAft>
                        <a:buClrTx/>
                        <a:buSzTx/>
                        <a:buFontTx/>
                        <a:buNone/>
                      </a:pPr>
                      <a:r>
                        <a:rPr lang="id-ID" sz="1200" b="0" i="0" u="none" strike="noStrike" dirty="0">
                          <a:solidFill>
                            <a:srgbClr val="000000"/>
                          </a:solidFill>
                          <a:effectLst/>
                          <a:latin typeface="Tw Cen MT"/>
                          <a:ea typeface="Verdana"/>
                        </a:rPr>
                        <a:t>4 Minggu</a:t>
                      </a:r>
                      <a:endParaRPr lang="id-ID" sz="12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ea typeface="Verdana"/>
                        </a:rPr>
                        <a:t>4 </a:t>
                      </a: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ea typeface="Verdana"/>
                        </a:rPr>
                        <a:t>4 </a:t>
                      </a: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tc>
                  <a:txBody>
                    <a:bodyPr/>
                    <a:lstStyle/>
                    <a:p>
                      <a:pPr marL="0" lvl="0" indent="0" algn="ctr">
                        <a:lnSpc>
                          <a:spcPct val="100000"/>
                        </a:lnSpc>
                        <a:spcBef>
                          <a:spcPts val="0"/>
                        </a:spcBef>
                        <a:spcAft>
                          <a:spcPts val="0"/>
                        </a:spcAft>
                        <a:buNone/>
                      </a:pPr>
                      <a:r>
                        <a:rPr lang="en-US" sz="1200" b="0" i="0" u="none" strike="noStrike" dirty="0">
                          <a:solidFill>
                            <a:srgbClr val="000000"/>
                          </a:solidFill>
                          <a:effectLst/>
                          <a:latin typeface="Tw Cen MT"/>
                          <a:ea typeface="Verdana"/>
                        </a:rPr>
                        <a:t>4 </a:t>
                      </a: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4 </a:t>
                      </a: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a:solidFill>
                            <a:srgbClr val="000000"/>
                          </a:solidFill>
                          <a:effectLst/>
                          <a:latin typeface="Tw Cen MT"/>
                          <a:ea typeface="Verdana"/>
                        </a:rPr>
                        <a:t>4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0" i="0" u="none" strike="noStrike" dirty="0" err="1">
                          <a:solidFill>
                            <a:srgbClr val="000000"/>
                          </a:solidFill>
                          <a:effectLst/>
                          <a:latin typeface="Tw Cen MT"/>
                          <a:ea typeface="Verdana"/>
                        </a:rPr>
                        <a:t>minggu</a:t>
                      </a:r>
                      <a:endParaRPr lang="id-ID" sz="1200" b="0" i="0" u="none" strike="noStrike" dirty="0">
                        <a:solidFill>
                          <a:srgbClr val="000000"/>
                        </a:solidFill>
                        <a:effectLst/>
                        <a:latin typeface="Tw Cen MT"/>
                        <a:ea typeface="Verdana"/>
                      </a:endParaRPr>
                    </a:p>
                  </a:txBody>
                  <a:tcPr marL="0" marR="0" marT="0" marB="0" anchor="ctr"/>
                </a:tc>
                <a:extLst>
                  <a:ext uri="{0D108BD9-81ED-4DB2-BD59-A6C34878D82A}">
                    <a16:rowId xmlns:a16="http://schemas.microsoft.com/office/drawing/2014/main" val="10008"/>
                  </a:ext>
                </a:extLst>
              </a:tr>
            </a:tbl>
          </a:graphicData>
        </a:graphic>
      </p:graphicFrame>
      <p:sp>
        <p:nvSpPr>
          <p:cNvPr id="2" name="Slide Number Placeholder 1">
            <a:extLst>
              <a:ext uri="{FF2B5EF4-FFF2-40B4-BE49-F238E27FC236}">
                <a16:creationId xmlns:a16="http://schemas.microsoft.com/office/drawing/2014/main" id="{553668EE-E33F-4B16-B8B9-40CF294CBE85}"/>
              </a:ext>
            </a:extLst>
          </p:cNvPr>
          <p:cNvSpPr>
            <a:spLocks noGrp="1"/>
          </p:cNvSpPr>
          <p:nvPr>
            <p:ph type="sldNum" sz="quarter" idx="12"/>
          </p:nvPr>
        </p:nvSpPr>
        <p:spPr/>
        <p:txBody>
          <a:bodyPr/>
          <a:lstStyle/>
          <a:p>
            <a:fld id="{565CE74E-AB26-4998-AD42-012C4C1AD076}" type="slidenum">
              <a:rPr lang="zh-CN" altLang="en-US" smtClean="0"/>
              <a:t>55</a:t>
            </a:fld>
            <a:endParaRPr lang="zh-CN" altLang="en-US"/>
          </a:p>
        </p:txBody>
      </p:sp>
      <p:pic>
        <p:nvPicPr>
          <p:cNvPr id="5" name="Picture 4">
            <a:extLst>
              <a:ext uri="{FF2B5EF4-FFF2-40B4-BE49-F238E27FC236}">
                <a16:creationId xmlns:a16="http://schemas.microsoft.com/office/drawing/2014/main" id="{082AF49F-D7CB-4200-AF1B-6A988A8CE6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7" name="TextBox 6">
            <a:extLst>
              <a:ext uri="{FF2B5EF4-FFF2-40B4-BE49-F238E27FC236}">
                <a16:creationId xmlns:a16="http://schemas.microsoft.com/office/drawing/2014/main" id="{E666531E-B70E-46DD-8C44-AF7882523574}"/>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245117255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4930AB0-CC51-4F46-A17F-161DF1E0F204}"/>
              </a:ext>
            </a:extLst>
          </p:cNvPr>
          <p:cNvGraphicFramePr>
            <a:graphicFrameLocks noGrp="1"/>
          </p:cNvGraphicFramePr>
          <p:nvPr>
            <p:extLst>
              <p:ext uri="{D42A27DB-BD31-4B8C-83A1-F6EECF244321}">
                <p14:modId xmlns:p14="http://schemas.microsoft.com/office/powerpoint/2010/main" val="1963484451"/>
              </p:ext>
            </p:extLst>
          </p:nvPr>
        </p:nvGraphicFramePr>
        <p:xfrm>
          <a:off x="397357" y="870516"/>
          <a:ext cx="10882859" cy="5350541"/>
        </p:xfrm>
        <a:graphic>
          <a:graphicData uri="http://schemas.openxmlformats.org/drawingml/2006/table">
            <a:tbl>
              <a:tblPr firstRow="1" firstCol="1" bandRow="1">
                <a:tableStyleId>{10A1B5D5-9B99-4C35-A422-299274C87663}</a:tableStyleId>
              </a:tblPr>
              <a:tblGrid>
                <a:gridCol w="225576">
                  <a:extLst>
                    <a:ext uri="{9D8B030D-6E8A-4147-A177-3AD203B41FA5}">
                      <a16:colId xmlns:a16="http://schemas.microsoft.com/office/drawing/2014/main" val="20000"/>
                    </a:ext>
                  </a:extLst>
                </a:gridCol>
                <a:gridCol w="1477028">
                  <a:extLst>
                    <a:ext uri="{9D8B030D-6E8A-4147-A177-3AD203B41FA5}">
                      <a16:colId xmlns:a16="http://schemas.microsoft.com/office/drawing/2014/main" val="20001"/>
                    </a:ext>
                  </a:extLst>
                </a:gridCol>
                <a:gridCol w="1308234">
                  <a:extLst>
                    <a:ext uri="{9D8B030D-6E8A-4147-A177-3AD203B41FA5}">
                      <a16:colId xmlns:a16="http://schemas.microsoft.com/office/drawing/2014/main" val="20002"/>
                    </a:ext>
                  </a:extLst>
                </a:gridCol>
                <a:gridCol w="493324">
                  <a:extLst>
                    <a:ext uri="{9D8B030D-6E8A-4147-A177-3AD203B41FA5}">
                      <a16:colId xmlns:a16="http://schemas.microsoft.com/office/drawing/2014/main" val="20003"/>
                    </a:ext>
                  </a:extLst>
                </a:gridCol>
                <a:gridCol w="518636">
                  <a:extLst>
                    <a:ext uri="{9D8B030D-6E8A-4147-A177-3AD203B41FA5}">
                      <a16:colId xmlns:a16="http://schemas.microsoft.com/office/drawing/2014/main" val="3455163096"/>
                    </a:ext>
                  </a:extLst>
                </a:gridCol>
                <a:gridCol w="762229">
                  <a:extLst>
                    <a:ext uri="{9D8B030D-6E8A-4147-A177-3AD203B41FA5}">
                      <a16:colId xmlns:a16="http://schemas.microsoft.com/office/drawing/2014/main" val="3514142936"/>
                    </a:ext>
                  </a:extLst>
                </a:gridCol>
                <a:gridCol w="762229">
                  <a:extLst>
                    <a:ext uri="{9D8B030D-6E8A-4147-A177-3AD203B41FA5}">
                      <a16:colId xmlns:a16="http://schemas.microsoft.com/office/drawing/2014/main" val="1306119283"/>
                    </a:ext>
                  </a:extLst>
                </a:gridCol>
                <a:gridCol w="762229">
                  <a:extLst>
                    <a:ext uri="{9D8B030D-6E8A-4147-A177-3AD203B41FA5}">
                      <a16:colId xmlns:a16="http://schemas.microsoft.com/office/drawing/2014/main" val="211407327"/>
                    </a:ext>
                  </a:extLst>
                </a:gridCol>
                <a:gridCol w="762229">
                  <a:extLst>
                    <a:ext uri="{9D8B030D-6E8A-4147-A177-3AD203B41FA5}">
                      <a16:colId xmlns:a16="http://schemas.microsoft.com/office/drawing/2014/main" val="3966734424"/>
                    </a:ext>
                  </a:extLst>
                </a:gridCol>
                <a:gridCol w="762229">
                  <a:extLst>
                    <a:ext uri="{9D8B030D-6E8A-4147-A177-3AD203B41FA5}">
                      <a16:colId xmlns:a16="http://schemas.microsoft.com/office/drawing/2014/main" val="3537034934"/>
                    </a:ext>
                  </a:extLst>
                </a:gridCol>
                <a:gridCol w="762229">
                  <a:extLst>
                    <a:ext uri="{9D8B030D-6E8A-4147-A177-3AD203B41FA5}">
                      <a16:colId xmlns:a16="http://schemas.microsoft.com/office/drawing/2014/main" val="3582686360"/>
                    </a:ext>
                  </a:extLst>
                </a:gridCol>
                <a:gridCol w="762229">
                  <a:extLst>
                    <a:ext uri="{9D8B030D-6E8A-4147-A177-3AD203B41FA5}">
                      <a16:colId xmlns:a16="http://schemas.microsoft.com/office/drawing/2014/main" val="2070109372"/>
                    </a:ext>
                  </a:extLst>
                </a:gridCol>
                <a:gridCol w="762229">
                  <a:extLst>
                    <a:ext uri="{9D8B030D-6E8A-4147-A177-3AD203B41FA5}">
                      <a16:colId xmlns:a16="http://schemas.microsoft.com/office/drawing/2014/main" val="20012"/>
                    </a:ext>
                  </a:extLst>
                </a:gridCol>
                <a:gridCol w="762229">
                  <a:extLst>
                    <a:ext uri="{9D8B030D-6E8A-4147-A177-3AD203B41FA5}">
                      <a16:colId xmlns:a16="http://schemas.microsoft.com/office/drawing/2014/main" val="3901089724"/>
                    </a:ext>
                  </a:extLst>
                </a:gridCol>
              </a:tblGrid>
              <a:tr h="352784">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10">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35278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a:solidFill>
                          <a:schemeClr val="tx2"/>
                        </a:solidFill>
                        <a:effectLst/>
                        <a:latin typeface="Tw Cen MT"/>
                        <a:ea typeface="Verdana"/>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a:solidFill>
                          <a:schemeClr val="tx2"/>
                        </a:solidFill>
                        <a:effectLst/>
                        <a:latin typeface="Tw Cen MT"/>
                        <a:ea typeface="Verdana"/>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JULI</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tc>
                  <a:txBody>
                    <a:bodyPr/>
                    <a:lstStyle/>
                    <a:p>
                      <a:pPr lvl="0" algn="ctr">
                        <a:buNone/>
                      </a:pPr>
                      <a:r>
                        <a:rPr lang="en-US" sz="1600" b="1" u="none" strike="noStrike" dirty="0">
                          <a:effectLst/>
                          <a:latin typeface="Tw Cen MT"/>
                        </a:rPr>
                        <a:t>SEP</a:t>
                      </a:r>
                    </a:p>
                  </a:txBody>
                  <a:tcPr marL="0" marR="0" marT="0" marB="0" anchor="ctr"/>
                </a:tc>
                <a:tc>
                  <a:txBody>
                    <a:bodyPr/>
                    <a:lstStyle/>
                    <a:p>
                      <a:pPr lvl="0" algn="ctr">
                        <a:buNone/>
                      </a:pPr>
                      <a:r>
                        <a:rPr lang="en-US" sz="1600" b="1" u="none" strike="noStrike" dirty="0">
                          <a:effectLst/>
                          <a:latin typeface="Tw Cen MT"/>
                        </a:rPr>
                        <a:t>OKT</a:t>
                      </a:r>
                    </a:p>
                  </a:txBody>
                  <a:tcPr marL="0" marR="0" marT="0" marB="0" anchor="ctr"/>
                </a:tc>
                <a:tc>
                  <a:txBody>
                    <a:bodyPr/>
                    <a:lstStyle/>
                    <a:p>
                      <a:pPr lvl="0" algn="ctr">
                        <a:buNone/>
                      </a:pPr>
                      <a:r>
                        <a:rPr lang="en-US" sz="1600" b="1" u="none" strike="noStrike" dirty="0">
                          <a:effectLst/>
                          <a:latin typeface="Tw Cen MT"/>
                        </a:rPr>
                        <a:t>NOV</a:t>
                      </a:r>
                    </a:p>
                  </a:txBody>
                  <a:tcPr marL="0" marR="0" marT="0" marB="0" anchor="ctr"/>
                </a:tc>
                <a:extLst>
                  <a:ext uri="{0D108BD9-81ED-4DB2-BD59-A6C34878D82A}">
                    <a16:rowId xmlns:a16="http://schemas.microsoft.com/office/drawing/2014/main" val="10001"/>
                  </a:ext>
                </a:extLst>
              </a:tr>
              <a:tr h="1411137">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600" u="none" strike="noStrike" dirty="0">
                          <a:effectLst/>
                          <a:latin typeface="Tw Cen MT"/>
                        </a:rPr>
                        <a:t>Waktu </a:t>
                      </a:r>
                      <a:r>
                        <a:rPr lang="en-US" sz="1600" u="none" strike="noStrike" dirty="0" err="1">
                          <a:effectLst/>
                          <a:latin typeface="Tw Cen MT"/>
                        </a:rPr>
                        <a:t>Tunggu</a:t>
                      </a:r>
                      <a:r>
                        <a:rPr lang="en-US" sz="1600" u="none" strike="noStrike" dirty="0">
                          <a:effectLst/>
                          <a:latin typeface="Tw Cen MT"/>
                        </a:rPr>
                        <a:t> Hasil </a:t>
                      </a:r>
                      <a:r>
                        <a:rPr lang="en-US" sz="1600" u="none" strike="noStrike" dirty="0" err="1">
                          <a:effectLst/>
                          <a:latin typeface="Tw Cen MT"/>
                        </a:rPr>
                        <a:t>Pelayanan</a:t>
                      </a:r>
                      <a:r>
                        <a:rPr lang="en-US" sz="1600" u="none" strike="noStrike" dirty="0">
                          <a:effectLst/>
                          <a:latin typeface="Tw Cen MT"/>
                        </a:rPr>
                        <a:t> Thorax </a:t>
                      </a:r>
                      <a:r>
                        <a:rPr lang="en-US" sz="1600" u="none" strike="noStrike" dirty="0" err="1">
                          <a:effectLst/>
                          <a:latin typeface="Tw Cen MT"/>
                        </a:rPr>
                        <a:t>Foto</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 3 Jam</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30 </a:t>
                      </a:r>
                    </a:p>
                    <a:p>
                      <a:pPr algn="ctr" fontAlgn="ctr"/>
                      <a:r>
                        <a:rPr lang="en-US" sz="1600" u="none" strike="noStrike" dirty="0" err="1">
                          <a:effectLst/>
                          <a:latin typeface="Tw Cen MT" panose="020B0602020104020603" pitchFamily="34" charset="0"/>
                        </a:rPr>
                        <a:t>menit</a:t>
                      </a:r>
                      <a:endParaRPr lang="en-US" sz="1600" u="none" strike="noStrike" dirty="0">
                        <a:effectLst/>
                        <a:latin typeface="Tw Cen MT" panose="020B0602020104020603" pitchFamily="34" charset="0"/>
                      </a:endParaRPr>
                    </a:p>
                  </a:txBody>
                  <a:tcPr marL="0" marR="0" marT="0" marB="0" anchor="ctr" anchorCtr="1"/>
                </a:tc>
                <a:tc>
                  <a:txBody>
                    <a:bodyPr/>
                    <a:lstStyle/>
                    <a:p>
                      <a:pPr algn="ctr" fontAlgn="ctr"/>
                      <a:r>
                        <a:rPr lang="en-US" sz="1600" u="none" strike="noStrike" dirty="0">
                          <a:effectLst/>
                          <a:latin typeface="Tw Cen MT" panose="020B0602020104020603" pitchFamily="34" charset="0"/>
                        </a:rPr>
                        <a:t>30 </a:t>
                      </a:r>
                    </a:p>
                    <a:p>
                      <a:pPr algn="ctr" fontAlgn="ctr"/>
                      <a:r>
                        <a:rPr lang="en-US" sz="1600" u="none" strike="noStrike" dirty="0" err="1">
                          <a:effectLst/>
                          <a:latin typeface="Tw Cen MT" panose="020B0602020104020603" pitchFamily="34" charset="0"/>
                        </a:rPr>
                        <a:t>menit</a:t>
                      </a:r>
                      <a:r>
                        <a:rPr lang="id-ID" sz="1600" u="none" strike="noStrike" dirty="0">
                          <a:effectLst/>
                          <a:latin typeface="Tw Cen MT" panose="020B0602020104020603" pitchFamily="34" charset="0"/>
                        </a:rPr>
                        <a:t> </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id-ID" sz="1600" u="none" strike="noStrike" dirty="0">
                          <a:effectLst/>
                          <a:latin typeface="Tw Cen MT"/>
                        </a:rPr>
                        <a:t>30 menit</a:t>
                      </a:r>
                    </a:p>
                  </a:txBody>
                  <a:tcPr marL="0" marR="0" marT="0" marB="0" anchor="ctr" anchorCtr="1"/>
                </a:tc>
                <a:tc>
                  <a:txBody>
                    <a:bodyPr/>
                    <a:lstStyle/>
                    <a:p>
                      <a:pPr lvl="0" algn="ctr">
                        <a:buNone/>
                      </a:pPr>
                      <a:r>
                        <a:rPr lang="en-US" sz="1600" u="none" strike="noStrike" dirty="0">
                          <a:effectLst/>
                          <a:latin typeface="Tw Cen MT"/>
                        </a:rPr>
                        <a:t>11,45 </a:t>
                      </a: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r>
                        <a:rPr lang="en-US" sz="1600" u="none" strike="noStrike" baseline="0" dirty="0">
                          <a:effectLst/>
                          <a:latin typeface="Tw Cen MT"/>
                        </a:rPr>
                        <a:t> </a:t>
                      </a:r>
                      <a:r>
                        <a:rPr lang="en-US" sz="1600" u="none" strike="noStrike" baseline="0"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p>
                    <a:p>
                      <a:pPr lvl="0" algn="ctr">
                        <a:buNone/>
                      </a:pP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p>
                    <a:p>
                      <a:pPr lvl="0" algn="ctr">
                        <a:buNone/>
                      </a:pP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p>
                    <a:p>
                      <a:pPr lvl="0" algn="ctr">
                        <a:buNone/>
                      </a:pP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30</a:t>
                      </a:r>
                    </a:p>
                    <a:p>
                      <a:pPr lvl="0" algn="ctr">
                        <a:buNone/>
                      </a:pP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algn="ctr" fontAlgn="ctr"/>
                      <a:r>
                        <a:rPr lang="en-US" sz="1600" b="0" i="0" u="none" strike="noStrike" dirty="0">
                          <a:solidFill>
                            <a:srgbClr val="000000"/>
                          </a:solidFill>
                          <a:effectLst/>
                          <a:latin typeface="Tw Cen MT" panose="020B0602020104020603" pitchFamily="34" charset="0"/>
                        </a:rPr>
                        <a:t>30 </a:t>
                      </a:r>
                      <a:r>
                        <a:rPr lang="en-US" sz="1600" b="0" i="0" u="none" strike="noStrike" dirty="0" err="1">
                          <a:solidFill>
                            <a:srgbClr val="000000"/>
                          </a:solidFill>
                          <a:effectLst/>
                          <a:latin typeface="Tw Cen MT" panose="020B0602020104020603" pitchFamily="34" charset="0"/>
                        </a:rPr>
                        <a:t>menit</a:t>
                      </a: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30 </a:t>
                      </a:r>
                      <a:r>
                        <a:rPr lang="en-US" sz="1600" b="0" i="0" u="none" strike="noStrike" dirty="0" err="1">
                          <a:solidFill>
                            <a:srgbClr val="000000"/>
                          </a:solidFill>
                          <a:effectLst/>
                          <a:latin typeface="Tw Cen MT" panose="020B0602020104020603" pitchFamily="34" charset="0"/>
                        </a:rPr>
                        <a:t>menit</a:t>
                      </a:r>
                      <a:endParaRPr lang="en-US" sz="16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2"/>
                  </a:ext>
                </a:extLst>
              </a:tr>
              <a:tr h="1058353">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Pelaksana</a:t>
                      </a:r>
                      <a:r>
                        <a:rPr lang="en-US" sz="1600" u="none" strike="noStrike" dirty="0">
                          <a:effectLst/>
                          <a:latin typeface="Tw Cen MT"/>
                        </a:rPr>
                        <a:t> </a:t>
                      </a:r>
                      <a:r>
                        <a:rPr lang="en-US" sz="1600" u="none" strike="noStrike" dirty="0" err="1">
                          <a:effectLst/>
                          <a:latin typeface="Tw Cen MT"/>
                        </a:rPr>
                        <a:t>Ekspertisi</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err="1">
                          <a:effectLst/>
                          <a:latin typeface="Tw Cen MT"/>
                        </a:rPr>
                        <a:t>Dokter</a:t>
                      </a:r>
                      <a:r>
                        <a:rPr lang="en-US" sz="1600" u="none" strike="noStrike" dirty="0">
                          <a:effectLst/>
                          <a:latin typeface="Tw Cen MT"/>
                        </a:rPr>
                        <a:t> </a:t>
                      </a:r>
                      <a:r>
                        <a:rPr lang="en-US" sz="1600" u="none" strike="noStrike" dirty="0" err="1">
                          <a:effectLst/>
                          <a:latin typeface="Tw Cen MT"/>
                        </a:rPr>
                        <a:t>Spesialis</a:t>
                      </a:r>
                      <a:r>
                        <a:rPr lang="en-US" sz="1600" u="none" strike="noStrike" dirty="0">
                          <a:effectLst/>
                          <a:latin typeface="Tw Cen MT"/>
                        </a:rPr>
                        <a:t> </a:t>
                      </a:r>
                      <a:r>
                        <a:rPr lang="en-US" sz="1600" u="none" strike="noStrike" dirty="0" err="1">
                          <a:effectLst/>
                          <a:latin typeface="Tw Cen MT"/>
                        </a:rPr>
                        <a:t>Radiologi</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id-ID" sz="1600" u="none" strike="noStrike" dirty="0">
                          <a:effectLst/>
                          <a:latin typeface="Tw Cen MT"/>
                        </a:rPr>
                        <a:t>100%</a:t>
                      </a: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100%</a:t>
                      </a:r>
                      <a:endParaRPr lang="id-ID" sz="1600" u="none" strike="noStrike" dirty="0">
                        <a:effectLst/>
                        <a:latin typeface="Tw Cen MT"/>
                      </a:endParaRPr>
                    </a:p>
                  </a:txBody>
                  <a:tcPr marL="0" marR="0" marT="0" marB="0" anchor="ctr" anchorCtr="1"/>
                </a:tc>
                <a:tc>
                  <a:txBody>
                    <a:bodyPr/>
                    <a:lstStyle/>
                    <a:p>
                      <a:pPr algn="ctr" fontAlgn="ctr"/>
                      <a:r>
                        <a:rPr lang="en-US" sz="1600" b="0" i="0" u="none" strike="noStrike" dirty="0">
                          <a:solidFill>
                            <a:srgbClr val="000000"/>
                          </a:solidFill>
                          <a:effectLst/>
                          <a:latin typeface="Tw Cen MT" panose="020B0602020104020603" pitchFamily="34" charset="0"/>
                        </a:rPr>
                        <a:t>100%</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100%</a:t>
                      </a:r>
                    </a:p>
                  </a:txBody>
                  <a:tcPr marL="0" marR="0" marT="0" marB="0" anchor="ctr"/>
                </a:tc>
                <a:extLst>
                  <a:ext uri="{0D108BD9-81ED-4DB2-BD59-A6C34878D82A}">
                    <a16:rowId xmlns:a16="http://schemas.microsoft.com/office/drawing/2014/main" val="10003"/>
                  </a:ext>
                </a:extLst>
              </a:tr>
              <a:tr h="1411137">
                <a:tc>
                  <a:txBody>
                    <a:bodyPr/>
                    <a:lstStyle/>
                    <a:p>
                      <a:pPr algn="ctr" fontAlgn="ctr"/>
                      <a:r>
                        <a:rPr lang="en-US" sz="1600" u="none" strike="noStrike" dirty="0">
                          <a:effectLst/>
                          <a:latin typeface="Tw Cen MT"/>
                        </a:rPr>
                        <a:t>3.</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Kejadian</a:t>
                      </a:r>
                      <a:r>
                        <a:rPr lang="en-US" sz="1600" u="none" strike="noStrike" dirty="0">
                          <a:effectLst/>
                          <a:latin typeface="Tw Cen MT"/>
                        </a:rPr>
                        <a:t> </a:t>
                      </a:r>
                      <a:r>
                        <a:rPr lang="en-US" sz="1600" u="none" strike="noStrike" dirty="0" err="1">
                          <a:effectLst/>
                          <a:latin typeface="Tw Cen MT"/>
                        </a:rPr>
                        <a:t>Kegagalan</a:t>
                      </a:r>
                      <a:r>
                        <a:rPr lang="en-US" sz="1600" u="none" strike="noStrike" dirty="0">
                          <a:effectLst/>
                          <a:latin typeface="Tw Cen MT"/>
                        </a:rPr>
                        <a:t>  </a:t>
                      </a:r>
                      <a:r>
                        <a:rPr lang="en-US" sz="1600" u="none" strike="noStrike" dirty="0" err="1">
                          <a:effectLst/>
                          <a:latin typeface="Tw Cen MT"/>
                        </a:rPr>
                        <a:t>Pelayanan</a:t>
                      </a:r>
                      <a:r>
                        <a:rPr lang="en-US" sz="1600" u="none" strike="noStrike" dirty="0">
                          <a:effectLst/>
                          <a:latin typeface="Tw Cen MT"/>
                        </a:rPr>
                        <a:t> Rontgen</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l" fontAlgn="ctr"/>
                      <a:r>
                        <a:rPr lang="en-US" sz="1600" u="none" strike="noStrike" dirty="0">
                          <a:effectLst/>
                          <a:latin typeface="Tw Cen MT"/>
                        </a:rPr>
                        <a:t> </a:t>
                      </a:r>
                      <a:r>
                        <a:rPr lang="en-US" sz="1600" u="none" strike="noStrike" dirty="0" err="1">
                          <a:effectLst/>
                          <a:latin typeface="Tw Cen MT"/>
                        </a:rPr>
                        <a:t>Kerusakan</a:t>
                      </a:r>
                      <a:r>
                        <a:rPr lang="en-US" sz="1600" u="none" strike="noStrike" dirty="0">
                          <a:effectLst/>
                          <a:latin typeface="Tw Cen MT"/>
                        </a:rPr>
                        <a:t> </a:t>
                      </a:r>
                      <a:r>
                        <a:rPr lang="en-US" sz="1600" u="none" strike="noStrike" dirty="0" err="1">
                          <a:effectLst/>
                          <a:latin typeface="Tw Cen MT"/>
                        </a:rPr>
                        <a:t>foto</a:t>
                      </a:r>
                      <a:r>
                        <a:rPr lang="en-US" sz="1600" u="none" strike="noStrike" dirty="0">
                          <a:effectLst/>
                          <a:latin typeface="Tw Cen MT"/>
                        </a:rPr>
                        <a:t> ≤ 2 %</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id-ID" sz="1600" u="none" strike="noStrike" dirty="0">
                          <a:effectLst/>
                          <a:latin typeface="Tw Cen MT"/>
                        </a:rPr>
                        <a:t>0%</a:t>
                      </a:r>
                    </a:p>
                  </a:txBody>
                  <a:tcPr marL="0" marR="0" marT="0" marB="0" anchor="ctr" anchorCtr="1"/>
                </a:tc>
                <a:tc>
                  <a:txBody>
                    <a:bodyPr/>
                    <a:lstStyle/>
                    <a:p>
                      <a:pPr lvl="0" algn="ctr">
                        <a:buNone/>
                      </a:pPr>
                      <a:r>
                        <a:rPr lang="en-US" sz="1600" u="none" strike="noStrike" dirty="0">
                          <a:effectLst/>
                          <a:latin typeface="Tw Cen MT"/>
                        </a:rPr>
                        <a:t>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0 %</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0 %</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0 %</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0 %</a:t>
                      </a:r>
                      <a:endParaRPr lang="id-ID" sz="1600" u="none" strike="noStrike" dirty="0">
                        <a:effectLst/>
                        <a:latin typeface="Tw Cen MT"/>
                      </a:endParaRPr>
                    </a:p>
                  </a:txBody>
                  <a:tcPr marL="0" marR="0" marT="0" marB="0" anchor="ctr" anchorCtr="1"/>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0%</a:t>
                      </a:r>
                    </a:p>
                  </a:txBody>
                  <a:tcPr marL="0" marR="0" marT="0" marB="0" anchor="ctr"/>
                </a:tc>
                <a:extLst>
                  <a:ext uri="{0D108BD9-81ED-4DB2-BD59-A6C34878D82A}">
                    <a16:rowId xmlns:a16="http://schemas.microsoft.com/office/drawing/2014/main" val="10004"/>
                  </a:ext>
                </a:extLst>
              </a:tr>
              <a:tr h="764346">
                <a:tc>
                  <a:txBody>
                    <a:bodyPr/>
                    <a:lstStyle/>
                    <a:p>
                      <a:pPr algn="ctr" fontAlgn="ctr"/>
                      <a:r>
                        <a:rPr lang="en-US" sz="1600" u="none" strike="noStrike" dirty="0">
                          <a:effectLst/>
                          <a:latin typeface="Tw Cen MT"/>
                        </a:rPr>
                        <a:t>4.</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Kepuasan</a:t>
                      </a:r>
                      <a:r>
                        <a:rPr lang="en-US" sz="1600" u="none" strike="noStrike" dirty="0">
                          <a:effectLst/>
                          <a:latin typeface="Tw Cen MT"/>
                        </a:rPr>
                        <a:t> </a:t>
                      </a:r>
                      <a:r>
                        <a:rPr lang="en-US" sz="1600" u="none" strike="noStrike" dirty="0" err="1">
                          <a:effectLst/>
                          <a:latin typeface="Tw Cen MT"/>
                        </a:rPr>
                        <a:t>Pelanggan</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a:rPr>
                        <a:t>≥ 80 %</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nchorCtr="1"/>
                </a:tc>
                <a:tc>
                  <a:txBody>
                    <a:bodyPr/>
                    <a:lstStyle/>
                    <a:p>
                      <a:pPr lvl="0" algn="ctr">
                        <a:buNone/>
                      </a:pPr>
                      <a:r>
                        <a:rPr lang="en-US" sz="1600" u="none" strike="noStrike" dirty="0">
                          <a:effectLst/>
                          <a:latin typeface="Tw Cen MT"/>
                        </a:rPr>
                        <a:t>81,85%</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85,56%</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83,80%</a:t>
                      </a:r>
                      <a:endParaRPr lang="id-ID" sz="1600" u="none" strike="noStrike" dirty="0">
                        <a:effectLst/>
                        <a:latin typeface="Tw Cen MT"/>
                      </a:endParaRPr>
                    </a:p>
                  </a:txBody>
                  <a:tcPr marL="0" marR="0" marT="0" marB="0" anchor="ctr" anchorCtr="1"/>
                </a:tc>
                <a:tc>
                  <a:txBody>
                    <a:bodyPr/>
                    <a:lstStyle/>
                    <a:p>
                      <a:pPr algn="ctr" fontAlgn="ctr"/>
                      <a:r>
                        <a:rPr lang="en-US" sz="1100" b="0" i="0" u="none" strike="noStrike" dirty="0">
                          <a:solidFill>
                            <a:srgbClr val="000000"/>
                          </a:solidFill>
                          <a:effectLst/>
                          <a:latin typeface="Arial" panose="020B0604020202020204" pitchFamily="34" charset="0"/>
                        </a:rPr>
                        <a:t>-</a:t>
                      </a:r>
                    </a:p>
                  </a:txBody>
                  <a:tcPr marL="0" marR="0" marT="0" marB="0" anchor="ctr"/>
                </a:tc>
                <a:tc>
                  <a:txBody>
                    <a:bodyPr/>
                    <a:lstStyle/>
                    <a:p>
                      <a:pPr algn="ctr" fontAlgn="ctr"/>
                      <a:r>
                        <a:rPr lang="en-US" sz="1100" b="0" i="0" u="none" strike="noStrike" dirty="0">
                          <a:solidFill>
                            <a:srgbClr val="000000"/>
                          </a:solidFill>
                          <a:effectLst/>
                          <a:latin typeface="Arial" panose="020B0604020202020204" pitchFamily="34" charset="0"/>
                        </a:rPr>
                        <a:t>-</a:t>
                      </a:r>
                    </a:p>
                  </a:txBody>
                  <a:tcPr marL="0" marR="0" marT="0" marB="0" anchor="ctr"/>
                </a:tc>
                <a:extLst>
                  <a:ext uri="{0D108BD9-81ED-4DB2-BD59-A6C34878D82A}">
                    <a16:rowId xmlns:a16="http://schemas.microsoft.com/office/drawing/2014/main" val="10005"/>
                  </a:ext>
                </a:extLst>
              </a:tr>
            </a:tbl>
          </a:graphicData>
        </a:graphic>
      </p:graphicFrame>
      <p:sp>
        <p:nvSpPr>
          <p:cNvPr id="6" name="Rectangle: Diagonal Corners Rounded 5">
            <a:extLst>
              <a:ext uri="{FF2B5EF4-FFF2-40B4-BE49-F238E27FC236}">
                <a16:creationId xmlns:a16="http://schemas.microsoft.com/office/drawing/2014/main" id="{3ADDC007-8F59-4999-BE63-8BAD0AA442F1}"/>
              </a:ext>
            </a:extLst>
          </p:cNvPr>
          <p:cNvSpPr/>
          <p:nvPr/>
        </p:nvSpPr>
        <p:spPr>
          <a:xfrm>
            <a:off x="397357" y="297328"/>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RADIOLOGI</a:t>
            </a:r>
          </a:p>
        </p:txBody>
      </p:sp>
      <p:sp>
        <p:nvSpPr>
          <p:cNvPr id="9" name="TextBox 8">
            <a:extLst>
              <a:ext uri="{FF2B5EF4-FFF2-40B4-BE49-F238E27FC236}">
                <a16:creationId xmlns:a16="http://schemas.microsoft.com/office/drawing/2014/main" id="{AC14E3AD-FC77-4F86-847D-7E27FFFC7F77}"/>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AB857689-BDC8-4C55-A5DC-8D46BE95C077}"/>
              </a:ext>
            </a:extLst>
          </p:cNvPr>
          <p:cNvSpPr>
            <a:spLocks noGrp="1"/>
          </p:cNvSpPr>
          <p:nvPr>
            <p:ph type="sldNum" sz="quarter" idx="12"/>
          </p:nvPr>
        </p:nvSpPr>
        <p:spPr/>
        <p:txBody>
          <a:bodyPr/>
          <a:lstStyle/>
          <a:p>
            <a:fld id="{565CE74E-AB26-4998-AD42-012C4C1AD076}" type="slidenum">
              <a:rPr lang="zh-CN" altLang="en-US" smtClean="0"/>
              <a:t>56</a:t>
            </a:fld>
            <a:endParaRPr lang="zh-CN" altLang="en-US"/>
          </a:p>
        </p:txBody>
      </p:sp>
      <p:pic>
        <p:nvPicPr>
          <p:cNvPr id="4" name="Picture 3">
            <a:extLst>
              <a:ext uri="{FF2B5EF4-FFF2-40B4-BE49-F238E27FC236}">
                <a16:creationId xmlns:a16="http://schemas.microsoft.com/office/drawing/2014/main" id="{8B4BA6E5-E172-4932-BF4F-4A8D5D0D4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178879441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0FAD1EFC-27ED-4944-9C8E-FC2F2823AC36}"/>
              </a:ext>
            </a:extLst>
          </p:cNvPr>
          <p:cNvGraphicFramePr>
            <a:graphicFrameLocks noGrp="1"/>
          </p:cNvGraphicFramePr>
          <p:nvPr>
            <p:extLst>
              <p:ext uri="{D42A27DB-BD31-4B8C-83A1-F6EECF244321}">
                <p14:modId xmlns:p14="http://schemas.microsoft.com/office/powerpoint/2010/main" val="1536632251"/>
              </p:ext>
            </p:extLst>
          </p:nvPr>
        </p:nvGraphicFramePr>
        <p:xfrm>
          <a:off x="463825" y="758478"/>
          <a:ext cx="11110551" cy="5378222"/>
        </p:xfrm>
        <a:graphic>
          <a:graphicData uri="http://schemas.openxmlformats.org/drawingml/2006/table">
            <a:tbl>
              <a:tblPr firstRow="1" firstCol="1" bandRow="1">
                <a:tableStyleId>{B301B821-A1FF-4177-AEE7-76D212191A09}</a:tableStyleId>
              </a:tblPr>
              <a:tblGrid>
                <a:gridCol w="229737">
                  <a:extLst>
                    <a:ext uri="{9D8B030D-6E8A-4147-A177-3AD203B41FA5}">
                      <a16:colId xmlns:a16="http://schemas.microsoft.com/office/drawing/2014/main" val="20000"/>
                    </a:ext>
                  </a:extLst>
                </a:gridCol>
                <a:gridCol w="1436317">
                  <a:extLst>
                    <a:ext uri="{9D8B030D-6E8A-4147-A177-3AD203B41FA5}">
                      <a16:colId xmlns:a16="http://schemas.microsoft.com/office/drawing/2014/main" val="20001"/>
                    </a:ext>
                  </a:extLst>
                </a:gridCol>
                <a:gridCol w="917037">
                  <a:extLst>
                    <a:ext uri="{9D8B030D-6E8A-4147-A177-3AD203B41FA5}">
                      <a16:colId xmlns:a16="http://schemas.microsoft.com/office/drawing/2014/main" val="20002"/>
                    </a:ext>
                  </a:extLst>
                </a:gridCol>
                <a:gridCol w="671730">
                  <a:extLst>
                    <a:ext uri="{9D8B030D-6E8A-4147-A177-3AD203B41FA5}">
                      <a16:colId xmlns:a16="http://schemas.microsoft.com/office/drawing/2014/main" val="20003"/>
                    </a:ext>
                  </a:extLst>
                </a:gridCol>
                <a:gridCol w="785573">
                  <a:extLst>
                    <a:ext uri="{9D8B030D-6E8A-4147-A177-3AD203B41FA5}">
                      <a16:colId xmlns:a16="http://schemas.microsoft.com/office/drawing/2014/main" val="1464583710"/>
                    </a:ext>
                  </a:extLst>
                </a:gridCol>
                <a:gridCol w="785573">
                  <a:extLst>
                    <a:ext uri="{9D8B030D-6E8A-4147-A177-3AD203B41FA5}">
                      <a16:colId xmlns:a16="http://schemas.microsoft.com/office/drawing/2014/main" val="3399288927"/>
                    </a:ext>
                  </a:extLst>
                </a:gridCol>
                <a:gridCol w="785573">
                  <a:extLst>
                    <a:ext uri="{9D8B030D-6E8A-4147-A177-3AD203B41FA5}">
                      <a16:colId xmlns:a16="http://schemas.microsoft.com/office/drawing/2014/main" val="3349044173"/>
                    </a:ext>
                  </a:extLst>
                </a:gridCol>
                <a:gridCol w="785573">
                  <a:extLst>
                    <a:ext uri="{9D8B030D-6E8A-4147-A177-3AD203B41FA5}">
                      <a16:colId xmlns:a16="http://schemas.microsoft.com/office/drawing/2014/main" val="956457447"/>
                    </a:ext>
                  </a:extLst>
                </a:gridCol>
                <a:gridCol w="785573">
                  <a:extLst>
                    <a:ext uri="{9D8B030D-6E8A-4147-A177-3AD203B41FA5}">
                      <a16:colId xmlns:a16="http://schemas.microsoft.com/office/drawing/2014/main" val="3881368705"/>
                    </a:ext>
                  </a:extLst>
                </a:gridCol>
                <a:gridCol w="785573">
                  <a:extLst>
                    <a:ext uri="{9D8B030D-6E8A-4147-A177-3AD203B41FA5}">
                      <a16:colId xmlns:a16="http://schemas.microsoft.com/office/drawing/2014/main" val="1138613505"/>
                    </a:ext>
                  </a:extLst>
                </a:gridCol>
                <a:gridCol w="785573">
                  <a:extLst>
                    <a:ext uri="{9D8B030D-6E8A-4147-A177-3AD203B41FA5}">
                      <a16:colId xmlns:a16="http://schemas.microsoft.com/office/drawing/2014/main" val="2562505484"/>
                    </a:ext>
                  </a:extLst>
                </a:gridCol>
                <a:gridCol w="785573">
                  <a:extLst>
                    <a:ext uri="{9D8B030D-6E8A-4147-A177-3AD203B41FA5}">
                      <a16:colId xmlns:a16="http://schemas.microsoft.com/office/drawing/2014/main" val="186586153"/>
                    </a:ext>
                  </a:extLst>
                </a:gridCol>
                <a:gridCol w="785573">
                  <a:extLst>
                    <a:ext uri="{9D8B030D-6E8A-4147-A177-3AD203B41FA5}">
                      <a16:colId xmlns:a16="http://schemas.microsoft.com/office/drawing/2014/main" val="20012"/>
                    </a:ext>
                  </a:extLst>
                </a:gridCol>
                <a:gridCol w="785573">
                  <a:extLst>
                    <a:ext uri="{9D8B030D-6E8A-4147-A177-3AD203B41FA5}">
                      <a16:colId xmlns:a16="http://schemas.microsoft.com/office/drawing/2014/main" val="1732794595"/>
                    </a:ext>
                  </a:extLst>
                </a:gridCol>
              </a:tblGrid>
              <a:tr h="281748">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10">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endParaRPr lang="en-US" sz="16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81748">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JULI</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tc>
                  <a:txBody>
                    <a:bodyPr/>
                    <a:lstStyle/>
                    <a:p>
                      <a:pPr lvl="0" algn="ctr">
                        <a:buNone/>
                      </a:pPr>
                      <a:r>
                        <a:rPr lang="en-US" sz="1600" b="1" u="none" strike="noStrike" dirty="0">
                          <a:effectLst/>
                          <a:latin typeface="Tw Cen MT"/>
                        </a:rPr>
                        <a:t>SEP</a:t>
                      </a:r>
                    </a:p>
                  </a:txBody>
                  <a:tcPr marL="0" marR="0" marT="0" marB="0" anchor="ctr"/>
                </a:tc>
                <a:tc>
                  <a:txBody>
                    <a:bodyPr/>
                    <a:lstStyle/>
                    <a:p>
                      <a:pPr lvl="0" algn="ctr">
                        <a:buNone/>
                      </a:pPr>
                      <a:r>
                        <a:rPr lang="en-US" sz="1600" b="1" u="none" strike="noStrike" dirty="0">
                          <a:effectLst/>
                          <a:latin typeface="Tw Cen MT"/>
                        </a:rPr>
                        <a:t>OKT</a:t>
                      </a:r>
                    </a:p>
                  </a:txBody>
                  <a:tcPr marL="0" marR="0" marT="0" marB="0" anchor="ctr"/>
                </a:tc>
                <a:tc>
                  <a:txBody>
                    <a:bodyPr/>
                    <a:lstStyle/>
                    <a:p>
                      <a:pPr lvl="0" algn="ctr">
                        <a:buNone/>
                      </a:pPr>
                      <a:r>
                        <a:rPr lang="en-US" sz="1600" b="1" u="none" strike="noStrike" dirty="0">
                          <a:effectLst/>
                          <a:latin typeface="Tw Cen MT"/>
                        </a:rPr>
                        <a:t>NOV</a:t>
                      </a:r>
                    </a:p>
                  </a:txBody>
                  <a:tcPr marL="0" marR="0" marT="0" marB="0" anchor="ctr"/>
                </a:tc>
                <a:extLst>
                  <a:ext uri="{0D108BD9-81ED-4DB2-BD59-A6C34878D82A}">
                    <a16:rowId xmlns:a16="http://schemas.microsoft.com/office/drawing/2014/main" val="10001"/>
                  </a:ext>
                </a:extLst>
              </a:tr>
              <a:tr h="1969078">
                <a:tc>
                  <a:txBody>
                    <a:bodyPr/>
                    <a:lstStyle/>
                    <a:p>
                      <a:pPr algn="ctr" fontAlgn="t"/>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l" fontAlgn="t"/>
                      <a:r>
                        <a:rPr lang="en-US" sz="1600" u="none" strike="noStrike" dirty="0">
                          <a:effectLst/>
                          <a:latin typeface="Tw Cen MT"/>
                        </a:rPr>
                        <a:t>Waktu </a:t>
                      </a:r>
                      <a:r>
                        <a:rPr lang="en-US" sz="1600" u="none" strike="noStrike" dirty="0" err="1">
                          <a:effectLst/>
                          <a:latin typeface="Tw Cen MT"/>
                        </a:rPr>
                        <a:t>tunggu</a:t>
                      </a:r>
                      <a:r>
                        <a:rPr lang="en-US" sz="1600" u="none" strike="noStrike" dirty="0">
                          <a:effectLst/>
                          <a:latin typeface="Tw Cen MT"/>
                        </a:rPr>
                        <a:t> </a:t>
                      </a:r>
                      <a:r>
                        <a:rPr lang="en-US" sz="1600" u="none" strike="noStrike" dirty="0" err="1">
                          <a:effectLst/>
                          <a:latin typeface="Tw Cen MT"/>
                        </a:rPr>
                        <a:t>hasil</a:t>
                      </a:r>
                      <a:r>
                        <a:rPr lang="en-US" sz="1600" u="none" strike="noStrike" dirty="0">
                          <a:effectLst/>
                          <a:latin typeface="Tw Cen MT"/>
                        </a:rPr>
                        <a:t> </a:t>
                      </a:r>
                      <a:r>
                        <a:rPr lang="en-US" sz="1600" u="none" strike="noStrike" dirty="0" err="1">
                          <a:effectLst/>
                          <a:latin typeface="Tw Cen MT"/>
                        </a:rPr>
                        <a:t>pelayanan</a:t>
                      </a:r>
                      <a:r>
                        <a:rPr lang="en-US" sz="1600" u="none" strike="noStrike" dirty="0">
                          <a:effectLst/>
                          <a:latin typeface="Tw Cen MT"/>
                        </a:rPr>
                        <a:t> </a:t>
                      </a:r>
                      <a:r>
                        <a:rPr lang="en-US" sz="1600" u="none" strike="noStrike" dirty="0" err="1">
                          <a:effectLst/>
                          <a:latin typeface="Tw Cen MT"/>
                        </a:rPr>
                        <a:t>laboratorium</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l" fontAlgn="ctr"/>
                      <a:r>
                        <a:rPr lang="fi-FI" sz="1600" u="none" strike="noStrike" dirty="0">
                          <a:effectLst/>
                          <a:latin typeface="Tw Cen MT"/>
                        </a:rPr>
                        <a:t> ≥  140 menit          (</a:t>
                      </a:r>
                      <a:r>
                        <a:rPr lang="fi-FI" sz="1600" u="none" strike="noStrike" dirty="0" err="1">
                          <a:effectLst/>
                          <a:latin typeface="Tw Cen MT"/>
                        </a:rPr>
                        <a:t>kimia</a:t>
                      </a:r>
                      <a:r>
                        <a:rPr lang="fi-FI" sz="1600" u="none" strike="noStrike" dirty="0">
                          <a:effectLst/>
                          <a:latin typeface="Tw Cen MT"/>
                        </a:rPr>
                        <a:t> </a:t>
                      </a:r>
                      <a:r>
                        <a:rPr lang="fi-FI" sz="1600" u="none" strike="noStrike" dirty="0" err="1">
                          <a:effectLst/>
                          <a:latin typeface="Tw Cen MT"/>
                        </a:rPr>
                        <a:t>darah</a:t>
                      </a:r>
                      <a:r>
                        <a:rPr lang="fi-FI" sz="1600" u="none" strike="noStrike" dirty="0">
                          <a:effectLst/>
                          <a:latin typeface="Tw Cen MT"/>
                        </a:rPr>
                        <a:t> </a:t>
                      </a:r>
                      <a:r>
                        <a:rPr lang="fi-FI" sz="1600" u="none" strike="noStrike" dirty="0" err="1">
                          <a:effectLst/>
                          <a:latin typeface="Tw Cen MT"/>
                        </a:rPr>
                        <a:t>dan</a:t>
                      </a:r>
                      <a:r>
                        <a:rPr lang="fi-FI" sz="1600" u="none" strike="noStrike" dirty="0">
                          <a:effectLst/>
                          <a:latin typeface="Tw Cen MT"/>
                        </a:rPr>
                        <a:t> </a:t>
                      </a:r>
                      <a:r>
                        <a:rPr lang="fi-FI" sz="1600" u="none" strike="noStrike" dirty="0" err="1">
                          <a:effectLst/>
                          <a:latin typeface="Tw Cen MT"/>
                        </a:rPr>
                        <a:t>darah</a:t>
                      </a:r>
                      <a:r>
                        <a:rPr lang="fi-FI" sz="1600" u="none" strike="noStrike" dirty="0">
                          <a:effectLst/>
                          <a:latin typeface="Tw Cen MT"/>
                        </a:rPr>
                        <a:t> </a:t>
                      </a:r>
                      <a:r>
                        <a:rPr lang="fi-FI" sz="1600" u="none" strike="noStrike" dirty="0" err="1">
                          <a:effectLst/>
                          <a:latin typeface="Tw Cen MT"/>
                        </a:rPr>
                        <a:t>rutin</a:t>
                      </a:r>
                      <a:r>
                        <a:rPr lang="fi-FI" sz="1600" u="none" strike="noStrike" dirty="0">
                          <a:effectLst/>
                          <a:latin typeface="Tw Cen MT"/>
                        </a:rPr>
                        <a:t>)</a:t>
                      </a:r>
                      <a:endParaRPr lang="fi-FI" sz="1600" b="0" i="0" u="none" strike="noStrike" dirty="0">
                        <a:solidFill>
                          <a:srgbClr val="000000"/>
                        </a:solidFill>
                        <a:effectLst/>
                        <a:latin typeface="Tw Cen MT"/>
                        <a:ea typeface="Verdana"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 </a:t>
                      </a:r>
                      <a:r>
                        <a:rPr lang="en-US" sz="1600" u="none" strike="noStrike" dirty="0">
                          <a:effectLst/>
                          <a:latin typeface="Tw Cen MT" panose="020B0602020104020603" pitchFamily="34" charset="0"/>
                        </a:rPr>
                        <a:t>69,57</a:t>
                      </a:r>
                      <a:r>
                        <a:rPr lang="id-ID" sz="1600" u="none" strike="noStrike" dirty="0">
                          <a:effectLst/>
                          <a:latin typeface="Tw Cen MT" panose="020B0602020104020603" pitchFamily="34" charset="0"/>
                        </a:rPr>
                        <a:t> Menit </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 </a:t>
                      </a:r>
                      <a:r>
                        <a:rPr lang="en-US" sz="1600" u="none" strike="noStrike" dirty="0">
                          <a:effectLst/>
                          <a:latin typeface="Tw Cen MT" panose="020B0602020104020603" pitchFamily="34" charset="0"/>
                        </a:rPr>
                        <a:t>66,74</a:t>
                      </a:r>
                      <a:r>
                        <a:rPr lang="id-ID" sz="1600" u="none" strike="noStrike" dirty="0">
                          <a:effectLst/>
                          <a:latin typeface="Tw Cen MT" panose="020B0602020104020603" pitchFamily="34" charset="0"/>
                        </a:rPr>
                        <a:t> Menit </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u="none" strike="noStrike" dirty="0">
                          <a:effectLst/>
                          <a:latin typeface="Tw Cen MT"/>
                        </a:rPr>
                        <a:t>66,65 </a:t>
                      </a: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55,56 </a:t>
                      </a:r>
                      <a:r>
                        <a:rPr lang="en-US" sz="1600" u="none" strike="noStrike" dirty="0" err="1">
                          <a:effectLst/>
                          <a:latin typeface="Tw Cen MT"/>
                        </a:rPr>
                        <a:t>Menit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65,91 </a:t>
                      </a:r>
                      <a:r>
                        <a:rPr lang="en-US" sz="1600" u="none" strike="noStrike" dirty="0" err="1">
                          <a:effectLst/>
                          <a:latin typeface="Tw Cen MT"/>
                        </a:rPr>
                        <a:t>Menit</a:t>
                      </a:r>
                    </a:p>
                  </a:txBody>
                  <a:tcPr marL="0" marR="0" marT="0" marB="0" anchor="ctr" anchorCtr="1"/>
                </a:tc>
                <a:tc>
                  <a:txBody>
                    <a:bodyPr/>
                    <a:lstStyle/>
                    <a:p>
                      <a:pPr lvl="0" algn="ctr">
                        <a:buNone/>
                      </a:pPr>
                      <a:r>
                        <a:rPr lang="en-US" sz="1600" u="none" strike="noStrike" dirty="0">
                          <a:effectLst/>
                          <a:latin typeface="Tw Cen MT"/>
                        </a:rPr>
                        <a:t>62,43 </a:t>
                      </a:r>
                      <a:r>
                        <a:rPr lang="en-US" sz="1600" u="none" strike="noStrike" dirty="0" err="1">
                          <a:effectLst/>
                          <a:latin typeface="Tw Cen MT"/>
                        </a:rPr>
                        <a:t>Menit</a:t>
                      </a:r>
                      <a:endParaRPr lang="en-US"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57,60 </a:t>
                      </a:r>
                      <a:r>
                        <a:rPr lang="en-US" sz="1600" u="none" strike="noStrike" dirty="0" err="1">
                          <a:effectLst/>
                          <a:latin typeface="Tw Cen MT"/>
                        </a:rPr>
                        <a:t>Menit</a:t>
                      </a:r>
                      <a:endParaRPr lang="en-US"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55,97 </a:t>
                      </a:r>
                      <a:r>
                        <a:rPr lang="en-US" sz="1600" u="none" strike="noStrike" dirty="0" err="1">
                          <a:effectLst/>
                          <a:latin typeface="Tw Cen MT"/>
                        </a:rPr>
                        <a:t>Menit</a:t>
                      </a:r>
                      <a:endParaRPr lang="en-US"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58,06 </a:t>
                      </a:r>
                      <a:r>
                        <a:rPr lang="en-US" sz="1600" u="none" strike="noStrike" dirty="0" err="1">
                          <a:effectLst/>
                          <a:latin typeface="Tw Cen MT"/>
                        </a:rPr>
                        <a:t>menit</a:t>
                      </a:r>
                      <a:endParaRPr lang="en-US" sz="1600" u="none" strike="noStrike" dirty="0">
                        <a:effectLst/>
                        <a:latin typeface="Tw Cen M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54,35 </a:t>
                      </a:r>
                      <a:r>
                        <a:rPr lang="en-US" sz="1600" u="none" strike="noStrike" dirty="0" err="1">
                          <a:effectLst/>
                          <a:latin typeface="Tw Cen MT"/>
                        </a:rPr>
                        <a:t>menit</a:t>
                      </a:r>
                      <a:endParaRPr lang="en-US" sz="1600" u="none" strike="noStrike" dirty="0">
                        <a:effectLst/>
                        <a:latin typeface="Tw Cen MT"/>
                      </a:endParaRP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60,87 </a:t>
                      </a:r>
                      <a:r>
                        <a:rPr lang="en-US" sz="1600" u="none" strike="noStrike" dirty="0" err="1">
                          <a:effectLst/>
                          <a:latin typeface="Tw Cen MT"/>
                        </a:rPr>
                        <a:t>menit</a:t>
                      </a:r>
                      <a:endParaRPr lang="en-US" sz="1600" u="none" strike="noStrike" dirty="0">
                        <a:effectLst/>
                        <a:latin typeface="Tw Cen MT"/>
                      </a:endParaRPr>
                    </a:p>
                  </a:txBody>
                  <a:tcPr marL="0" marR="0" marT="0" marB="0" anchor="ctr" anchorCtr="1"/>
                </a:tc>
                <a:extLst>
                  <a:ext uri="{0D108BD9-81ED-4DB2-BD59-A6C34878D82A}">
                    <a16:rowId xmlns:a16="http://schemas.microsoft.com/office/drawing/2014/main" val="10002"/>
                  </a:ext>
                </a:extLst>
              </a:tr>
              <a:tr h="562594">
                <a:tc>
                  <a:txBody>
                    <a:bodyPr/>
                    <a:lstStyle/>
                    <a:p>
                      <a:pPr algn="ctr" fontAlgn="t"/>
                      <a:r>
                        <a:rPr lang="en-US" sz="1600" u="none" strike="noStrike" dirty="0">
                          <a:effectLst/>
                          <a:latin typeface="Tw Cen MT"/>
                        </a:rPr>
                        <a:t>2.</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just" fontAlgn="t"/>
                      <a:r>
                        <a:rPr lang="en-US" sz="1600" u="none" strike="noStrike" dirty="0" err="1">
                          <a:effectLst/>
                          <a:latin typeface="Tw Cen MT" panose="020B0602020104020603" pitchFamily="34" charset="0"/>
                        </a:rPr>
                        <a:t>Pelaksana</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ekspertisi</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600" u="none" strike="noStrike" err="1">
                          <a:effectLst/>
                          <a:latin typeface="Tw Cen MT"/>
                        </a:rPr>
                        <a:t>Dokter</a:t>
                      </a:r>
                      <a:r>
                        <a:rPr lang="en-US" sz="1600" u="none" strike="noStrike" dirty="0">
                          <a:effectLst/>
                          <a:latin typeface="Tw Cen MT"/>
                        </a:rPr>
                        <a:t> Sp. PK</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ctr"/>
                      <a:r>
                        <a:rPr lang="en-US" sz="1600" b="0" i="0" u="none" strike="noStrike" dirty="0">
                          <a:solidFill>
                            <a:srgbClr val="000000"/>
                          </a:solidFill>
                          <a:effectLst/>
                          <a:latin typeface="Tw Cen MT" panose="020B0602020104020603" pitchFamily="34" charset="0"/>
                          <a:ea typeface="Verdana"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100 %</a:t>
                      </a:r>
                    </a:p>
                  </a:txBody>
                  <a:tcPr marL="0" marR="0" marT="0" marB="0" anchor="ctr" anchorCtr="1"/>
                </a:tc>
                <a:extLst>
                  <a:ext uri="{0D108BD9-81ED-4DB2-BD59-A6C34878D82A}">
                    <a16:rowId xmlns:a16="http://schemas.microsoft.com/office/drawing/2014/main" val="10003"/>
                  </a:ext>
                </a:extLst>
              </a:tr>
              <a:tr h="1687781">
                <a:tc>
                  <a:txBody>
                    <a:bodyPr/>
                    <a:lstStyle/>
                    <a:p>
                      <a:pPr algn="ctr" fontAlgn="t"/>
                      <a:r>
                        <a:rPr lang="en-US" sz="1600" u="none" strike="noStrike" dirty="0">
                          <a:effectLst/>
                          <a:latin typeface="Tw Cen MT"/>
                        </a:rPr>
                        <a:t>3.</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just" fontAlgn="t"/>
                      <a:r>
                        <a:rPr lang="en-US" sz="1600" u="none" strike="noStrike" err="1">
                          <a:effectLst/>
                          <a:latin typeface="Tw Cen MT"/>
                        </a:rPr>
                        <a:t>Tidak</a:t>
                      </a:r>
                      <a:r>
                        <a:rPr lang="en-US" sz="1600" u="none" strike="noStrike" dirty="0">
                          <a:effectLst/>
                          <a:latin typeface="Tw Cen MT"/>
                        </a:rPr>
                        <a:t> </a:t>
                      </a:r>
                      <a:r>
                        <a:rPr lang="en-US" sz="1600" u="none" strike="noStrike" err="1">
                          <a:effectLst/>
                          <a:latin typeface="Tw Cen MT"/>
                        </a:rPr>
                        <a:t>Adanya</a:t>
                      </a:r>
                      <a:r>
                        <a:rPr lang="en-US" sz="1600" u="none" strike="noStrike" dirty="0">
                          <a:effectLst/>
                          <a:latin typeface="Tw Cen MT"/>
                        </a:rPr>
                        <a:t> </a:t>
                      </a:r>
                      <a:r>
                        <a:rPr lang="en-US" sz="1600" u="none" strike="noStrike" err="1">
                          <a:effectLst/>
                          <a:latin typeface="Tw Cen MT"/>
                        </a:rPr>
                        <a:t>Kesalahan</a:t>
                      </a:r>
                      <a:r>
                        <a:rPr lang="en-US" sz="1600" u="none" strike="noStrike" dirty="0">
                          <a:effectLst/>
                          <a:latin typeface="Tw Cen MT"/>
                        </a:rPr>
                        <a:t> </a:t>
                      </a:r>
                      <a:r>
                        <a:rPr lang="en-US" sz="1600" u="none" strike="noStrike" err="1">
                          <a:effectLst/>
                          <a:latin typeface="Tw Cen MT"/>
                        </a:rPr>
                        <a:t>Penyerahan</a:t>
                      </a:r>
                      <a:r>
                        <a:rPr lang="en-US" sz="1600" u="none" strike="noStrike" dirty="0">
                          <a:effectLst/>
                          <a:latin typeface="Tw Cen MT"/>
                        </a:rPr>
                        <a:t> Hasil </a:t>
                      </a:r>
                      <a:r>
                        <a:rPr lang="en-US" sz="1600" u="none" strike="noStrike" err="1">
                          <a:effectLst/>
                          <a:latin typeface="Tw Cen MT"/>
                        </a:rPr>
                        <a:t>Pemeriksaan</a:t>
                      </a:r>
                      <a:r>
                        <a:rPr lang="en-US" sz="1600" u="none" strike="noStrike" dirty="0">
                          <a:effectLst/>
                          <a:latin typeface="Tw Cen MT"/>
                        </a:rPr>
                        <a:t> </a:t>
                      </a:r>
                      <a:r>
                        <a:rPr lang="en-US" sz="1600" u="none" strike="noStrike" err="1">
                          <a:effectLst/>
                          <a:latin typeface="Tw Cen MT"/>
                        </a:rPr>
                        <a:t>Laboratorium</a:t>
                      </a:r>
                      <a:endParaRPr lang="en-US" sz="1600" b="0" i="0" u="none" strike="noStrike">
                        <a:solidFill>
                          <a:srgbClr val="000000"/>
                        </a:solidFill>
                        <a:effectLst/>
                        <a:latin typeface="Tw Cen MT"/>
                        <a:ea typeface="Verdana"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100%</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en-US" sz="1600" b="0" i="0" u="none" strike="noStrike" dirty="0">
                          <a:solidFill>
                            <a:srgbClr val="000000"/>
                          </a:solidFill>
                          <a:effectLst/>
                          <a:latin typeface="Tw Cen MT" panose="020B0602020104020603" pitchFamily="34" charset="0"/>
                          <a:ea typeface="Verdana" pitchFamily="34" charset="0"/>
                        </a:rPr>
                        <a:t>100%</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tc>
                  <a:txBody>
                    <a:bodyPr/>
                    <a:lstStyle/>
                    <a:p>
                      <a:pPr lvl="0" algn="ctr">
                        <a:buNone/>
                      </a:pPr>
                      <a:r>
                        <a:rPr lang="en-US" sz="1600" b="0" i="0" u="none" strike="noStrike" dirty="0">
                          <a:solidFill>
                            <a:srgbClr val="000000"/>
                          </a:solidFill>
                          <a:effectLst/>
                          <a:latin typeface="Tw Cen MT"/>
                          <a:ea typeface="Verdana"/>
                        </a:rPr>
                        <a:t>100%</a:t>
                      </a:r>
                    </a:p>
                  </a:txBody>
                  <a:tcPr marL="0" marR="0" marT="0" marB="0" anchor="ctr" anchorCtr="1"/>
                </a:tc>
                <a:extLst>
                  <a:ext uri="{0D108BD9-81ED-4DB2-BD59-A6C34878D82A}">
                    <a16:rowId xmlns:a16="http://schemas.microsoft.com/office/drawing/2014/main" val="10004"/>
                  </a:ext>
                </a:extLst>
              </a:tr>
              <a:tr h="595273">
                <a:tc>
                  <a:txBody>
                    <a:bodyPr/>
                    <a:lstStyle/>
                    <a:p>
                      <a:pPr algn="ctr" fontAlgn="t"/>
                      <a:r>
                        <a:rPr lang="en-US" sz="1600" u="none" strike="noStrike" dirty="0">
                          <a:effectLst/>
                          <a:latin typeface="Tw Cen MT"/>
                        </a:rPr>
                        <a:t>4.</a:t>
                      </a:r>
                      <a:endParaRPr lang="en-US" sz="1600" b="0" i="0" u="none" strike="noStrike" dirty="0">
                        <a:solidFill>
                          <a:srgbClr val="000000"/>
                        </a:solidFill>
                        <a:effectLst/>
                        <a:latin typeface="Tw Cen MT"/>
                        <a:ea typeface="Verdana" pitchFamily="34" charset="0"/>
                      </a:endParaRPr>
                    </a:p>
                  </a:txBody>
                  <a:tcPr marL="0" marR="0" marT="0" marB="0" anchor="ctr"/>
                </a:tc>
                <a:tc>
                  <a:txBody>
                    <a:bodyPr/>
                    <a:lstStyle/>
                    <a:p>
                      <a:pPr algn="just" fontAlgn="t"/>
                      <a:r>
                        <a:rPr lang="en-US" sz="1600" u="none" strike="noStrike" dirty="0" err="1">
                          <a:effectLst/>
                          <a:latin typeface="Tw Cen MT" panose="020B0602020104020603" pitchFamily="34" charset="0"/>
                        </a:rPr>
                        <a:t>Kepuasan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Pelanggan</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 80 %</a:t>
                      </a:r>
                      <a:endParaRPr lang="en-US" sz="16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algn="ctr" fontAlgn="t"/>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itchFamily="34" charset="0"/>
                      </a:endParaRPr>
                    </a:p>
                  </a:txBody>
                  <a:tcPr marL="0" marR="0" marT="0" marB="0" anchor="ctr" anchorCtr="1"/>
                </a:tc>
                <a:tc>
                  <a:txBody>
                    <a:bodyPr/>
                    <a:lstStyle/>
                    <a:p>
                      <a:pPr lvl="0" algn="ctr">
                        <a:buNone/>
                      </a:pPr>
                      <a:r>
                        <a:rPr lang="en-US" sz="1600" u="none" strike="noStrike" dirty="0">
                          <a:effectLst/>
                          <a:latin typeface="Tw Cen MT"/>
                        </a:rPr>
                        <a:t>85,79%</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endParaRPr lang="id-ID" sz="1600" u="none" strike="noStrike" dirty="0">
                        <a:effectLst/>
                        <a:latin typeface="Tw Cen MT"/>
                      </a:endParaRPr>
                    </a:p>
                  </a:txBody>
                  <a:tcPr marL="0" marR="0" marT="0" marB="0" anchor="ctr" anchorCtr="1"/>
                </a:tc>
                <a:tc>
                  <a:txBody>
                    <a:bodyPr/>
                    <a:lstStyle/>
                    <a:p>
                      <a:pPr lvl="0" algn="ctr">
                        <a:buNone/>
                      </a:pPr>
                      <a:r>
                        <a:rPr lang="en-US" sz="1600" u="none" strike="noStrike" dirty="0">
                          <a:effectLst/>
                          <a:latin typeface="Tw Cen MT"/>
                        </a:rPr>
                        <a:t>-</a:t>
                      </a:r>
                    </a:p>
                  </a:txBody>
                  <a:tcPr marL="0" marR="0" marT="0" marB="0" anchor="ctr" anchorCtr="1"/>
                </a:tc>
                <a:tc>
                  <a:txBody>
                    <a:bodyPr/>
                    <a:lstStyle/>
                    <a:p>
                      <a:pPr lvl="0" algn="ctr">
                        <a:buNone/>
                      </a:pPr>
                      <a:r>
                        <a:rPr lang="en-US" sz="1600" u="none" strike="noStrike" dirty="0">
                          <a:effectLst/>
                          <a:latin typeface="Tw Cen MT"/>
                        </a:rPr>
                        <a:t>86,06%</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87,78%</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a:t>
                      </a:r>
                    </a:p>
                  </a:txBody>
                  <a:tcPr marL="0" marR="0" marT="0" marB="0" anchor="ctr" anchorCtr="1"/>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a:t>
                      </a:r>
                    </a:p>
                  </a:txBody>
                  <a:tcPr marL="0" marR="0" marT="0" marB="0" anchor="ctr" anchorCtr="1"/>
                </a:tc>
                <a:extLst>
                  <a:ext uri="{0D108BD9-81ED-4DB2-BD59-A6C34878D82A}">
                    <a16:rowId xmlns:a16="http://schemas.microsoft.com/office/drawing/2014/main" val="10005"/>
                  </a:ext>
                </a:extLst>
              </a:tr>
            </a:tbl>
          </a:graphicData>
        </a:graphic>
      </p:graphicFrame>
      <p:sp>
        <p:nvSpPr>
          <p:cNvPr id="5" name="Rectangle: Diagonal Corners Rounded 4">
            <a:extLst>
              <a:ext uri="{FF2B5EF4-FFF2-40B4-BE49-F238E27FC236}">
                <a16:creationId xmlns:a16="http://schemas.microsoft.com/office/drawing/2014/main" id="{B08534AD-DADE-4132-A5AD-351EA8CC15FD}"/>
              </a:ext>
            </a:extLst>
          </p:cNvPr>
          <p:cNvSpPr/>
          <p:nvPr/>
        </p:nvSpPr>
        <p:spPr>
          <a:xfrm>
            <a:off x="463826" y="217815"/>
            <a:ext cx="379324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LABORATORIUM PATOLOGI KLINIK</a:t>
            </a:r>
          </a:p>
        </p:txBody>
      </p:sp>
      <p:sp>
        <p:nvSpPr>
          <p:cNvPr id="2" name="Slide Number Placeholder 1">
            <a:extLst>
              <a:ext uri="{FF2B5EF4-FFF2-40B4-BE49-F238E27FC236}">
                <a16:creationId xmlns:a16="http://schemas.microsoft.com/office/drawing/2014/main" id="{7247AA8D-B993-4F93-BADD-313335096503}"/>
              </a:ext>
            </a:extLst>
          </p:cNvPr>
          <p:cNvSpPr>
            <a:spLocks noGrp="1"/>
          </p:cNvSpPr>
          <p:nvPr>
            <p:ph type="sldNum" sz="quarter" idx="12"/>
          </p:nvPr>
        </p:nvSpPr>
        <p:spPr/>
        <p:txBody>
          <a:bodyPr/>
          <a:lstStyle/>
          <a:p>
            <a:fld id="{565CE74E-AB26-4998-AD42-012C4C1AD076}" type="slidenum">
              <a:rPr lang="zh-CN" altLang="en-US" smtClean="0"/>
              <a:t>57</a:t>
            </a:fld>
            <a:endParaRPr lang="zh-CN" altLang="en-US"/>
          </a:p>
        </p:txBody>
      </p:sp>
      <p:pic>
        <p:nvPicPr>
          <p:cNvPr id="4" name="Picture 3">
            <a:extLst>
              <a:ext uri="{FF2B5EF4-FFF2-40B4-BE49-F238E27FC236}">
                <a16:creationId xmlns:a16="http://schemas.microsoft.com/office/drawing/2014/main" id="{47148DC1-C01F-49A2-BD67-ECA46D1ACAE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8" name="TextBox 7">
            <a:extLst>
              <a:ext uri="{FF2B5EF4-FFF2-40B4-BE49-F238E27FC236}">
                <a16:creationId xmlns:a16="http://schemas.microsoft.com/office/drawing/2014/main" id="{BACA626A-05C7-4F3B-885D-481967326863}"/>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23372638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61E87447-1D1F-4AAA-ADD1-B1E3625374DC}"/>
              </a:ext>
            </a:extLst>
          </p:cNvPr>
          <p:cNvGraphicFramePr>
            <a:graphicFrameLocks noGrp="1"/>
          </p:cNvGraphicFramePr>
          <p:nvPr>
            <p:extLst>
              <p:ext uri="{D42A27DB-BD31-4B8C-83A1-F6EECF244321}">
                <p14:modId xmlns:p14="http://schemas.microsoft.com/office/powerpoint/2010/main" val="4248008846"/>
              </p:ext>
            </p:extLst>
          </p:nvPr>
        </p:nvGraphicFramePr>
        <p:xfrm>
          <a:off x="431179" y="496888"/>
          <a:ext cx="11299608" cy="2188153"/>
        </p:xfrm>
        <a:graphic>
          <a:graphicData uri="http://schemas.openxmlformats.org/drawingml/2006/table">
            <a:tbl>
              <a:tblPr firstRow="1" firstCol="1" bandRow="1">
                <a:tableStyleId>{21E4AEA4-8DFA-4A89-87EB-49C32662AFE0}</a:tableStyleId>
              </a:tblPr>
              <a:tblGrid>
                <a:gridCol w="287846">
                  <a:extLst>
                    <a:ext uri="{9D8B030D-6E8A-4147-A177-3AD203B41FA5}">
                      <a16:colId xmlns:a16="http://schemas.microsoft.com/office/drawing/2014/main" val="20000"/>
                    </a:ext>
                  </a:extLst>
                </a:gridCol>
                <a:gridCol w="2508383">
                  <a:extLst>
                    <a:ext uri="{9D8B030D-6E8A-4147-A177-3AD203B41FA5}">
                      <a16:colId xmlns:a16="http://schemas.microsoft.com/office/drawing/2014/main" val="20001"/>
                    </a:ext>
                  </a:extLst>
                </a:gridCol>
                <a:gridCol w="1096561">
                  <a:extLst>
                    <a:ext uri="{9D8B030D-6E8A-4147-A177-3AD203B41FA5}">
                      <a16:colId xmlns:a16="http://schemas.microsoft.com/office/drawing/2014/main" val="20002"/>
                    </a:ext>
                  </a:extLst>
                </a:gridCol>
                <a:gridCol w="654136">
                  <a:extLst>
                    <a:ext uri="{9D8B030D-6E8A-4147-A177-3AD203B41FA5}">
                      <a16:colId xmlns:a16="http://schemas.microsoft.com/office/drawing/2014/main" val="20003"/>
                    </a:ext>
                  </a:extLst>
                </a:gridCol>
                <a:gridCol w="654136">
                  <a:extLst>
                    <a:ext uri="{9D8B030D-6E8A-4147-A177-3AD203B41FA5}">
                      <a16:colId xmlns:a16="http://schemas.microsoft.com/office/drawing/2014/main" val="3493346741"/>
                    </a:ext>
                  </a:extLst>
                </a:gridCol>
                <a:gridCol w="654136">
                  <a:extLst>
                    <a:ext uri="{9D8B030D-6E8A-4147-A177-3AD203B41FA5}">
                      <a16:colId xmlns:a16="http://schemas.microsoft.com/office/drawing/2014/main" val="4179790128"/>
                    </a:ext>
                  </a:extLst>
                </a:gridCol>
                <a:gridCol w="654136">
                  <a:extLst>
                    <a:ext uri="{9D8B030D-6E8A-4147-A177-3AD203B41FA5}">
                      <a16:colId xmlns:a16="http://schemas.microsoft.com/office/drawing/2014/main" val="2024232755"/>
                    </a:ext>
                  </a:extLst>
                </a:gridCol>
                <a:gridCol w="654136">
                  <a:extLst>
                    <a:ext uri="{9D8B030D-6E8A-4147-A177-3AD203B41FA5}">
                      <a16:colId xmlns:a16="http://schemas.microsoft.com/office/drawing/2014/main" val="2285013398"/>
                    </a:ext>
                  </a:extLst>
                </a:gridCol>
                <a:gridCol w="654136">
                  <a:extLst>
                    <a:ext uri="{9D8B030D-6E8A-4147-A177-3AD203B41FA5}">
                      <a16:colId xmlns:a16="http://schemas.microsoft.com/office/drawing/2014/main" val="1900969263"/>
                    </a:ext>
                  </a:extLst>
                </a:gridCol>
                <a:gridCol w="654136">
                  <a:extLst>
                    <a:ext uri="{9D8B030D-6E8A-4147-A177-3AD203B41FA5}">
                      <a16:colId xmlns:a16="http://schemas.microsoft.com/office/drawing/2014/main" val="3826832660"/>
                    </a:ext>
                  </a:extLst>
                </a:gridCol>
                <a:gridCol w="654136">
                  <a:extLst>
                    <a:ext uri="{9D8B030D-6E8A-4147-A177-3AD203B41FA5}">
                      <a16:colId xmlns:a16="http://schemas.microsoft.com/office/drawing/2014/main" val="2910729806"/>
                    </a:ext>
                  </a:extLst>
                </a:gridCol>
                <a:gridCol w="654136">
                  <a:extLst>
                    <a:ext uri="{9D8B030D-6E8A-4147-A177-3AD203B41FA5}">
                      <a16:colId xmlns:a16="http://schemas.microsoft.com/office/drawing/2014/main" val="185304598"/>
                    </a:ext>
                  </a:extLst>
                </a:gridCol>
                <a:gridCol w="759797">
                  <a:extLst>
                    <a:ext uri="{9D8B030D-6E8A-4147-A177-3AD203B41FA5}">
                      <a16:colId xmlns:a16="http://schemas.microsoft.com/office/drawing/2014/main" val="20012"/>
                    </a:ext>
                  </a:extLst>
                </a:gridCol>
                <a:gridCol w="759797">
                  <a:extLst>
                    <a:ext uri="{9D8B030D-6E8A-4147-A177-3AD203B41FA5}">
                      <a16:colId xmlns:a16="http://schemas.microsoft.com/office/drawing/2014/main" val="390827245"/>
                    </a:ext>
                  </a:extLst>
                </a:gridCol>
              </a:tblGrid>
              <a:tr h="170030">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gridSpan="11">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Verdana" pitchFamily="34" charset="0"/>
                        <a:ea typeface="Verdana"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extLst>
                  <a:ext uri="{0D108BD9-81ED-4DB2-BD59-A6C34878D82A}">
                    <a16:rowId xmlns:a16="http://schemas.microsoft.com/office/drawing/2014/main" val="10000"/>
                  </a:ext>
                </a:extLst>
              </a:tr>
              <a:tr h="241887">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panose="020B0602020104020603" pitchFamily="34" charset="0"/>
                        </a:rPr>
                        <a:t>JAN</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b="1" u="none" strike="noStrike" dirty="0">
                          <a:effectLst/>
                          <a:latin typeface="Tw Cen MT" panose="020B0602020104020603" pitchFamily="34" charset="0"/>
                        </a:rPr>
                        <a:t>FEB</a:t>
                      </a:r>
                      <a:endParaRPr lang="en-US" sz="1400" b="1" i="0" u="none" strike="noStrike" dirty="0">
                        <a:solidFill>
                          <a:schemeClr val="tx2"/>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b="1" u="none" strike="noStrike" dirty="0">
                          <a:effectLst/>
                          <a:latin typeface="Tw Cen MT" panose="020B0602020104020603" pitchFamily="34" charset="0"/>
                        </a:rPr>
                        <a:t>MAR</a:t>
                      </a:r>
                    </a:p>
                  </a:txBody>
                  <a:tcPr marL="0" marR="0" marT="0" marB="0" anchor="ctr"/>
                </a:tc>
                <a:tc>
                  <a:txBody>
                    <a:bodyPr/>
                    <a:lstStyle/>
                    <a:p>
                      <a:pPr lvl="0" algn="ctr">
                        <a:buNone/>
                      </a:pPr>
                      <a:r>
                        <a:rPr lang="en-US" sz="1400" b="1" u="none" strike="noStrike" dirty="0">
                          <a:effectLst/>
                          <a:latin typeface="Tw Cen MT" panose="020B0602020104020603" pitchFamily="34" charset="0"/>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tc>
                  <a:txBody>
                    <a:bodyPr/>
                    <a:lstStyle/>
                    <a:p>
                      <a:pPr lvl="0" algn="ctr">
                        <a:buNone/>
                      </a:pPr>
                      <a:r>
                        <a:rPr lang="en-US" sz="1400" b="1" u="none" strike="noStrike" dirty="0">
                          <a:effectLst/>
                          <a:latin typeface="Tw Cen MT"/>
                        </a:rPr>
                        <a:t>JUNI</a:t>
                      </a:r>
                    </a:p>
                  </a:txBody>
                  <a:tcPr marL="0" marR="0" marT="0" marB="0" anchor="ctr"/>
                </a:tc>
                <a:tc>
                  <a:txBody>
                    <a:bodyPr/>
                    <a:lstStyle/>
                    <a:p>
                      <a:pPr lvl="0" algn="ctr">
                        <a:buNone/>
                      </a:pPr>
                      <a:r>
                        <a:rPr lang="en-US" sz="1400" b="1" u="none" strike="noStrike" dirty="0">
                          <a:effectLst/>
                          <a:latin typeface="Tw Cen MT"/>
                        </a:rPr>
                        <a:t>JULI</a:t>
                      </a:r>
                    </a:p>
                  </a:txBody>
                  <a:tcPr marL="0" marR="0" marT="0" marB="0" anchor="ctr"/>
                </a:tc>
                <a:tc>
                  <a:txBody>
                    <a:bodyPr/>
                    <a:lstStyle/>
                    <a:p>
                      <a:pPr lvl="0" algn="ctr">
                        <a:buNone/>
                      </a:pPr>
                      <a:r>
                        <a:rPr lang="en-US" sz="1400" b="1" u="none" strike="noStrike" dirty="0">
                          <a:effectLst/>
                          <a:latin typeface="Tw Cen MT"/>
                        </a:rPr>
                        <a:t>AGS</a:t>
                      </a:r>
                    </a:p>
                  </a:txBody>
                  <a:tcPr marL="0" marR="0" marT="0" marB="0" anchor="ctr"/>
                </a:tc>
                <a:tc>
                  <a:txBody>
                    <a:bodyPr/>
                    <a:lstStyle/>
                    <a:p>
                      <a:pPr lvl="0" algn="ctr">
                        <a:buNone/>
                      </a:pPr>
                      <a:r>
                        <a:rPr lang="en-US" sz="1400" b="1" u="none" strike="noStrike" dirty="0">
                          <a:effectLst/>
                          <a:latin typeface="Tw Cen MT"/>
                        </a:rPr>
                        <a:t>SEP</a:t>
                      </a:r>
                    </a:p>
                  </a:txBody>
                  <a:tcPr marL="0" marR="0" marT="0" marB="0" anchor="ctr"/>
                </a:tc>
                <a:tc>
                  <a:txBody>
                    <a:bodyPr/>
                    <a:lstStyle/>
                    <a:p>
                      <a:pPr lvl="0" algn="ctr">
                        <a:buNone/>
                      </a:pPr>
                      <a:r>
                        <a:rPr lang="en-US" sz="1400" b="1" u="none" strike="noStrike" dirty="0">
                          <a:effectLst/>
                          <a:latin typeface="Tw Cen MT"/>
                        </a:rPr>
                        <a:t>OKT</a:t>
                      </a:r>
                    </a:p>
                  </a:txBody>
                  <a:tcPr marL="0" marR="0" marT="0" marB="0" anchor="ctr"/>
                </a:tc>
                <a:tc>
                  <a:txBody>
                    <a:bodyPr/>
                    <a:lstStyle/>
                    <a:p>
                      <a:pPr lvl="0" algn="ctr">
                        <a:buNone/>
                      </a:pPr>
                      <a:r>
                        <a:rPr lang="en-US" sz="1400" b="1" u="none" strike="noStrike" dirty="0">
                          <a:effectLst/>
                          <a:latin typeface="Tw Cen MT"/>
                        </a:rPr>
                        <a:t>NOV</a:t>
                      </a:r>
                    </a:p>
                  </a:txBody>
                  <a:tcPr marL="0" marR="0" marT="0" marB="0" anchor="ctr"/>
                </a:tc>
                <a:extLst>
                  <a:ext uri="{0D108BD9-81ED-4DB2-BD59-A6C34878D82A}">
                    <a16:rowId xmlns:a16="http://schemas.microsoft.com/office/drawing/2014/main" val="10001"/>
                  </a:ext>
                </a:extLst>
              </a:tr>
              <a:tr h="708364">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Drop Out </a:t>
                      </a:r>
                      <a:r>
                        <a:rPr lang="en-US" sz="1400" u="none" strike="noStrike" dirty="0" err="1">
                          <a:effectLst/>
                          <a:latin typeface="Tw Cen MT" panose="020B0602020104020603" pitchFamily="34" charset="0"/>
                        </a:rPr>
                        <a:t>Pasien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Terhadap</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Pelayanan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 Yang </a:t>
                      </a:r>
                      <a:r>
                        <a:rPr lang="en-US" sz="1400" u="none" strike="noStrike" dirty="0" err="1">
                          <a:effectLst/>
                          <a:latin typeface="Tw Cen MT" panose="020B0602020104020603" pitchFamily="34" charset="0"/>
                        </a:rPr>
                        <a:t>Direncanakan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50%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27,8</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31,25%</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u="none" strike="noStrike" dirty="0">
                          <a:effectLst/>
                          <a:latin typeface="Tw Cen MT" panose="020B0602020104020603" pitchFamily="34" charset="0"/>
                        </a:rPr>
                        <a:t>22,9%</a:t>
                      </a:r>
                    </a:p>
                  </a:txBody>
                  <a:tcPr marL="0" marR="0" marT="0" marB="0" anchor="ctr"/>
                </a:tc>
                <a:tc>
                  <a:txBody>
                    <a:bodyPr/>
                    <a:lstStyle/>
                    <a:p>
                      <a:pPr lvl="0" algn="ctr">
                        <a:buNone/>
                      </a:pPr>
                      <a:r>
                        <a:rPr lang="en-US" sz="1400" u="none" strike="noStrike" dirty="0">
                          <a:effectLst/>
                          <a:latin typeface="Tw Cen MT" panose="020B0602020104020603" pitchFamily="34" charset="0"/>
                        </a:rPr>
                        <a:t>21%</a:t>
                      </a:r>
                    </a:p>
                  </a:txBody>
                  <a:tcPr marL="0" marR="0" marT="0" marB="0" anchor="ctr"/>
                </a:tc>
                <a:tc>
                  <a:txBody>
                    <a:bodyPr/>
                    <a:lstStyle/>
                    <a:p>
                      <a:pPr lvl="0" algn="ctr">
                        <a:buNone/>
                      </a:pPr>
                      <a:r>
                        <a:rPr lang="en-US" sz="1400" u="none" strike="noStrike" dirty="0">
                          <a:effectLst/>
                          <a:latin typeface="Tw Cen MT"/>
                        </a:rPr>
                        <a:t>20%</a:t>
                      </a:r>
                    </a:p>
                  </a:txBody>
                  <a:tcPr marL="0" marR="0" marT="0" marB="0" anchor="ctr"/>
                </a:tc>
                <a:tc>
                  <a:txBody>
                    <a:bodyPr/>
                    <a:lstStyle/>
                    <a:p>
                      <a:pPr lvl="0" algn="ctr">
                        <a:buNone/>
                      </a:pPr>
                      <a:r>
                        <a:rPr lang="en-US" sz="1400" u="none" strike="noStrike" dirty="0">
                          <a:effectLst/>
                          <a:latin typeface="Tw Cen MT"/>
                        </a:rPr>
                        <a:t>7,7%</a:t>
                      </a:r>
                    </a:p>
                  </a:txBody>
                  <a:tcPr marL="0" marR="0" marT="0" marB="0" anchor="ctr"/>
                </a:tc>
                <a:tc>
                  <a:txBody>
                    <a:bodyPr/>
                    <a:lstStyle/>
                    <a:p>
                      <a:pPr lvl="0" algn="ctr">
                        <a:buNone/>
                      </a:pPr>
                      <a:r>
                        <a:rPr lang="en-US" sz="1400" u="none" strike="noStrike" dirty="0">
                          <a:effectLst/>
                          <a:latin typeface="Tw Cen MT"/>
                        </a:rPr>
                        <a:t>28,5%</a:t>
                      </a:r>
                    </a:p>
                  </a:txBody>
                  <a:tcPr marL="0" marR="0" marT="0" marB="0" anchor="ctr"/>
                </a:tc>
                <a:tc>
                  <a:txBody>
                    <a:bodyPr/>
                    <a:lstStyle/>
                    <a:p>
                      <a:pPr lvl="0" algn="ctr">
                        <a:buNone/>
                      </a:pPr>
                      <a:r>
                        <a:rPr lang="en-US" sz="1400" u="none" strike="noStrike" dirty="0">
                          <a:effectLst/>
                          <a:latin typeface="Tw Cen MT"/>
                        </a:rPr>
                        <a:t>30,5%</a:t>
                      </a:r>
                    </a:p>
                  </a:txBody>
                  <a:tcPr marL="0" marR="0" marT="0" marB="0" anchor="ctr"/>
                </a:tc>
                <a:tc>
                  <a:txBody>
                    <a:bodyPr/>
                    <a:lstStyle/>
                    <a:p>
                      <a:pPr lvl="0" algn="ctr">
                        <a:buNone/>
                      </a:pPr>
                      <a:r>
                        <a:rPr lang="en-US" sz="1400" u="none" strike="noStrike" dirty="0">
                          <a:effectLst/>
                          <a:latin typeface="Tw Cen MT"/>
                        </a:rPr>
                        <a:t>8.9%</a:t>
                      </a:r>
                    </a:p>
                  </a:txBody>
                  <a:tcPr marL="0" marR="0" marT="0" marB="0" anchor="ctr"/>
                </a:tc>
                <a:tc>
                  <a:txBody>
                    <a:bodyPr/>
                    <a:lstStyle/>
                    <a:p>
                      <a:pPr lvl="0" algn="ctr">
                        <a:buNone/>
                      </a:pPr>
                      <a:r>
                        <a:rPr lang="fi-FI" sz="1400" kern="1200" dirty="0">
                          <a:solidFill>
                            <a:schemeClr val="dk1"/>
                          </a:solidFill>
                          <a:effectLst/>
                          <a:latin typeface="Tw Cen MT" panose="020B0602020104020603" pitchFamily="34" charset="0"/>
                          <a:ea typeface="+mn-ea"/>
                          <a:cs typeface="+mn-cs"/>
                        </a:rPr>
                        <a:t>11.3  </a:t>
                      </a:r>
                      <a:r>
                        <a:rPr lang="id-ID" sz="1400" kern="1200" dirty="0">
                          <a:solidFill>
                            <a:schemeClr val="dk1"/>
                          </a:solidFill>
                          <a:effectLst/>
                          <a:latin typeface="Tw Cen MT" panose="020B0602020104020603" pitchFamily="34" charset="0"/>
                          <a:ea typeface="+mn-ea"/>
                          <a:cs typeface="+mn-cs"/>
                        </a:rPr>
                        <a:t>%</a:t>
                      </a:r>
                      <a:r>
                        <a:rPr lang="fi-FI" sz="1400" kern="1200" dirty="0">
                          <a:solidFill>
                            <a:schemeClr val="dk1"/>
                          </a:solidFill>
                          <a:effectLst/>
                          <a:latin typeface="Tw Cen MT" panose="020B0602020104020603" pitchFamily="34" charset="0"/>
                          <a:ea typeface="+mn-ea"/>
                          <a:cs typeface="+mn-cs"/>
                        </a:rPr>
                        <a:t> </a:t>
                      </a:r>
                      <a:endParaRPr lang="en-US" sz="1100" u="none" strike="noStrike" dirty="0">
                        <a:effectLst/>
                        <a:latin typeface="Tw Cen MT" panose="020B0602020104020603" pitchFamily="34" charset="0"/>
                      </a:endParaRPr>
                    </a:p>
                  </a:txBody>
                  <a:tcPr marL="0" marR="0" marT="0" marB="0" anchor="ctr"/>
                </a:tc>
                <a:tc>
                  <a:txBody>
                    <a:bodyPr/>
                    <a:lstStyle/>
                    <a:p>
                      <a:pPr lvl="0" algn="ctr">
                        <a:buNone/>
                      </a:pPr>
                      <a:r>
                        <a:rPr lang="en-US" sz="1100" u="none" strike="noStrike" dirty="0">
                          <a:effectLst/>
                          <a:latin typeface="Tw Cen MT" panose="020B0602020104020603" pitchFamily="34" charset="0"/>
                        </a:rPr>
                        <a:t>12.5%</a:t>
                      </a:r>
                    </a:p>
                  </a:txBody>
                  <a:tcPr marL="0" marR="0" marT="0" marB="0" anchor="ctr"/>
                </a:tc>
                <a:extLst>
                  <a:ext uri="{0D108BD9-81ED-4DB2-BD59-A6C34878D82A}">
                    <a16:rowId xmlns:a16="http://schemas.microsoft.com/office/drawing/2014/main" val="10002"/>
                  </a:ext>
                </a:extLst>
              </a:tr>
              <a:tr h="619348">
                <a:tc>
                  <a:txBody>
                    <a:bodyPr/>
                    <a:lstStyle/>
                    <a:p>
                      <a:pPr algn="ctr" fontAlgn="t"/>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Tidak</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Adanya</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Kejadian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Kesalahan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Tindakan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Rehabilitasi</a:t>
                      </a:r>
                      <a:r>
                        <a:rPr lang="en-US" sz="1400" u="none" strike="noStrike" dirty="0">
                          <a:effectLst/>
                          <a:latin typeface="Tw Cen MT" panose="020B0602020104020603" pitchFamily="34" charset="0"/>
                        </a:rPr>
                        <a:t> Medik</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u="none" strike="noStrike" dirty="0">
                          <a:effectLst/>
                          <a:latin typeface="Tw Cen MT" panose="020B0602020104020603" pitchFamily="34" charset="0"/>
                        </a:rPr>
                        <a:t>100%</a:t>
                      </a:r>
                      <a:endParaRPr lang="id-ID" sz="1400" u="none" strike="noStrike" dirty="0">
                        <a:effectLst/>
                        <a:latin typeface="Tw Cen MT" panose="020B0602020104020603"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100%</a:t>
                      </a:r>
                      <a:endParaRPr lang="id-ID" sz="1400" u="none" strike="noStrike" dirty="0">
                        <a:effectLst/>
                        <a:latin typeface="Tw Cen MT" panose="020B0602020104020603"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tc>
                  <a:txBody>
                    <a:bodyPr/>
                    <a:lstStyle/>
                    <a:p>
                      <a:pPr marL="0" lvl="0" indent="0" algn="ctr" defTabSz="914400">
                        <a:lnSpc>
                          <a:spcPct val="100000"/>
                        </a:lnSpc>
                        <a:spcBef>
                          <a:spcPts val="0"/>
                        </a:spcBef>
                        <a:spcAft>
                          <a:spcPts val="0"/>
                        </a:spcAft>
                        <a:buNone/>
                        <a:tabLst/>
                        <a:defRPr/>
                      </a:pPr>
                      <a:r>
                        <a:rPr lang="en-US" sz="1400" u="none" strike="noStrike" dirty="0">
                          <a:effectLst/>
                          <a:latin typeface="Tw Cen MT"/>
                        </a:rPr>
                        <a:t>100%</a:t>
                      </a:r>
                    </a:p>
                  </a:txBody>
                  <a:tcPr marL="0" marR="0" marT="0" marB="0" anchor="ctr"/>
                </a:tc>
                <a:extLst>
                  <a:ext uri="{0D108BD9-81ED-4DB2-BD59-A6C34878D82A}">
                    <a16:rowId xmlns:a16="http://schemas.microsoft.com/office/drawing/2014/main" val="10003"/>
                  </a:ext>
                </a:extLst>
              </a:tr>
              <a:tr h="405194">
                <a:tc>
                  <a:txBody>
                    <a:bodyPr/>
                    <a:lstStyle/>
                    <a:p>
                      <a:pPr algn="ctr" fontAlgn="t"/>
                      <a:r>
                        <a:rPr lang="en-US" sz="1400" u="none" strike="noStrike" dirty="0">
                          <a:effectLst/>
                          <a:latin typeface="Tw Cen MT" panose="020B0602020104020603" pitchFamily="34" charset="0"/>
                        </a:rPr>
                        <a:t>3.</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Kepuasan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Pelanggan</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80 %</a:t>
                      </a:r>
                      <a:endParaRPr lang="en-US"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itchFamily="34" charset="0"/>
                      </a:endParaRPr>
                    </a:p>
                  </a:txBody>
                  <a:tcPr marL="0" marR="0" marT="0" marB="0" anchor="ctr"/>
                </a:tc>
                <a:tc>
                  <a:txBody>
                    <a:bodyPr/>
                    <a:lstStyle/>
                    <a:p>
                      <a:pPr lvl="0" algn="ctr">
                        <a:buNone/>
                      </a:pPr>
                      <a:r>
                        <a:rPr lang="en-US" sz="1400" u="none" strike="noStrike" dirty="0">
                          <a:effectLst/>
                          <a:latin typeface="Tw Cen MT" panose="020B0602020104020603" pitchFamily="34" charset="0"/>
                        </a:rPr>
                        <a:t>81,57%</a:t>
                      </a:r>
                      <a:endParaRPr lang="id-ID" sz="1400" u="none" strike="noStrike" dirty="0">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a:t>
                      </a:r>
                      <a:endParaRPr lang="id-ID" sz="1400" u="none" strike="noStrike" dirty="0">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a:t>
                      </a:r>
                    </a:p>
                  </a:txBody>
                  <a:tcPr marL="0" marR="0" marT="0" marB="0" anchor="ctr"/>
                </a:tc>
                <a:tc>
                  <a:txBody>
                    <a:bodyPr/>
                    <a:lstStyle/>
                    <a:p>
                      <a:pPr lvl="0" algn="ctr">
                        <a:buNone/>
                      </a:pPr>
                      <a:r>
                        <a:rPr lang="en-US" sz="1400" u="none" strike="noStrike" dirty="0">
                          <a:effectLst/>
                          <a:latin typeface="Tw Cen MT"/>
                        </a:rPr>
                        <a:t>85,19%</a:t>
                      </a:r>
                      <a:endParaRPr lang="id-ID" sz="1400" u="none" strike="noStrike" dirty="0">
                        <a:effectLst/>
                        <a:latin typeface="Tw Cen MT"/>
                      </a:endParaRPr>
                    </a:p>
                  </a:txBody>
                  <a:tcPr marL="0" marR="0" marT="0" marB="0" anchor="ctr"/>
                </a:tc>
                <a:tc>
                  <a:txBody>
                    <a:bodyPr/>
                    <a:lstStyle/>
                    <a:p>
                      <a:pPr lvl="0" algn="ctr">
                        <a:buNone/>
                      </a:pPr>
                      <a:r>
                        <a:rPr lang="id-ID" sz="1400" u="none" strike="noStrike" dirty="0">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400" u="none" strike="noStrike" dirty="0">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84,81%</a:t>
                      </a:r>
                      <a:endParaRPr lang="id-ID" sz="14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a:t>
                      </a:r>
                      <a:endParaRPr lang="id-ID" sz="14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4" name="Table 3">
            <a:extLst>
              <a:ext uri="{FF2B5EF4-FFF2-40B4-BE49-F238E27FC236}">
                <a16:creationId xmlns:a16="http://schemas.microsoft.com/office/drawing/2014/main" id="{E45ACD32-5DAC-4494-AAB2-CA1A4A264BB1}"/>
              </a:ext>
            </a:extLst>
          </p:cNvPr>
          <p:cNvGraphicFramePr>
            <a:graphicFrameLocks noGrp="1"/>
          </p:cNvGraphicFramePr>
          <p:nvPr>
            <p:extLst>
              <p:ext uri="{D42A27DB-BD31-4B8C-83A1-F6EECF244321}">
                <p14:modId xmlns:p14="http://schemas.microsoft.com/office/powerpoint/2010/main" val="4016441968"/>
              </p:ext>
            </p:extLst>
          </p:nvPr>
        </p:nvGraphicFramePr>
        <p:xfrm>
          <a:off x="431178" y="3363669"/>
          <a:ext cx="10026972" cy="3345505"/>
        </p:xfrm>
        <a:graphic>
          <a:graphicData uri="http://schemas.openxmlformats.org/drawingml/2006/table">
            <a:tbl>
              <a:tblPr firstRow="1" firstCol="1" bandRow="1">
                <a:tableStyleId>{93296810-A885-4BE3-A3E7-6D5BEEA58F35}</a:tableStyleId>
              </a:tblPr>
              <a:tblGrid>
                <a:gridCol w="248694">
                  <a:extLst>
                    <a:ext uri="{9D8B030D-6E8A-4147-A177-3AD203B41FA5}">
                      <a16:colId xmlns:a16="http://schemas.microsoft.com/office/drawing/2014/main" val="20000"/>
                    </a:ext>
                  </a:extLst>
                </a:gridCol>
                <a:gridCol w="1651820">
                  <a:extLst>
                    <a:ext uri="{9D8B030D-6E8A-4147-A177-3AD203B41FA5}">
                      <a16:colId xmlns:a16="http://schemas.microsoft.com/office/drawing/2014/main" val="20001"/>
                    </a:ext>
                  </a:extLst>
                </a:gridCol>
                <a:gridCol w="964140">
                  <a:extLst>
                    <a:ext uri="{9D8B030D-6E8A-4147-A177-3AD203B41FA5}">
                      <a16:colId xmlns:a16="http://schemas.microsoft.com/office/drawing/2014/main" val="20002"/>
                    </a:ext>
                  </a:extLst>
                </a:gridCol>
                <a:gridCol w="623854">
                  <a:extLst>
                    <a:ext uri="{9D8B030D-6E8A-4147-A177-3AD203B41FA5}">
                      <a16:colId xmlns:a16="http://schemas.microsoft.com/office/drawing/2014/main" val="20003"/>
                    </a:ext>
                  </a:extLst>
                </a:gridCol>
                <a:gridCol w="623854">
                  <a:extLst>
                    <a:ext uri="{9D8B030D-6E8A-4147-A177-3AD203B41FA5}">
                      <a16:colId xmlns:a16="http://schemas.microsoft.com/office/drawing/2014/main" val="2140656391"/>
                    </a:ext>
                  </a:extLst>
                </a:gridCol>
                <a:gridCol w="623854">
                  <a:extLst>
                    <a:ext uri="{9D8B030D-6E8A-4147-A177-3AD203B41FA5}">
                      <a16:colId xmlns:a16="http://schemas.microsoft.com/office/drawing/2014/main" val="2155923961"/>
                    </a:ext>
                  </a:extLst>
                </a:gridCol>
                <a:gridCol w="623854">
                  <a:extLst>
                    <a:ext uri="{9D8B030D-6E8A-4147-A177-3AD203B41FA5}">
                      <a16:colId xmlns:a16="http://schemas.microsoft.com/office/drawing/2014/main" val="1522233019"/>
                    </a:ext>
                  </a:extLst>
                </a:gridCol>
                <a:gridCol w="623854">
                  <a:extLst>
                    <a:ext uri="{9D8B030D-6E8A-4147-A177-3AD203B41FA5}">
                      <a16:colId xmlns:a16="http://schemas.microsoft.com/office/drawing/2014/main" val="3240166275"/>
                    </a:ext>
                  </a:extLst>
                </a:gridCol>
                <a:gridCol w="623854">
                  <a:extLst>
                    <a:ext uri="{9D8B030D-6E8A-4147-A177-3AD203B41FA5}">
                      <a16:colId xmlns:a16="http://schemas.microsoft.com/office/drawing/2014/main" val="793735371"/>
                    </a:ext>
                  </a:extLst>
                </a:gridCol>
                <a:gridCol w="623854">
                  <a:extLst>
                    <a:ext uri="{9D8B030D-6E8A-4147-A177-3AD203B41FA5}">
                      <a16:colId xmlns:a16="http://schemas.microsoft.com/office/drawing/2014/main" val="2072372840"/>
                    </a:ext>
                  </a:extLst>
                </a:gridCol>
                <a:gridCol w="698835">
                  <a:extLst>
                    <a:ext uri="{9D8B030D-6E8A-4147-A177-3AD203B41FA5}">
                      <a16:colId xmlns:a16="http://schemas.microsoft.com/office/drawing/2014/main" val="1080798589"/>
                    </a:ext>
                  </a:extLst>
                </a:gridCol>
                <a:gridCol w="698835">
                  <a:extLst>
                    <a:ext uri="{9D8B030D-6E8A-4147-A177-3AD203B41FA5}">
                      <a16:colId xmlns:a16="http://schemas.microsoft.com/office/drawing/2014/main" val="2253906827"/>
                    </a:ext>
                  </a:extLst>
                </a:gridCol>
                <a:gridCol w="698835">
                  <a:extLst>
                    <a:ext uri="{9D8B030D-6E8A-4147-A177-3AD203B41FA5}">
                      <a16:colId xmlns:a16="http://schemas.microsoft.com/office/drawing/2014/main" val="20012"/>
                    </a:ext>
                  </a:extLst>
                </a:gridCol>
                <a:gridCol w="698835">
                  <a:extLst>
                    <a:ext uri="{9D8B030D-6E8A-4147-A177-3AD203B41FA5}">
                      <a16:colId xmlns:a16="http://schemas.microsoft.com/office/drawing/2014/main" val="3551297690"/>
                    </a:ext>
                  </a:extLst>
                </a:gridCol>
              </a:tblGrid>
              <a:tr h="219391">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11">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lvl="0" algn="ctr">
                        <a:buNone/>
                      </a:pPr>
                      <a:endParaRPr lang="en-US" sz="1400" u="none" strike="noStrike" dirty="0">
                        <a:effectLst/>
                        <a:latin typeface="Tw Cen MT"/>
                      </a:endParaRPr>
                    </a:p>
                  </a:txBody>
                  <a:tcPr marL="0" marR="0" marT="0" marB="0" anchor="ctr"/>
                </a:tc>
                <a:tc hMerge="1">
                  <a:txBody>
                    <a:bodyPr/>
                    <a:lstStyle/>
                    <a:p>
                      <a:pPr lvl="0" algn="ctr">
                        <a:buNone/>
                      </a:pPr>
                      <a:endParaRPr lang="en-US" sz="1400" u="none" strike="noStrike" dirty="0">
                        <a:effectLst/>
                        <a:latin typeface="Tw Cen MT"/>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219391">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a:rPr>
                        <a:t>FEB</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400" b="1" u="none" strike="noStrike" dirty="0">
                          <a:effectLst/>
                          <a:latin typeface="Tw Cen MT"/>
                        </a:rPr>
                        <a:t>MAR</a:t>
                      </a:r>
                    </a:p>
                  </a:txBody>
                  <a:tcPr marL="0" marR="0" marT="0" marB="0" anchor="ctr"/>
                </a:tc>
                <a:tc>
                  <a:txBody>
                    <a:bodyPr/>
                    <a:lstStyle/>
                    <a:p>
                      <a:pPr lvl="0" algn="ctr">
                        <a:buNone/>
                      </a:pPr>
                      <a:r>
                        <a:rPr lang="en-US" sz="1400" b="1" u="none" strike="noStrike" dirty="0">
                          <a:effectLst/>
                          <a:latin typeface="Tw Cen MT"/>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tc>
                  <a:txBody>
                    <a:bodyPr/>
                    <a:lstStyle/>
                    <a:p>
                      <a:pPr lvl="0" algn="ctr">
                        <a:buNone/>
                      </a:pPr>
                      <a:r>
                        <a:rPr lang="en-US" sz="1400" b="1" u="none" strike="noStrike" dirty="0">
                          <a:effectLst/>
                          <a:latin typeface="Tw Cen MT"/>
                        </a:rPr>
                        <a:t>JUNI</a:t>
                      </a:r>
                    </a:p>
                  </a:txBody>
                  <a:tcPr marL="0" marR="0" marT="0" marB="0" anchor="ctr"/>
                </a:tc>
                <a:tc>
                  <a:txBody>
                    <a:bodyPr/>
                    <a:lstStyle/>
                    <a:p>
                      <a:pPr lvl="0" algn="ctr">
                        <a:buNone/>
                      </a:pPr>
                      <a:r>
                        <a:rPr lang="en-US" sz="1400" b="1" u="none" strike="noStrike" dirty="0">
                          <a:effectLst/>
                          <a:latin typeface="Tw Cen MT"/>
                        </a:rPr>
                        <a:t>JULI</a:t>
                      </a:r>
                    </a:p>
                  </a:txBody>
                  <a:tcPr marL="0" marR="0" marT="0" marB="0" anchor="ctr"/>
                </a:tc>
                <a:tc>
                  <a:txBody>
                    <a:bodyPr/>
                    <a:lstStyle/>
                    <a:p>
                      <a:pPr lvl="0" algn="ctr">
                        <a:buNone/>
                      </a:pPr>
                      <a:r>
                        <a:rPr lang="en-US" sz="1400" b="1" u="none" strike="noStrike" dirty="0">
                          <a:effectLst/>
                          <a:latin typeface="Tw Cen MT"/>
                        </a:rPr>
                        <a:t>AGS</a:t>
                      </a:r>
                    </a:p>
                  </a:txBody>
                  <a:tcPr marL="0" marR="0" marT="0" marB="0" anchor="ctr"/>
                </a:tc>
                <a:tc>
                  <a:txBody>
                    <a:bodyPr/>
                    <a:lstStyle/>
                    <a:p>
                      <a:pPr lvl="0" algn="ctr">
                        <a:buNone/>
                      </a:pPr>
                      <a:r>
                        <a:rPr lang="en-US" sz="1400" b="1" u="none" strike="noStrike" dirty="0">
                          <a:effectLst/>
                          <a:latin typeface="Tw Cen MT"/>
                        </a:rPr>
                        <a:t>SEP</a:t>
                      </a:r>
                    </a:p>
                  </a:txBody>
                  <a:tcPr marL="0" marR="0" marT="0" marB="0" anchor="ctr"/>
                </a:tc>
                <a:tc>
                  <a:txBody>
                    <a:bodyPr/>
                    <a:lstStyle/>
                    <a:p>
                      <a:pPr lvl="0" algn="ctr">
                        <a:buNone/>
                      </a:pPr>
                      <a:r>
                        <a:rPr lang="en-US" sz="1400" b="1" u="none" strike="noStrike" dirty="0">
                          <a:effectLst/>
                          <a:latin typeface="Tw Cen MT"/>
                        </a:rPr>
                        <a:t>OKT</a:t>
                      </a:r>
                    </a:p>
                  </a:txBody>
                  <a:tcPr marL="0" marR="0" marT="0" marB="0" anchor="ctr"/>
                </a:tc>
                <a:tc>
                  <a:txBody>
                    <a:bodyPr/>
                    <a:lstStyle/>
                    <a:p>
                      <a:pPr lvl="0" algn="ctr">
                        <a:buNone/>
                      </a:pPr>
                      <a:r>
                        <a:rPr lang="en-US" sz="1400" b="1" u="none" strike="noStrike" dirty="0">
                          <a:effectLst/>
                          <a:latin typeface="Tw Cen MT"/>
                        </a:rPr>
                        <a:t>NOV</a:t>
                      </a:r>
                    </a:p>
                  </a:txBody>
                  <a:tcPr marL="0" marR="0" marT="0" marB="0" anchor="ctr"/>
                </a:tc>
                <a:extLst>
                  <a:ext uri="{0D108BD9-81ED-4DB2-BD59-A6C34878D82A}">
                    <a16:rowId xmlns:a16="http://schemas.microsoft.com/office/drawing/2014/main" val="10001"/>
                  </a:ext>
                </a:extLst>
              </a:tr>
              <a:tr h="799895">
                <a:tc>
                  <a:txBody>
                    <a:bodyPr/>
                    <a:lstStyle/>
                    <a:p>
                      <a:pPr algn="ctr" fontAlgn="ctr"/>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339725" marR="0" indent="-222250" algn="just" rtl="0" eaLnBrk="1" fontAlgn="t" latinLnBrk="0" hangingPunct="1">
                        <a:lnSpc>
                          <a:spcPct val="100000"/>
                        </a:lnSpc>
                        <a:spcBef>
                          <a:spcPts val="0"/>
                        </a:spcBef>
                        <a:spcAft>
                          <a:spcPts val="0"/>
                        </a:spcAft>
                        <a:buClrTx/>
                        <a:buSzTx/>
                        <a:buFontTx/>
                        <a:buNone/>
                      </a:pPr>
                      <a:r>
                        <a:rPr lang="en-US" sz="1400" u="none" strike="noStrike" dirty="0">
                          <a:effectLst/>
                          <a:latin typeface="Tw Cen MT"/>
                        </a:rPr>
                        <a:t>a.</a:t>
                      </a:r>
                      <a:r>
                        <a:rPr lang="en-US" sz="1400" u="none" strike="noStrike" baseline="0" dirty="0">
                          <a:effectLst/>
                          <a:latin typeface="Tw Cen MT"/>
                        </a:rPr>
                        <a:t> </a:t>
                      </a:r>
                      <a:r>
                        <a:rPr lang="en-US" sz="1400" u="none" strike="noStrike" dirty="0">
                          <a:effectLst/>
                          <a:latin typeface="Tw Cen MT"/>
                        </a:rPr>
                        <a:t>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Jadi</a:t>
                      </a:r>
                      <a:r>
                        <a:rPr lang="en-US" sz="1400" u="none" strike="noStrike" dirty="0">
                          <a:effectLst/>
                          <a:latin typeface="Tw Cen MT"/>
                        </a:rPr>
                        <a:t>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400" u="none" strike="noStrike" dirty="0">
                          <a:effectLst/>
                          <a:latin typeface="Tw Cen MT" panose="020B0602020104020603" pitchFamily="34" charset="0"/>
                        </a:rPr>
                        <a:t>≤ 30 </a:t>
                      </a:r>
                      <a:r>
                        <a:rPr lang="en-US" sz="1400" u="none" strike="noStrike" dirty="0" err="1">
                          <a:effectLst/>
                          <a:latin typeface="Tw Cen MT" panose="020B0602020104020603" pitchFamily="34" charset="0"/>
                        </a:rPr>
                        <a:t>menit</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14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14 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14 </a:t>
                      </a:r>
                      <a:r>
                        <a:rPr lang="en-US" sz="1400" u="none" strike="noStrike" dirty="0" err="1">
                          <a:effectLst/>
                          <a:latin typeface="Tw Cen MT"/>
                        </a:rPr>
                        <a:t>menit</a:t>
                      </a:r>
                      <a:endParaRPr lang="en-US" sz="1400" u="none" strike="noStrike" dirty="0">
                        <a:effectLst/>
                        <a:latin typeface="Tw Cen MT"/>
                      </a:endParaRPr>
                    </a:p>
                  </a:txBody>
                  <a:tcPr marL="0" marR="0" marT="0" marB="0" anchor="ctr"/>
                </a:tc>
                <a:extLst>
                  <a:ext uri="{0D108BD9-81ED-4DB2-BD59-A6C34878D82A}">
                    <a16:rowId xmlns:a16="http://schemas.microsoft.com/office/drawing/2014/main" val="10002"/>
                  </a:ext>
                </a:extLst>
              </a:tr>
              <a:tr h="599922">
                <a:tc>
                  <a:txBody>
                    <a:bodyPr/>
                    <a:lstStyle/>
                    <a:p>
                      <a:endParaRPr lang="en-US" sz="1400" dirty="0">
                        <a:latin typeface="Tw Cen MT" panose="020B0602020104020603" pitchFamily="34" charset="0"/>
                        <a:ea typeface="Verdana" panose="020B0604030504040204" pitchFamily="34" charset="0"/>
                      </a:endParaRPr>
                    </a:p>
                  </a:txBody>
                  <a:tcPr marL="0" marR="0" marT="0" marB="0" anchor="ctr"/>
                </a:tc>
                <a:tc>
                  <a:txBody>
                    <a:bodyPr/>
                    <a:lstStyle/>
                    <a:p>
                      <a:pPr marL="280670" indent="-163195" algn="l" fontAlgn="ctr"/>
                      <a:r>
                        <a:rPr lang="en-US" sz="1400" u="none" strike="noStrike" dirty="0">
                          <a:effectLst/>
                          <a:latin typeface="Tw Cen MT"/>
                        </a:rPr>
                        <a:t>b. Waktu </a:t>
                      </a:r>
                      <a:r>
                        <a:rPr lang="en-US" sz="1400" u="none" strike="noStrike" dirty="0" err="1">
                          <a:effectLst/>
                          <a:latin typeface="Tw Cen MT"/>
                        </a:rPr>
                        <a:t>Tunggu</a:t>
                      </a:r>
                      <a:r>
                        <a:rPr lang="en-US" sz="1400" u="none" strike="noStrike" dirty="0">
                          <a:effectLst/>
                          <a:latin typeface="Tw Cen MT"/>
                        </a:rPr>
                        <a:t> </a:t>
                      </a:r>
                      <a:r>
                        <a:rPr lang="en-US" sz="1400" u="none" strike="noStrike" dirty="0" err="1">
                          <a:effectLst/>
                          <a:latin typeface="Tw Cen MT"/>
                        </a:rPr>
                        <a:t>Pelayanan</a:t>
                      </a:r>
                      <a:r>
                        <a:rPr lang="en-US" sz="1400" u="none" strike="noStrike" dirty="0">
                          <a:effectLst/>
                          <a:latin typeface="Tw Cen MT"/>
                        </a:rPr>
                        <a:t> </a:t>
                      </a:r>
                      <a:r>
                        <a:rPr lang="en-US" sz="1400" u="none" strike="noStrike" dirty="0" err="1">
                          <a:effectLst/>
                          <a:latin typeface="Tw Cen MT"/>
                        </a:rPr>
                        <a:t>Obat</a:t>
                      </a:r>
                      <a:r>
                        <a:rPr lang="en-US" sz="1400" u="none" strike="noStrike" dirty="0">
                          <a:effectLst/>
                          <a:latin typeface="Tw Cen MT"/>
                        </a:rPr>
                        <a:t>  </a:t>
                      </a:r>
                      <a:r>
                        <a:rPr lang="en-US" sz="1400" u="none" strike="noStrike" dirty="0" err="1">
                          <a:effectLst/>
                          <a:latin typeface="Tw Cen MT"/>
                        </a:rPr>
                        <a:t>Racikan</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en-US"/>
                    </a:p>
                  </a:txBody>
                  <a:tcP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 28 </a:t>
                      </a:r>
                      <a:endParaRPr lang="en-US" sz="1400" u="none" strike="noStrike" dirty="0">
                        <a:effectLst/>
                        <a:latin typeface="Tw Cen MT" panose="020B0602020104020603" pitchFamily="34" charset="0"/>
                      </a:endParaRPr>
                    </a:p>
                    <a:p>
                      <a:pPr algn="ctr" fontAlgn="t"/>
                      <a:r>
                        <a:rPr lang="id-ID" sz="1400" u="none" strike="noStrike" dirty="0">
                          <a:effectLst/>
                          <a:latin typeface="Tw Cen MT" panose="020B0602020104020603" pitchFamily="34" charset="0"/>
                        </a:rPr>
                        <a:t>Menit </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28 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28 </a:t>
                      </a:r>
                      <a:r>
                        <a:rPr lang="en-US" sz="1400" u="none" strike="noStrike" dirty="0" err="1">
                          <a:effectLst/>
                          <a:latin typeface="Tw Cen MT"/>
                        </a:rPr>
                        <a:t>Menit</a:t>
                      </a:r>
                    </a:p>
                  </a:txBody>
                  <a:tcPr marL="0" marR="0" marT="0" marB="0" anchor="ctr"/>
                </a:tc>
                <a:tc>
                  <a:txBody>
                    <a:bodyPr/>
                    <a:lstStyle/>
                    <a:p>
                      <a:pPr lvl="0" algn="ctr">
                        <a:buNone/>
                      </a:pPr>
                      <a:r>
                        <a:rPr lang="en-US" sz="1400" u="none" strike="noStrike" dirty="0">
                          <a:effectLst/>
                          <a:latin typeface="Tw Cen MT"/>
                        </a:rPr>
                        <a:t>28</a:t>
                      </a:r>
                    </a:p>
                    <a:p>
                      <a:pPr lvl="0" algn="ctr">
                        <a:buNone/>
                      </a:pPr>
                      <a:r>
                        <a:rPr lang="en-US" sz="1400" u="none" strike="noStrike" dirty="0" err="1">
                          <a:effectLst/>
                          <a:latin typeface="Tw Cen MT"/>
                        </a:rPr>
                        <a:t>Menit</a:t>
                      </a:r>
                      <a:endParaRPr lang="en-US" sz="1400" u="none" strike="noStrike" dirty="0">
                        <a:effectLst/>
                        <a:latin typeface="Tw Cen MT"/>
                      </a:endParaRPr>
                    </a:p>
                  </a:txBody>
                  <a:tcPr marL="0" marR="0" marT="0" marB="0" anchor="ctr"/>
                </a:tc>
                <a:extLst>
                  <a:ext uri="{0D108BD9-81ED-4DB2-BD59-A6C34878D82A}">
                    <a16:rowId xmlns:a16="http://schemas.microsoft.com/office/drawing/2014/main" val="10004"/>
                  </a:ext>
                </a:extLst>
              </a:tr>
              <a:tr h="599922">
                <a:tc>
                  <a:txBody>
                    <a:bodyPr/>
                    <a:lstStyle/>
                    <a:p>
                      <a:pPr algn="ctr" fontAlgn="ctr"/>
                      <a:r>
                        <a:rPr lang="en-US" sz="1400" u="none" strike="noStrike" dirty="0">
                          <a:effectLst/>
                          <a:latin typeface="Tw Cen MT" panose="020B0602020104020603" pitchFamily="34" charset="0"/>
                        </a:rPr>
                        <a:t>2.</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Tidak</a:t>
                      </a:r>
                      <a:r>
                        <a:rPr lang="en-US" sz="1400" u="none" strike="noStrike" dirty="0">
                          <a:effectLst/>
                          <a:latin typeface="Tw Cen MT"/>
                        </a:rPr>
                        <a:t> </a:t>
                      </a:r>
                      <a:r>
                        <a:rPr lang="en-US" sz="1400" u="none" strike="noStrike" dirty="0" err="1">
                          <a:effectLst/>
                          <a:latin typeface="Tw Cen MT"/>
                        </a:rPr>
                        <a:t>Adanya</a:t>
                      </a:r>
                      <a:r>
                        <a:rPr lang="en-US" sz="1400" u="none" strike="noStrike" dirty="0">
                          <a:effectLst/>
                          <a:latin typeface="Tw Cen MT"/>
                        </a:rPr>
                        <a:t> </a:t>
                      </a:r>
                      <a:r>
                        <a:rPr lang="en-US" sz="1400" u="none" strike="noStrike" dirty="0" err="1">
                          <a:effectLst/>
                          <a:latin typeface="Tw Cen MT"/>
                        </a:rPr>
                        <a:t>Kesalahan</a:t>
                      </a:r>
                      <a:r>
                        <a:rPr lang="en-US" sz="1400" u="none" strike="noStrike" dirty="0">
                          <a:effectLst/>
                          <a:latin typeface="Tw Cen MT"/>
                        </a:rPr>
                        <a:t>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Obat</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99,98%</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99,98%</a:t>
                      </a: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100 %</a:t>
                      </a:r>
                    </a:p>
                  </a:txBody>
                  <a:tcPr marL="0" marR="0" marT="0" marB="0" anchor="ctr"/>
                </a:tc>
                <a:extLst>
                  <a:ext uri="{0D108BD9-81ED-4DB2-BD59-A6C34878D82A}">
                    <a16:rowId xmlns:a16="http://schemas.microsoft.com/office/drawing/2014/main" val="10005"/>
                  </a:ext>
                </a:extLst>
              </a:tr>
              <a:tr h="399948">
                <a:tc>
                  <a:txBody>
                    <a:bodyPr/>
                    <a:lstStyle/>
                    <a:p>
                      <a:pPr algn="ctr" fontAlgn="ctr"/>
                      <a:r>
                        <a:rPr lang="en-US" sz="1400" u="none" strike="noStrike" dirty="0">
                          <a:effectLst/>
                          <a:latin typeface="Tw Cen MT"/>
                        </a:rPr>
                        <a:t>3.</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l" fontAlgn="ctr"/>
                      <a:r>
                        <a:rPr lang="en-US" sz="1400" u="none" strike="noStrike" dirty="0" err="1">
                          <a:effectLst/>
                          <a:latin typeface="Tw Cen MT"/>
                        </a:rPr>
                        <a:t>Kepuasan</a:t>
                      </a:r>
                      <a:r>
                        <a:rPr lang="en-US" sz="1400" u="none" strike="noStrike" dirty="0">
                          <a:effectLst/>
                          <a:latin typeface="Tw Cen MT"/>
                        </a:rPr>
                        <a:t> </a:t>
                      </a:r>
                      <a:r>
                        <a:rPr lang="en-US" sz="1400" u="none" strike="noStrike" dirty="0" err="1">
                          <a:effectLst/>
                          <a:latin typeface="Tw Cen MT"/>
                        </a:rPr>
                        <a:t>Pelanggan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80 %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400" u="none" strike="noStrike" dirty="0">
                          <a:effectLst/>
                          <a:latin typeface="Tw Cen MT"/>
                        </a:rPr>
                        <a:t>83,61%</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a:t>
                      </a:r>
                    </a:p>
                  </a:txBody>
                  <a:tcPr marL="0" marR="0" marT="0" marB="0" anchor="ctr"/>
                </a:tc>
                <a:tc>
                  <a:txBody>
                    <a:bodyPr/>
                    <a:lstStyle/>
                    <a:p>
                      <a:pPr lvl="0" algn="ctr">
                        <a:buNone/>
                      </a:pPr>
                      <a:r>
                        <a:rPr lang="en-US" sz="1400" u="none" strike="noStrike" dirty="0">
                          <a:effectLst/>
                          <a:latin typeface="Tw Cen MT"/>
                        </a:rPr>
                        <a:t>84,91%</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85,83%</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a:t>
                      </a:r>
                    </a:p>
                  </a:txBody>
                  <a:tcPr marL="0" marR="0" marT="0" marB="0" anchor="ctr"/>
                </a:tc>
                <a:extLst>
                  <a:ext uri="{0D108BD9-81ED-4DB2-BD59-A6C34878D82A}">
                    <a16:rowId xmlns:a16="http://schemas.microsoft.com/office/drawing/2014/main" val="10006"/>
                  </a:ext>
                </a:extLst>
              </a:tr>
              <a:tr h="399948">
                <a:tc>
                  <a:txBody>
                    <a:bodyPr/>
                    <a:lstStyle/>
                    <a:p>
                      <a:pPr algn="ctr" fontAlgn="ctr"/>
                      <a:r>
                        <a:rPr lang="en-US" sz="1400" u="none" strike="noStrike" dirty="0">
                          <a:effectLst/>
                          <a:latin typeface="Tw Cen MT"/>
                        </a:rPr>
                        <a:t>4.</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Penulisan</a:t>
                      </a:r>
                      <a:r>
                        <a:rPr lang="en-US" sz="1400" u="none" strike="noStrike" dirty="0">
                          <a:effectLst/>
                          <a:latin typeface="Tw Cen MT"/>
                        </a:rPr>
                        <a:t> </a:t>
                      </a:r>
                      <a:r>
                        <a:rPr lang="en-US" sz="1400" u="none" strike="noStrike" dirty="0" err="1">
                          <a:effectLst/>
                          <a:latin typeface="Tw Cen MT"/>
                        </a:rPr>
                        <a:t>Resep</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Formularium</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100%</a:t>
                      </a:r>
                    </a:p>
                  </a:txBody>
                  <a:tcPr marL="0" marR="0" marT="0" marB="0" anchor="ctr"/>
                </a:tc>
                <a:extLst>
                  <a:ext uri="{0D108BD9-81ED-4DB2-BD59-A6C34878D82A}">
                    <a16:rowId xmlns:a16="http://schemas.microsoft.com/office/drawing/2014/main" val="10007"/>
                  </a:ext>
                </a:extLst>
              </a:tr>
            </a:tbl>
          </a:graphicData>
        </a:graphic>
      </p:graphicFrame>
      <p:sp>
        <p:nvSpPr>
          <p:cNvPr id="10" name="Rectangle: Diagonal Corners Rounded 9">
            <a:extLst>
              <a:ext uri="{FF2B5EF4-FFF2-40B4-BE49-F238E27FC236}">
                <a16:creationId xmlns:a16="http://schemas.microsoft.com/office/drawing/2014/main" id="{8568ED37-ACC2-467B-A3DB-0EF6984126C9}"/>
              </a:ext>
            </a:extLst>
          </p:cNvPr>
          <p:cNvSpPr/>
          <p:nvPr/>
        </p:nvSpPr>
        <p:spPr>
          <a:xfrm>
            <a:off x="431180" y="69889"/>
            <a:ext cx="2186767"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REHABILITASI MEDIK</a:t>
            </a:r>
          </a:p>
        </p:txBody>
      </p:sp>
      <p:sp>
        <p:nvSpPr>
          <p:cNvPr id="12" name="Rectangle: Diagonal Corners Rounded 11">
            <a:extLst>
              <a:ext uri="{FF2B5EF4-FFF2-40B4-BE49-F238E27FC236}">
                <a16:creationId xmlns:a16="http://schemas.microsoft.com/office/drawing/2014/main" id="{B39630F0-5365-4382-BEBA-F1F0EF1745DE}"/>
              </a:ext>
            </a:extLst>
          </p:cNvPr>
          <p:cNvSpPr/>
          <p:nvPr/>
        </p:nvSpPr>
        <p:spPr>
          <a:xfrm>
            <a:off x="431178" y="2841504"/>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FARMASI</a:t>
            </a:r>
          </a:p>
        </p:txBody>
      </p:sp>
      <p:sp>
        <p:nvSpPr>
          <p:cNvPr id="15" name="TextBox 14">
            <a:extLst>
              <a:ext uri="{FF2B5EF4-FFF2-40B4-BE49-F238E27FC236}">
                <a16:creationId xmlns:a16="http://schemas.microsoft.com/office/drawing/2014/main" id="{E13582D5-7D8A-4FB2-B849-695BDDE01C3E}"/>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30ED63C7-9DC2-4890-A46C-25A316E31184}"/>
              </a:ext>
            </a:extLst>
          </p:cNvPr>
          <p:cNvSpPr>
            <a:spLocks noGrp="1"/>
          </p:cNvSpPr>
          <p:nvPr>
            <p:ph type="sldNum" sz="quarter" idx="12"/>
          </p:nvPr>
        </p:nvSpPr>
        <p:spPr/>
        <p:txBody>
          <a:bodyPr/>
          <a:lstStyle/>
          <a:p>
            <a:fld id="{565CE74E-AB26-4998-AD42-012C4C1AD076}" type="slidenum">
              <a:rPr lang="zh-CN" altLang="en-US" smtClean="0"/>
              <a:t>58</a:t>
            </a:fld>
            <a:endParaRPr lang="zh-CN" altLang="en-US"/>
          </a:p>
        </p:txBody>
      </p:sp>
      <p:pic>
        <p:nvPicPr>
          <p:cNvPr id="5" name="Picture 4">
            <a:extLst>
              <a:ext uri="{FF2B5EF4-FFF2-40B4-BE49-F238E27FC236}">
                <a16:creationId xmlns:a16="http://schemas.microsoft.com/office/drawing/2014/main" id="{4B6D3328-CCF5-4C48-8CEC-124659D5B4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34204058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250280CA-8451-4524-B7CE-7B81E3428D7A}"/>
              </a:ext>
            </a:extLst>
          </p:cNvPr>
          <p:cNvGraphicFramePr>
            <a:graphicFrameLocks noGrp="1"/>
          </p:cNvGraphicFramePr>
          <p:nvPr>
            <p:extLst>
              <p:ext uri="{D42A27DB-BD31-4B8C-83A1-F6EECF244321}">
                <p14:modId xmlns:p14="http://schemas.microsoft.com/office/powerpoint/2010/main" val="700234873"/>
              </p:ext>
            </p:extLst>
          </p:nvPr>
        </p:nvGraphicFramePr>
        <p:xfrm>
          <a:off x="386578" y="716959"/>
          <a:ext cx="11272023" cy="2285994"/>
        </p:xfrm>
        <a:graphic>
          <a:graphicData uri="http://schemas.openxmlformats.org/drawingml/2006/table">
            <a:tbl>
              <a:tblPr firstRow="1" firstCol="1" bandRow="1">
                <a:tableStyleId>{93296810-A885-4BE3-A3E7-6D5BEEA58F35}</a:tableStyleId>
              </a:tblPr>
              <a:tblGrid>
                <a:gridCol w="342483">
                  <a:extLst>
                    <a:ext uri="{9D8B030D-6E8A-4147-A177-3AD203B41FA5}">
                      <a16:colId xmlns:a16="http://schemas.microsoft.com/office/drawing/2014/main" val="20000"/>
                    </a:ext>
                  </a:extLst>
                </a:gridCol>
                <a:gridCol w="2915750">
                  <a:extLst>
                    <a:ext uri="{9D8B030D-6E8A-4147-A177-3AD203B41FA5}">
                      <a16:colId xmlns:a16="http://schemas.microsoft.com/office/drawing/2014/main" val="20001"/>
                    </a:ext>
                  </a:extLst>
                </a:gridCol>
                <a:gridCol w="635835">
                  <a:extLst>
                    <a:ext uri="{9D8B030D-6E8A-4147-A177-3AD203B41FA5}">
                      <a16:colId xmlns:a16="http://schemas.microsoft.com/office/drawing/2014/main" val="20002"/>
                    </a:ext>
                  </a:extLst>
                </a:gridCol>
                <a:gridCol w="875785">
                  <a:extLst>
                    <a:ext uri="{9D8B030D-6E8A-4147-A177-3AD203B41FA5}">
                      <a16:colId xmlns:a16="http://schemas.microsoft.com/office/drawing/2014/main" val="20003"/>
                    </a:ext>
                  </a:extLst>
                </a:gridCol>
                <a:gridCol w="650217">
                  <a:extLst>
                    <a:ext uri="{9D8B030D-6E8A-4147-A177-3AD203B41FA5}">
                      <a16:colId xmlns:a16="http://schemas.microsoft.com/office/drawing/2014/main" val="3844839141"/>
                    </a:ext>
                  </a:extLst>
                </a:gridCol>
                <a:gridCol w="650217">
                  <a:extLst>
                    <a:ext uri="{9D8B030D-6E8A-4147-A177-3AD203B41FA5}">
                      <a16:colId xmlns:a16="http://schemas.microsoft.com/office/drawing/2014/main" val="981078427"/>
                    </a:ext>
                  </a:extLst>
                </a:gridCol>
                <a:gridCol w="650217">
                  <a:extLst>
                    <a:ext uri="{9D8B030D-6E8A-4147-A177-3AD203B41FA5}">
                      <a16:colId xmlns:a16="http://schemas.microsoft.com/office/drawing/2014/main" val="1721601881"/>
                    </a:ext>
                  </a:extLst>
                </a:gridCol>
                <a:gridCol w="650217">
                  <a:extLst>
                    <a:ext uri="{9D8B030D-6E8A-4147-A177-3AD203B41FA5}">
                      <a16:colId xmlns:a16="http://schemas.microsoft.com/office/drawing/2014/main" val="1147631708"/>
                    </a:ext>
                  </a:extLst>
                </a:gridCol>
                <a:gridCol w="650217">
                  <a:extLst>
                    <a:ext uri="{9D8B030D-6E8A-4147-A177-3AD203B41FA5}">
                      <a16:colId xmlns:a16="http://schemas.microsoft.com/office/drawing/2014/main" val="2609345651"/>
                    </a:ext>
                  </a:extLst>
                </a:gridCol>
                <a:gridCol w="650217">
                  <a:extLst>
                    <a:ext uri="{9D8B030D-6E8A-4147-A177-3AD203B41FA5}">
                      <a16:colId xmlns:a16="http://schemas.microsoft.com/office/drawing/2014/main" val="1696119568"/>
                    </a:ext>
                  </a:extLst>
                </a:gridCol>
                <a:gridCol w="650217">
                  <a:extLst>
                    <a:ext uri="{9D8B030D-6E8A-4147-A177-3AD203B41FA5}">
                      <a16:colId xmlns:a16="http://schemas.microsoft.com/office/drawing/2014/main" val="1610333578"/>
                    </a:ext>
                  </a:extLst>
                </a:gridCol>
                <a:gridCol w="650217">
                  <a:extLst>
                    <a:ext uri="{9D8B030D-6E8A-4147-A177-3AD203B41FA5}">
                      <a16:colId xmlns:a16="http://schemas.microsoft.com/office/drawing/2014/main" val="3678733298"/>
                    </a:ext>
                  </a:extLst>
                </a:gridCol>
                <a:gridCol w="650217">
                  <a:extLst>
                    <a:ext uri="{9D8B030D-6E8A-4147-A177-3AD203B41FA5}">
                      <a16:colId xmlns:a16="http://schemas.microsoft.com/office/drawing/2014/main" val="20012"/>
                    </a:ext>
                  </a:extLst>
                </a:gridCol>
                <a:gridCol w="650217">
                  <a:extLst>
                    <a:ext uri="{9D8B030D-6E8A-4147-A177-3AD203B41FA5}">
                      <a16:colId xmlns:a16="http://schemas.microsoft.com/office/drawing/2014/main" val="1654938455"/>
                    </a:ext>
                  </a:extLst>
                </a:gridCol>
              </a:tblGrid>
              <a:tr h="266465">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ndParaRPr>
                    </a:p>
                  </a:txBody>
                  <a:tcPr marL="0" marR="0" marT="0" marB="0" anchor="ctr"/>
                </a:tc>
                <a:tc gridSpan="11">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6646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JULI</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tc>
                  <a:txBody>
                    <a:bodyPr/>
                    <a:lstStyle/>
                    <a:p>
                      <a:pPr lvl="0" algn="ctr">
                        <a:buNone/>
                      </a:pPr>
                      <a:r>
                        <a:rPr lang="en-US" sz="1600" b="1" u="none" strike="noStrike" dirty="0">
                          <a:effectLst/>
                          <a:latin typeface="Tw Cen MT"/>
                        </a:rPr>
                        <a:t>SEP</a:t>
                      </a:r>
                    </a:p>
                  </a:txBody>
                  <a:tcPr marL="0" marR="0" marT="0" marB="0" anchor="ctr"/>
                </a:tc>
                <a:tc>
                  <a:txBody>
                    <a:bodyPr/>
                    <a:lstStyle/>
                    <a:p>
                      <a:pPr lvl="0" algn="ctr">
                        <a:buNone/>
                      </a:pPr>
                      <a:r>
                        <a:rPr lang="en-US" sz="1600" b="1" u="none" strike="noStrike" dirty="0">
                          <a:effectLst/>
                          <a:latin typeface="Tw Cen MT"/>
                        </a:rPr>
                        <a:t>OKT</a:t>
                      </a:r>
                    </a:p>
                  </a:txBody>
                  <a:tcPr marL="0" marR="0" marT="0" marB="0" anchor="ctr"/>
                </a:tc>
                <a:tc>
                  <a:txBody>
                    <a:bodyPr/>
                    <a:lstStyle/>
                    <a:p>
                      <a:pPr lvl="0" algn="ctr">
                        <a:buNone/>
                      </a:pPr>
                      <a:r>
                        <a:rPr lang="en-US" sz="1600" b="1" u="none" strike="noStrike" dirty="0">
                          <a:effectLst/>
                          <a:latin typeface="Tw Cen MT"/>
                        </a:rPr>
                        <a:t>NOV</a:t>
                      </a:r>
                    </a:p>
                  </a:txBody>
                  <a:tcPr marL="0" marR="0" marT="0" marB="0" anchor="ctr"/>
                </a:tc>
                <a:extLst>
                  <a:ext uri="{0D108BD9-81ED-4DB2-BD59-A6C34878D82A}">
                    <a16:rowId xmlns:a16="http://schemas.microsoft.com/office/drawing/2014/main" val="10001"/>
                  </a:ext>
                </a:extLst>
              </a:tr>
              <a:tr h="631103">
                <a:tc>
                  <a:txBody>
                    <a:bodyPr/>
                    <a:lstStyle/>
                    <a:p>
                      <a:pPr algn="ctr" fontAlgn="t"/>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fi-FI" sz="1600" u="none" strike="noStrike" dirty="0" err="1">
                          <a:effectLst/>
                          <a:latin typeface="Tw Cen MT"/>
                        </a:rPr>
                        <a:t>Ketepatan</a:t>
                      </a:r>
                      <a:r>
                        <a:rPr lang="fi-FI" sz="1600" u="none" strike="noStrike" dirty="0">
                          <a:effectLst/>
                          <a:latin typeface="Tw Cen MT"/>
                        </a:rPr>
                        <a:t> </a:t>
                      </a:r>
                      <a:r>
                        <a:rPr lang="fi-FI" sz="1600" u="none" strike="noStrike" dirty="0" err="1">
                          <a:effectLst/>
                          <a:latin typeface="Tw Cen MT"/>
                        </a:rPr>
                        <a:t>Waktu</a:t>
                      </a:r>
                      <a:r>
                        <a:rPr lang="fi-FI" sz="1600" u="none" strike="noStrike" dirty="0">
                          <a:effectLst/>
                          <a:latin typeface="Tw Cen MT"/>
                        </a:rPr>
                        <a:t> </a:t>
                      </a:r>
                      <a:r>
                        <a:rPr lang="fi-FI" sz="1600" u="none" strike="noStrike" dirty="0" err="1">
                          <a:effectLst/>
                          <a:latin typeface="Tw Cen MT"/>
                        </a:rPr>
                        <a:t>Pemberian</a:t>
                      </a:r>
                      <a:r>
                        <a:rPr lang="fi-FI" sz="1600" u="none" strike="noStrike" dirty="0">
                          <a:effectLst/>
                          <a:latin typeface="Tw Cen MT"/>
                        </a:rPr>
                        <a:t> </a:t>
                      </a:r>
                      <a:r>
                        <a:rPr lang="fi-FI" sz="1600" u="none" strike="noStrike" dirty="0" err="1">
                          <a:effectLst/>
                          <a:latin typeface="Tw Cen MT"/>
                        </a:rPr>
                        <a:t>Makanan</a:t>
                      </a:r>
                      <a:r>
                        <a:rPr lang="fi-FI" sz="1600" u="none" strike="noStrike" dirty="0">
                          <a:effectLst/>
                          <a:latin typeface="Tw Cen MT"/>
                        </a:rPr>
                        <a:t> </a:t>
                      </a:r>
                      <a:r>
                        <a:rPr lang="fi-FI" sz="1600" u="none" strike="noStrike" dirty="0" err="1">
                          <a:effectLst/>
                          <a:latin typeface="Tw Cen MT"/>
                        </a:rPr>
                        <a:t>Kepada</a:t>
                      </a:r>
                      <a:r>
                        <a:rPr lang="fi-FI" sz="1600" u="none" strike="noStrike" dirty="0">
                          <a:effectLst/>
                          <a:latin typeface="Tw Cen MT"/>
                        </a:rPr>
                        <a:t> Pasien</a:t>
                      </a:r>
                      <a:endParaRPr lang="fi-FI" sz="1600" b="0" i="0" u="none" strike="noStrike" dirty="0">
                        <a:solidFill>
                          <a:srgbClr val="000000"/>
                        </a:solidFill>
                        <a:effectLst/>
                        <a:latin typeface="Tw Cen MT"/>
                      </a:endParaRPr>
                    </a:p>
                  </a:txBody>
                  <a:tcPr marL="0" marR="0" marT="0" marB="0"/>
                </a:tc>
                <a:tc>
                  <a:txBody>
                    <a:bodyPr/>
                    <a:lstStyle/>
                    <a:p>
                      <a:pPr algn="ctr" fontAlgn="ctr"/>
                      <a:r>
                        <a:rPr lang="en-US" sz="1600" u="none" strike="noStrike" dirty="0">
                          <a:effectLst/>
                          <a:latin typeface="Tw Cen MT"/>
                        </a:rPr>
                        <a:t>≥  90%</a:t>
                      </a:r>
                      <a:endParaRPr lang="en-US" sz="1600" b="0" i="0" u="none" strike="noStrike" dirty="0">
                        <a:solidFill>
                          <a:srgbClr val="000000"/>
                        </a:solidFill>
                        <a:effectLst/>
                        <a:latin typeface="Tw Cen MT"/>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2"/>
                  </a:ext>
                </a:extLst>
              </a:tr>
              <a:tr h="631103">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ndParaRPr>
                    </a:p>
                  </a:txBody>
                  <a:tcPr marL="0" marR="0" marT="0" marB="0" anchor="ctr"/>
                </a:tc>
                <a:tc>
                  <a:txBody>
                    <a:bodyPr/>
                    <a:lstStyle/>
                    <a:p>
                      <a:pPr algn="l" fontAlgn="ctr"/>
                      <a:r>
                        <a:rPr lang="fi-FI" sz="1600" u="none" strike="noStrike" dirty="0" err="1">
                          <a:effectLst/>
                          <a:latin typeface="Tw Cen MT"/>
                        </a:rPr>
                        <a:t>Sisa</a:t>
                      </a:r>
                      <a:r>
                        <a:rPr lang="fi-FI" sz="1600" u="none" strike="noStrike" dirty="0">
                          <a:effectLst/>
                          <a:latin typeface="Tw Cen MT"/>
                        </a:rPr>
                        <a:t> </a:t>
                      </a:r>
                      <a:r>
                        <a:rPr lang="fi-FI" sz="1600" u="none" strike="noStrike" dirty="0" err="1">
                          <a:effectLst/>
                          <a:latin typeface="Tw Cen MT"/>
                        </a:rPr>
                        <a:t>Makanan</a:t>
                      </a:r>
                      <a:r>
                        <a:rPr lang="fi-FI" sz="1600" u="none" strike="noStrike" dirty="0">
                          <a:effectLst/>
                          <a:latin typeface="Tw Cen MT"/>
                        </a:rPr>
                        <a:t> </a:t>
                      </a:r>
                      <a:r>
                        <a:rPr lang="fi-FI" sz="1600" u="none" strike="noStrike" dirty="0" err="1">
                          <a:effectLst/>
                          <a:latin typeface="Tw Cen MT"/>
                        </a:rPr>
                        <a:t>Yang</a:t>
                      </a:r>
                      <a:r>
                        <a:rPr lang="fi-FI" sz="1600" u="none" strike="noStrike" dirty="0">
                          <a:effectLst/>
                          <a:latin typeface="Tw Cen MT"/>
                        </a:rPr>
                        <a:t> </a:t>
                      </a:r>
                      <a:r>
                        <a:rPr lang="fi-FI" sz="1600" u="none" strike="noStrike" dirty="0" err="1">
                          <a:effectLst/>
                          <a:latin typeface="Tw Cen MT"/>
                        </a:rPr>
                        <a:t>Tidak</a:t>
                      </a:r>
                      <a:r>
                        <a:rPr lang="fi-FI" sz="1600" u="none" strike="noStrike" dirty="0">
                          <a:effectLst/>
                          <a:latin typeface="Tw Cen MT"/>
                        </a:rPr>
                        <a:t> </a:t>
                      </a:r>
                      <a:r>
                        <a:rPr lang="fi-FI" sz="1600" u="none" strike="noStrike" dirty="0" err="1">
                          <a:effectLst/>
                          <a:latin typeface="Tw Cen MT"/>
                        </a:rPr>
                        <a:t>Termakan</a:t>
                      </a:r>
                      <a:r>
                        <a:rPr lang="fi-FI" sz="1600" u="none" strike="noStrike" dirty="0">
                          <a:effectLst/>
                          <a:latin typeface="Tw Cen MT"/>
                        </a:rPr>
                        <a:t> </a:t>
                      </a:r>
                      <a:r>
                        <a:rPr lang="fi-FI" sz="1600" u="none" strike="noStrike" dirty="0" err="1">
                          <a:effectLst/>
                          <a:latin typeface="Tw Cen MT"/>
                        </a:rPr>
                        <a:t>Oleh</a:t>
                      </a:r>
                      <a:r>
                        <a:rPr lang="fi-FI" sz="1600" u="none" strike="noStrike" dirty="0">
                          <a:effectLst/>
                          <a:latin typeface="Tw Cen MT"/>
                        </a:rPr>
                        <a:t> Pasien</a:t>
                      </a:r>
                      <a:endParaRPr lang="fi-FI" sz="1600" b="0" i="0" u="none" strike="noStrike" dirty="0">
                        <a:solidFill>
                          <a:srgbClr val="000000"/>
                        </a:solidFill>
                        <a:effectLst/>
                        <a:latin typeface="Tw Cen MT"/>
                      </a:endParaRPr>
                    </a:p>
                  </a:txBody>
                  <a:tcPr marL="0" marR="0" marT="0" marB="0" anchor="ctr"/>
                </a:tc>
                <a:tc>
                  <a:txBody>
                    <a:bodyPr/>
                    <a:lstStyle/>
                    <a:p>
                      <a:pPr algn="ctr" fontAlgn="ctr"/>
                      <a:r>
                        <a:rPr lang="en-US" sz="1600" u="none" strike="noStrike" dirty="0">
                          <a:effectLst/>
                          <a:latin typeface="Tw Cen MT"/>
                        </a:rPr>
                        <a:t>≤ 20%</a:t>
                      </a:r>
                      <a:endParaRPr lang="en-US" sz="1600" b="0" i="0" u="none" strike="noStrike" dirty="0">
                        <a:solidFill>
                          <a:srgbClr val="000000"/>
                        </a:solidFill>
                        <a:effectLst/>
                        <a:latin typeface="Tw Cen MT"/>
                      </a:endParaRPr>
                    </a:p>
                  </a:txBody>
                  <a:tcPr marL="0" marR="0" marT="0" marB="0" anchor="ctr"/>
                </a:tc>
                <a:tc>
                  <a:txBody>
                    <a:bodyPr/>
                    <a:lstStyle/>
                    <a:p>
                      <a:pPr algn="ctr" fontAlgn="ctr"/>
                      <a:r>
                        <a:rPr lang="id-ID" sz="1400" u="none" strike="noStrike" dirty="0">
                          <a:effectLst/>
                          <a:latin typeface="Tw Cen MT" panose="020B0602020104020603" pitchFamily="34" charset="0"/>
                        </a:rPr>
                        <a:t>6.49%</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6.</a:t>
                      </a:r>
                      <a:r>
                        <a:rPr lang="en-US" sz="1400" u="none" strike="noStrike" dirty="0">
                          <a:effectLst/>
                          <a:latin typeface="Tw Cen MT" panose="020B0602020104020603" pitchFamily="34" charset="0"/>
                        </a:rPr>
                        <a:t>03</a:t>
                      </a:r>
                      <a:r>
                        <a:rPr lang="id-ID" sz="1400" u="none" strike="noStrike" dirty="0">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6.01%</a:t>
                      </a:r>
                    </a:p>
                  </a:txBody>
                  <a:tcPr marL="0" marR="0" marT="0" marB="0" anchor="ctr"/>
                </a:tc>
                <a:tc>
                  <a:txBody>
                    <a:bodyPr/>
                    <a:lstStyle/>
                    <a:p>
                      <a:pPr lvl="0" algn="ctr">
                        <a:buNone/>
                      </a:pPr>
                      <a:r>
                        <a:rPr lang="id-ID" sz="1400" u="none" strike="noStrike" dirty="0">
                          <a:effectLst/>
                          <a:latin typeface="Tw Cen MT"/>
                        </a:rPr>
                        <a:t>6.98%</a:t>
                      </a:r>
                    </a:p>
                  </a:txBody>
                  <a:tcPr marL="0" marR="0" marT="0" marB="0" anchor="ctr"/>
                </a:tc>
                <a:tc>
                  <a:txBody>
                    <a:bodyPr/>
                    <a:lstStyle/>
                    <a:p>
                      <a:pPr lvl="0" algn="ctr">
                        <a:buNone/>
                      </a:pPr>
                      <a:r>
                        <a:rPr lang="id-ID" sz="1400" u="none" strike="noStrike" dirty="0">
                          <a:effectLst/>
                          <a:latin typeface="Tw Cen MT"/>
                        </a:rPr>
                        <a:t>6,33%</a:t>
                      </a:r>
                    </a:p>
                  </a:txBody>
                  <a:tcPr marL="0" marR="0" marT="0" marB="0" anchor="ctr"/>
                </a:tc>
                <a:tc>
                  <a:txBody>
                    <a:bodyPr/>
                    <a:lstStyle/>
                    <a:p>
                      <a:pPr lvl="0" algn="ctr">
                        <a:buNone/>
                      </a:pPr>
                      <a:r>
                        <a:rPr lang="en-US" sz="1400" u="none" strike="noStrike" dirty="0">
                          <a:effectLst/>
                          <a:latin typeface="Tw Cen MT"/>
                        </a:rPr>
                        <a:t>2.93%</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4,73%</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4,5%</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4,28%</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4,5%</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4,42%</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3"/>
                  </a:ext>
                </a:extLst>
              </a:tr>
              <a:tr h="490858">
                <a:tc>
                  <a:txBody>
                    <a:bodyPr/>
                    <a:lstStyle/>
                    <a:p>
                      <a:pPr algn="ctr" fontAlgn="ctr"/>
                      <a:r>
                        <a:rPr lang="en-US" sz="1600" u="none" strike="noStrike" dirty="0">
                          <a:effectLst/>
                          <a:latin typeface="Tw Cen MT"/>
                        </a:rPr>
                        <a:t>3.</a:t>
                      </a:r>
                      <a:endParaRPr lang="en-US" sz="1600" b="0" i="0" u="none" strike="noStrike" dirty="0">
                        <a:solidFill>
                          <a:srgbClr val="000000"/>
                        </a:solidFill>
                        <a:effectLst/>
                        <a:latin typeface="Tw Cen MT"/>
                      </a:endParaRPr>
                    </a:p>
                  </a:txBody>
                  <a:tcPr marL="0" marR="0" marT="0" marB="0" anchor="ctr"/>
                </a:tc>
                <a:tc>
                  <a:txBody>
                    <a:bodyPr/>
                    <a:lstStyle/>
                    <a:p>
                      <a:pPr algn="l" fontAlgn="ctr"/>
                      <a:r>
                        <a:rPr lang="en-US" sz="1600" u="none" strike="noStrike" dirty="0" err="1">
                          <a:effectLst/>
                          <a:latin typeface="Tw Cen MT"/>
                        </a:rPr>
                        <a:t>Tidak</a:t>
                      </a:r>
                      <a:r>
                        <a:rPr lang="en-US" sz="1600" u="none" strike="noStrike" dirty="0">
                          <a:effectLst/>
                          <a:latin typeface="Tw Cen MT"/>
                        </a:rPr>
                        <a:t> </a:t>
                      </a:r>
                      <a:r>
                        <a:rPr lang="en-US" sz="1600" u="none" strike="noStrike" dirty="0" err="1">
                          <a:effectLst/>
                          <a:latin typeface="Tw Cen MT"/>
                        </a:rPr>
                        <a:t>Adanya</a:t>
                      </a:r>
                      <a:r>
                        <a:rPr lang="en-US" sz="1600" u="none" strike="noStrike" dirty="0">
                          <a:effectLst/>
                          <a:latin typeface="Tw Cen MT"/>
                        </a:rPr>
                        <a:t> </a:t>
                      </a:r>
                      <a:r>
                        <a:rPr lang="en-US" sz="1600" u="none" strike="noStrike" dirty="0" err="1">
                          <a:effectLst/>
                          <a:latin typeface="Tw Cen MT"/>
                        </a:rPr>
                        <a:t>Kejadian</a:t>
                      </a:r>
                      <a:r>
                        <a:rPr lang="en-US" sz="1600" u="none" strike="noStrike" dirty="0">
                          <a:effectLst/>
                          <a:latin typeface="Tw Cen MT"/>
                        </a:rPr>
                        <a:t> </a:t>
                      </a:r>
                      <a:r>
                        <a:rPr lang="en-US" sz="1600" u="none" strike="noStrike" dirty="0" err="1">
                          <a:effectLst/>
                          <a:latin typeface="Tw Cen MT"/>
                        </a:rPr>
                        <a:t>Kesalahan</a:t>
                      </a:r>
                      <a:r>
                        <a:rPr lang="en-US" sz="1600" u="none" strike="noStrike" dirty="0">
                          <a:effectLst/>
                          <a:latin typeface="Tw Cen MT"/>
                        </a:rPr>
                        <a:t> </a:t>
                      </a:r>
                      <a:r>
                        <a:rPr lang="en-US" sz="1600" u="none" strike="noStrike" dirty="0" err="1">
                          <a:effectLst/>
                          <a:latin typeface="Tw Cen MT"/>
                        </a:rPr>
                        <a:t>Pemberian</a:t>
                      </a:r>
                      <a:r>
                        <a:rPr lang="en-US" sz="1600" u="none" strike="noStrike" dirty="0">
                          <a:effectLst/>
                          <a:latin typeface="Tw Cen MT"/>
                        </a:rPr>
                        <a:t> Diet</a:t>
                      </a:r>
                      <a:endParaRPr lang="en-US" sz="1600" b="0" i="0" u="none" strike="noStrike" dirty="0">
                        <a:solidFill>
                          <a:srgbClr val="000000"/>
                        </a:solidFill>
                        <a:effectLst/>
                        <a:latin typeface="Tw Cen MT"/>
                      </a:endParaRPr>
                    </a:p>
                  </a:txBody>
                  <a:tcPr marL="0" marR="0" marT="0" marB="0" anchor="ctr"/>
                </a:tc>
                <a:tc>
                  <a:txBody>
                    <a:bodyPr/>
                    <a:lstStyle/>
                    <a:p>
                      <a:pPr algn="ctr" fontAlgn="ctr"/>
                      <a:r>
                        <a:rPr lang="en-US" sz="1600" u="none" strike="noStrike" dirty="0">
                          <a:effectLst/>
                          <a:latin typeface="Tw Cen MT" panose="020B0602020104020603" pitchFamily="34" charset="0"/>
                        </a:rPr>
                        <a:t>100%</a:t>
                      </a: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D475F56A-8EBD-4950-9EFF-84B2795A7006}"/>
              </a:ext>
            </a:extLst>
          </p:cNvPr>
          <p:cNvGraphicFramePr>
            <a:graphicFrameLocks noGrp="1"/>
          </p:cNvGraphicFramePr>
          <p:nvPr>
            <p:extLst>
              <p:ext uri="{D42A27DB-BD31-4B8C-83A1-F6EECF244321}">
                <p14:modId xmlns:p14="http://schemas.microsoft.com/office/powerpoint/2010/main" val="3373023157"/>
              </p:ext>
            </p:extLst>
          </p:nvPr>
        </p:nvGraphicFramePr>
        <p:xfrm>
          <a:off x="386578" y="3855047"/>
          <a:ext cx="11272019" cy="2281654"/>
        </p:xfrm>
        <a:graphic>
          <a:graphicData uri="http://schemas.openxmlformats.org/drawingml/2006/table">
            <a:tbl>
              <a:tblPr firstRow="1" firstCol="1" bandRow="1">
                <a:tableStyleId>{21E4AEA4-8DFA-4A89-87EB-49C32662AFE0}</a:tableStyleId>
              </a:tblPr>
              <a:tblGrid>
                <a:gridCol w="283500">
                  <a:extLst>
                    <a:ext uri="{9D8B030D-6E8A-4147-A177-3AD203B41FA5}">
                      <a16:colId xmlns:a16="http://schemas.microsoft.com/office/drawing/2014/main" val="20000"/>
                    </a:ext>
                  </a:extLst>
                </a:gridCol>
                <a:gridCol w="1797950">
                  <a:extLst>
                    <a:ext uri="{9D8B030D-6E8A-4147-A177-3AD203B41FA5}">
                      <a16:colId xmlns:a16="http://schemas.microsoft.com/office/drawing/2014/main" val="20001"/>
                    </a:ext>
                  </a:extLst>
                </a:gridCol>
                <a:gridCol w="1164012">
                  <a:extLst>
                    <a:ext uri="{9D8B030D-6E8A-4147-A177-3AD203B41FA5}">
                      <a16:colId xmlns:a16="http://schemas.microsoft.com/office/drawing/2014/main" val="20002"/>
                    </a:ext>
                  </a:extLst>
                </a:gridCol>
                <a:gridCol w="729687">
                  <a:extLst>
                    <a:ext uri="{9D8B030D-6E8A-4147-A177-3AD203B41FA5}">
                      <a16:colId xmlns:a16="http://schemas.microsoft.com/office/drawing/2014/main" val="20003"/>
                    </a:ext>
                  </a:extLst>
                </a:gridCol>
                <a:gridCol w="729687">
                  <a:extLst>
                    <a:ext uri="{9D8B030D-6E8A-4147-A177-3AD203B41FA5}">
                      <a16:colId xmlns:a16="http://schemas.microsoft.com/office/drawing/2014/main" val="3764958070"/>
                    </a:ext>
                  </a:extLst>
                </a:gridCol>
                <a:gridCol w="729687">
                  <a:extLst>
                    <a:ext uri="{9D8B030D-6E8A-4147-A177-3AD203B41FA5}">
                      <a16:colId xmlns:a16="http://schemas.microsoft.com/office/drawing/2014/main" val="1470690352"/>
                    </a:ext>
                  </a:extLst>
                </a:gridCol>
                <a:gridCol w="729687">
                  <a:extLst>
                    <a:ext uri="{9D8B030D-6E8A-4147-A177-3AD203B41FA5}">
                      <a16:colId xmlns:a16="http://schemas.microsoft.com/office/drawing/2014/main" val="4169245016"/>
                    </a:ext>
                  </a:extLst>
                </a:gridCol>
                <a:gridCol w="729687">
                  <a:extLst>
                    <a:ext uri="{9D8B030D-6E8A-4147-A177-3AD203B41FA5}">
                      <a16:colId xmlns:a16="http://schemas.microsoft.com/office/drawing/2014/main" val="3516268412"/>
                    </a:ext>
                  </a:extLst>
                </a:gridCol>
                <a:gridCol w="729687">
                  <a:extLst>
                    <a:ext uri="{9D8B030D-6E8A-4147-A177-3AD203B41FA5}">
                      <a16:colId xmlns:a16="http://schemas.microsoft.com/office/drawing/2014/main" val="1394864425"/>
                    </a:ext>
                  </a:extLst>
                </a:gridCol>
                <a:gridCol w="729687">
                  <a:extLst>
                    <a:ext uri="{9D8B030D-6E8A-4147-A177-3AD203B41FA5}">
                      <a16:colId xmlns:a16="http://schemas.microsoft.com/office/drawing/2014/main" val="990017524"/>
                    </a:ext>
                  </a:extLst>
                </a:gridCol>
                <a:gridCol w="729687">
                  <a:extLst>
                    <a:ext uri="{9D8B030D-6E8A-4147-A177-3AD203B41FA5}">
                      <a16:colId xmlns:a16="http://schemas.microsoft.com/office/drawing/2014/main" val="4176695713"/>
                    </a:ext>
                  </a:extLst>
                </a:gridCol>
                <a:gridCol w="729687">
                  <a:extLst>
                    <a:ext uri="{9D8B030D-6E8A-4147-A177-3AD203B41FA5}">
                      <a16:colId xmlns:a16="http://schemas.microsoft.com/office/drawing/2014/main" val="2408345284"/>
                    </a:ext>
                  </a:extLst>
                </a:gridCol>
                <a:gridCol w="729687">
                  <a:extLst>
                    <a:ext uri="{9D8B030D-6E8A-4147-A177-3AD203B41FA5}">
                      <a16:colId xmlns:a16="http://schemas.microsoft.com/office/drawing/2014/main" val="20012"/>
                    </a:ext>
                  </a:extLst>
                </a:gridCol>
                <a:gridCol w="729687">
                  <a:extLst>
                    <a:ext uri="{9D8B030D-6E8A-4147-A177-3AD203B41FA5}">
                      <a16:colId xmlns:a16="http://schemas.microsoft.com/office/drawing/2014/main" val="2885015681"/>
                    </a:ext>
                  </a:extLst>
                </a:gridCol>
              </a:tblGrid>
              <a:tr h="339253">
                <a:tc rowSpan="2" gridSpan="2">
                  <a:txBody>
                    <a:bodyPr/>
                    <a:lstStyle/>
                    <a:p>
                      <a:pPr algn="ctr" fontAlgn="ctr"/>
                      <a:r>
                        <a:rPr lang="en-US" sz="1400" u="none" strike="noStrike" dirty="0">
                          <a:effectLst/>
                        </a:rPr>
                        <a:t>INDIKATOR</a:t>
                      </a:r>
                      <a:endParaRPr lang="en-US" sz="1400" b="1" i="0" u="none" strike="noStrike" dirty="0">
                        <a:solidFill>
                          <a:schemeClr val="tx2"/>
                        </a:solidFill>
                        <a:effectLst/>
                        <a:latin typeface="Tw Cen MT" panose="020B0602020104020603"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rPr>
                        <a:t>STANDAR</a:t>
                      </a:r>
                      <a:endParaRPr lang="en-US" sz="1400" b="1" i="0" u="none" strike="noStrike" dirty="0">
                        <a:solidFill>
                          <a:schemeClr val="tx2"/>
                        </a:solidFill>
                        <a:effectLst/>
                        <a:latin typeface="Tw Cen MT" panose="020B0602020104020603" pitchFamily="34" charset="0"/>
                      </a:endParaRPr>
                    </a:p>
                  </a:txBody>
                  <a:tcPr marL="0" marR="0" marT="0" marB="0" anchor="ctr"/>
                </a:tc>
                <a:tc gridSpan="11">
                  <a:txBody>
                    <a:bodyPr/>
                    <a:lstStyle/>
                    <a:p>
                      <a:pPr algn="ctr" fontAlgn="ctr"/>
                      <a:r>
                        <a:rPr lang="en-US" sz="1400" u="none" strike="noStrike" dirty="0">
                          <a:effectLst/>
                        </a:rPr>
                        <a:t>BULAN</a:t>
                      </a: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32243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rPr>
                        <a:t>JAN</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algn="ctr" fontAlgn="ctr"/>
                      <a:r>
                        <a:rPr lang="en-US" sz="1400" b="1" u="none" strike="noStrike" dirty="0">
                          <a:effectLst/>
                        </a:rPr>
                        <a:t>FEB</a:t>
                      </a:r>
                      <a:endParaRPr lang="en-US" sz="1400" b="1" i="0" u="none" strike="noStrike" dirty="0">
                        <a:solidFill>
                          <a:schemeClr val="tx2"/>
                        </a:solidFill>
                        <a:effectLst/>
                        <a:latin typeface="Tw Cen MT" panose="020B0602020104020603" pitchFamily="34" charset="0"/>
                      </a:endParaRPr>
                    </a:p>
                  </a:txBody>
                  <a:tcPr marL="0" marR="0" marT="0" marB="0" anchor="ctr"/>
                </a:tc>
                <a:tc>
                  <a:txBody>
                    <a:bodyPr/>
                    <a:lstStyle/>
                    <a:p>
                      <a:pPr lvl="0" algn="ctr">
                        <a:buNone/>
                      </a:pPr>
                      <a:r>
                        <a:rPr lang="en-US" sz="1400" b="1" u="none" strike="noStrike" dirty="0">
                          <a:effectLst/>
                        </a:rPr>
                        <a:t>MAR</a:t>
                      </a:r>
                    </a:p>
                  </a:txBody>
                  <a:tcPr marL="0" marR="0" marT="0" marB="0" anchor="ctr"/>
                </a:tc>
                <a:tc>
                  <a:txBody>
                    <a:bodyPr/>
                    <a:lstStyle/>
                    <a:p>
                      <a:pPr lvl="0" algn="ctr">
                        <a:buNone/>
                      </a:pPr>
                      <a:r>
                        <a:rPr lang="en-US" sz="1400" b="1" u="none" strike="noStrike" dirty="0">
                          <a:effectLst/>
                        </a:rPr>
                        <a:t>APR</a:t>
                      </a:r>
                    </a:p>
                  </a:txBody>
                  <a:tcPr marL="0" marR="0" marT="0" marB="0" anchor="ctr"/>
                </a:tc>
                <a:tc>
                  <a:txBody>
                    <a:bodyPr/>
                    <a:lstStyle/>
                    <a:p>
                      <a:pPr lvl="0" algn="ctr">
                        <a:buNone/>
                      </a:pPr>
                      <a:r>
                        <a:rPr lang="en-US" sz="1400" b="1" u="none" strike="noStrike" dirty="0">
                          <a:effectLst/>
                        </a:rPr>
                        <a:t>MEI</a:t>
                      </a:r>
                    </a:p>
                  </a:txBody>
                  <a:tcPr marL="0" marR="0" marT="0" marB="0" anchor="ctr"/>
                </a:tc>
                <a:tc>
                  <a:txBody>
                    <a:bodyPr/>
                    <a:lstStyle/>
                    <a:p>
                      <a:pPr lvl="0" algn="ctr">
                        <a:buNone/>
                      </a:pPr>
                      <a:r>
                        <a:rPr lang="en-US" sz="1400" b="1" u="none" strike="noStrike" dirty="0">
                          <a:effectLst/>
                        </a:rPr>
                        <a:t>JUNI</a:t>
                      </a:r>
                    </a:p>
                  </a:txBody>
                  <a:tcPr marL="0" marR="0" marT="0" marB="0" anchor="ctr"/>
                </a:tc>
                <a:tc>
                  <a:txBody>
                    <a:bodyPr/>
                    <a:lstStyle/>
                    <a:p>
                      <a:pPr lvl="0" algn="ctr">
                        <a:buNone/>
                      </a:pPr>
                      <a:r>
                        <a:rPr lang="en-US" sz="1400" b="1" u="none" strike="noStrike" dirty="0">
                          <a:effectLst/>
                        </a:rPr>
                        <a:t>JULI</a:t>
                      </a:r>
                    </a:p>
                  </a:txBody>
                  <a:tcPr marL="0" marR="0" marT="0" marB="0" anchor="ctr"/>
                </a:tc>
                <a:tc>
                  <a:txBody>
                    <a:bodyPr/>
                    <a:lstStyle/>
                    <a:p>
                      <a:pPr lvl="0" algn="ctr">
                        <a:buNone/>
                      </a:pPr>
                      <a:r>
                        <a:rPr lang="en-US" sz="1400" b="1" u="none" strike="noStrike" dirty="0">
                          <a:effectLst/>
                        </a:rPr>
                        <a:t>AGS</a:t>
                      </a:r>
                    </a:p>
                  </a:txBody>
                  <a:tcPr marL="0" marR="0" marT="0" marB="0" anchor="ctr"/>
                </a:tc>
                <a:tc>
                  <a:txBody>
                    <a:bodyPr/>
                    <a:lstStyle/>
                    <a:p>
                      <a:pPr lvl="0" algn="ctr">
                        <a:buNone/>
                      </a:pPr>
                      <a:r>
                        <a:rPr lang="en-US" sz="1400" b="1" u="none" strike="noStrike" dirty="0">
                          <a:effectLst/>
                        </a:rPr>
                        <a:t>SEP</a:t>
                      </a:r>
                    </a:p>
                  </a:txBody>
                  <a:tcPr marL="0" marR="0" marT="0" marB="0" anchor="ctr"/>
                </a:tc>
                <a:tc>
                  <a:txBody>
                    <a:bodyPr/>
                    <a:lstStyle/>
                    <a:p>
                      <a:pPr lvl="0" algn="ctr">
                        <a:buNone/>
                      </a:pPr>
                      <a:r>
                        <a:rPr lang="en-US" sz="1400" b="1" u="none" strike="noStrike" dirty="0">
                          <a:effectLst/>
                        </a:rPr>
                        <a:t>OKT</a:t>
                      </a:r>
                    </a:p>
                  </a:txBody>
                  <a:tcPr marL="0" marR="0" marT="0" marB="0" anchor="ctr"/>
                </a:tc>
                <a:tc>
                  <a:txBody>
                    <a:bodyPr/>
                    <a:lstStyle/>
                    <a:p>
                      <a:pPr lvl="0" algn="ctr">
                        <a:buNone/>
                      </a:pPr>
                      <a:r>
                        <a:rPr lang="en-US" sz="1400" b="1" u="none" strike="noStrike" dirty="0">
                          <a:effectLst/>
                        </a:rPr>
                        <a:t>NOV</a:t>
                      </a:r>
                    </a:p>
                  </a:txBody>
                  <a:tcPr marL="0" marR="0" marT="0" marB="0" anchor="ctr"/>
                </a:tc>
                <a:extLst>
                  <a:ext uri="{0D108BD9-81ED-4DB2-BD59-A6C34878D82A}">
                    <a16:rowId xmlns:a16="http://schemas.microsoft.com/office/drawing/2014/main" val="10001"/>
                  </a:ext>
                </a:extLst>
              </a:tr>
              <a:tr h="975094">
                <a:tc>
                  <a:txBody>
                    <a:bodyPr/>
                    <a:lstStyle/>
                    <a:p>
                      <a:pPr algn="ctr" fontAlgn="ctr"/>
                      <a:r>
                        <a:rPr lang="en-US" sz="1400" u="none" strike="noStrike" dirty="0">
                          <a:effectLst/>
                        </a:rPr>
                        <a:t>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l" fontAlgn="ctr"/>
                      <a:r>
                        <a:rPr lang="sv-SE" sz="1400" u="none" strike="noStrike" dirty="0">
                          <a:effectLst/>
                        </a:rPr>
                        <a:t>Kebutuhan darah bagi setiap pelayanan transfusi</a:t>
                      </a:r>
                      <a:endParaRPr lang="sv-SE"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100% </a:t>
                      </a:r>
                      <a:r>
                        <a:rPr lang="en-US" sz="1400" u="none" strike="noStrike" dirty="0" err="1">
                          <a:effectLst/>
                        </a:rPr>
                        <a:t>Terpenuhi</a:t>
                      </a:r>
                      <a:endParaRPr lang="en-US" sz="1400" b="0" i="0" u="none" strike="noStrike" dirty="0" err="1">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2"/>
                  </a:ext>
                </a:extLst>
              </a:tr>
              <a:tr h="644871">
                <a:tc>
                  <a:txBody>
                    <a:bodyPr/>
                    <a:lstStyle/>
                    <a:p>
                      <a:pPr algn="ctr" fontAlgn="ctr"/>
                      <a:r>
                        <a:rPr lang="en-US" sz="1400" u="none" strike="noStrike" dirty="0">
                          <a:effectLst/>
                        </a:rPr>
                        <a:t>2</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l" fontAlgn="ctr"/>
                      <a:r>
                        <a:rPr lang="en-US" sz="1400" u="none" strike="noStrike" dirty="0" err="1">
                          <a:effectLst/>
                        </a:rPr>
                        <a:t>Kejadian</a:t>
                      </a:r>
                      <a:r>
                        <a:rPr lang="en-US" sz="1400" u="none" strike="noStrike" dirty="0">
                          <a:effectLst/>
                        </a:rPr>
                        <a:t> </a:t>
                      </a:r>
                      <a:r>
                        <a:rPr lang="en-US" sz="1400" u="none" strike="noStrike" dirty="0" err="1">
                          <a:effectLst/>
                        </a:rPr>
                        <a:t>reaksi</a:t>
                      </a:r>
                      <a:r>
                        <a:rPr lang="en-US" sz="1400" u="none" strike="noStrike" dirty="0">
                          <a:effectLst/>
                        </a:rPr>
                        <a:t> </a:t>
                      </a:r>
                      <a:r>
                        <a:rPr lang="en-US" sz="1400" u="none" strike="noStrike" dirty="0" err="1">
                          <a:effectLst/>
                        </a:rPr>
                        <a:t>tranfusi</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u="none" strike="noStrike" dirty="0">
                          <a:effectLst/>
                        </a:rPr>
                        <a:t>≤ 0,01%</a:t>
                      </a:r>
                      <a:endParaRPr lang="en-US"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id-ID" sz="1400" u="none" strike="noStrike" dirty="0">
                          <a:effectLst/>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rPr>
                        <a:t>-</a:t>
                      </a:r>
                      <a:endParaRPr lang="id-ID" sz="1400" b="0" i="0" u="none" strike="noStrike" dirty="0">
                        <a:solidFill>
                          <a:srgbClr val="000000"/>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3"/>
                  </a:ext>
                </a:extLst>
              </a:tr>
            </a:tbl>
          </a:graphicData>
        </a:graphic>
      </p:graphicFrame>
      <p:sp>
        <p:nvSpPr>
          <p:cNvPr id="7" name="Rectangle: Diagonal Corners Rounded 6">
            <a:extLst>
              <a:ext uri="{FF2B5EF4-FFF2-40B4-BE49-F238E27FC236}">
                <a16:creationId xmlns:a16="http://schemas.microsoft.com/office/drawing/2014/main" id="{06271A66-02D1-4C1D-8037-97F532FB2729}"/>
              </a:ext>
            </a:extLst>
          </p:cNvPr>
          <p:cNvSpPr/>
          <p:nvPr/>
        </p:nvSpPr>
        <p:spPr>
          <a:xfrm>
            <a:off x="386578" y="3246149"/>
            <a:ext cx="2001831"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TRANSFUSI DARAH</a:t>
            </a:r>
          </a:p>
        </p:txBody>
      </p:sp>
      <p:sp>
        <p:nvSpPr>
          <p:cNvPr id="9" name="Rectangle: Diagonal Corners Rounded 8">
            <a:extLst>
              <a:ext uri="{FF2B5EF4-FFF2-40B4-BE49-F238E27FC236}">
                <a16:creationId xmlns:a16="http://schemas.microsoft.com/office/drawing/2014/main" id="{0655C779-295D-4160-A6C1-3577FBAA26A4}"/>
              </a:ext>
            </a:extLst>
          </p:cNvPr>
          <p:cNvSpPr/>
          <p:nvPr/>
        </p:nvSpPr>
        <p:spPr>
          <a:xfrm>
            <a:off x="386580" y="150529"/>
            <a:ext cx="165872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GIZI</a:t>
            </a:r>
          </a:p>
        </p:txBody>
      </p:sp>
      <p:sp>
        <p:nvSpPr>
          <p:cNvPr id="2" name="Slide Number Placeholder 1">
            <a:extLst>
              <a:ext uri="{FF2B5EF4-FFF2-40B4-BE49-F238E27FC236}">
                <a16:creationId xmlns:a16="http://schemas.microsoft.com/office/drawing/2014/main" id="{3A966883-24AA-4F33-8385-11CFB8B3BF18}"/>
              </a:ext>
            </a:extLst>
          </p:cNvPr>
          <p:cNvSpPr>
            <a:spLocks noGrp="1"/>
          </p:cNvSpPr>
          <p:nvPr>
            <p:ph type="sldNum" sz="quarter" idx="12"/>
          </p:nvPr>
        </p:nvSpPr>
        <p:spPr/>
        <p:txBody>
          <a:bodyPr/>
          <a:lstStyle/>
          <a:p>
            <a:fld id="{565CE74E-AB26-4998-AD42-012C4C1AD076}" type="slidenum">
              <a:rPr lang="zh-CN" altLang="en-US" smtClean="0"/>
              <a:t>59</a:t>
            </a:fld>
            <a:endParaRPr lang="zh-CN" altLang="en-US"/>
          </a:p>
        </p:txBody>
      </p:sp>
      <p:pic>
        <p:nvPicPr>
          <p:cNvPr id="4" name="Picture 3">
            <a:extLst>
              <a:ext uri="{FF2B5EF4-FFF2-40B4-BE49-F238E27FC236}">
                <a16:creationId xmlns:a16="http://schemas.microsoft.com/office/drawing/2014/main" id="{93CA3152-1583-426D-8631-51E83D7867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6" name="TextBox 5">
            <a:extLst>
              <a:ext uri="{FF2B5EF4-FFF2-40B4-BE49-F238E27FC236}">
                <a16:creationId xmlns:a16="http://schemas.microsoft.com/office/drawing/2014/main" id="{4EA1338C-85F6-4EF2-9F0C-C42B1788B8A9}"/>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986251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9" name="直接连接符 6">
            <a:extLst>
              <a:ext uri="{FF2B5EF4-FFF2-40B4-BE49-F238E27FC236}">
                <a16:creationId xmlns:a16="http://schemas.microsoft.com/office/drawing/2014/main" id="{A34E421C-8800-4E87-8862-257A70FC46C0}"/>
              </a:ext>
            </a:extLst>
          </p:cNvPr>
          <p:cNvCxnSpPr>
            <a:cxnSpLocks/>
          </p:cNvCxnSpPr>
          <p:nvPr/>
        </p:nvCxnSpPr>
        <p:spPr>
          <a:xfrm>
            <a:off x="1360478" y="774103"/>
            <a:ext cx="2491086"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0" name="文本框 7">
            <a:extLst>
              <a:ext uri="{FF2B5EF4-FFF2-40B4-BE49-F238E27FC236}">
                <a16:creationId xmlns:a16="http://schemas.microsoft.com/office/drawing/2014/main" id="{7017022C-0546-4D17-9970-BDC54266E878}"/>
              </a:ext>
            </a:extLst>
          </p:cNvPr>
          <p:cNvSpPr txBox="1"/>
          <p:nvPr>
            <p:custDataLst>
              <p:tags r:id="rId1"/>
            </p:custDataLst>
          </p:nvPr>
        </p:nvSpPr>
        <p:spPr>
          <a:xfrm>
            <a:off x="992660" y="96983"/>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Anggaran</a:t>
            </a:r>
            <a:r>
              <a:rPr lang="en-US" altLang="zh-CN" sz="40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w Cen MT Condensed Extra Bold" panose="020B0803020202020204" pitchFamily="34" charset="0"/>
                <a:sym typeface="Arial" panose="020B0604020202020204" pitchFamily="34" charset="0"/>
              </a:rPr>
              <a:t> BLUD</a:t>
            </a:r>
          </a:p>
        </p:txBody>
      </p:sp>
      <p:graphicFrame>
        <p:nvGraphicFramePr>
          <p:cNvPr id="21" name="Content Placeholder 5">
            <a:extLst>
              <a:ext uri="{FF2B5EF4-FFF2-40B4-BE49-F238E27FC236}">
                <a16:creationId xmlns:a16="http://schemas.microsoft.com/office/drawing/2014/main" id="{8752EDE6-F0DB-446B-9EB0-D1C377C44B88}"/>
              </a:ext>
            </a:extLst>
          </p:cNvPr>
          <p:cNvGraphicFramePr>
            <a:graphicFrameLocks/>
          </p:cNvGraphicFramePr>
          <p:nvPr>
            <p:extLst>
              <p:ext uri="{D42A27DB-BD31-4B8C-83A1-F6EECF244321}">
                <p14:modId xmlns:p14="http://schemas.microsoft.com/office/powerpoint/2010/main" val="2657938131"/>
              </p:ext>
            </p:extLst>
          </p:nvPr>
        </p:nvGraphicFramePr>
        <p:xfrm>
          <a:off x="678753" y="1308514"/>
          <a:ext cx="11073308" cy="2940585"/>
        </p:xfrm>
        <a:graphic>
          <a:graphicData uri="http://schemas.openxmlformats.org/drawingml/2006/table">
            <a:tbl>
              <a:tblPr firstRow="1" bandRow="1">
                <a:tableStyleId>{85BE263C-DBD7-4A20-BB59-AAB30ACAA65A}</a:tableStyleId>
              </a:tblPr>
              <a:tblGrid>
                <a:gridCol w="715528">
                  <a:extLst>
                    <a:ext uri="{9D8B030D-6E8A-4147-A177-3AD203B41FA5}">
                      <a16:colId xmlns:a16="http://schemas.microsoft.com/office/drawing/2014/main" val="20000"/>
                    </a:ext>
                  </a:extLst>
                </a:gridCol>
                <a:gridCol w="3610763">
                  <a:extLst>
                    <a:ext uri="{9D8B030D-6E8A-4147-A177-3AD203B41FA5}">
                      <a16:colId xmlns:a16="http://schemas.microsoft.com/office/drawing/2014/main" val="20001"/>
                    </a:ext>
                  </a:extLst>
                </a:gridCol>
                <a:gridCol w="2521171">
                  <a:extLst>
                    <a:ext uri="{9D8B030D-6E8A-4147-A177-3AD203B41FA5}">
                      <a16:colId xmlns:a16="http://schemas.microsoft.com/office/drawing/2014/main" val="20002"/>
                    </a:ext>
                  </a:extLst>
                </a:gridCol>
                <a:gridCol w="2250831">
                  <a:extLst>
                    <a:ext uri="{9D8B030D-6E8A-4147-A177-3AD203B41FA5}">
                      <a16:colId xmlns:a16="http://schemas.microsoft.com/office/drawing/2014/main" val="20003"/>
                    </a:ext>
                  </a:extLst>
                </a:gridCol>
                <a:gridCol w="1975015">
                  <a:extLst>
                    <a:ext uri="{9D8B030D-6E8A-4147-A177-3AD203B41FA5}">
                      <a16:colId xmlns:a16="http://schemas.microsoft.com/office/drawing/2014/main" val="20004"/>
                    </a:ext>
                  </a:extLst>
                </a:gridCol>
              </a:tblGrid>
              <a:tr h="410634">
                <a:tc rowSpan="2">
                  <a:txBody>
                    <a:bodyPr/>
                    <a:lstStyle/>
                    <a:p>
                      <a:pPr algn="ctr"/>
                      <a:r>
                        <a:rPr lang="en-US" sz="1800" dirty="0"/>
                        <a:t>NO</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t>URAIAN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rowSpan="2">
                  <a:txBody>
                    <a:bodyPr/>
                    <a:lstStyle/>
                    <a:p>
                      <a:pPr algn="ctr"/>
                      <a:r>
                        <a:rPr lang="en-US" sz="1800" dirty="0"/>
                        <a:t>ANGGARAN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gridSpan="2">
                  <a:txBody>
                    <a:bodyPr/>
                    <a:lstStyle/>
                    <a:p>
                      <a:pPr algn="ctr"/>
                      <a:r>
                        <a:rPr lang="en-US" sz="1800" dirty="0"/>
                        <a:t>REALISASI KEUANGAN</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h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extLst>
                  <a:ext uri="{0D108BD9-81ED-4DB2-BD59-A6C34878D82A}">
                    <a16:rowId xmlns:a16="http://schemas.microsoft.com/office/drawing/2014/main" val="10000"/>
                  </a:ext>
                </a:extLst>
              </a:tr>
              <a:tr h="342196">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vMerge="1">
                  <a:txBody>
                    <a:bodyPr/>
                    <a:lstStyle/>
                    <a:p>
                      <a:pPr algn="ctr"/>
                      <a:endParaRPr lang="en-US" sz="1400" b="1" dirty="0">
                        <a:solidFill>
                          <a:schemeClr val="tx2"/>
                        </a:solidFill>
                        <a:latin typeface="Verdana" pitchFamily="34" charset="0"/>
                        <a:ea typeface="Verdana" pitchFamily="34" charset="0"/>
                        <a:cs typeface="Verdana" pitchFamily="34" charset="0"/>
                      </a:endParaRPr>
                    </a:p>
                  </a:txBody>
                  <a:tcPr marL="181982" marR="181982" marT="68588" marB="68588"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baseline="0" dirty="0"/>
                        <a:t>(</a:t>
                      </a:r>
                      <a:r>
                        <a:rPr lang="en-US" sz="1800" dirty="0" err="1"/>
                        <a:t>Rp</a:t>
                      </a:r>
                      <a:r>
                        <a:rPr lang="en-US" sz="1800" dirty="0"/>
                        <a:t>.)</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a:t>(%)</a:t>
                      </a:r>
                      <a:endParaRPr lang="en-US" sz="1800" b="1" dirty="0">
                        <a:solidFill>
                          <a:schemeClr val="tx2"/>
                        </a:solidFill>
                        <a:latin typeface="Tw Cen MT" panose="020B0602020104020603" pitchFamily="34" charset="0"/>
                        <a:ea typeface="Verdana" pitchFamily="34" charset="0"/>
                        <a:cs typeface="Verdana" pitchFamily="34" charset="0"/>
                      </a:endParaRPr>
                    </a:p>
                  </a:txBody>
                  <a:tcPr marL="182740" marR="182740" marT="65286" marB="65286" anchor="ctr"/>
                </a:tc>
                <a:extLst>
                  <a:ext uri="{0D108BD9-81ED-4DB2-BD59-A6C34878D82A}">
                    <a16:rowId xmlns:a16="http://schemas.microsoft.com/office/drawing/2014/main" val="10001"/>
                  </a:ext>
                </a:extLst>
              </a:tr>
              <a:tr h="708353">
                <a:tc>
                  <a:txBody>
                    <a:bodyPr/>
                    <a:lstStyle/>
                    <a:p>
                      <a:pPr algn="ctr"/>
                      <a:r>
                        <a:rPr lang="en-US" sz="1800" dirty="0"/>
                        <a:t>1</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a:t>
                      </a:r>
                      <a:r>
                        <a:rPr lang="en-US" sz="1800" dirty="0" err="1"/>
                        <a:t>Pegawai</a:t>
                      </a:r>
                      <a:r>
                        <a:rPr lang="en-US" sz="1800" dirty="0"/>
                        <a:t> BLUD</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7.000.000.000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ctr" fontAlgn="ctr"/>
                      <a:r>
                        <a:rPr lang="en-US" sz="1800" b="0" i="0" u="none" strike="noStrike" dirty="0">
                          <a:solidFill>
                            <a:srgbClr val="000000"/>
                          </a:solidFill>
                          <a:effectLst/>
                          <a:latin typeface="+mn-lt"/>
                        </a:rPr>
                        <a:t>4.925.460.000</a:t>
                      </a:r>
                    </a:p>
                  </a:txBody>
                  <a:tcPr marL="9525" marR="9525" marT="9525" marB="0" anchor="ctr"/>
                </a:tc>
                <a:tc>
                  <a:txBody>
                    <a:bodyPr/>
                    <a:lstStyle/>
                    <a:p>
                      <a:pPr algn="ctr" fontAlgn="ctr"/>
                      <a:r>
                        <a:rPr lang="en-US" sz="1800" b="0" i="0" u="none" strike="noStrike" dirty="0">
                          <a:solidFill>
                            <a:srgbClr val="000000"/>
                          </a:solidFill>
                          <a:effectLst/>
                          <a:latin typeface="Arial" panose="020B0604020202020204" pitchFamily="34" charset="0"/>
                        </a:rPr>
                        <a:t>70,36</a:t>
                      </a:r>
                    </a:p>
                  </a:txBody>
                  <a:tcPr marL="9525" marR="9525" marT="9525" marB="0" anchor="ctr"/>
                </a:tc>
                <a:extLst>
                  <a:ext uri="{0D108BD9-81ED-4DB2-BD59-A6C34878D82A}">
                    <a16:rowId xmlns:a16="http://schemas.microsoft.com/office/drawing/2014/main" val="10002"/>
                  </a:ext>
                </a:extLst>
              </a:tr>
              <a:tr h="708353">
                <a:tc>
                  <a:txBody>
                    <a:bodyPr/>
                    <a:lstStyle/>
                    <a:p>
                      <a:pPr algn="ctr"/>
                      <a:r>
                        <a:rPr lang="en-US" sz="1800" dirty="0"/>
                        <a:t>2</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a:t>
                      </a:r>
                      <a:r>
                        <a:rPr lang="en-US" sz="1800" dirty="0" err="1"/>
                        <a:t>Barang</a:t>
                      </a:r>
                      <a:r>
                        <a:rPr lang="en-US" sz="1800" baseline="0" dirty="0"/>
                        <a:t> </a:t>
                      </a:r>
                      <a:r>
                        <a:rPr lang="en-US" sz="1800" baseline="0" dirty="0" err="1"/>
                        <a:t>dan</a:t>
                      </a:r>
                      <a:r>
                        <a:rPr lang="en-US" sz="1800" baseline="0" dirty="0"/>
                        <a:t> </a:t>
                      </a:r>
                      <a:r>
                        <a:rPr lang="en-US" sz="1800" baseline="0" dirty="0" err="1"/>
                        <a:t>Jasa</a:t>
                      </a:r>
                      <a:r>
                        <a:rPr lang="en-US" sz="1800" baseline="0" dirty="0"/>
                        <a:t> BLUD</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25.388.294.000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ctr" fontAlgn="ctr"/>
                      <a:r>
                        <a:rPr lang="en-US" sz="1800" b="0" i="0" u="none" strike="noStrike" dirty="0">
                          <a:solidFill>
                            <a:srgbClr val="000000"/>
                          </a:solidFill>
                          <a:effectLst/>
                          <a:latin typeface="+mn-lt"/>
                        </a:rPr>
                        <a:t> 19.125.539.575 </a:t>
                      </a:r>
                    </a:p>
                  </a:txBody>
                  <a:tcPr marL="9525" marR="9525" marT="9525" marB="0" anchor="ctr"/>
                </a:tc>
                <a:tc>
                  <a:txBody>
                    <a:bodyPr/>
                    <a:lstStyle/>
                    <a:p>
                      <a:pPr algn="ctr" fontAlgn="ctr"/>
                      <a:r>
                        <a:rPr lang="en-US" sz="1800" b="0" i="0" u="none" strike="noStrike" dirty="0">
                          <a:solidFill>
                            <a:srgbClr val="000000"/>
                          </a:solidFill>
                          <a:effectLst/>
                          <a:latin typeface="Arial" panose="020B0604020202020204" pitchFamily="34" charset="0"/>
                        </a:rPr>
                        <a:t>75,33</a:t>
                      </a:r>
                    </a:p>
                  </a:txBody>
                  <a:tcPr marL="9525" marR="9525" marT="9525" marB="0" anchor="ctr"/>
                </a:tc>
                <a:extLst>
                  <a:ext uri="{0D108BD9-81ED-4DB2-BD59-A6C34878D82A}">
                    <a16:rowId xmlns:a16="http://schemas.microsoft.com/office/drawing/2014/main" val="10003"/>
                  </a:ext>
                </a:extLst>
              </a:tr>
              <a:tr h="708353">
                <a:tc>
                  <a:txBody>
                    <a:bodyPr/>
                    <a:lstStyle/>
                    <a:p>
                      <a:pPr algn="ctr"/>
                      <a:r>
                        <a:rPr lang="en-US" sz="1800" dirty="0"/>
                        <a:t>3</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err="1"/>
                        <a:t>Biaya</a:t>
                      </a:r>
                      <a:r>
                        <a:rPr lang="en-US" sz="1800" dirty="0"/>
                        <a:t> Modal</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r"/>
                      <a:r>
                        <a:rPr lang="en-US" sz="1800" dirty="0"/>
                        <a:t>750.000.000</a:t>
                      </a:r>
                      <a:endParaRPr lang="en-US" sz="1800" b="0" dirty="0">
                        <a:solidFill>
                          <a:schemeClr val="tx1"/>
                        </a:solidFill>
                        <a:latin typeface="Tw Cen MT" panose="020B0602020104020603" pitchFamily="34" charset="0"/>
                        <a:ea typeface="Verdana" pitchFamily="34" charset="0"/>
                        <a:cs typeface="Verdana" pitchFamily="34" charset="0"/>
                      </a:endParaRPr>
                    </a:p>
                  </a:txBody>
                  <a:tcPr marL="182740" marR="182740" marT="65286" marB="65286" anchor="ctr"/>
                </a:tc>
                <a:tc>
                  <a:txBody>
                    <a:bodyPr/>
                    <a:lstStyle/>
                    <a:p>
                      <a:pPr algn="ctr" fontAlgn="ctr"/>
                      <a:r>
                        <a:rPr lang="en-US" sz="1800" b="0" i="0" u="none" strike="noStrike" dirty="0">
                          <a:solidFill>
                            <a:srgbClr val="000000"/>
                          </a:solidFill>
                          <a:effectLst/>
                          <a:latin typeface="+mn-lt"/>
                        </a:rPr>
                        <a:t>262,094,808</a:t>
                      </a:r>
                    </a:p>
                  </a:txBody>
                  <a:tcPr marL="9525" marR="9525" marT="9525" marB="0" anchor="ctr"/>
                </a:tc>
                <a:tc>
                  <a:txBody>
                    <a:bodyPr/>
                    <a:lstStyle/>
                    <a:p>
                      <a:pPr algn="ctr" fontAlgn="ctr"/>
                      <a:r>
                        <a:rPr lang="en-US" sz="1800" b="0" i="0" u="none" strike="noStrike" dirty="0">
                          <a:solidFill>
                            <a:srgbClr val="000000"/>
                          </a:solidFill>
                          <a:effectLst/>
                          <a:latin typeface="Arial" panose="020B0604020202020204" pitchFamily="34" charset="0"/>
                        </a:rPr>
                        <a:t>24,95</a:t>
                      </a:r>
                    </a:p>
                  </a:txBody>
                  <a:tcPr marL="9525" marR="9525" marT="9525" marB="0" anchor="ctr"/>
                </a:tc>
                <a:extLst>
                  <a:ext uri="{0D108BD9-81ED-4DB2-BD59-A6C34878D82A}">
                    <a16:rowId xmlns:a16="http://schemas.microsoft.com/office/drawing/2014/main" val="10004"/>
                  </a:ext>
                </a:extLst>
              </a:tr>
            </a:tbl>
          </a:graphicData>
        </a:graphic>
      </p:graphicFrame>
      <p:sp>
        <p:nvSpPr>
          <p:cNvPr id="2" name="Slide Number Placeholder 1">
            <a:extLst>
              <a:ext uri="{FF2B5EF4-FFF2-40B4-BE49-F238E27FC236}">
                <a16:creationId xmlns:a16="http://schemas.microsoft.com/office/drawing/2014/main" id="{208F79C2-1F0D-408B-9032-348617F28511}"/>
              </a:ext>
            </a:extLst>
          </p:cNvPr>
          <p:cNvSpPr>
            <a:spLocks noGrp="1"/>
          </p:cNvSpPr>
          <p:nvPr>
            <p:ph type="sldNum" sz="quarter" idx="12"/>
          </p:nvPr>
        </p:nvSpPr>
        <p:spPr/>
        <p:txBody>
          <a:bodyPr/>
          <a:lstStyle/>
          <a:p>
            <a:fld id="{565CE74E-AB26-4998-AD42-012C4C1AD076}" type="slidenum">
              <a:rPr lang="zh-CN" altLang="en-US" smtClean="0"/>
              <a:t>6</a:t>
            </a:fld>
            <a:endParaRPr lang="zh-CN" altLang="en-US"/>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FC95D06-521A-4F06-976C-D8B1B44F1336}"/>
              </a:ext>
            </a:extLst>
          </p:cNvPr>
          <p:cNvGraphicFramePr>
            <a:graphicFrameLocks noGrp="1"/>
          </p:cNvGraphicFramePr>
          <p:nvPr>
            <p:extLst>
              <p:ext uri="{D42A27DB-BD31-4B8C-83A1-F6EECF244321}">
                <p14:modId xmlns:p14="http://schemas.microsoft.com/office/powerpoint/2010/main" val="1394482854"/>
              </p:ext>
            </p:extLst>
          </p:nvPr>
        </p:nvGraphicFramePr>
        <p:xfrm>
          <a:off x="287473" y="415874"/>
          <a:ext cx="11443317" cy="3413760"/>
        </p:xfrm>
        <a:graphic>
          <a:graphicData uri="http://schemas.openxmlformats.org/drawingml/2006/table">
            <a:tbl>
              <a:tblPr firstRow="1" firstCol="1" bandRow="1">
                <a:tableStyleId>{93296810-A885-4BE3-A3E7-6D5BEEA58F35}</a:tableStyleId>
              </a:tblPr>
              <a:tblGrid>
                <a:gridCol w="346895">
                  <a:extLst>
                    <a:ext uri="{9D8B030D-6E8A-4147-A177-3AD203B41FA5}">
                      <a16:colId xmlns:a16="http://schemas.microsoft.com/office/drawing/2014/main" val="20000"/>
                    </a:ext>
                  </a:extLst>
                </a:gridCol>
                <a:gridCol w="2632292">
                  <a:extLst>
                    <a:ext uri="{9D8B030D-6E8A-4147-A177-3AD203B41FA5}">
                      <a16:colId xmlns:a16="http://schemas.microsoft.com/office/drawing/2014/main" val="20001"/>
                    </a:ext>
                  </a:extLst>
                </a:gridCol>
                <a:gridCol w="1035203">
                  <a:extLst>
                    <a:ext uri="{9D8B030D-6E8A-4147-A177-3AD203B41FA5}">
                      <a16:colId xmlns:a16="http://schemas.microsoft.com/office/drawing/2014/main" val="20002"/>
                    </a:ext>
                  </a:extLst>
                </a:gridCol>
                <a:gridCol w="675357">
                  <a:extLst>
                    <a:ext uri="{9D8B030D-6E8A-4147-A177-3AD203B41FA5}">
                      <a16:colId xmlns:a16="http://schemas.microsoft.com/office/drawing/2014/main" val="20003"/>
                    </a:ext>
                  </a:extLst>
                </a:gridCol>
                <a:gridCol w="675357">
                  <a:extLst>
                    <a:ext uri="{9D8B030D-6E8A-4147-A177-3AD203B41FA5}">
                      <a16:colId xmlns:a16="http://schemas.microsoft.com/office/drawing/2014/main" val="1489538269"/>
                    </a:ext>
                  </a:extLst>
                </a:gridCol>
                <a:gridCol w="675357">
                  <a:extLst>
                    <a:ext uri="{9D8B030D-6E8A-4147-A177-3AD203B41FA5}">
                      <a16:colId xmlns:a16="http://schemas.microsoft.com/office/drawing/2014/main" val="2448264707"/>
                    </a:ext>
                  </a:extLst>
                </a:gridCol>
                <a:gridCol w="675357">
                  <a:extLst>
                    <a:ext uri="{9D8B030D-6E8A-4147-A177-3AD203B41FA5}">
                      <a16:colId xmlns:a16="http://schemas.microsoft.com/office/drawing/2014/main" val="3406605727"/>
                    </a:ext>
                  </a:extLst>
                </a:gridCol>
                <a:gridCol w="675357">
                  <a:extLst>
                    <a:ext uri="{9D8B030D-6E8A-4147-A177-3AD203B41FA5}">
                      <a16:colId xmlns:a16="http://schemas.microsoft.com/office/drawing/2014/main" val="968624254"/>
                    </a:ext>
                  </a:extLst>
                </a:gridCol>
                <a:gridCol w="675357">
                  <a:extLst>
                    <a:ext uri="{9D8B030D-6E8A-4147-A177-3AD203B41FA5}">
                      <a16:colId xmlns:a16="http://schemas.microsoft.com/office/drawing/2014/main" val="3079498454"/>
                    </a:ext>
                  </a:extLst>
                </a:gridCol>
                <a:gridCol w="675357">
                  <a:extLst>
                    <a:ext uri="{9D8B030D-6E8A-4147-A177-3AD203B41FA5}">
                      <a16:colId xmlns:a16="http://schemas.microsoft.com/office/drawing/2014/main" val="556105626"/>
                    </a:ext>
                  </a:extLst>
                </a:gridCol>
                <a:gridCol w="675357">
                  <a:extLst>
                    <a:ext uri="{9D8B030D-6E8A-4147-A177-3AD203B41FA5}">
                      <a16:colId xmlns:a16="http://schemas.microsoft.com/office/drawing/2014/main" val="1915332671"/>
                    </a:ext>
                  </a:extLst>
                </a:gridCol>
                <a:gridCol w="675357">
                  <a:extLst>
                    <a:ext uri="{9D8B030D-6E8A-4147-A177-3AD203B41FA5}">
                      <a16:colId xmlns:a16="http://schemas.microsoft.com/office/drawing/2014/main" val="4133018059"/>
                    </a:ext>
                  </a:extLst>
                </a:gridCol>
                <a:gridCol w="675357">
                  <a:extLst>
                    <a:ext uri="{9D8B030D-6E8A-4147-A177-3AD203B41FA5}">
                      <a16:colId xmlns:a16="http://schemas.microsoft.com/office/drawing/2014/main" val="20012"/>
                    </a:ext>
                  </a:extLst>
                </a:gridCol>
                <a:gridCol w="675357">
                  <a:extLst>
                    <a:ext uri="{9D8B030D-6E8A-4147-A177-3AD203B41FA5}">
                      <a16:colId xmlns:a16="http://schemas.microsoft.com/office/drawing/2014/main" val="2938521928"/>
                    </a:ext>
                  </a:extLst>
                </a:gridCol>
              </a:tblGrid>
              <a:tr h="187556">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11">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87556">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tc>
                  <a:txBody>
                    <a:bodyPr/>
                    <a:lstStyle/>
                    <a:p>
                      <a:pPr lvl="0" algn="ctr">
                        <a:buNone/>
                      </a:pPr>
                      <a:r>
                        <a:rPr lang="en-US" sz="1600" b="1" u="none" strike="noStrike" dirty="0">
                          <a:effectLst/>
                          <a:latin typeface="Tw Cen MT"/>
                        </a:rPr>
                        <a:t>SEP</a:t>
                      </a:r>
                    </a:p>
                  </a:txBody>
                  <a:tcPr marL="0" marR="0" marT="0" marB="0" anchor="ctr"/>
                </a:tc>
                <a:tc>
                  <a:txBody>
                    <a:bodyPr/>
                    <a:lstStyle/>
                    <a:p>
                      <a:pPr lvl="0" algn="ctr">
                        <a:buNone/>
                      </a:pPr>
                      <a:r>
                        <a:rPr lang="en-US" sz="1600" b="1" u="none" strike="noStrike" dirty="0">
                          <a:effectLst/>
                          <a:latin typeface="Tw Cen MT"/>
                        </a:rPr>
                        <a:t>OKT</a:t>
                      </a:r>
                    </a:p>
                  </a:txBody>
                  <a:tcPr marL="0" marR="0" marT="0" marB="0" anchor="ctr"/>
                </a:tc>
                <a:tc>
                  <a:txBody>
                    <a:bodyPr/>
                    <a:lstStyle/>
                    <a:p>
                      <a:pPr lvl="0" algn="ctr">
                        <a:buNone/>
                      </a:pPr>
                      <a:r>
                        <a:rPr lang="en-US" sz="1600" b="1" u="none" strike="noStrike" dirty="0">
                          <a:effectLst/>
                          <a:latin typeface="Tw Cen MT"/>
                        </a:rPr>
                        <a:t>NOV</a:t>
                      </a:r>
                    </a:p>
                  </a:txBody>
                  <a:tcPr marL="0" marR="0" marT="0" marB="0" anchor="ctr"/>
                </a:tc>
                <a:extLst>
                  <a:ext uri="{0D108BD9-81ED-4DB2-BD59-A6C34878D82A}">
                    <a16:rowId xmlns:a16="http://schemas.microsoft.com/office/drawing/2014/main" val="10001"/>
                  </a:ext>
                </a:extLst>
              </a:tr>
              <a:tr h="482286">
                <a:tc>
                  <a:txBody>
                    <a:bodyPr/>
                    <a:lstStyle/>
                    <a:p>
                      <a:pPr algn="ctr" fontAlgn="t"/>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0" marR="0" marT="0" marB="0"/>
                </a:tc>
                <a:tc>
                  <a:txBody>
                    <a:bodyPr/>
                    <a:lstStyle/>
                    <a:p>
                      <a:pPr algn="just" fontAlgn="t"/>
                      <a:r>
                        <a:rPr lang="en-US" sz="1600" u="none" strike="noStrike" dirty="0" err="1">
                          <a:effectLst/>
                          <a:latin typeface="Tw Cen MT"/>
                        </a:rPr>
                        <a:t>Kelengkapan</a:t>
                      </a:r>
                      <a:r>
                        <a:rPr lang="en-US" sz="1600" u="none" strike="noStrike" dirty="0">
                          <a:effectLst/>
                          <a:latin typeface="Tw Cen MT"/>
                        </a:rPr>
                        <a:t> </a:t>
                      </a:r>
                      <a:r>
                        <a:rPr lang="en-US" sz="1600" u="none" strike="noStrike" dirty="0" err="1">
                          <a:effectLst/>
                          <a:latin typeface="Tw Cen MT"/>
                        </a:rPr>
                        <a:t>Pengisian</a:t>
                      </a:r>
                      <a:r>
                        <a:rPr lang="en-US" sz="1600" u="none" strike="noStrike" dirty="0">
                          <a:effectLst/>
                          <a:latin typeface="Tw Cen MT"/>
                        </a:rPr>
                        <a:t> </a:t>
                      </a:r>
                      <a:r>
                        <a:rPr lang="en-US" sz="1600" u="none" strike="noStrike" dirty="0" err="1">
                          <a:effectLst/>
                          <a:latin typeface="Tw Cen MT"/>
                        </a:rPr>
                        <a:t>Rekam</a:t>
                      </a:r>
                      <a:r>
                        <a:rPr lang="en-US" sz="1600" u="none" strike="noStrike" dirty="0">
                          <a:effectLst/>
                          <a:latin typeface="Tw Cen MT"/>
                        </a:rPr>
                        <a:t> Medik 24 Jam Setelah </a:t>
                      </a:r>
                      <a:r>
                        <a:rPr lang="en-US" sz="1600" u="none" strike="noStrike" dirty="0" err="1">
                          <a:effectLst/>
                          <a:latin typeface="Tw Cen MT"/>
                        </a:rPr>
                        <a:t>Selesai</a:t>
                      </a:r>
                      <a:r>
                        <a:rPr lang="en-US" sz="1600" u="none" strike="noStrike" dirty="0">
                          <a:effectLst/>
                          <a:latin typeface="Tw Cen MT"/>
                        </a:rPr>
                        <a:t> </a:t>
                      </a:r>
                      <a:r>
                        <a:rPr lang="en-US" sz="1600" u="none" strike="noStrike" dirty="0" err="1">
                          <a:effectLst/>
                          <a:latin typeface="Tw Cen MT"/>
                        </a:rPr>
                        <a:t>Pelayanan</a:t>
                      </a:r>
                      <a:endParaRPr lang="en-US" sz="1600" b="0" i="0" u="none" strike="noStrike" dirty="0" err="1">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100%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en-US" sz="1600" u="none" strike="noStrike" dirty="0">
                          <a:effectLst/>
                          <a:latin typeface="Tw Cen MT"/>
                        </a:rPr>
                        <a:t>2,76%</a:t>
                      </a:r>
                      <a:endParaRPr lang="id-ID" sz="1600" u="none" strike="noStrike" dirty="0">
                        <a:effectLst/>
                        <a:latin typeface="Tw Cen MT"/>
                      </a:endParaRPr>
                    </a:p>
                  </a:txBody>
                  <a:tcPr marL="0" marR="0" marT="0" marB="0" anchor="ctr"/>
                </a:tc>
                <a:tc>
                  <a:txBody>
                    <a:bodyPr/>
                    <a:lstStyle/>
                    <a:p>
                      <a:pPr lvl="0" algn="ctr">
                        <a:buNone/>
                      </a:pPr>
                      <a:r>
                        <a:rPr lang="en-US" sz="1600" u="none" strike="noStrike" dirty="0">
                          <a:effectLst/>
                          <a:latin typeface="Tw Cen MT"/>
                        </a:rPr>
                        <a:t>6,74 %</a:t>
                      </a:r>
                      <a:endParaRPr lang="id-ID" sz="1600" u="none" strike="noStrike" dirty="0">
                        <a:effectLst/>
                        <a:latin typeface="Tw Cen MT"/>
                      </a:endParaRPr>
                    </a:p>
                  </a:txBody>
                  <a:tcPr marL="0" marR="0" marT="0" marB="0" anchor="ctr"/>
                </a:tc>
                <a:extLst>
                  <a:ext uri="{0D108BD9-81ED-4DB2-BD59-A6C34878D82A}">
                    <a16:rowId xmlns:a16="http://schemas.microsoft.com/office/drawing/2014/main" val="10002"/>
                  </a:ext>
                </a:extLst>
              </a:tr>
              <a:tr h="482286">
                <a:tc>
                  <a:txBody>
                    <a:bodyPr/>
                    <a:lstStyle/>
                    <a:p>
                      <a:pPr algn="ctr" fontAlgn="t"/>
                      <a:r>
                        <a:rPr lang="en-US" sz="1600" u="none" strike="noStrike" dirty="0">
                          <a:effectLst/>
                          <a:latin typeface="Tw Cen MT"/>
                        </a:rPr>
                        <a:t>2.</a:t>
                      </a:r>
                      <a:endParaRPr lang="en-US" sz="1600" b="0" i="0" u="none" strike="noStrike" dirty="0">
                        <a:solidFill>
                          <a:srgbClr val="000000"/>
                        </a:solidFill>
                        <a:effectLst/>
                        <a:latin typeface="Tw Cen MT"/>
                      </a:endParaRPr>
                    </a:p>
                  </a:txBody>
                  <a:tcPr marL="0" marR="0" marT="0" marB="0"/>
                </a:tc>
                <a:tc>
                  <a:txBody>
                    <a:bodyPr/>
                    <a:lstStyle/>
                    <a:p>
                      <a:pPr algn="just" fontAlgn="t"/>
                      <a:r>
                        <a:rPr lang="en-US" sz="1600" u="none" strike="noStrike" dirty="0" err="1">
                          <a:effectLst/>
                          <a:latin typeface="Tw Cen MT" panose="020B0602020104020603" pitchFamily="34" charset="0"/>
                        </a:rPr>
                        <a:t>Kelengkapan</a:t>
                      </a:r>
                      <a:r>
                        <a:rPr lang="en-US" sz="1600" u="none" strike="noStrike" dirty="0">
                          <a:effectLst/>
                          <a:latin typeface="Tw Cen MT" panose="020B0602020104020603" pitchFamily="34" charset="0"/>
                        </a:rPr>
                        <a:t> Informed </a:t>
                      </a:r>
                      <a:r>
                        <a:rPr lang="en-US" sz="1600" u="none" strike="noStrike" dirty="0" err="1">
                          <a:effectLst/>
                          <a:latin typeface="Tw Cen MT" panose="020B0602020104020603" pitchFamily="34" charset="0"/>
                        </a:rPr>
                        <a:t>Concent</a:t>
                      </a:r>
                      <a:r>
                        <a:rPr lang="en-US" sz="1600" u="none" strike="noStrike" dirty="0">
                          <a:effectLst/>
                          <a:latin typeface="Tw Cen MT" panose="020B0602020104020603" pitchFamily="34" charset="0"/>
                        </a:rPr>
                        <a:t> Setelah </a:t>
                      </a:r>
                      <a:r>
                        <a:rPr lang="en-US" sz="1600" u="none" strike="noStrike" dirty="0" err="1">
                          <a:effectLst/>
                          <a:latin typeface="Tw Cen MT" panose="020B0602020104020603" pitchFamily="34" charset="0"/>
                        </a:rPr>
                        <a:t>Mendapatkan</a:t>
                      </a:r>
                      <a:r>
                        <a:rPr lang="en-US" sz="1600" u="none" strike="noStrike" dirty="0">
                          <a:effectLst/>
                          <a:latin typeface="Tw Cen MT" panose="020B0602020104020603" pitchFamily="34" charset="0"/>
                        </a:rPr>
                        <a:t> </a:t>
                      </a:r>
                      <a:r>
                        <a:rPr lang="en-US" sz="1600" u="none" strike="noStrike" dirty="0" err="1">
                          <a:effectLst/>
                          <a:latin typeface="Tw Cen MT" panose="020B0602020104020603" pitchFamily="34" charset="0"/>
                        </a:rPr>
                        <a:t>Informasi</a:t>
                      </a:r>
                      <a:r>
                        <a:rPr lang="en-US" sz="1600" u="none" strike="noStrike" dirty="0">
                          <a:effectLst/>
                          <a:latin typeface="Tw Cen MT" panose="020B0602020104020603" pitchFamily="34" charset="0"/>
                        </a:rPr>
                        <a:t> Yang </a:t>
                      </a:r>
                      <a:r>
                        <a:rPr lang="en-US" sz="1600" u="none" strike="noStrike" dirty="0" err="1">
                          <a:effectLst/>
                          <a:latin typeface="Tw Cen MT" panose="020B0602020104020603" pitchFamily="34" charset="0"/>
                        </a:rPr>
                        <a:t>Jelas</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100%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id-ID" sz="1600" u="none" strike="noStrike" dirty="0">
                          <a:effectLst/>
                          <a:latin typeface="Tw Cen MT"/>
                        </a:rPr>
                        <a:t>100%</a:t>
                      </a:r>
                    </a:p>
                  </a:txBody>
                  <a:tcPr marL="0" marR="0" marT="0" marB="0" anchor="ctr"/>
                </a:tc>
                <a:tc>
                  <a:txBody>
                    <a:bodyPr/>
                    <a:lstStyle/>
                    <a:p>
                      <a:pPr lvl="0" algn="ctr">
                        <a:buNone/>
                      </a:pPr>
                      <a:r>
                        <a:rPr lang="en-US" sz="1600" u="none" strike="noStrike">
                          <a:effectLst/>
                          <a:latin typeface="Tw Cen MT"/>
                        </a:rPr>
                        <a:t>100 %</a:t>
                      </a:r>
                      <a:endParaRPr lang="id-ID" sz="1600" u="none" strike="noStrike" dirty="0">
                        <a:effectLst/>
                        <a:latin typeface="Tw Cen MT"/>
                      </a:endParaRPr>
                    </a:p>
                  </a:txBody>
                  <a:tcPr marL="0" marR="0" marT="0" marB="0" anchor="ctr"/>
                </a:tc>
                <a:extLst>
                  <a:ext uri="{0D108BD9-81ED-4DB2-BD59-A6C34878D82A}">
                    <a16:rowId xmlns:a16="http://schemas.microsoft.com/office/drawing/2014/main" val="10003"/>
                  </a:ext>
                </a:extLst>
              </a:tr>
              <a:tr h="482286">
                <a:tc>
                  <a:txBody>
                    <a:bodyPr/>
                    <a:lstStyle/>
                    <a:p>
                      <a:pPr algn="ctr" fontAlgn="t"/>
                      <a:r>
                        <a:rPr lang="en-US" sz="1600" u="none" strike="noStrike" dirty="0">
                          <a:effectLst/>
                          <a:latin typeface="Tw Cen MT"/>
                        </a:rPr>
                        <a:t>3.</a:t>
                      </a:r>
                      <a:endParaRPr lang="en-US" sz="1600" b="0" i="0" u="none" strike="noStrike" dirty="0">
                        <a:solidFill>
                          <a:srgbClr val="000000"/>
                        </a:solidFill>
                        <a:effectLst/>
                        <a:latin typeface="Tw Cen MT"/>
                      </a:endParaRPr>
                    </a:p>
                  </a:txBody>
                  <a:tcPr marL="0" marR="0" marT="0" marB="0"/>
                </a:tc>
                <a:tc>
                  <a:txBody>
                    <a:bodyPr/>
                    <a:lstStyle/>
                    <a:p>
                      <a:pPr algn="just" fontAlgn="t"/>
                      <a:r>
                        <a:rPr lang="en-US" sz="1600" u="none" strike="noStrike" dirty="0">
                          <a:effectLst/>
                          <a:latin typeface="Tw Cen MT"/>
                        </a:rPr>
                        <a:t>Waktu </a:t>
                      </a:r>
                      <a:r>
                        <a:rPr lang="en-US" sz="1600" u="none" strike="noStrike" dirty="0" err="1">
                          <a:effectLst/>
                          <a:latin typeface="Tw Cen MT"/>
                        </a:rPr>
                        <a:t>Penyediaan</a:t>
                      </a:r>
                      <a:r>
                        <a:rPr lang="en-US" sz="1600" u="none" strike="noStrike" dirty="0">
                          <a:effectLst/>
                          <a:latin typeface="Tw Cen MT"/>
                        </a:rPr>
                        <a:t> </a:t>
                      </a:r>
                      <a:r>
                        <a:rPr lang="en-US" sz="1600" u="none" strike="noStrike" dirty="0" err="1">
                          <a:effectLst/>
                          <a:latin typeface="Tw Cen MT"/>
                        </a:rPr>
                        <a:t>Dokumen</a:t>
                      </a:r>
                      <a:r>
                        <a:rPr lang="en-US" sz="1600" u="none" strike="noStrike" dirty="0">
                          <a:effectLst/>
                          <a:latin typeface="Tw Cen MT"/>
                        </a:rPr>
                        <a:t> </a:t>
                      </a:r>
                      <a:r>
                        <a:rPr lang="en-US" sz="1600" u="none" strike="noStrike" dirty="0" err="1">
                          <a:effectLst/>
                          <a:latin typeface="Tw Cen MT"/>
                        </a:rPr>
                        <a:t>Rekam</a:t>
                      </a:r>
                      <a:r>
                        <a:rPr lang="en-US" sz="1600" u="none" strike="noStrike" dirty="0">
                          <a:effectLst/>
                          <a:latin typeface="Tw Cen MT"/>
                        </a:rPr>
                        <a:t> Medik </a:t>
                      </a:r>
                      <a:r>
                        <a:rPr lang="en-US" sz="1600" u="none" strike="noStrike" dirty="0" err="1">
                          <a:effectLst/>
                          <a:latin typeface="Tw Cen MT"/>
                        </a:rPr>
                        <a:t>Pelayanan</a:t>
                      </a:r>
                      <a:r>
                        <a:rPr lang="en-US" sz="1600" u="none" strike="noStrike" dirty="0">
                          <a:effectLst/>
                          <a:latin typeface="Tw Cen MT"/>
                        </a:rPr>
                        <a:t> Rawat Jalan</a:t>
                      </a:r>
                      <a:endParaRPr lang="en-US" sz="16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 10 </a:t>
                      </a:r>
                      <a:r>
                        <a:rPr lang="en-US" sz="1600" u="none" strike="noStrike" dirty="0" err="1">
                          <a:effectLst/>
                          <a:latin typeface="Tw Cen MT"/>
                        </a:rPr>
                        <a:t>menit</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en-US" sz="1600" u="none" strike="noStrike" dirty="0">
                          <a:effectLst/>
                          <a:latin typeface="Tw Cen MT"/>
                        </a:rPr>
                        <a:t>3 </a:t>
                      </a:r>
                      <a:r>
                        <a:rPr lang="en-US" sz="1600" u="none" strike="noStrike" dirty="0" err="1">
                          <a:effectLst/>
                          <a:latin typeface="Tw Cen MT"/>
                        </a:rPr>
                        <a:t>menit</a:t>
                      </a:r>
                      <a:endParaRPr lang="id-ID" sz="1600" u="none" strike="noStrike" dirty="0">
                        <a:effectLst/>
                        <a:latin typeface="Tw Cen MT"/>
                      </a:endParaRPr>
                    </a:p>
                  </a:txBody>
                  <a:tcPr marL="0" marR="0" marT="0" marB="0" anchor="ctr"/>
                </a:tc>
                <a:tc>
                  <a:txBody>
                    <a:bodyPr/>
                    <a:lstStyle/>
                    <a:p>
                      <a:pPr lvl="0" algn="ctr">
                        <a:buNone/>
                      </a:pPr>
                      <a:r>
                        <a:rPr lang="en-US" sz="1600" u="none" strike="noStrike" dirty="0">
                          <a:effectLst/>
                          <a:latin typeface="Tw Cen MT"/>
                        </a:rPr>
                        <a:t>3 </a:t>
                      </a:r>
                      <a:r>
                        <a:rPr lang="en-US" sz="1600" u="none" strike="noStrike" dirty="0" err="1">
                          <a:effectLst/>
                          <a:latin typeface="Tw Cen MT"/>
                        </a:rPr>
                        <a:t>menit</a:t>
                      </a:r>
                      <a:endParaRPr lang="id-ID" sz="1600" u="none" strike="noStrike" dirty="0">
                        <a:effectLst/>
                        <a:latin typeface="Tw Cen MT"/>
                      </a:endParaRPr>
                    </a:p>
                  </a:txBody>
                  <a:tcPr marL="0" marR="0" marT="0" marB="0" anchor="ctr"/>
                </a:tc>
                <a:tc>
                  <a:txBody>
                    <a:bodyPr/>
                    <a:lstStyle/>
                    <a:p>
                      <a:pPr lvl="0" algn="ctr">
                        <a:buNone/>
                      </a:pPr>
                      <a:r>
                        <a:rPr lang="en-US" sz="1600" u="none" strike="noStrike" dirty="0">
                          <a:effectLst/>
                          <a:latin typeface="Tw Cen MT"/>
                        </a:rPr>
                        <a:t>3 </a:t>
                      </a:r>
                      <a:r>
                        <a:rPr lang="en-US" sz="1600" u="none" strike="noStrike" dirty="0" err="1">
                          <a:effectLst/>
                          <a:latin typeface="Tw Cen MT"/>
                        </a:rPr>
                        <a:t>menit</a:t>
                      </a:r>
                      <a:endParaRPr lang="id-ID" sz="1600" u="none" strike="noStrike" dirty="0">
                        <a:effectLst/>
                        <a:latin typeface="Tw Cen MT"/>
                      </a:endParaRPr>
                    </a:p>
                  </a:txBody>
                  <a:tcPr marL="0" marR="0" marT="0" marB="0" anchor="ctr"/>
                </a:tc>
                <a:extLst>
                  <a:ext uri="{0D108BD9-81ED-4DB2-BD59-A6C34878D82A}">
                    <a16:rowId xmlns:a16="http://schemas.microsoft.com/office/drawing/2014/main" val="10004"/>
                  </a:ext>
                </a:extLst>
              </a:tr>
              <a:tr h="482286">
                <a:tc>
                  <a:txBody>
                    <a:bodyPr/>
                    <a:lstStyle/>
                    <a:p>
                      <a:pPr algn="ctr" fontAlgn="t"/>
                      <a:r>
                        <a:rPr lang="en-US" sz="1600" u="none" strike="noStrike" dirty="0">
                          <a:effectLst/>
                          <a:latin typeface="Tw Cen MT"/>
                        </a:rPr>
                        <a:t>4.</a:t>
                      </a:r>
                      <a:endParaRPr lang="en-US" sz="1600" b="0" i="0" u="none" strike="noStrike" dirty="0">
                        <a:solidFill>
                          <a:srgbClr val="000000"/>
                        </a:solidFill>
                        <a:effectLst/>
                        <a:latin typeface="Tw Cen MT"/>
                      </a:endParaRPr>
                    </a:p>
                  </a:txBody>
                  <a:tcPr marL="0" marR="0" marT="0" marB="0"/>
                </a:tc>
                <a:tc>
                  <a:txBody>
                    <a:bodyPr/>
                    <a:lstStyle/>
                    <a:p>
                      <a:pPr algn="just" fontAlgn="t"/>
                      <a:r>
                        <a:rPr lang="en-US" sz="1600" u="none" strike="noStrike" dirty="0">
                          <a:effectLst/>
                          <a:latin typeface="Tw Cen MT"/>
                        </a:rPr>
                        <a:t>Waktu </a:t>
                      </a:r>
                      <a:r>
                        <a:rPr lang="en-US" sz="1600" u="none" strike="noStrike" dirty="0" err="1">
                          <a:effectLst/>
                          <a:latin typeface="Tw Cen MT"/>
                        </a:rPr>
                        <a:t>Penyediaan</a:t>
                      </a:r>
                      <a:r>
                        <a:rPr lang="en-US" sz="1600" u="none" strike="noStrike" dirty="0">
                          <a:effectLst/>
                          <a:latin typeface="Tw Cen MT"/>
                        </a:rPr>
                        <a:t> </a:t>
                      </a:r>
                      <a:r>
                        <a:rPr lang="en-US" sz="1600" u="none" strike="noStrike" dirty="0" err="1">
                          <a:effectLst/>
                          <a:latin typeface="Tw Cen MT"/>
                        </a:rPr>
                        <a:t>Dokumen</a:t>
                      </a:r>
                      <a:r>
                        <a:rPr lang="en-US" sz="1600" u="none" strike="noStrike" dirty="0">
                          <a:effectLst/>
                          <a:latin typeface="Tw Cen MT"/>
                        </a:rPr>
                        <a:t> </a:t>
                      </a:r>
                      <a:r>
                        <a:rPr lang="en-US" sz="1600" u="none" strike="noStrike" dirty="0" err="1">
                          <a:effectLst/>
                          <a:latin typeface="Tw Cen MT"/>
                        </a:rPr>
                        <a:t>Rekam</a:t>
                      </a:r>
                      <a:r>
                        <a:rPr lang="en-US" sz="1600" u="none" strike="noStrike" dirty="0">
                          <a:effectLst/>
                          <a:latin typeface="Tw Cen MT"/>
                        </a:rPr>
                        <a:t> Medik </a:t>
                      </a:r>
                      <a:r>
                        <a:rPr lang="en-US" sz="1600" u="none" strike="noStrike" dirty="0" err="1">
                          <a:effectLst/>
                          <a:latin typeface="Tw Cen MT"/>
                        </a:rPr>
                        <a:t>Pelayanan</a:t>
                      </a:r>
                      <a:r>
                        <a:rPr lang="en-US" sz="1600" u="none" strike="noStrike" dirty="0">
                          <a:effectLst/>
                          <a:latin typeface="Tw Cen MT"/>
                        </a:rPr>
                        <a:t> Rawat </a:t>
                      </a:r>
                      <a:r>
                        <a:rPr lang="en-US" sz="1600" u="none" strike="noStrike" dirty="0" err="1">
                          <a:effectLst/>
                          <a:latin typeface="Tw Cen MT"/>
                        </a:rPr>
                        <a:t>Inap</a:t>
                      </a:r>
                      <a:endParaRPr lang="en-US" sz="16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 15 </a:t>
                      </a:r>
                      <a:r>
                        <a:rPr lang="en-US" sz="1600" u="none" strike="noStrike" dirty="0" err="1">
                          <a:effectLst/>
                          <a:latin typeface="Tw Cen MT"/>
                        </a:rPr>
                        <a:t>menit</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4</a:t>
                      </a:r>
                      <a:r>
                        <a:rPr lang="id-ID" sz="1600" u="none" strike="noStrike" dirty="0">
                          <a:effectLst/>
                          <a:latin typeface="Tw Cen MT" panose="020B0602020104020603" pitchFamily="34" charset="0"/>
                        </a:rPr>
                        <a:t> Menit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id-ID" sz="1600" u="none" strike="noStrike" dirty="0">
                          <a:effectLst/>
                          <a:latin typeface="Tw Cen MT"/>
                        </a:rPr>
                        <a:t>4 menit</a:t>
                      </a:r>
                    </a:p>
                  </a:txBody>
                  <a:tcPr marL="0" marR="0" marT="0" marB="0" anchor="ctr"/>
                </a:tc>
                <a:tc>
                  <a:txBody>
                    <a:bodyPr/>
                    <a:lstStyle/>
                    <a:p>
                      <a:pPr lvl="0" algn="ctr">
                        <a:buNone/>
                      </a:pPr>
                      <a:r>
                        <a:rPr lang="en-US" sz="1600" u="none" strike="noStrike" dirty="0">
                          <a:effectLst/>
                          <a:latin typeface="Tw Cen MT"/>
                        </a:rPr>
                        <a:t>5</a:t>
                      </a:r>
                      <a:r>
                        <a:rPr lang="id-ID" sz="1600" u="none" strike="noStrike" dirty="0">
                          <a:effectLst/>
                          <a:latin typeface="Tw Cen MT"/>
                        </a:rPr>
                        <a:t> menit</a:t>
                      </a:r>
                    </a:p>
                  </a:txBody>
                  <a:tcPr marL="0" marR="0" marT="0" marB="0" anchor="ctr"/>
                </a:tc>
                <a:tc>
                  <a:txBody>
                    <a:bodyPr/>
                    <a:lstStyle/>
                    <a:p>
                      <a:pPr lvl="0" algn="ctr">
                        <a:buNone/>
                      </a:pPr>
                      <a:r>
                        <a:rPr lang="en-US" sz="1600" u="none" strike="noStrike" dirty="0">
                          <a:effectLst/>
                          <a:latin typeface="Tw Cen MT"/>
                        </a:rPr>
                        <a:t>5 </a:t>
                      </a:r>
                      <a:r>
                        <a:rPr lang="en-US" sz="1600" u="none" strike="noStrike" dirty="0" err="1">
                          <a:effectLst/>
                          <a:latin typeface="Tw Cen MT"/>
                        </a:rPr>
                        <a:t>menit</a:t>
                      </a:r>
                      <a:endParaRPr lang="id-ID" sz="1600" u="none" strike="noStrike" dirty="0">
                        <a:effectLst/>
                        <a:latin typeface="Tw Cen MT"/>
                      </a:endParaRPr>
                    </a:p>
                  </a:txBody>
                  <a:tcPr marL="0" marR="0" marT="0" marB="0" anchor="ctr"/>
                </a:tc>
                <a:tc>
                  <a:txBody>
                    <a:bodyPr/>
                    <a:lstStyle/>
                    <a:p>
                      <a:pPr lvl="0" algn="ctr">
                        <a:buNone/>
                      </a:pPr>
                      <a:r>
                        <a:rPr lang="en-US" sz="1600" u="none" strike="noStrike" dirty="0">
                          <a:effectLst/>
                          <a:latin typeface="Tw Cen MT"/>
                        </a:rPr>
                        <a:t>4 </a:t>
                      </a:r>
                      <a:r>
                        <a:rPr lang="en-US" sz="1600" u="none" strike="noStrike" dirty="0" err="1">
                          <a:effectLst/>
                          <a:latin typeface="Tw Cen MT"/>
                        </a:rPr>
                        <a:t>menit</a:t>
                      </a:r>
                      <a:endParaRPr lang="id-ID" sz="1600" u="none" strike="noStrike" dirty="0">
                        <a:effectLst/>
                        <a:latin typeface="Tw Cen MT"/>
                      </a:endParaRPr>
                    </a:p>
                  </a:txBody>
                  <a:tcPr marL="0" marR="0" marT="0" marB="0" anchor="ctr"/>
                </a:tc>
                <a:tc>
                  <a:txBody>
                    <a:bodyPr/>
                    <a:lstStyle/>
                    <a:p>
                      <a:pPr lvl="0" algn="ctr">
                        <a:buNone/>
                      </a:pPr>
                      <a:r>
                        <a:rPr lang="en-US" sz="1600" u="none" strike="noStrike" dirty="0">
                          <a:effectLst/>
                          <a:latin typeface="Tw Cen MT"/>
                        </a:rPr>
                        <a:t>5 </a:t>
                      </a:r>
                      <a:r>
                        <a:rPr lang="en-US" sz="1600" u="none" strike="noStrike" dirty="0" err="1">
                          <a:effectLst/>
                          <a:latin typeface="Tw Cen MT"/>
                        </a:rPr>
                        <a:t>menit</a:t>
                      </a:r>
                      <a:endParaRPr lang="id-ID" sz="1600" u="none" strike="noStrike" dirty="0">
                        <a:effectLst/>
                        <a:latin typeface="Tw Cen MT"/>
                      </a:endParaRPr>
                    </a:p>
                  </a:txBody>
                  <a:tcPr marL="0" marR="0" marT="0" marB="0" anchor="ctr"/>
                </a:tc>
                <a:extLst>
                  <a:ext uri="{0D108BD9-81ED-4DB2-BD59-A6C34878D82A}">
                    <a16:rowId xmlns:a16="http://schemas.microsoft.com/office/drawing/2014/main" val="10005"/>
                  </a:ext>
                </a:extLst>
              </a:tr>
            </a:tbl>
          </a:graphicData>
        </a:graphic>
      </p:graphicFrame>
      <p:graphicFrame>
        <p:nvGraphicFramePr>
          <p:cNvPr id="4" name="Table 3">
            <a:extLst>
              <a:ext uri="{FF2B5EF4-FFF2-40B4-BE49-F238E27FC236}">
                <a16:creationId xmlns:a16="http://schemas.microsoft.com/office/drawing/2014/main" id="{6EAEE364-339E-4C3B-AAC3-D7BECD0B54C7}"/>
              </a:ext>
            </a:extLst>
          </p:cNvPr>
          <p:cNvGraphicFramePr>
            <a:graphicFrameLocks noGrp="1"/>
          </p:cNvGraphicFramePr>
          <p:nvPr>
            <p:extLst>
              <p:ext uri="{D42A27DB-BD31-4B8C-83A1-F6EECF244321}">
                <p14:modId xmlns:p14="http://schemas.microsoft.com/office/powerpoint/2010/main" val="1110383050"/>
              </p:ext>
            </p:extLst>
          </p:nvPr>
        </p:nvGraphicFramePr>
        <p:xfrm>
          <a:off x="287474" y="4587875"/>
          <a:ext cx="10805704" cy="2133600"/>
        </p:xfrm>
        <a:graphic>
          <a:graphicData uri="http://schemas.openxmlformats.org/drawingml/2006/table">
            <a:tbl>
              <a:tblPr firstRow="1" firstCol="1" bandRow="1">
                <a:tableStyleId>{93296810-A885-4BE3-A3E7-6D5BEEA58F35}</a:tableStyleId>
              </a:tblPr>
              <a:tblGrid>
                <a:gridCol w="272896">
                  <a:extLst>
                    <a:ext uri="{9D8B030D-6E8A-4147-A177-3AD203B41FA5}">
                      <a16:colId xmlns:a16="http://schemas.microsoft.com/office/drawing/2014/main" val="20000"/>
                    </a:ext>
                  </a:extLst>
                </a:gridCol>
                <a:gridCol w="1511922">
                  <a:extLst>
                    <a:ext uri="{9D8B030D-6E8A-4147-A177-3AD203B41FA5}">
                      <a16:colId xmlns:a16="http://schemas.microsoft.com/office/drawing/2014/main" val="20001"/>
                    </a:ext>
                  </a:extLst>
                </a:gridCol>
                <a:gridCol w="1471377">
                  <a:extLst>
                    <a:ext uri="{9D8B030D-6E8A-4147-A177-3AD203B41FA5}">
                      <a16:colId xmlns:a16="http://schemas.microsoft.com/office/drawing/2014/main" val="20002"/>
                    </a:ext>
                  </a:extLst>
                </a:gridCol>
                <a:gridCol w="686319">
                  <a:extLst>
                    <a:ext uri="{9D8B030D-6E8A-4147-A177-3AD203B41FA5}">
                      <a16:colId xmlns:a16="http://schemas.microsoft.com/office/drawing/2014/main" val="20003"/>
                    </a:ext>
                  </a:extLst>
                </a:gridCol>
                <a:gridCol w="686319">
                  <a:extLst>
                    <a:ext uri="{9D8B030D-6E8A-4147-A177-3AD203B41FA5}">
                      <a16:colId xmlns:a16="http://schemas.microsoft.com/office/drawing/2014/main" val="116163288"/>
                    </a:ext>
                  </a:extLst>
                </a:gridCol>
                <a:gridCol w="686319">
                  <a:extLst>
                    <a:ext uri="{9D8B030D-6E8A-4147-A177-3AD203B41FA5}">
                      <a16:colId xmlns:a16="http://schemas.microsoft.com/office/drawing/2014/main" val="3947240514"/>
                    </a:ext>
                  </a:extLst>
                </a:gridCol>
                <a:gridCol w="686319">
                  <a:extLst>
                    <a:ext uri="{9D8B030D-6E8A-4147-A177-3AD203B41FA5}">
                      <a16:colId xmlns:a16="http://schemas.microsoft.com/office/drawing/2014/main" val="970290488"/>
                    </a:ext>
                  </a:extLst>
                </a:gridCol>
                <a:gridCol w="686319">
                  <a:extLst>
                    <a:ext uri="{9D8B030D-6E8A-4147-A177-3AD203B41FA5}">
                      <a16:colId xmlns:a16="http://schemas.microsoft.com/office/drawing/2014/main" val="497391758"/>
                    </a:ext>
                  </a:extLst>
                </a:gridCol>
                <a:gridCol w="686319">
                  <a:extLst>
                    <a:ext uri="{9D8B030D-6E8A-4147-A177-3AD203B41FA5}">
                      <a16:colId xmlns:a16="http://schemas.microsoft.com/office/drawing/2014/main" val="2228793104"/>
                    </a:ext>
                  </a:extLst>
                </a:gridCol>
                <a:gridCol w="686319">
                  <a:extLst>
                    <a:ext uri="{9D8B030D-6E8A-4147-A177-3AD203B41FA5}">
                      <a16:colId xmlns:a16="http://schemas.microsoft.com/office/drawing/2014/main" val="1547444145"/>
                    </a:ext>
                  </a:extLst>
                </a:gridCol>
                <a:gridCol w="686319">
                  <a:extLst>
                    <a:ext uri="{9D8B030D-6E8A-4147-A177-3AD203B41FA5}">
                      <a16:colId xmlns:a16="http://schemas.microsoft.com/office/drawing/2014/main" val="4279571399"/>
                    </a:ext>
                  </a:extLst>
                </a:gridCol>
                <a:gridCol w="686319">
                  <a:extLst>
                    <a:ext uri="{9D8B030D-6E8A-4147-A177-3AD203B41FA5}">
                      <a16:colId xmlns:a16="http://schemas.microsoft.com/office/drawing/2014/main" val="3558099156"/>
                    </a:ext>
                  </a:extLst>
                </a:gridCol>
                <a:gridCol w="686319">
                  <a:extLst>
                    <a:ext uri="{9D8B030D-6E8A-4147-A177-3AD203B41FA5}">
                      <a16:colId xmlns:a16="http://schemas.microsoft.com/office/drawing/2014/main" val="20012"/>
                    </a:ext>
                  </a:extLst>
                </a:gridCol>
                <a:gridCol w="686319">
                  <a:extLst>
                    <a:ext uri="{9D8B030D-6E8A-4147-A177-3AD203B41FA5}">
                      <a16:colId xmlns:a16="http://schemas.microsoft.com/office/drawing/2014/main" val="1026504727"/>
                    </a:ext>
                  </a:extLst>
                </a:gridCol>
              </a:tblGrid>
              <a:tr h="185330">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11">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18533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u="none" strike="noStrike" dirty="0">
                          <a:effectLst/>
                          <a:latin typeface="Tw Cen MT"/>
                        </a:rPr>
                        <a:t>JAN</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400" b="1" u="none" strike="noStrike" dirty="0">
                          <a:effectLst/>
                          <a:latin typeface="Tw Cen MT"/>
                        </a:rPr>
                        <a:t>FEB</a:t>
                      </a:r>
                      <a:endParaRPr lang="en-US" sz="14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400" b="1" u="none" strike="noStrike" dirty="0">
                          <a:effectLst/>
                          <a:latin typeface="Tw Cen MT"/>
                        </a:rPr>
                        <a:t>MAR</a:t>
                      </a:r>
                    </a:p>
                  </a:txBody>
                  <a:tcPr marL="0" marR="0" marT="0" marB="0" anchor="ctr"/>
                </a:tc>
                <a:tc>
                  <a:txBody>
                    <a:bodyPr/>
                    <a:lstStyle/>
                    <a:p>
                      <a:pPr lvl="0" algn="ctr">
                        <a:buNone/>
                      </a:pPr>
                      <a:r>
                        <a:rPr lang="en-US" sz="1400" b="1" u="none" strike="noStrike" dirty="0">
                          <a:effectLst/>
                          <a:latin typeface="Tw Cen MT"/>
                        </a:rPr>
                        <a:t>APR</a:t>
                      </a:r>
                    </a:p>
                  </a:txBody>
                  <a:tcPr marL="0" marR="0" marT="0" marB="0" anchor="ctr"/>
                </a:tc>
                <a:tc>
                  <a:txBody>
                    <a:bodyPr/>
                    <a:lstStyle/>
                    <a:p>
                      <a:pPr lvl="0" algn="ctr">
                        <a:buNone/>
                      </a:pPr>
                      <a:r>
                        <a:rPr lang="en-US" sz="1400" b="1" u="none" strike="noStrike" dirty="0">
                          <a:effectLst/>
                          <a:latin typeface="Tw Cen MT"/>
                        </a:rPr>
                        <a:t>MEI</a:t>
                      </a:r>
                    </a:p>
                  </a:txBody>
                  <a:tcPr marL="0" marR="0" marT="0" marB="0" anchor="ctr"/>
                </a:tc>
                <a:tc>
                  <a:txBody>
                    <a:bodyPr/>
                    <a:lstStyle/>
                    <a:p>
                      <a:pPr lvl="0" algn="ctr">
                        <a:buNone/>
                      </a:pPr>
                      <a:r>
                        <a:rPr lang="en-US" sz="1400" b="1" u="none" strike="noStrike" dirty="0">
                          <a:effectLst/>
                          <a:latin typeface="Tw Cen MT"/>
                        </a:rPr>
                        <a:t>JUNI</a:t>
                      </a:r>
                    </a:p>
                  </a:txBody>
                  <a:tcPr marL="0" marR="0" marT="0" marB="0" anchor="ctr"/>
                </a:tc>
                <a:tc>
                  <a:txBody>
                    <a:bodyPr/>
                    <a:lstStyle/>
                    <a:p>
                      <a:pPr lvl="0" algn="ctr">
                        <a:buNone/>
                      </a:pPr>
                      <a:r>
                        <a:rPr lang="en-US" sz="1400" b="1" u="none" strike="noStrike" dirty="0">
                          <a:effectLst/>
                          <a:latin typeface="Tw Cen MT"/>
                        </a:rPr>
                        <a:t>JULI</a:t>
                      </a:r>
                    </a:p>
                  </a:txBody>
                  <a:tcPr marL="0" marR="0" marT="0" marB="0" anchor="ctr"/>
                </a:tc>
                <a:tc>
                  <a:txBody>
                    <a:bodyPr/>
                    <a:lstStyle/>
                    <a:p>
                      <a:pPr lvl="0" algn="ctr">
                        <a:buNone/>
                      </a:pPr>
                      <a:r>
                        <a:rPr lang="en-US" sz="1400" b="1" u="none" strike="noStrike" dirty="0">
                          <a:effectLst/>
                          <a:latin typeface="Tw Cen MT"/>
                        </a:rPr>
                        <a:t>AGS</a:t>
                      </a:r>
                    </a:p>
                  </a:txBody>
                  <a:tcPr marL="0" marR="0" marT="0" marB="0" anchor="ctr"/>
                </a:tc>
                <a:tc>
                  <a:txBody>
                    <a:bodyPr/>
                    <a:lstStyle/>
                    <a:p>
                      <a:pPr lvl="0" algn="ctr">
                        <a:buNone/>
                      </a:pPr>
                      <a:r>
                        <a:rPr lang="en-US" sz="1400" b="1" u="none" strike="noStrike" dirty="0">
                          <a:effectLst/>
                          <a:latin typeface="Tw Cen MT"/>
                        </a:rPr>
                        <a:t>SEP</a:t>
                      </a:r>
                    </a:p>
                  </a:txBody>
                  <a:tcPr marL="0" marR="0" marT="0" marB="0" anchor="ctr"/>
                </a:tc>
                <a:tc>
                  <a:txBody>
                    <a:bodyPr/>
                    <a:lstStyle/>
                    <a:p>
                      <a:pPr lvl="0" algn="ctr">
                        <a:buNone/>
                      </a:pPr>
                      <a:r>
                        <a:rPr lang="en-US" sz="1400" b="1" u="none" strike="noStrike" dirty="0">
                          <a:effectLst/>
                          <a:latin typeface="Tw Cen MT"/>
                        </a:rPr>
                        <a:t>OKT</a:t>
                      </a:r>
                    </a:p>
                  </a:txBody>
                  <a:tcPr marL="0" marR="0" marT="0" marB="0" anchor="ctr"/>
                </a:tc>
                <a:tc>
                  <a:txBody>
                    <a:bodyPr/>
                    <a:lstStyle/>
                    <a:p>
                      <a:pPr lvl="0" algn="ctr">
                        <a:buNone/>
                      </a:pPr>
                      <a:r>
                        <a:rPr lang="en-US" sz="1400" b="1" u="none" strike="noStrike" dirty="0">
                          <a:effectLst/>
                          <a:latin typeface="Tw Cen MT"/>
                        </a:rPr>
                        <a:t>NOV</a:t>
                      </a:r>
                    </a:p>
                  </a:txBody>
                  <a:tcPr marL="0" marR="0" marT="0" marB="0" anchor="ctr"/>
                </a:tc>
                <a:extLst>
                  <a:ext uri="{0D108BD9-81ED-4DB2-BD59-A6C34878D82A}">
                    <a16:rowId xmlns:a16="http://schemas.microsoft.com/office/drawing/2014/main" val="10001"/>
                  </a:ext>
                </a:extLst>
              </a:tr>
              <a:tr h="185330">
                <a:tc rowSpan="4">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rowSpan="4">
                  <a:txBody>
                    <a:bodyPr/>
                    <a:lstStyle/>
                    <a:p>
                      <a:pPr algn="l" fontAlgn="t"/>
                      <a:r>
                        <a:rPr lang="en-US" sz="1400" u="none" strike="noStrike" dirty="0">
                          <a:effectLst/>
                          <a:latin typeface="Tw Cen MT"/>
                        </a:rPr>
                        <a:t>Baku </a:t>
                      </a:r>
                      <a:r>
                        <a:rPr lang="en-US" sz="1400" u="none" strike="noStrike" dirty="0" err="1">
                          <a:effectLst/>
                          <a:latin typeface="Tw Cen MT"/>
                        </a:rPr>
                        <a:t>mutu</a:t>
                      </a:r>
                      <a:r>
                        <a:rPr lang="en-US" sz="1400" u="none" strike="noStrike" dirty="0">
                          <a:effectLst/>
                          <a:latin typeface="Tw Cen MT"/>
                        </a:rPr>
                        <a:t> </a:t>
                      </a:r>
                      <a:r>
                        <a:rPr lang="en-US" sz="1400" u="none" strike="noStrike" dirty="0" err="1">
                          <a:effectLst/>
                          <a:latin typeface="Tw Cen MT"/>
                        </a:rPr>
                        <a:t>limbah</a:t>
                      </a:r>
                      <a:r>
                        <a:rPr lang="en-US" sz="1400" u="none" strike="noStrike" dirty="0">
                          <a:effectLst/>
                          <a:latin typeface="Tw Cen MT"/>
                        </a:rPr>
                        <a:t> </a:t>
                      </a:r>
                      <a:r>
                        <a:rPr lang="en-US" sz="1400" u="none" strike="noStrike" dirty="0" err="1">
                          <a:effectLst/>
                          <a:latin typeface="Tw Cen MT"/>
                        </a:rPr>
                        <a:t>cair</a:t>
                      </a:r>
                      <a:endParaRPr lang="en-US" sz="14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just" fontAlgn="ctr"/>
                      <a:r>
                        <a:rPr lang="en-US" sz="1400" u="none" strike="noStrike" err="1">
                          <a:effectLst/>
                          <a:latin typeface="Tw Cen MT"/>
                        </a:rPr>
                        <a:t>a.BOD</a:t>
                      </a:r>
                      <a:r>
                        <a:rPr lang="en-US" sz="1400" u="none" strike="noStrike" dirty="0">
                          <a:effectLst/>
                          <a:latin typeface="Tw Cen MT"/>
                        </a:rPr>
                        <a:t> &lt; 30 mg/l</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4">
                  <a:txBody>
                    <a:bodyPr/>
                    <a:lstStyle/>
                    <a:p>
                      <a:pPr lvl="0" algn="ctr">
                        <a:buNone/>
                      </a:pPr>
                      <a:r>
                        <a:rPr lang="id-ID" sz="1400" u="none" strike="noStrike" dirty="0">
                          <a:effectLst/>
                          <a:latin typeface="Tw Cen MT"/>
                        </a:rPr>
                        <a:t>100%</a:t>
                      </a:r>
                    </a:p>
                  </a:txBody>
                  <a:tcPr marL="0" marR="0" marT="0" marB="0" anchor="ctr"/>
                </a:tc>
                <a:tc rowSpan="4">
                  <a:txBody>
                    <a:bodyPr/>
                    <a:lstStyle/>
                    <a:p>
                      <a:pPr lvl="0" algn="ctr">
                        <a:buNone/>
                      </a:pPr>
                      <a:r>
                        <a:rPr lang="id-ID" sz="1400" u="none" strike="noStrike" dirty="0">
                          <a:effectLst/>
                          <a:latin typeface="Tw Cen MT"/>
                        </a:rPr>
                        <a:t>100%</a:t>
                      </a:r>
                    </a:p>
                  </a:txBody>
                  <a:tcPr marL="0" marR="0" marT="0" marB="0" anchor="ctr"/>
                </a:tc>
                <a:tc rowSpan="4">
                  <a:txBody>
                    <a:bodyPr/>
                    <a:lstStyle/>
                    <a:p>
                      <a:pPr lvl="0" algn="ctr">
                        <a:buNone/>
                      </a:pPr>
                      <a:r>
                        <a:rPr lang="id-ID" sz="1400" u="none" strike="noStrike" dirty="0">
                          <a:effectLst/>
                          <a:latin typeface="Tw Cen MT"/>
                        </a:rPr>
                        <a:t>100%</a:t>
                      </a:r>
                    </a:p>
                  </a:txBody>
                  <a:tcPr marL="0" marR="0" marT="0" marB="0" anchor="ctr"/>
                </a:tc>
                <a:tc rowSpan="4">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rowSpan="4">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rowSpan="4">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rowSpan="4">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2"/>
                  </a:ext>
                </a:extLst>
              </a:tr>
              <a:tr h="185330">
                <a:tc vMerge="1">
                  <a:txBody>
                    <a:bodyPr/>
                    <a:lstStyle/>
                    <a:p>
                      <a:endParaRPr lang="en-US"/>
                    </a:p>
                  </a:txBody>
                  <a:tcPr/>
                </a:tc>
                <a:tc vMerge="1">
                  <a:txBody>
                    <a:bodyPr/>
                    <a:lstStyle/>
                    <a:p>
                      <a:endParaRPr lang="en-US"/>
                    </a:p>
                  </a:txBody>
                  <a:tcPr/>
                </a:tc>
                <a:tc>
                  <a:txBody>
                    <a:bodyPr/>
                    <a:lstStyle/>
                    <a:p>
                      <a:pPr algn="just" fontAlgn="ctr"/>
                      <a:r>
                        <a:rPr lang="en-US" sz="1400" u="none" strike="noStrike" dirty="0" err="1">
                          <a:effectLst/>
                          <a:latin typeface="Tw Cen MT" panose="020B0602020104020603" pitchFamily="34" charset="0"/>
                        </a:rPr>
                        <a:t>b.COD</a:t>
                      </a:r>
                      <a:r>
                        <a:rPr lang="en-US" sz="1400" u="none" strike="noStrike" dirty="0">
                          <a:effectLst/>
                          <a:latin typeface="Tw Cen MT" panose="020B0602020104020603" pitchFamily="34" charset="0"/>
                        </a:rPr>
                        <a:t> &lt; 80 mg/l</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tc vMerge="1">
                  <a:txBody>
                    <a:bodyPr/>
                    <a:lstStyle/>
                    <a:p>
                      <a:endParaRPr lang="en-ID"/>
                    </a:p>
                  </a:txBody>
                  <a:tcPr/>
                </a:tc>
                <a:tc vMerge="1">
                  <a:txBody>
                    <a:bodyPr/>
                    <a:lstStyle/>
                    <a:p>
                      <a:endParaRPr lang="en-ID" dirty="0"/>
                    </a:p>
                  </a:txBody>
                  <a:tcPr/>
                </a:tc>
                <a:tc vMerge="1">
                  <a:txBody>
                    <a:bodyPr/>
                    <a:lstStyle/>
                    <a:p>
                      <a:endParaRPr lang="en-ID" dirty="0"/>
                    </a:p>
                  </a:txBody>
                  <a:tcPr/>
                </a:tc>
                <a:tc vMerge="1">
                  <a:txBody>
                    <a:bodyPr/>
                    <a:lstStyle/>
                    <a:p>
                      <a:endParaRPr lang="en-US"/>
                    </a:p>
                  </a:txBody>
                  <a:tcPr/>
                </a:tc>
                <a:extLst>
                  <a:ext uri="{0D108BD9-81ED-4DB2-BD59-A6C34878D82A}">
                    <a16:rowId xmlns:a16="http://schemas.microsoft.com/office/drawing/2014/main" val="10003"/>
                  </a:ext>
                </a:extLst>
              </a:tr>
              <a:tr h="185330">
                <a:tc vMerge="1">
                  <a:txBody>
                    <a:bodyPr/>
                    <a:lstStyle/>
                    <a:p>
                      <a:endParaRPr lang="en-US"/>
                    </a:p>
                  </a:txBody>
                  <a:tcPr/>
                </a:tc>
                <a:tc vMerge="1">
                  <a:txBody>
                    <a:bodyPr/>
                    <a:lstStyle/>
                    <a:p>
                      <a:endParaRPr lang="en-US"/>
                    </a:p>
                  </a:txBody>
                  <a:tcPr/>
                </a:tc>
                <a:tc>
                  <a:txBody>
                    <a:bodyPr/>
                    <a:lstStyle/>
                    <a:p>
                      <a:pPr algn="just" fontAlgn="ctr"/>
                      <a:r>
                        <a:rPr lang="en-US" sz="1400" u="none" strike="noStrike" err="1">
                          <a:effectLst/>
                          <a:latin typeface="Tw Cen MT"/>
                        </a:rPr>
                        <a:t>c.TSS</a:t>
                      </a:r>
                      <a:r>
                        <a:rPr lang="en-US" sz="1400" u="none" strike="noStrike" dirty="0">
                          <a:effectLst/>
                          <a:latin typeface="Tw Cen MT"/>
                        </a:rPr>
                        <a:t> &lt; 30 mg/l</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tc vMerge="1">
                  <a:txBody>
                    <a:bodyPr/>
                    <a:lstStyle/>
                    <a:p>
                      <a:endParaRPr lang="en-ID"/>
                    </a:p>
                  </a:txBody>
                  <a:tcPr/>
                </a:tc>
                <a:tc vMerge="1">
                  <a:txBody>
                    <a:bodyPr/>
                    <a:lstStyle/>
                    <a:p>
                      <a:endParaRPr lang="en-ID" dirty="0"/>
                    </a:p>
                  </a:txBody>
                  <a:tcPr/>
                </a:tc>
                <a:tc vMerge="1">
                  <a:txBody>
                    <a:bodyPr/>
                    <a:lstStyle/>
                    <a:p>
                      <a:endParaRPr lang="en-ID" dirty="0"/>
                    </a:p>
                  </a:txBody>
                  <a:tcPr/>
                </a:tc>
                <a:tc vMerge="1">
                  <a:txBody>
                    <a:bodyPr/>
                    <a:lstStyle/>
                    <a:p>
                      <a:endParaRPr lang="en-US"/>
                    </a:p>
                  </a:txBody>
                  <a:tcPr/>
                </a:tc>
                <a:extLst>
                  <a:ext uri="{0D108BD9-81ED-4DB2-BD59-A6C34878D82A}">
                    <a16:rowId xmlns:a16="http://schemas.microsoft.com/office/drawing/2014/main" val="10004"/>
                  </a:ext>
                </a:extLst>
              </a:tr>
              <a:tr h="185330">
                <a:tc vMerge="1">
                  <a:txBody>
                    <a:bodyPr/>
                    <a:lstStyle/>
                    <a:p>
                      <a:endParaRPr lang="en-US"/>
                    </a:p>
                  </a:txBody>
                  <a:tcPr/>
                </a:tc>
                <a:tc vMerge="1">
                  <a:txBody>
                    <a:bodyPr/>
                    <a:lstStyle/>
                    <a:p>
                      <a:endParaRPr lang="en-US"/>
                    </a:p>
                  </a:txBody>
                  <a:tcPr/>
                </a:tc>
                <a:tc>
                  <a:txBody>
                    <a:bodyPr/>
                    <a:lstStyle/>
                    <a:p>
                      <a:pPr algn="just" fontAlgn="ctr"/>
                      <a:r>
                        <a:rPr lang="en-US" sz="1400" u="none" strike="noStrike" dirty="0">
                          <a:effectLst/>
                          <a:latin typeface="Tw Cen MT" panose="020B0602020104020603" pitchFamily="34" charset="0"/>
                        </a:rPr>
                        <a:t>d.PH 6-9</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vMerge="1">
                  <a:txBody>
                    <a:bodyPr/>
                    <a:lstStyle/>
                    <a:p>
                      <a:endParaRPr lang="id-ID"/>
                    </a:p>
                  </a:txBody>
                  <a:tcPr/>
                </a:tc>
                <a:tc vMerge="1">
                  <a:txBody>
                    <a:bodyPr/>
                    <a:lstStyle/>
                    <a:p>
                      <a:endParaRPr lang="id-ID" dirty="0"/>
                    </a:p>
                  </a:txBody>
                  <a:tcPr/>
                </a:tc>
                <a:tc vMerge="1">
                  <a:txBody>
                    <a:bodyPr/>
                    <a:lstStyle/>
                    <a:p>
                      <a:endParaRPr lang="id-ID" dirty="0"/>
                    </a:p>
                  </a:txBody>
                  <a:tcPr/>
                </a:tc>
                <a:tc vMerge="1">
                  <a:txBody>
                    <a:bodyPr/>
                    <a:lstStyle/>
                    <a:p>
                      <a:endParaRPr lang="id-ID" dirty="0"/>
                    </a:p>
                  </a:txBody>
                  <a:tcPr/>
                </a:tc>
                <a:tc vMerge="1">
                  <a:txBody>
                    <a:bodyPr/>
                    <a:lstStyle/>
                    <a:p>
                      <a:endParaRPr lang="en-US"/>
                    </a:p>
                  </a:txBody>
                  <a:tcPr/>
                </a:tc>
                <a:tc vMerge="1">
                  <a:txBody>
                    <a:bodyPr/>
                    <a:lstStyle/>
                    <a:p>
                      <a:endParaRPr lang="en-US" dirty="0"/>
                    </a:p>
                  </a:txBody>
                  <a:tcPr/>
                </a:tc>
                <a:tc vMerge="1">
                  <a:txBody>
                    <a:bodyPr/>
                    <a:lstStyle/>
                    <a:p>
                      <a:endParaRPr lang="en-US" dirty="0"/>
                    </a:p>
                  </a:txBody>
                  <a:tcPr/>
                </a:tc>
                <a:tc vMerge="1">
                  <a:txBody>
                    <a:bodyPr/>
                    <a:lstStyle/>
                    <a:p>
                      <a:endParaRPr lang="en-ID"/>
                    </a:p>
                  </a:txBody>
                  <a:tcPr/>
                </a:tc>
                <a:tc vMerge="1">
                  <a:txBody>
                    <a:bodyPr/>
                    <a:lstStyle/>
                    <a:p>
                      <a:endParaRPr lang="en-ID" dirty="0"/>
                    </a:p>
                  </a:txBody>
                  <a:tcPr/>
                </a:tc>
                <a:tc vMerge="1">
                  <a:txBody>
                    <a:bodyPr/>
                    <a:lstStyle/>
                    <a:p>
                      <a:endParaRPr lang="en-ID" dirty="0"/>
                    </a:p>
                  </a:txBody>
                  <a:tcPr/>
                </a:tc>
                <a:tc vMerge="1">
                  <a:txBody>
                    <a:bodyPr/>
                    <a:lstStyle/>
                    <a:p>
                      <a:endParaRPr lang="en-US"/>
                    </a:p>
                  </a:txBody>
                  <a:tcPr/>
                </a:tc>
                <a:extLst>
                  <a:ext uri="{0D108BD9-81ED-4DB2-BD59-A6C34878D82A}">
                    <a16:rowId xmlns:a16="http://schemas.microsoft.com/office/drawing/2014/main" val="10005"/>
                  </a:ext>
                </a:extLst>
              </a:tr>
              <a:tr h="741319">
                <a:tc>
                  <a:txBody>
                    <a:bodyPr/>
                    <a:lstStyle/>
                    <a:p>
                      <a:pPr algn="ctr" fontAlgn="t"/>
                      <a:r>
                        <a:rPr lang="en-US" sz="1400" u="none" strike="noStrike" dirty="0">
                          <a:effectLst/>
                          <a:latin typeface="Tw Cen MT"/>
                        </a:rPr>
                        <a:t>2.</a:t>
                      </a:r>
                      <a:endParaRPr lang="en-US" sz="14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just" fontAlgn="t"/>
                      <a:r>
                        <a:rPr lang="en-US" sz="1400" u="none" strike="noStrike" dirty="0" err="1">
                          <a:effectLst/>
                          <a:latin typeface="Tw Cen MT"/>
                        </a:rPr>
                        <a:t>Pengelolaan</a:t>
                      </a:r>
                      <a:r>
                        <a:rPr lang="en-US" sz="1400" u="none" strike="noStrike" dirty="0">
                          <a:effectLst/>
                          <a:latin typeface="Tw Cen MT"/>
                        </a:rPr>
                        <a:t> </a:t>
                      </a:r>
                      <a:r>
                        <a:rPr lang="en-US" sz="1400" u="none" strike="noStrike" dirty="0" err="1">
                          <a:effectLst/>
                          <a:latin typeface="Tw Cen MT"/>
                        </a:rPr>
                        <a:t>Limbah</a:t>
                      </a:r>
                      <a:r>
                        <a:rPr lang="en-US" sz="1400" u="none" strike="noStrike" dirty="0">
                          <a:effectLst/>
                          <a:latin typeface="Tw Cen MT"/>
                        </a:rPr>
                        <a:t> </a:t>
                      </a:r>
                      <a:r>
                        <a:rPr lang="en-US" sz="1400" u="none" strike="noStrike" dirty="0" err="1">
                          <a:effectLst/>
                          <a:latin typeface="Tw Cen MT"/>
                        </a:rPr>
                        <a:t>Padat</a:t>
                      </a:r>
                      <a:r>
                        <a:rPr lang="en-US" sz="1400" u="none" strike="noStrike" dirty="0">
                          <a:effectLst/>
                          <a:latin typeface="Tw Cen MT"/>
                        </a:rPr>
                        <a:t> </a:t>
                      </a:r>
                      <a:r>
                        <a:rPr lang="en-US" sz="1400" u="none" strike="noStrike" dirty="0" err="1">
                          <a:effectLst/>
                          <a:latin typeface="Tw Cen MT"/>
                        </a:rPr>
                        <a:t>Infeksius</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dengan</a:t>
                      </a:r>
                      <a:r>
                        <a:rPr lang="en-US" sz="1400" u="none" strike="noStrike" dirty="0">
                          <a:effectLst/>
                          <a:latin typeface="Tw Cen MT"/>
                        </a:rPr>
                        <a:t> </a:t>
                      </a:r>
                      <a:r>
                        <a:rPr lang="en-US" sz="1400" u="none" strike="noStrike" dirty="0" err="1">
                          <a:effectLst/>
                          <a:latin typeface="Tw Cen MT"/>
                        </a:rPr>
                        <a:t>Aturan</a:t>
                      </a:r>
                      <a:endParaRPr lang="en-US" sz="1400" b="0" i="0" u="none" strike="noStrike" dirty="0" err="1">
                        <a:solidFill>
                          <a:srgbClr val="000000"/>
                        </a:solidFill>
                        <a:effectLst/>
                        <a:latin typeface="Tw Cen MT"/>
                        <a:ea typeface="Verdana" panose="020B0604030504040204" pitchFamily="34" charset="0"/>
                      </a:endParaRPr>
                    </a:p>
                  </a:txBody>
                  <a:tcPr marL="0" marR="0" marT="0" marB="0"/>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400" u="none" strike="noStrike" dirty="0">
                          <a:effectLst/>
                          <a:latin typeface="Tw Cen MT" panose="020B0602020104020603" pitchFamily="34" charset="0"/>
                        </a:rPr>
                        <a:t>100%</a:t>
                      </a:r>
                      <a:endParaRPr lang="id-ID"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id-ID" sz="1400" u="none" strike="noStrike" dirty="0">
                          <a:effectLst/>
                          <a:latin typeface="Tw Cen MT"/>
                        </a:rPr>
                        <a:t>100%</a:t>
                      </a: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a:t>
                      </a:r>
                      <a:endParaRPr lang="id-ID" sz="1400" u="none" strike="noStrike" dirty="0">
                        <a:effectLst/>
                        <a:latin typeface="Tw Cen MT"/>
                      </a:endParaRPr>
                    </a:p>
                  </a:txBody>
                  <a:tcPr marL="0" marR="0" marT="0" marB="0" anchor="ctr"/>
                </a:tc>
                <a:tc>
                  <a:txBody>
                    <a:bodyPr/>
                    <a:lstStyle/>
                    <a:p>
                      <a:pPr lvl="0" algn="ctr">
                        <a:buNone/>
                      </a:pPr>
                      <a:r>
                        <a:rPr lang="en-US" sz="1400" u="none" strike="noStrike" dirty="0">
                          <a:effectLst/>
                          <a:latin typeface="Tw Cen MT"/>
                        </a:rPr>
                        <a:t>100 %</a:t>
                      </a:r>
                      <a:endParaRPr lang="id-ID" sz="1400" u="none" strike="noStrike" dirty="0">
                        <a:effectLst/>
                        <a:latin typeface="Tw Cen MT"/>
                      </a:endParaRPr>
                    </a:p>
                  </a:txBody>
                  <a:tcPr marL="0" marR="0" marT="0" marB="0" anchor="ctr"/>
                </a:tc>
                <a:extLst>
                  <a:ext uri="{0D108BD9-81ED-4DB2-BD59-A6C34878D82A}">
                    <a16:rowId xmlns:a16="http://schemas.microsoft.com/office/drawing/2014/main" val="10006"/>
                  </a:ext>
                </a:extLst>
              </a:tr>
            </a:tbl>
          </a:graphicData>
        </a:graphic>
      </p:graphicFrame>
      <p:sp>
        <p:nvSpPr>
          <p:cNvPr id="8" name="Rectangle: Diagonal Corners Rounded 7">
            <a:extLst>
              <a:ext uri="{FF2B5EF4-FFF2-40B4-BE49-F238E27FC236}">
                <a16:creationId xmlns:a16="http://schemas.microsoft.com/office/drawing/2014/main" id="{8F350D81-2830-41AD-8056-B16826D82BD7}"/>
              </a:ext>
            </a:extLst>
          </p:cNvPr>
          <p:cNvSpPr/>
          <p:nvPr/>
        </p:nvSpPr>
        <p:spPr>
          <a:xfrm>
            <a:off x="287474" y="52424"/>
            <a:ext cx="1658726" cy="299504"/>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REKAM MEDIK</a:t>
            </a:r>
          </a:p>
        </p:txBody>
      </p:sp>
      <p:sp>
        <p:nvSpPr>
          <p:cNvPr id="9" name="Rectangle: Diagonal Corners Rounded 8">
            <a:extLst>
              <a:ext uri="{FF2B5EF4-FFF2-40B4-BE49-F238E27FC236}">
                <a16:creationId xmlns:a16="http://schemas.microsoft.com/office/drawing/2014/main" id="{61A251D2-249F-4831-B9DF-C87BB5C327FF}"/>
              </a:ext>
            </a:extLst>
          </p:cNvPr>
          <p:cNvSpPr/>
          <p:nvPr/>
        </p:nvSpPr>
        <p:spPr>
          <a:xfrm>
            <a:off x="287474" y="4137420"/>
            <a:ext cx="2498762"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PENGELOLAAN LIMBAH</a:t>
            </a:r>
          </a:p>
        </p:txBody>
      </p:sp>
      <p:sp>
        <p:nvSpPr>
          <p:cNvPr id="12" name="TextBox 11">
            <a:extLst>
              <a:ext uri="{FF2B5EF4-FFF2-40B4-BE49-F238E27FC236}">
                <a16:creationId xmlns:a16="http://schemas.microsoft.com/office/drawing/2014/main" id="{9EFA1A38-1D7B-4915-B367-B07B5CCCB4AD}"/>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E4C342D2-E874-46CE-B3F4-081C337E638E}"/>
              </a:ext>
            </a:extLst>
          </p:cNvPr>
          <p:cNvSpPr>
            <a:spLocks noGrp="1"/>
          </p:cNvSpPr>
          <p:nvPr>
            <p:ph type="sldNum" sz="quarter" idx="12"/>
          </p:nvPr>
        </p:nvSpPr>
        <p:spPr/>
        <p:txBody>
          <a:bodyPr/>
          <a:lstStyle/>
          <a:p>
            <a:fld id="{565CE74E-AB26-4998-AD42-012C4C1AD076}" type="slidenum">
              <a:rPr lang="zh-CN" altLang="en-US" smtClean="0"/>
              <a:t>60</a:t>
            </a:fld>
            <a:endParaRPr lang="zh-CN" altLang="en-US"/>
          </a:p>
        </p:txBody>
      </p:sp>
      <p:pic>
        <p:nvPicPr>
          <p:cNvPr id="5" name="Picture 4">
            <a:extLst>
              <a:ext uri="{FF2B5EF4-FFF2-40B4-BE49-F238E27FC236}">
                <a16:creationId xmlns:a16="http://schemas.microsoft.com/office/drawing/2014/main" id="{A3918B57-AF26-4E64-BCBA-DE9D054B99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385878495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5859E9B2-7A64-4321-B800-D0E8E287873F}"/>
              </a:ext>
            </a:extLst>
          </p:cNvPr>
          <p:cNvGraphicFramePr>
            <a:graphicFrameLocks noGrp="1"/>
          </p:cNvGraphicFramePr>
          <p:nvPr>
            <p:extLst>
              <p:ext uri="{D42A27DB-BD31-4B8C-83A1-F6EECF244321}">
                <p14:modId xmlns:p14="http://schemas.microsoft.com/office/powerpoint/2010/main" val="2302058708"/>
              </p:ext>
            </p:extLst>
          </p:nvPr>
        </p:nvGraphicFramePr>
        <p:xfrm>
          <a:off x="322392" y="454565"/>
          <a:ext cx="10334323" cy="6344841"/>
        </p:xfrm>
        <a:graphic>
          <a:graphicData uri="http://schemas.openxmlformats.org/drawingml/2006/table">
            <a:tbl>
              <a:tblPr firstRow="1" firstCol="1" bandRow="1">
                <a:tableStyleId>{21E4AEA4-8DFA-4A89-87EB-49C32662AFE0}</a:tableStyleId>
              </a:tblPr>
              <a:tblGrid>
                <a:gridCol w="280973">
                  <a:extLst>
                    <a:ext uri="{9D8B030D-6E8A-4147-A177-3AD203B41FA5}">
                      <a16:colId xmlns:a16="http://schemas.microsoft.com/office/drawing/2014/main" val="20000"/>
                    </a:ext>
                  </a:extLst>
                </a:gridCol>
                <a:gridCol w="1740959">
                  <a:extLst>
                    <a:ext uri="{9D8B030D-6E8A-4147-A177-3AD203B41FA5}">
                      <a16:colId xmlns:a16="http://schemas.microsoft.com/office/drawing/2014/main" val="20001"/>
                    </a:ext>
                  </a:extLst>
                </a:gridCol>
                <a:gridCol w="860633">
                  <a:extLst>
                    <a:ext uri="{9D8B030D-6E8A-4147-A177-3AD203B41FA5}">
                      <a16:colId xmlns:a16="http://schemas.microsoft.com/office/drawing/2014/main" val="20002"/>
                    </a:ext>
                  </a:extLst>
                </a:gridCol>
                <a:gridCol w="711978">
                  <a:extLst>
                    <a:ext uri="{9D8B030D-6E8A-4147-A177-3AD203B41FA5}">
                      <a16:colId xmlns:a16="http://schemas.microsoft.com/office/drawing/2014/main" val="20003"/>
                    </a:ext>
                  </a:extLst>
                </a:gridCol>
                <a:gridCol w="673978">
                  <a:extLst>
                    <a:ext uri="{9D8B030D-6E8A-4147-A177-3AD203B41FA5}">
                      <a16:colId xmlns:a16="http://schemas.microsoft.com/office/drawing/2014/main" val="3954604249"/>
                    </a:ext>
                  </a:extLst>
                </a:gridCol>
                <a:gridCol w="673978">
                  <a:extLst>
                    <a:ext uri="{9D8B030D-6E8A-4147-A177-3AD203B41FA5}">
                      <a16:colId xmlns:a16="http://schemas.microsoft.com/office/drawing/2014/main" val="2380755432"/>
                    </a:ext>
                  </a:extLst>
                </a:gridCol>
                <a:gridCol w="673978">
                  <a:extLst>
                    <a:ext uri="{9D8B030D-6E8A-4147-A177-3AD203B41FA5}">
                      <a16:colId xmlns:a16="http://schemas.microsoft.com/office/drawing/2014/main" val="3135097391"/>
                    </a:ext>
                  </a:extLst>
                </a:gridCol>
                <a:gridCol w="673978">
                  <a:extLst>
                    <a:ext uri="{9D8B030D-6E8A-4147-A177-3AD203B41FA5}">
                      <a16:colId xmlns:a16="http://schemas.microsoft.com/office/drawing/2014/main" val="156321021"/>
                    </a:ext>
                  </a:extLst>
                </a:gridCol>
                <a:gridCol w="673978">
                  <a:extLst>
                    <a:ext uri="{9D8B030D-6E8A-4147-A177-3AD203B41FA5}">
                      <a16:colId xmlns:a16="http://schemas.microsoft.com/office/drawing/2014/main" val="3632747425"/>
                    </a:ext>
                  </a:extLst>
                </a:gridCol>
                <a:gridCol w="673978">
                  <a:extLst>
                    <a:ext uri="{9D8B030D-6E8A-4147-A177-3AD203B41FA5}">
                      <a16:colId xmlns:a16="http://schemas.microsoft.com/office/drawing/2014/main" val="421409069"/>
                    </a:ext>
                  </a:extLst>
                </a:gridCol>
                <a:gridCol w="673978">
                  <a:extLst>
                    <a:ext uri="{9D8B030D-6E8A-4147-A177-3AD203B41FA5}">
                      <a16:colId xmlns:a16="http://schemas.microsoft.com/office/drawing/2014/main" val="2524681803"/>
                    </a:ext>
                  </a:extLst>
                </a:gridCol>
                <a:gridCol w="673978">
                  <a:extLst>
                    <a:ext uri="{9D8B030D-6E8A-4147-A177-3AD203B41FA5}">
                      <a16:colId xmlns:a16="http://schemas.microsoft.com/office/drawing/2014/main" val="2650195699"/>
                    </a:ext>
                  </a:extLst>
                </a:gridCol>
                <a:gridCol w="673978">
                  <a:extLst>
                    <a:ext uri="{9D8B030D-6E8A-4147-A177-3AD203B41FA5}">
                      <a16:colId xmlns:a16="http://schemas.microsoft.com/office/drawing/2014/main" val="20012"/>
                    </a:ext>
                  </a:extLst>
                </a:gridCol>
                <a:gridCol w="673978">
                  <a:extLst>
                    <a:ext uri="{9D8B030D-6E8A-4147-A177-3AD203B41FA5}">
                      <a16:colId xmlns:a16="http://schemas.microsoft.com/office/drawing/2014/main" val="1929251929"/>
                    </a:ext>
                  </a:extLst>
                </a:gridCol>
              </a:tblGrid>
              <a:tr h="113853">
                <a:tc rowSpan="2" gridSpan="2">
                  <a:txBody>
                    <a:bodyPr/>
                    <a:lstStyle/>
                    <a:p>
                      <a:pPr algn="ctr" fontAlgn="ctr"/>
                      <a:r>
                        <a:rPr lang="en-US" sz="1400" u="none" strike="noStrike" dirty="0">
                          <a:effectLst/>
                          <a:latin typeface="Tw Cen MT" panose="020B0602020104020603" pitchFamily="34" charset="0"/>
                        </a:rPr>
                        <a:t>INDIKATOR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400" u="none" strike="noStrike" dirty="0">
                          <a:effectLst/>
                          <a:latin typeface="Tw Cen MT" panose="020B0602020104020603" pitchFamily="34" charset="0"/>
                        </a:rPr>
                        <a:t>STANDAR</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11">
                  <a:txBody>
                    <a:bodyPr/>
                    <a:lstStyle/>
                    <a:p>
                      <a:pPr algn="ctr" fontAlgn="ctr"/>
                      <a:r>
                        <a:rPr lang="en-US" sz="1400" u="none" strike="noStrike" dirty="0">
                          <a:effectLst/>
                          <a:latin typeface="Tw Cen MT" panose="020B0602020104020603" pitchFamily="34" charset="0"/>
                        </a:rPr>
                        <a:t>BULAN</a:t>
                      </a: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2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90500">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400" b="1" i="0" u="none" strike="noStrike" dirty="0">
                          <a:effectLst/>
                          <a:latin typeface="Tw Cen MT"/>
                        </a:rPr>
                        <a:t>JAN</a:t>
                      </a:r>
                      <a:endParaRPr lang="en-US" sz="1400" b="1" i="0" u="none" strike="noStrike">
                        <a:solidFill>
                          <a:schemeClr val="tx2"/>
                        </a:solidFill>
                        <a:effectLst/>
                        <a:latin typeface="Tw Cen MT"/>
                        <a:ea typeface="Verdana"/>
                      </a:endParaRPr>
                    </a:p>
                  </a:txBody>
                  <a:tcPr marL="0" marR="0" marT="0" marB="0" anchor="ctr"/>
                </a:tc>
                <a:tc>
                  <a:txBody>
                    <a:bodyPr/>
                    <a:lstStyle/>
                    <a:p>
                      <a:pPr algn="ctr" fontAlgn="ctr"/>
                      <a:r>
                        <a:rPr lang="en-US" sz="1400" b="1" i="0" u="none" strike="noStrike" dirty="0">
                          <a:effectLst/>
                          <a:latin typeface="Tw Cen MT"/>
                        </a:rPr>
                        <a:t>FEB</a:t>
                      </a:r>
                      <a:endParaRPr lang="en-US" sz="1400" b="1" i="0" u="none" strike="noStrike">
                        <a:solidFill>
                          <a:schemeClr val="tx2"/>
                        </a:solidFill>
                        <a:effectLst/>
                        <a:latin typeface="Tw Cen MT"/>
                        <a:ea typeface="Verdana"/>
                      </a:endParaRPr>
                    </a:p>
                  </a:txBody>
                  <a:tcPr marL="0" marR="0" marT="0" marB="0" anchor="ctr"/>
                </a:tc>
                <a:tc>
                  <a:txBody>
                    <a:bodyPr/>
                    <a:lstStyle/>
                    <a:p>
                      <a:pPr lvl="0" algn="ctr">
                        <a:buNone/>
                      </a:pPr>
                      <a:r>
                        <a:rPr lang="en-US" sz="1400" b="1" i="0" u="none" strike="noStrike" dirty="0">
                          <a:effectLst/>
                          <a:latin typeface="Tw Cen MT"/>
                        </a:rPr>
                        <a:t>MAR</a:t>
                      </a:r>
                    </a:p>
                  </a:txBody>
                  <a:tcPr marL="0" marR="0" marT="0" marB="0" anchor="ctr"/>
                </a:tc>
                <a:tc>
                  <a:txBody>
                    <a:bodyPr/>
                    <a:lstStyle/>
                    <a:p>
                      <a:pPr lvl="0" algn="ctr">
                        <a:buNone/>
                      </a:pPr>
                      <a:r>
                        <a:rPr lang="en-US" sz="1400" b="1" i="0" u="none" strike="noStrike" dirty="0">
                          <a:effectLst/>
                          <a:latin typeface="Tw Cen MT"/>
                        </a:rPr>
                        <a:t>APR</a:t>
                      </a:r>
                    </a:p>
                  </a:txBody>
                  <a:tcPr marL="0" marR="0" marT="0" marB="0" anchor="ctr"/>
                </a:tc>
                <a:tc>
                  <a:txBody>
                    <a:bodyPr/>
                    <a:lstStyle/>
                    <a:p>
                      <a:pPr lvl="0" algn="ctr">
                        <a:buNone/>
                      </a:pPr>
                      <a:r>
                        <a:rPr lang="en-US" sz="1400" b="1" i="0" u="none" strike="noStrike" dirty="0">
                          <a:effectLst/>
                          <a:latin typeface="Tw Cen MT"/>
                        </a:rPr>
                        <a:t>MEI</a:t>
                      </a:r>
                    </a:p>
                  </a:txBody>
                  <a:tcPr marL="0" marR="0" marT="0" marB="0" anchor="ctr"/>
                </a:tc>
                <a:tc>
                  <a:txBody>
                    <a:bodyPr/>
                    <a:lstStyle/>
                    <a:p>
                      <a:pPr lvl="0" algn="ctr">
                        <a:buNone/>
                      </a:pPr>
                      <a:r>
                        <a:rPr lang="en-US" sz="1400" b="1" i="0" u="none" strike="noStrike" dirty="0">
                          <a:effectLst/>
                          <a:latin typeface="Tw Cen MT"/>
                        </a:rPr>
                        <a:t>JUNI</a:t>
                      </a:r>
                    </a:p>
                  </a:txBody>
                  <a:tcPr marL="0" marR="0" marT="0" marB="0" anchor="ctr"/>
                </a:tc>
                <a:tc>
                  <a:txBody>
                    <a:bodyPr/>
                    <a:lstStyle/>
                    <a:p>
                      <a:pPr lvl="0" algn="ctr">
                        <a:buNone/>
                      </a:pPr>
                      <a:r>
                        <a:rPr lang="en-US" sz="1400" b="1" i="0" u="none" strike="noStrike" dirty="0">
                          <a:effectLst/>
                          <a:latin typeface="Tw Cen MT"/>
                        </a:rPr>
                        <a:t>JULI</a:t>
                      </a:r>
                    </a:p>
                  </a:txBody>
                  <a:tcPr marL="0" marR="0" marT="0" marB="0" anchor="ctr"/>
                </a:tc>
                <a:tc>
                  <a:txBody>
                    <a:bodyPr/>
                    <a:lstStyle/>
                    <a:p>
                      <a:pPr lvl="0" algn="ctr">
                        <a:buNone/>
                      </a:pPr>
                      <a:r>
                        <a:rPr lang="en-US" sz="1400" b="1" i="0" u="none" strike="noStrike" dirty="0">
                          <a:effectLst/>
                          <a:latin typeface="Tw Cen MT"/>
                        </a:rPr>
                        <a:t>AGS</a:t>
                      </a:r>
                    </a:p>
                  </a:txBody>
                  <a:tcPr marL="0" marR="0" marT="0" marB="0" anchor="ctr"/>
                </a:tc>
                <a:tc>
                  <a:txBody>
                    <a:bodyPr/>
                    <a:lstStyle/>
                    <a:p>
                      <a:pPr lvl="0" algn="ctr">
                        <a:buNone/>
                      </a:pPr>
                      <a:r>
                        <a:rPr lang="en-US" sz="1400" b="1" i="0" u="none" strike="noStrike" dirty="0">
                          <a:effectLst/>
                          <a:latin typeface="Tw Cen MT"/>
                        </a:rPr>
                        <a:t>SEP</a:t>
                      </a:r>
                    </a:p>
                  </a:txBody>
                  <a:tcPr marL="0" marR="0" marT="0" marB="0" anchor="ctr"/>
                </a:tc>
                <a:tc>
                  <a:txBody>
                    <a:bodyPr/>
                    <a:lstStyle/>
                    <a:p>
                      <a:pPr lvl="0" algn="ctr">
                        <a:buNone/>
                      </a:pPr>
                      <a:r>
                        <a:rPr lang="en-US" sz="1400" b="1" i="0" u="none" strike="noStrike" dirty="0">
                          <a:effectLst/>
                          <a:latin typeface="Tw Cen MT"/>
                        </a:rPr>
                        <a:t>OKT</a:t>
                      </a:r>
                    </a:p>
                  </a:txBody>
                  <a:tcPr marL="0" marR="0" marT="0" marB="0" anchor="ctr"/>
                </a:tc>
                <a:tc>
                  <a:txBody>
                    <a:bodyPr/>
                    <a:lstStyle/>
                    <a:p>
                      <a:pPr lvl="0" algn="ctr">
                        <a:buNone/>
                      </a:pPr>
                      <a:r>
                        <a:rPr lang="en-US" sz="1400" b="1" i="0" u="none" strike="noStrike" dirty="0">
                          <a:effectLst/>
                          <a:latin typeface="Tw Cen MT"/>
                        </a:rPr>
                        <a:t>NOV</a:t>
                      </a:r>
                    </a:p>
                  </a:txBody>
                  <a:tcPr marL="0" marR="0" marT="0" marB="0" anchor="ctr"/>
                </a:tc>
                <a:extLst>
                  <a:ext uri="{0D108BD9-81ED-4DB2-BD59-A6C34878D82A}">
                    <a16:rowId xmlns:a16="http://schemas.microsoft.com/office/drawing/2014/main" val="10001"/>
                  </a:ext>
                </a:extLst>
              </a:tr>
              <a:tr h="572891">
                <a:tc>
                  <a:txBody>
                    <a:bodyPr/>
                    <a:lstStyle/>
                    <a:p>
                      <a:pPr algn="ctr" fontAlgn="t"/>
                      <a:r>
                        <a:rPr lang="en-US" sz="1400" u="none" strike="noStrike" dirty="0">
                          <a:effectLst/>
                          <a:latin typeface="Tw Cen MT" panose="020B0602020104020603" pitchFamily="34" charset="0"/>
                        </a:rPr>
                        <a:t>1.</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a:rPr>
                        <a:t>Tindak</a:t>
                      </a:r>
                      <a:r>
                        <a:rPr lang="en-US" sz="1400" u="none" strike="noStrike" dirty="0">
                          <a:effectLst/>
                          <a:latin typeface="Tw Cen MT"/>
                        </a:rPr>
                        <a:t> </a:t>
                      </a:r>
                      <a:r>
                        <a:rPr lang="en-US" sz="1400" u="none" strike="noStrike" dirty="0" err="1">
                          <a:effectLst/>
                          <a:latin typeface="Tw Cen MT"/>
                        </a:rPr>
                        <a:t>Lanjut</a:t>
                      </a:r>
                      <a:r>
                        <a:rPr lang="en-US" sz="1400" u="none" strike="noStrike" dirty="0">
                          <a:effectLst/>
                          <a:latin typeface="Tw Cen MT"/>
                        </a:rPr>
                        <a:t> </a:t>
                      </a:r>
                      <a:r>
                        <a:rPr lang="en-US" sz="1400" u="none" strike="noStrike" dirty="0" err="1">
                          <a:effectLst/>
                          <a:latin typeface="Tw Cen MT"/>
                        </a:rPr>
                        <a:t>Penyelesaian</a:t>
                      </a:r>
                      <a:r>
                        <a:rPr lang="en-US" sz="1400" u="none" strike="noStrike" dirty="0">
                          <a:effectLst/>
                          <a:latin typeface="Tw Cen MT"/>
                        </a:rPr>
                        <a:t> Hasil </a:t>
                      </a:r>
                      <a:r>
                        <a:rPr lang="en-US" sz="1400" u="none" strike="noStrike" dirty="0" err="1">
                          <a:effectLst/>
                          <a:latin typeface="Tw Cen MT"/>
                        </a:rPr>
                        <a:t>Pertemuan</a:t>
                      </a:r>
                      <a:r>
                        <a:rPr lang="en-US" sz="1400" u="none" strike="noStrike" dirty="0">
                          <a:effectLst/>
                          <a:latin typeface="Tw Cen MT"/>
                        </a:rPr>
                        <a:t> </a:t>
                      </a:r>
                      <a:r>
                        <a:rPr lang="en-US" sz="1400" u="none" strike="noStrike" dirty="0" err="1">
                          <a:effectLst/>
                          <a:latin typeface="Tw Cen MT"/>
                        </a:rPr>
                        <a:t>Direksi</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2"/>
                  </a:ext>
                </a:extLst>
              </a:tr>
              <a:tr h="524657">
                <a:tc>
                  <a:txBody>
                    <a:bodyPr/>
                    <a:lstStyle/>
                    <a:p>
                      <a:pPr algn="ctr" fontAlgn="ctr"/>
                      <a:r>
                        <a:rPr lang="en-US" sz="1400" u="none" strike="noStrike" dirty="0">
                          <a:effectLst/>
                          <a:latin typeface="Tw Cen MT"/>
                        </a:rPr>
                        <a:t>2.</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panose="020B0602020104020603" pitchFamily="34" charset="0"/>
                        </a:rPr>
                        <a:t>Kelengkapan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Laporan</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Akuntabilitas</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Kinerja</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3"/>
                  </a:ext>
                </a:extLst>
              </a:tr>
              <a:tr h="572891">
                <a:tc>
                  <a:txBody>
                    <a:bodyPr/>
                    <a:lstStyle/>
                    <a:p>
                      <a:pPr algn="ctr" fontAlgn="ctr"/>
                      <a:r>
                        <a:rPr lang="en-US" sz="1400" u="none" strike="noStrike" dirty="0">
                          <a:effectLst/>
                          <a:latin typeface="Tw Cen MT"/>
                        </a:rPr>
                        <a:t>3.</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fi-FI" sz="1400" u="none" strike="noStrike" dirty="0">
                          <a:effectLst/>
                          <a:latin typeface="Tw Cen MT" panose="020B0602020104020603" pitchFamily="34" charset="0"/>
                        </a:rPr>
                        <a:t>Ketepatan Waktu Pengusulan Kenaikan Pangkat</a:t>
                      </a:r>
                      <a:endParaRPr lang="fi-FI"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4"/>
                  </a:ext>
                </a:extLst>
              </a:tr>
              <a:tr h="524657">
                <a:tc>
                  <a:txBody>
                    <a:bodyPr/>
                    <a:lstStyle/>
                    <a:p>
                      <a:pPr algn="ctr" fontAlgn="ctr"/>
                      <a:r>
                        <a:rPr lang="en-US" sz="1400" u="none" strike="noStrike" dirty="0">
                          <a:effectLst/>
                          <a:latin typeface="Tw Cen MT"/>
                        </a:rPr>
                        <a:t>4.</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a:rPr>
                        <a:t>Ketepatan</a:t>
                      </a:r>
                      <a:r>
                        <a:rPr lang="en-US" sz="1400" u="none" strike="noStrike" dirty="0">
                          <a:effectLst/>
                          <a:latin typeface="Tw Cen MT"/>
                        </a:rPr>
                        <a:t> Waktu </a:t>
                      </a:r>
                      <a:r>
                        <a:rPr lang="en-US" sz="1400" u="none" strike="noStrike" dirty="0" err="1">
                          <a:effectLst/>
                          <a:latin typeface="Tw Cen MT"/>
                        </a:rPr>
                        <a:t>Pengurusan</a:t>
                      </a:r>
                      <a:r>
                        <a:rPr lang="en-US" sz="1400" u="none" strike="noStrike" dirty="0">
                          <a:effectLst/>
                          <a:latin typeface="Tw Cen MT"/>
                        </a:rPr>
                        <a:t> </a:t>
                      </a:r>
                      <a:r>
                        <a:rPr lang="en-US" sz="1400" u="none" strike="noStrike" dirty="0" err="1">
                          <a:effectLst/>
                          <a:latin typeface="Tw Cen MT"/>
                        </a:rPr>
                        <a:t>Gaji</a:t>
                      </a:r>
                      <a:r>
                        <a:rPr lang="en-US" sz="1400" u="none" strike="noStrike" dirty="0">
                          <a:effectLst/>
                          <a:latin typeface="Tw Cen MT"/>
                        </a:rPr>
                        <a:t> </a:t>
                      </a:r>
                      <a:r>
                        <a:rPr lang="en-US" sz="1400" u="none" strike="noStrike" dirty="0" err="1">
                          <a:effectLst/>
                          <a:latin typeface="Tw Cen MT"/>
                        </a:rPr>
                        <a:t>Berkala</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b"/>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5"/>
                  </a:ext>
                </a:extLst>
              </a:tr>
              <a:tr h="699544">
                <a:tc>
                  <a:txBody>
                    <a:bodyPr/>
                    <a:lstStyle/>
                    <a:p>
                      <a:pPr algn="ctr" fontAlgn="t"/>
                      <a:r>
                        <a:rPr lang="en-US" sz="1400" u="none" strike="noStrike" dirty="0">
                          <a:effectLst/>
                          <a:latin typeface="Tw Cen MT"/>
                        </a:rPr>
                        <a:t>5.</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t"/>
                      <a:r>
                        <a:rPr lang="en-US" sz="1400" u="none" strike="noStrike" dirty="0" err="1">
                          <a:effectLst/>
                          <a:latin typeface="Tw Cen MT" panose="020B0602020104020603" pitchFamily="34" charset="0"/>
                        </a:rPr>
                        <a:t>Karyawan</a:t>
                      </a:r>
                      <a:r>
                        <a:rPr lang="en-US" sz="1400" u="none" strike="noStrike" dirty="0">
                          <a:effectLst/>
                          <a:latin typeface="Tw Cen MT" panose="020B0602020104020603" pitchFamily="34" charset="0"/>
                        </a:rPr>
                        <a:t> Yang </a:t>
                      </a:r>
                      <a:r>
                        <a:rPr lang="en-US" sz="1400" u="none" strike="noStrike" dirty="0" err="1">
                          <a:effectLst/>
                          <a:latin typeface="Tw Cen MT" panose="020B0602020104020603" pitchFamily="34" charset="0"/>
                        </a:rPr>
                        <a:t>Mendapat</a:t>
                      </a:r>
                      <a:r>
                        <a:rPr lang="en-US" sz="1400" u="none" strike="noStrike" dirty="0">
                          <a:effectLst/>
                          <a:latin typeface="Tw Cen MT" panose="020B0602020104020603" pitchFamily="34" charset="0"/>
                        </a:rPr>
                        <a:t> </a:t>
                      </a:r>
                      <a:r>
                        <a:rPr lang="en-US" sz="1400" u="none" strike="noStrike" dirty="0" err="1">
                          <a:effectLst/>
                          <a:latin typeface="Tw Cen MT" panose="020B0602020104020603" pitchFamily="34" charset="0"/>
                        </a:rPr>
                        <a:t>Pelatihan</a:t>
                      </a:r>
                      <a:r>
                        <a:rPr lang="en-US" sz="1400" u="none" strike="noStrike" dirty="0">
                          <a:effectLst/>
                          <a:latin typeface="Tw Cen MT" panose="020B0602020104020603" pitchFamily="34" charset="0"/>
                        </a:rPr>
                        <a:t> Minimal 20 Jam </a:t>
                      </a:r>
                      <a:r>
                        <a:rPr lang="en-US" sz="1400" u="none" strike="noStrike" dirty="0" err="1">
                          <a:effectLst/>
                          <a:latin typeface="Tw Cen MT" panose="020B0602020104020603" pitchFamily="34" charset="0"/>
                        </a:rPr>
                        <a:t>Setahun</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 60 %</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0,3%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0,3%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0,3%</a:t>
                      </a:r>
                    </a:p>
                  </a:txBody>
                  <a:tcPr marL="0" marR="0" marT="0" marB="0" anchor="ctr"/>
                </a:tc>
                <a:tc>
                  <a:txBody>
                    <a:bodyPr/>
                    <a:lstStyle/>
                    <a:p>
                      <a:pPr algn="ctr" fontAlgn="ctr"/>
                      <a:r>
                        <a:rPr lang="en-US" sz="1400" b="0" i="0" u="none" strike="noStrike" dirty="0">
                          <a:solidFill>
                            <a:srgbClr val="000000"/>
                          </a:solidFill>
                          <a:effectLst/>
                          <a:latin typeface="Tw Cen MT" panose="020B0602020104020603" pitchFamily="34" charset="0"/>
                          <a:ea typeface="Verdana" panose="020B0604030504040204" pitchFamily="34" charset="0"/>
                        </a:rPr>
                        <a:t>9,4%</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anose="020B0604030504040204" pitchFamily="34" charset="0"/>
                        </a:rPr>
                        <a:t>9,4%</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anose="020B0604030504040204" pitchFamily="34" charset="0"/>
                        </a:rPr>
                        <a:t>9,4%</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anose="020B0604030504040204" pitchFamily="34" charset="0"/>
                        </a:rPr>
                        <a:t>9,4%</a:t>
                      </a: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Tw Cen MT" panose="020B0602020104020603" pitchFamily="34" charset="0"/>
                          <a:ea typeface="Verdana" panose="020B0604030504040204" pitchFamily="34" charset="0"/>
                        </a:rPr>
                        <a:t>9.4%</a:t>
                      </a:r>
                    </a:p>
                  </a:txBody>
                  <a:tcPr marL="0" marR="0" marT="0" marB="0" anchor="ctr"/>
                </a:tc>
                <a:extLst>
                  <a:ext uri="{0D108BD9-81ED-4DB2-BD59-A6C34878D82A}">
                    <a16:rowId xmlns:a16="http://schemas.microsoft.com/office/drawing/2014/main" val="10006"/>
                  </a:ext>
                </a:extLst>
              </a:tr>
              <a:tr h="162311">
                <a:tc>
                  <a:txBody>
                    <a:bodyPr/>
                    <a:lstStyle/>
                    <a:p>
                      <a:pPr algn="ctr" fontAlgn="ctr"/>
                      <a:r>
                        <a:rPr lang="en-US" sz="1400" u="none" strike="noStrike" dirty="0">
                          <a:effectLst/>
                          <a:latin typeface="Tw Cen MT"/>
                        </a:rPr>
                        <a:t>6.</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a:effectLst/>
                          <a:latin typeface="Tw Cen MT" panose="020B0602020104020603" pitchFamily="34" charset="0"/>
                        </a:rPr>
                        <a:t>Cost Recovery</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40 %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u="none" strike="noStrike" dirty="0">
                          <a:effectLst/>
                          <a:latin typeface="Tw Cen MT" panose="020B0602020104020603" pitchFamily="34" charset="0"/>
                        </a:rPr>
                        <a:t>194,51 %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400" u="none" strike="noStrike" dirty="0">
                          <a:effectLst/>
                          <a:latin typeface="Tw Cen MT" panose="020B0602020104020603" pitchFamily="34" charset="0"/>
                        </a:rPr>
                        <a:t>292,03 %</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400" u="none" strike="noStrike" dirty="0">
                          <a:effectLst/>
                          <a:latin typeface="Tw Cen MT"/>
                        </a:rPr>
                        <a:t>80,50%</a:t>
                      </a:r>
                    </a:p>
                  </a:txBody>
                  <a:tcPr marL="0" marR="0" marT="0" marB="0" anchor="ctr"/>
                </a:tc>
                <a:tc>
                  <a:txBody>
                    <a:bodyPr/>
                    <a:lstStyle/>
                    <a:p>
                      <a:pPr lvl="0" algn="ctr">
                        <a:buNone/>
                      </a:pPr>
                      <a:r>
                        <a:rPr lang="en-US" sz="1400" u="none" strike="noStrike" dirty="0">
                          <a:effectLst/>
                          <a:latin typeface="Tw Cen MT"/>
                        </a:rPr>
                        <a:t>181,78%</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7,67%</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202,44%</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211,11%</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113,26%</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122,49%</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86,38%</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a:rPr>
                        <a:t>188.77%</a:t>
                      </a:r>
                    </a:p>
                  </a:txBody>
                  <a:tcPr marL="0" marR="0" marT="0" marB="0" anchor="ctr"/>
                </a:tc>
                <a:extLst>
                  <a:ext uri="{0D108BD9-81ED-4DB2-BD59-A6C34878D82A}">
                    <a16:rowId xmlns:a16="http://schemas.microsoft.com/office/drawing/2014/main" val="10007"/>
                  </a:ext>
                </a:extLst>
              </a:tr>
              <a:tr h="572891">
                <a:tc>
                  <a:txBody>
                    <a:bodyPr/>
                    <a:lstStyle/>
                    <a:p>
                      <a:pPr algn="ctr" fontAlgn="ctr"/>
                      <a:r>
                        <a:rPr lang="en-US" sz="1400" u="none" strike="noStrike" dirty="0">
                          <a:effectLst/>
                          <a:latin typeface="Tw Cen MT"/>
                        </a:rPr>
                        <a:t>7.</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a:rPr>
                        <a:t>Ketepatan</a:t>
                      </a:r>
                      <a:r>
                        <a:rPr lang="en-US" sz="1400" u="none" strike="noStrike" dirty="0">
                          <a:effectLst/>
                          <a:latin typeface="Tw Cen MT"/>
                        </a:rPr>
                        <a:t> Waktu </a:t>
                      </a:r>
                      <a:r>
                        <a:rPr lang="en-US" sz="1400" u="none" strike="noStrike" dirty="0" err="1">
                          <a:effectLst/>
                          <a:latin typeface="Tw Cen MT"/>
                        </a:rPr>
                        <a:t>Penyusunan</a:t>
                      </a:r>
                      <a:r>
                        <a:rPr lang="en-US" sz="1400" u="none" strike="noStrike" dirty="0">
                          <a:effectLst/>
                          <a:latin typeface="Tw Cen MT"/>
                        </a:rPr>
                        <a:t> </a:t>
                      </a:r>
                      <a:r>
                        <a:rPr lang="en-US" sz="1400" u="none" strike="noStrike" dirty="0" err="1">
                          <a:effectLst/>
                          <a:latin typeface="Tw Cen MT"/>
                        </a:rPr>
                        <a:t>Laporan</a:t>
                      </a:r>
                      <a:r>
                        <a:rPr lang="en-US" sz="1400" u="none" strike="noStrike" dirty="0">
                          <a:effectLst/>
                          <a:latin typeface="Tw Cen MT"/>
                        </a:rPr>
                        <a:t> </a:t>
                      </a:r>
                      <a:r>
                        <a:rPr lang="en-US" sz="1400" u="none" strike="noStrike" dirty="0" err="1">
                          <a:effectLst/>
                          <a:latin typeface="Tw Cen MT"/>
                        </a:rPr>
                        <a:t>Keuangan</a:t>
                      </a:r>
                      <a:endParaRPr lang="en-US"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8"/>
                  </a:ext>
                </a:extLst>
              </a:tr>
              <a:tr h="763854">
                <a:tc>
                  <a:txBody>
                    <a:bodyPr/>
                    <a:lstStyle/>
                    <a:p>
                      <a:pPr algn="ctr" fontAlgn="t"/>
                      <a:r>
                        <a:rPr lang="en-US" sz="1400" u="none" strike="noStrike" dirty="0">
                          <a:effectLst/>
                          <a:latin typeface="Tw Cen MT"/>
                        </a:rPr>
                        <a:t>8.</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sv-SE" sz="1400" u="none" strike="noStrike" dirty="0" err="1">
                          <a:effectLst/>
                          <a:latin typeface="Tw Cen MT"/>
                        </a:rPr>
                        <a:t>Kecepatan</a:t>
                      </a:r>
                      <a:r>
                        <a:rPr lang="sv-SE" sz="1400" u="none" strike="noStrike" dirty="0">
                          <a:effectLst/>
                          <a:latin typeface="Tw Cen MT"/>
                        </a:rPr>
                        <a:t> </a:t>
                      </a:r>
                      <a:r>
                        <a:rPr lang="sv-SE" sz="1400" u="none" strike="noStrike" dirty="0" err="1">
                          <a:effectLst/>
                          <a:latin typeface="Tw Cen MT"/>
                        </a:rPr>
                        <a:t>Waktu</a:t>
                      </a:r>
                      <a:r>
                        <a:rPr lang="sv-SE" sz="1400" u="none" strike="noStrike" dirty="0">
                          <a:effectLst/>
                          <a:latin typeface="Tw Cen MT"/>
                        </a:rPr>
                        <a:t> </a:t>
                      </a:r>
                      <a:r>
                        <a:rPr lang="sv-SE" sz="1400" u="none" strike="noStrike" dirty="0" err="1">
                          <a:effectLst/>
                          <a:latin typeface="Tw Cen MT"/>
                        </a:rPr>
                        <a:t>Pemberian</a:t>
                      </a:r>
                      <a:r>
                        <a:rPr lang="sv-SE" sz="1400" u="none" strike="noStrike" dirty="0">
                          <a:effectLst/>
                          <a:latin typeface="Tw Cen MT"/>
                        </a:rPr>
                        <a:t> </a:t>
                      </a:r>
                      <a:r>
                        <a:rPr lang="sv-SE" sz="1400" u="none" strike="noStrike" dirty="0" err="1">
                          <a:effectLst/>
                          <a:latin typeface="Tw Cen MT"/>
                        </a:rPr>
                        <a:t>Informasi</a:t>
                      </a:r>
                      <a:r>
                        <a:rPr lang="sv-SE" sz="1400" u="none" strike="noStrike" dirty="0">
                          <a:effectLst/>
                          <a:latin typeface="Tw Cen MT"/>
                        </a:rPr>
                        <a:t> </a:t>
                      </a:r>
                      <a:r>
                        <a:rPr lang="sv-SE" sz="1400" u="none" strike="noStrike" dirty="0" err="1">
                          <a:effectLst/>
                          <a:latin typeface="Tw Cen MT"/>
                        </a:rPr>
                        <a:t>Tentang</a:t>
                      </a:r>
                      <a:r>
                        <a:rPr lang="sv-SE" sz="1400" u="none" strike="noStrike" dirty="0">
                          <a:effectLst/>
                          <a:latin typeface="Tw Cen MT"/>
                        </a:rPr>
                        <a:t> </a:t>
                      </a:r>
                      <a:r>
                        <a:rPr lang="sv-SE" sz="1400" u="none" strike="noStrike" dirty="0" err="1">
                          <a:effectLst/>
                          <a:latin typeface="Tw Cen MT"/>
                        </a:rPr>
                        <a:t>Tagihan</a:t>
                      </a:r>
                      <a:r>
                        <a:rPr lang="sv-SE" sz="1400" u="none" strike="noStrike" dirty="0">
                          <a:effectLst/>
                          <a:latin typeface="Tw Cen MT"/>
                        </a:rPr>
                        <a:t> </a:t>
                      </a:r>
                      <a:r>
                        <a:rPr lang="sv-SE" sz="1400" u="none" strike="noStrike" dirty="0" err="1">
                          <a:effectLst/>
                          <a:latin typeface="Tw Cen MT"/>
                        </a:rPr>
                        <a:t>Pasien</a:t>
                      </a:r>
                      <a:r>
                        <a:rPr lang="sv-SE" sz="1400" u="none" strike="noStrike" dirty="0">
                          <a:effectLst/>
                          <a:latin typeface="Tw Cen MT"/>
                        </a:rPr>
                        <a:t> </a:t>
                      </a:r>
                      <a:r>
                        <a:rPr lang="sv-SE" sz="1400" u="none" strike="noStrike" dirty="0" err="1">
                          <a:effectLst/>
                          <a:latin typeface="Tw Cen MT"/>
                        </a:rPr>
                        <a:t>Rawat</a:t>
                      </a:r>
                      <a:r>
                        <a:rPr lang="sv-SE" sz="1400" u="none" strike="noStrike" dirty="0">
                          <a:effectLst/>
                          <a:latin typeface="Tw Cen MT"/>
                        </a:rPr>
                        <a:t> </a:t>
                      </a:r>
                      <a:r>
                        <a:rPr lang="sv-SE" sz="1400" u="none" strike="noStrike" dirty="0" err="1">
                          <a:effectLst/>
                          <a:latin typeface="Tw Cen MT"/>
                        </a:rPr>
                        <a:t>Inap</a:t>
                      </a:r>
                      <a:endParaRPr lang="sv-SE" sz="14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  2 Jam</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9"/>
                  </a:ext>
                </a:extLst>
              </a:tr>
              <a:tr h="763854">
                <a:tc>
                  <a:txBody>
                    <a:bodyPr/>
                    <a:lstStyle/>
                    <a:p>
                      <a:pPr algn="ctr" fontAlgn="t"/>
                      <a:r>
                        <a:rPr lang="en-US" sz="1400" u="none" strike="noStrike" dirty="0">
                          <a:effectLst/>
                          <a:latin typeface="Tw Cen MT"/>
                        </a:rPr>
                        <a:t>9.</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400" u="none" strike="noStrike" dirty="0" err="1">
                          <a:effectLst/>
                          <a:latin typeface="Tw Cen MT"/>
                        </a:rPr>
                        <a:t>Ketepatan</a:t>
                      </a:r>
                      <a:r>
                        <a:rPr lang="en-US" sz="1400" u="none" strike="noStrike" dirty="0">
                          <a:effectLst/>
                          <a:latin typeface="Tw Cen MT"/>
                        </a:rPr>
                        <a:t> Waktu </a:t>
                      </a:r>
                      <a:r>
                        <a:rPr lang="en-US" sz="1400" u="none" strike="noStrike" dirty="0" err="1">
                          <a:effectLst/>
                          <a:latin typeface="Tw Cen MT"/>
                        </a:rPr>
                        <a:t>Pemberian</a:t>
                      </a:r>
                      <a:r>
                        <a:rPr lang="en-US" sz="1400" u="none" strike="noStrike" dirty="0">
                          <a:effectLst/>
                          <a:latin typeface="Tw Cen MT"/>
                        </a:rPr>
                        <a:t> </a:t>
                      </a:r>
                      <a:r>
                        <a:rPr lang="en-US" sz="1400" u="none" strike="noStrike" dirty="0" err="1">
                          <a:effectLst/>
                          <a:latin typeface="Tw Cen MT"/>
                        </a:rPr>
                        <a:t>Imbalan</a:t>
                      </a:r>
                      <a:r>
                        <a:rPr lang="en-US" sz="1400" u="none" strike="noStrike" dirty="0">
                          <a:effectLst/>
                          <a:latin typeface="Tw Cen MT"/>
                        </a:rPr>
                        <a:t> (</a:t>
                      </a:r>
                      <a:r>
                        <a:rPr lang="en-US" sz="1400" u="none" strike="noStrike" dirty="0" err="1">
                          <a:effectLst/>
                          <a:latin typeface="Tw Cen MT"/>
                        </a:rPr>
                        <a:t>Insentif</a:t>
                      </a:r>
                      <a:r>
                        <a:rPr lang="en-US" sz="1400" u="none" strike="noStrike" dirty="0">
                          <a:effectLst/>
                          <a:latin typeface="Tw Cen MT"/>
                        </a:rPr>
                        <a:t>) </a:t>
                      </a:r>
                      <a:r>
                        <a:rPr lang="en-US" sz="1400" u="none" strike="noStrike" dirty="0" err="1">
                          <a:effectLst/>
                          <a:latin typeface="Tw Cen MT"/>
                        </a:rPr>
                        <a:t>Sesuai</a:t>
                      </a:r>
                      <a:r>
                        <a:rPr lang="en-US" sz="1400" u="none" strike="noStrike" dirty="0">
                          <a:effectLst/>
                          <a:latin typeface="Tw Cen MT"/>
                        </a:rPr>
                        <a:t> </a:t>
                      </a:r>
                      <a:r>
                        <a:rPr lang="en-US" sz="1400" u="none" strike="noStrike" dirty="0" err="1">
                          <a:effectLst/>
                          <a:latin typeface="Tw Cen MT"/>
                        </a:rPr>
                        <a:t>Kesepakatan</a:t>
                      </a:r>
                      <a:r>
                        <a:rPr lang="en-US" sz="1400" u="none" strike="noStrike" dirty="0">
                          <a:effectLst/>
                          <a:latin typeface="Tw Cen MT"/>
                        </a:rPr>
                        <a:t> Waktu</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a:rPr>
                        <a:t>100%</a:t>
                      </a:r>
                      <a:endParaRPr lang="en-US" sz="14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400" u="none" strike="noStrike" dirty="0">
                          <a:effectLst/>
                          <a:latin typeface="Tw Cen MT" panose="020B0602020104020603" pitchFamily="34" charset="0"/>
                        </a:rPr>
                        <a:t>100%</a:t>
                      </a:r>
                      <a:endParaRPr lang="en-US" sz="14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100%</a:t>
                      </a:r>
                      <a:endParaRPr kumimoji="0" lang="en-US" sz="14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10"/>
                  </a:ext>
                </a:extLst>
              </a:tr>
            </a:tbl>
          </a:graphicData>
        </a:graphic>
      </p:graphicFrame>
      <p:sp>
        <p:nvSpPr>
          <p:cNvPr id="5" name="Rectangle: Diagonal Corners Rounded 4">
            <a:extLst>
              <a:ext uri="{FF2B5EF4-FFF2-40B4-BE49-F238E27FC236}">
                <a16:creationId xmlns:a16="http://schemas.microsoft.com/office/drawing/2014/main" id="{016EC180-EBC3-4C0F-A7EE-B579F64E33A6}"/>
              </a:ext>
            </a:extLst>
          </p:cNvPr>
          <p:cNvSpPr/>
          <p:nvPr/>
        </p:nvSpPr>
        <p:spPr>
          <a:xfrm>
            <a:off x="322392" y="48588"/>
            <a:ext cx="346363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ADMINISTRASI DAN MANAJEMEN</a:t>
            </a:r>
          </a:p>
        </p:txBody>
      </p:sp>
      <p:sp>
        <p:nvSpPr>
          <p:cNvPr id="2" name="Slide Number Placeholder 1">
            <a:extLst>
              <a:ext uri="{FF2B5EF4-FFF2-40B4-BE49-F238E27FC236}">
                <a16:creationId xmlns:a16="http://schemas.microsoft.com/office/drawing/2014/main" id="{43635437-602F-49DB-9C57-299546D9BCE5}"/>
              </a:ext>
            </a:extLst>
          </p:cNvPr>
          <p:cNvSpPr>
            <a:spLocks noGrp="1"/>
          </p:cNvSpPr>
          <p:nvPr>
            <p:ph type="sldNum" sz="quarter" idx="12"/>
          </p:nvPr>
        </p:nvSpPr>
        <p:spPr/>
        <p:txBody>
          <a:bodyPr/>
          <a:lstStyle/>
          <a:p>
            <a:fld id="{565CE74E-AB26-4998-AD42-012C4C1AD076}" type="slidenum">
              <a:rPr lang="zh-CN" altLang="en-US" smtClean="0"/>
              <a:t>61</a:t>
            </a:fld>
            <a:endParaRPr lang="zh-CN" altLang="en-US"/>
          </a:p>
        </p:txBody>
      </p:sp>
      <p:pic>
        <p:nvPicPr>
          <p:cNvPr id="4" name="Picture 3">
            <a:extLst>
              <a:ext uri="{FF2B5EF4-FFF2-40B4-BE49-F238E27FC236}">
                <a16:creationId xmlns:a16="http://schemas.microsoft.com/office/drawing/2014/main" id="{8EBC0B61-A0C6-47B2-A28D-D603876F082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
        <p:nvSpPr>
          <p:cNvPr id="8" name="TextBox 7">
            <a:extLst>
              <a:ext uri="{FF2B5EF4-FFF2-40B4-BE49-F238E27FC236}">
                <a16:creationId xmlns:a16="http://schemas.microsoft.com/office/drawing/2014/main" id="{804C3364-B650-4C75-8157-155CFEB0D08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417175897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36BEC19D-09C0-4A51-8081-134F4EF0F6B5}"/>
              </a:ext>
            </a:extLst>
          </p:cNvPr>
          <p:cNvGraphicFramePr>
            <a:graphicFrameLocks noGrp="1"/>
          </p:cNvGraphicFramePr>
          <p:nvPr>
            <p:extLst>
              <p:ext uri="{D42A27DB-BD31-4B8C-83A1-F6EECF244321}">
                <p14:modId xmlns:p14="http://schemas.microsoft.com/office/powerpoint/2010/main" val="2423313682"/>
              </p:ext>
            </p:extLst>
          </p:nvPr>
        </p:nvGraphicFramePr>
        <p:xfrm>
          <a:off x="182654" y="495459"/>
          <a:ext cx="11171142" cy="3439080"/>
        </p:xfrm>
        <a:graphic>
          <a:graphicData uri="http://schemas.openxmlformats.org/drawingml/2006/table">
            <a:tbl>
              <a:tblPr firstRow="1" firstCol="1" bandRow="1">
                <a:tableStyleId>{93296810-A885-4BE3-A3E7-6D5BEEA58F35}</a:tableStyleId>
              </a:tblPr>
              <a:tblGrid>
                <a:gridCol w="349130">
                  <a:extLst>
                    <a:ext uri="{9D8B030D-6E8A-4147-A177-3AD203B41FA5}">
                      <a16:colId xmlns:a16="http://schemas.microsoft.com/office/drawing/2014/main" val="20000"/>
                    </a:ext>
                  </a:extLst>
                </a:gridCol>
                <a:gridCol w="2837462">
                  <a:extLst>
                    <a:ext uri="{9D8B030D-6E8A-4147-A177-3AD203B41FA5}">
                      <a16:colId xmlns:a16="http://schemas.microsoft.com/office/drawing/2014/main" val="20001"/>
                    </a:ext>
                  </a:extLst>
                </a:gridCol>
                <a:gridCol w="1068795">
                  <a:extLst>
                    <a:ext uri="{9D8B030D-6E8A-4147-A177-3AD203B41FA5}">
                      <a16:colId xmlns:a16="http://schemas.microsoft.com/office/drawing/2014/main" val="20002"/>
                    </a:ext>
                  </a:extLst>
                </a:gridCol>
                <a:gridCol w="628705">
                  <a:extLst>
                    <a:ext uri="{9D8B030D-6E8A-4147-A177-3AD203B41FA5}">
                      <a16:colId xmlns:a16="http://schemas.microsoft.com/office/drawing/2014/main" val="20003"/>
                    </a:ext>
                  </a:extLst>
                </a:gridCol>
                <a:gridCol w="628705">
                  <a:extLst>
                    <a:ext uri="{9D8B030D-6E8A-4147-A177-3AD203B41FA5}">
                      <a16:colId xmlns:a16="http://schemas.microsoft.com/office/drawing/2014/main" val="2984994318"/>
                    </a:ext>
                  </a:extLst>
                </a:gridCol>
                <a:gridCol w="628705">
                  <a:extLst>
                    <a:ext uri="{9D8B030D-6E8A-4147-A177-3AD203B41FA5}">
                      <a16:colId xmlns:a16="http://schemas.microsoft.com/office/drawing/2014/main" val="3109412713"/>
                    </a:ext>
                  </a:extLst>
                </a:gridCol>
                <a:gridCol w="628705">
                  <a:extLst>
                    <a:ext uri="{9D8B030D-6E8A-4147-A177-3AD203B41FA5}">
                      <a16:colId xmlns:a16="http://schemas.microsoft.com/office/drawing/2014/main" val="936895431"/>
                    </a:ext>
                  </a:extLst>
                </a:gridCol>
                <a:gridCol w="628705">
                  <a:extLst>
                    <a:ext uri="{9D8B030D-6E8A-4147-A177-3AD203B41FA5}">
                      <a16:colId xmlns:a16="http://schemas.microsoft.com/office/drawing/2014/main" val="996892229"/>
                    </a:ext>
                  </a:extLst>
                </a:gridCol>
                <a:gridCol w="628705">
                  <a:extLst>
                    <a:ext uri="{9D8B030D-6E8A-4147-A177-3AD203B41FA5}">
                      <a16:colId xmlns:a16="http://schemas.microsoft.com/office/drawing/2014/main" val="1965546348"/>
                    </a:ext>
                  </a:extLst>
                </a:gridCol>
                <a:gridCol w="628705">
                  <a:extLst>
                    <a:ext uri="{9D8B030D-6E8A-4147-A177-3AD203B41FA5}">
                      <a16:colId xmlns:a16="http://schemas.microsoft.com/office/drawing/2014/main" val="324890461"/>
                    </a:ext>
                  </a:extLst>
                </a:gridCol>
                <a:gridCol w="628705">
                  <a:extLst>
                    <a:ext uri="{9D8B030D-6E8A-4147-A177-3AD203B41FA5}">
                      <a16:colId xmlns:a16="http://schemas.microsoft.com/office/drawing/2014/main" val="3420268238"/>
                    </a:ext>
                  </a:extLst>
                </a:gridCol>
                <a:gridCol w="628705">
                  <a:extLst>
                    <a:ext uri="{9D8B030D-6E8A-4147-A177-3AD203B41FA5}">
                      <a16:colId xmlns:a16="http://schemas.microsoft.com/office/drawing/2014/main" val="3322063986"/>
                    </a:ext>
                  </a:extLst>
                </a:gridCol>
                <a:gridCol w="628705">
                  <a:extLst>
                    <a:ext uri="{9D8B030D-6E8A-4147-A177-3AD203B41FA5}">
                      <a16:colId xmlns:a16="http://schemas.microsoft.com/office/drawing/2014/main" val="20012"/>
                    </a:ext>
                  </a:extLst>
                </a:gridCol>
                <a:gridCol w="628705">
                  <a:extLst>
                    <a:ext uri="{9D8B030D-6E8A-4147-A177-3AD203B41FA5}">
                      <a16:colId xmlns:a16="http://schemas.microsoft.com/office/drawing/2014/main" val="2727229026"/>
                    </a:ext>
                  </a:extLst>
                </a:gridCol>
              </a:tblGrid>
              <a:tr h="312644">
                <a:tc rowSpan="2" gridSpan="2">
                  <a:txBody>
                    <a:bodyPr/>
                    <a:lstStyle/>
                    <a:p>
                      <a:pPr algn="ctr" fontAlgn="ctr"/>
                      <a:r>
                        <a:rPr lang="en-US" sz="1800" u="none" strike="noStrike" dirty="0">
                          <a:effectLst/>
                          <a:latin typeface="Tw Cen MT" panose="020B0602020104020603" pitchFamily="34" charset="0"/>
                        </a:rPr>
                        <a:t>INDIKATOR</a:t>
                      </a: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800" u="none" strike="noStrike" dirty="0">
                          <a:effectLst/>
                          <a:latin typeface="Tw Cen MT" panose="020B0602020104020603" pitchFamily="34" charset="0"/>
                        </a:rPr>
                        <a:t>STANDAR</a:t>
                      </a: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11">
                  <a:txBody>
                    <a:bodyPr/>
                    <a:lstStyle/>
                    <a:p>
                      <a:pPr algn="ctr" fontAlgn="ctr"/>
                      <a:r>
                        <a:rPr lang="en-US" sz="1800" u="none" strike="noStrike" dirty="0">
                          <a:effectLst/>
                          <a:latin typeface="Tw Cen MT" panose="020B0602020104020603" pitchFamily="34" charset="0"/>
                        </a:rPr>
                        <a:t>BULAN</a:t>
                      </a: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8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312644">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800" b="1" u="none" strike="noStrike" dirty="0">
                          <a:effectLst/>
                          <a:latin typeface="Tw Cen MT" panose="020B0602020104020603" pitchFamily="34" charset="0"/>
                        </a:rPr>
                        <a:t>JAN</a:t>
                      </a:r>
                      <a:endParaRPr lang="en-US" sz="1800" b="1" i="0" u="none" strike="noStrike">
                        <a:solidFill>
                          <a:schemeClr val="tx2"/>
                        </a:solidFill>
                        <a:effectLst/>
                        <a:latin typeface="Tw Cen MT" panose="020B0602020104020603" pitchFamily="34" charset="0"/>
                        <a:ea typeface="Verdana"/>
                      </a:endParaRPr>
                    </a:p>
                  </a:txBody>
                  <a:tcPr marL="0" marR="0" marT="0" marB="0" anchor="ctr"/>
                </a:tc>
                <a:tc>
                  <a:txBody>
                    <a:bodyPr/>
                    <a:lstStyle/>
                    <a:p>
                      <a:pPr algn="ctr" fontAlgn="ctr"/>
                      <a:r>
                        <a:rPr lang="en-US" sz="1800" b="1" u="none" strike="noStrike" dirty="0">
                          <a:effectLst/>
                          <a:latin typeface="Tw Cen MT" panose="020B0602020104020603" pitchFamily="34" charset="0"/>
                        </a:rPr>
                        <a:t>FEB</a:t>
                      </a:r>
                      <a:endParaRPr lang="en-US" sz="1800" b="1" i="0" u="none" strike="noStrike">
                        <a:solidFill>
                          <a:schemeClr val="tx2"/>
                        </a:solidFill>
                        <a:effectLst/>
                        <a:latin typeface="Tw Cen MT" panose="020B0602020104020603" pitchFamily="34" charset="0"/>
                        <a:ea typeface="Verdana"/>
                      </a:endParaRPr>
                    </a:p>
                  </a:txBody>
                  <a:tcPr marL="0" marR="0" marT="0" marB="0" anchor="ctr"/>
                </a:tc>
                <a:tc>
                  <a:txBody>
                    <a:bodyPr/>
                    <a:lstStyle/>
                    <a:p>
                      <a:pPr lvl="0" algn="ctr">
                        <a:buNone/>
                      </a:pPr>
                      <a:r>
                        <a:rPr lang="en-US" sz="1800" b="1" u="none" strike="noStrike" dirty="0">
                          <a:effectLst/>
                          <a:latin typeface="Tw Cen MT" panose="020B0602020104020603" pitchFamily="34" charset="0"/>
                        </a:rPr>
                        <a:t>MAR</a:t>
                      </a:r>
                    </a:p>
                  </a:txBody>
                  <a:tcPr marL="0" marR="0" marT="0" marB="0" anchor="ctr"/>
                </a:tc>
                <a:tc>
                  <a:txBody>
                    <a:bodyPr/>
                    <a:lstStyle/>
                    <a:p>
                      <a:pPr lvl="0" algn="ctr">
                        <a:buNone/>
                      </a:pPr>
                      <a:r>
                        <a:rPr lang="en-US" sz="1800" b="1" u="none" strike="noStrike" dirty="0">
                          <a:effectLst/>
                          <a:latin typeface="Tw Cen MT" panose="020B0602020104020603" pitchFamily="34" charset="0"/>
                        </a:rPr>
                        <a:t>APR</a:t>
                      </a:r>
                    </a:p>
                  </a:txBody>
                  <a:tcPr marL="0" marR="0" marT="0" marB="0" anchor="ctr"/>
                </a:tc>
                <a:tc>
                  <a:txBody>
                    <a:bodyPr/>
                    <a:lstStyle/>
                    <a:p>
                      <a:pPr lvl="0" algn="ctr">
                        <a:buNone/>
                      </a:pPr>
                      <a:r>
                        <a:rPr lang="en-US" sz="1800" b="1" u="none" strike="noStrike" dirty="0">
                          <a:effectLst/>
                          <a:latin typeface="Tw Cen MT" panose="020B0602020104020603" pitchFamily="34" charset="0"/>
                        </a:rPr>
                        <a:t>MEI</a:t>
                      </a:r>
                    </a:p>
                  </a:txBody>
                  <a:tcPr marL="0" marR="0" marT="0" marB="0" anchor="ctr"/>
                </a:tc>
                <a:tc>
                  <a:txBody>
                    <a:bodyPr/>
                    <a:lstStyle/>
                    <a:p>
                      <a:pPr lvl="0" algn="ctr">
                        <a:buNone/>
                      </a:pPr>
                      <a:r>
                        <a:rPr lang="en-US" sz="1800" b="1" u="none" strike="noStrike" dirty="0">
                          <a:effectLst/>
                          <a:latin typeface="Tw Cen MT" panose="020B0602020104020603" pitchFamily="34" charset="0"/>
                        </a:rPr>
                        <a:t>JUN</a:t>
                      </a:r>
                    </a:p>
                  </a:txBody>
                  <a:tcPr marL="0" marR="0" marT="0" marB="0" anchor="ctr"/>
                </a:tc>
                <a:tc>
                  <a:txBody>
                    <a:bodyPr/>
                    <a:lstStyle/>
                    <a:p>
                      <a:pPr lvl="0" algn="ctr">
                        <a:buNone/>
                      </a:pPr>
                      <a:r>
                        <a:rPr lang="en-US" sz="1800" b="1" u="none" strike="noStrike" dirty="0">
                          <a:effectLst/>
                          <a:latin typeface="Tw Cen MT" panose="020B0602020104020603" pitchFamily="34" charset="0"/>
                        </a:rPr>
                        <a:t>JUL</a:t>
                      </a:r>
                    </a:p>
                  </a:txBody>
                  <a:tcPr marL="0" marR="0" marT="0" marB="0" anchor="ctr"/>
                </a:tc>
                <a:tc>
                  <a:txBody>
                    <a:bodyPr/>
                    <a:lstStyle/>
                    <a:p>
                      <a:pPr lvl="0" algn="ctr">
                        <a:buNone/>
                      </a:pPr>
                      <a:r>
                        <a:rPr lang="en-US" sz="1800" b="1" u="none" strike="noStrike" dirty="0">
                          <a:effectLst/>
                          <a:latin typeface="Tw Cen MT" panose="020B0602020104020603" pitchFamily="34" charset="0"/>
                        </a:rPr>
                        <a:t>AGS</a:t>
                      </a:r>
                    </a:p>
                  </a:txBody>
                  <a:tcPr marL="0" marR="0" marT="0" marB="0" anchor="ctr"/>
                </a:tc>
                <a:tc>
                  <a:txBody>
                    <a:bodyPr/>
                    <a:lstStyle/>
                    <a:p>
                      <a:pPr lvl="0" algn="ctr">
                        <a:buNone/>
                      </a:pPr>
                      <a:r>
                        <a:rPr lang="en-US" sz="1800" b="1" u="none" strike="noStrike" dirty="0">
                          <a:effectLst/>
                          <a:latin typeface="Tw Cen MT" panose="020B0602020104020603" pitchFamily="34" charset="0"/>
                        </a:rPr>
                        <a:t>SEP</a:t>
                      </a:r>
                    </a:p>
                  </a:txBody>
                  <a:tcPr marL="0" marR="0" marT="0" marB="0" anchor="ctr"/>
                </a:tc>
                <a:tc>
                  <a:txBody>
                    <a:bodyPr/>
                    <a:lstStyle/>
                    <a:p>
                      <a:pPr lvl="0" algn="ctr">
                        <a:buNone/>
                      </a:pPr>
                      <a:r>
                        <a:rPr lang="en-US" sz="1800" b="1" u="none" strike="noStrike" dirty="0">
                          <a:effectLst/>
                          <a:latin typeface="Tw Cen MT" panose="020B0602020104020603" pitchFamily="34" charset="0"/>
                        </a:rPr>
                        <a:t>OKT</a:t>
                      </a:r>
                    </a:p>
                  </a:txBody>
                  <a:tcPr marL="0" marR="0" marT="0" marB="0" anchor="ctr"/>
                </a:tc>
                <a:tc>
                  <a:txBody>
                    <a:bodyPr/>
                    <a:lstStyle/>
                    <a:p>
                      <a:pPr lvl="0" algn="ctr">
                        <a:buNone/>
                      </a:pPr>
                      <a:r>
                        <a:rPr lang="en-US" sz="1800" b="1" u="none" strike="noStrike" dirty="0">
                          <a:effectLst/>
                          <a:latin typeface="Tw Cen MT" panose="020B0602020104020603" pitchFamily="34" charset="0"/>
                        </a:rPr>
                        <a:t>NOV</a:t>
                      </a:r>
                    </a:p>
                  </a:txBody>
                  <a:tcPr marL="0" marR="0" marT="0" marB="0" anchor="ctr"/>
                </a:tc>
                <a:extLst>
                  <a:ext uri="{0D108BD9-81ED-4DB2-BD59-A6C34878D82A}">
                    <a16:rowId xmlns:a16="http://schemas.microsoft.com/office/drawing/2014/main" val="10001"/>
                  </a:ext>
                </a:extLst>
              </a:tr>
              <a:tr h="625287">
                <a:tc>
                  <a:txBody>
                    <a:bodyPr/>
                    <a:lstStyle/>
                    <a:p>
                      <a:pPr algn="ctr" fontAlgn="t"/>
                      <a:r>
                        <a:rPr lang="en-US" sz="1800" u="none" strike="noStrike" dirty="0">
                          <a:effectLst/>
                          <a:latin typeface="Tw Cen MT" panose="020B0602020104020603" pitchFamily="34" charset="0"/>
                        </a:rPr>
                        <a:t>1.</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just" fontAlgn="t"/>
                      <a:r>
                        <a:rPr lang="en-US" sz="1800" u="none" strike="noStrike" dirty="0">
                          <a:effectLst/>
                          <a:latin typeface="Tw Cen MT" panose="020B0602020104020603" pitchFamily="34" charset="0"/>
                        </a:rPr>
                        <a:t>Waktu </a:t>
                      </a:r>
                      <a:r>
                        <a:rPr lang="en-US" sz="1800" u="none" strike="noStrike" err="1">
                          <a:effectLst/>
                          <a:latin typeface="Tw Cen MT" panose="020B0602020104020603" pitchFamily="34" charset="0"/>
                        </a:rPr>
                        <a:t>Pelayanan</a:t>
                      </a:r>
                      <a:r>
                        <a:rPr lang="en-US" sz="1800" u="none" strike="noStrike" dirty="0">
                          <a:effectLst/>
                          <a:latin typeface="Tw Cen MT" panose="020B0602020104020603" pitchFamily="34" charset="0"/>
                        </a:rPr>
                        <a:t> Ambulance / </a:t>
                      </a:r>
                      <a:r>
                        <a:rPr lang="en-US" sz="1800" u="none" strike="noStrike" err="1">
                          <a:effectLst/>
                          <a:latin typeface="Tw Cen MT" panose="020B0602020104020603" pitchFamily="34" charset="0"/>
                        </a:rPr>
                        <a:t>Kereta</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Jenazah</a:t>
                      </a:r>
                      <a:endParaRPr lang="en-US" sz="1800" b="0" i="0" u="none" strike="noStrike">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800" u="none" strike="noStrike" dirty="0">
                          <a:effectLst/>
                          <a:latin typeface="Tw Cen MT" panose="020B0602020104020603" pitchFamily="34" charset="0"/>
                        </a:rPr>
                        <a:t>24 Jam</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800" b="0" i="0" u="none" strike="noStrike" dirty="0">
                          <a:solidFill>
                            <a:srgbClr val="000000"/>
                          </a:solidFill>
                          <a:effectLst/>
                          <a:latin typeface="Tw Cen MT" panose="020B0602020104020603" pitchFamily="34" charset="0"/>
                          <a:ea typeface="Verdana" panose="020B0604030504040204"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800" b="0" i="0" u="none" strike="noStrike" dirty="0">
                          <a:solidFill>
                            <a:srgbClr val="000000"/>
                          </a:solidFill>
                          <a:effectLst/>
                          <a:latin typeface="Tw Cen MT" panose="020B0602020104020603" pitchFamily="34" charset="0"/>
                          <a:ea typeface="Verdana" panose="020B0604030504040204"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2"/>
                  </a:ext>
                </a:extLst>
              </a:tr>
              <a:tr h="1250574">
                <a:tc>
                  <a:txBody>
                    <a:bodyPr/>
                    <a:lstStyle/>
                    <a:p>
                      <a:pPr algn="ctr" fontAlgn="t"/>
                      <a:r>
                        <a:rPr lang="en-US" sz="1800" u="none" strike="noStrike" dirty="0">
                          <a:effectLst/>
                          <a:latin typeface="Tw Cen MT" panose="020B0602020104020603" pitchFamily="34" charset="0"/>
                        </a:rPr>
                        <a:t>2.</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just" fontAlgn="t"/>
                      <a:r>
                        <a:rPr lang="en-US" sz="1800" u="none" strike="noStrike" err="1">
                          <a:effectLst/>
                          <a:latin typeface="Tw Cen MT" panose="020B0602020104020603" pitchFamily="34" charset="0"/>
                        </a:rPr>
                        <a:t>Kecepatan</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Memberikan</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Pelayanan</a:t>
                      </a:r>
                      <a:r>
                        <a:rPr lang="en-US" sz="1800" u="none" strike="noStrike" dirty="0">
                          <a:effectLst/>
                          <a:latin typeface="Tw Cen MT" panose="020B0602020104020603" pitchFamily="34" charset="0"/>
                        </a:rPr>
                        <a:t> Ambulance / </a:t>
                      </a:r>
                      <a:r>
                        <a:rPr lang="en-US" sz="1800" u="none" strike="noStrike" err="1">
                          <a:effectLst/>
                          <a:latin typeface="Tw Cen MT" panose="020B0602020104020603" pitchFamily="34" charset="0"/>
                        </a:rPr>
                        <a:t>Kereta</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Jenazah</a:t>
                      </a:r>
                      <a:r>
                        <a:rPr lang="en-US" sz="1800" u="none" strike="noStrike" dirty="0">
                          <a:effectLst/>
                          <a:latin typeface="Tw Cen MT" panose="020B0602020104020603" pitchFamily="34" charset="0"/>
                        </a:rPr>
                        <a:t> di </a:t>
                      </a:r>
                      <a:r>
                        <a:rPr lang="en-US" sz="1800" u="none" strike="noStrike" err="1">
                          <a:effectLst/>
                          <a:latin typeface="Tw Cen MT" panose="020B0602020104020603" pitchFamily="34" charset="0"/>
                        </a:rPr>
                        <a:t>Rumah</a:t>
                      </a:r>
                      <a:r>
                        <a:rPr lang="en-US" sz="1800" u="none" strike="noStrike" dirty="0">
                          <a:effectLst/>
                          <a:latin typeface="Tw Cen MT" panose="020B0602020104020603" pitchFamily="34" charset="0"/>
                        </a:rPr>
                        <a:t> </a:t>
                      </a:r>
                      <a:r>
                        <a:rPr lang="en-US" sz="1800" u="none" strike="noStrike" err="1">
                          <a:effectLst/>
                          <a:latin typeface="Tw Cen MT" panose="020B0602020104020603" pitchFamily="34" charset="0"/>
                        </a:rPr>
                        <a:t>Sakit</a:t>
                      </a:r>
                      <a:endParaRPr lang="en-US" sz="1800" b="0" i="0" u="none" strike="noStrike" err="1">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800" u="none" strike="noStrike" dirty="0">
                          <a:effectLst/>
                          <a:latin typeface="Tw Cen MT" panose="020B0602020104020603" pitchFamily="34" charset="0"/>
                        </a:rPr>
                        <a:t>Maks.</a:t>
                      </a:r>
                    </a:p>
                    <a:p>
                      <a:pPr algn="ctr" fontAlgn="ctr"/>
                      <a:r>
                        <a:rPr lang="en-US" sz="1800" u="none" strike="noStrike" dirty="0">
                          <a:effectLst/>
                          <a:latin typeface="Tw Cen MT" panose="020B0602020104020603" pitchFamily="34" charset="0"/>
                        </a:rPr>
                        <a:t>30 </a:t>
                      </a:r>
                      <a:r>
                        <a:rPr lang="en-US" sz="1800" u="none" strike="noStrike" dirty="0" err="1">
                          <a:effectLst/>
                          <a:latin typeface="Tw Cen MT" panose="020B0602020104020603" pitchFamily="34" charset="0"/>
                        </a:rPr>
                        <a:t>menit</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800" b="0" i="0" u="none" strike="noStrike" dirty="0">
                          <a:solidFill>
                            <a:srgbClr val="000000"/>
                          </a:solidFill>
                          <a:effectLst/>
                          <a:latin typeface="Tw Cen MT" panose="020B0602020104020603" pitchFamily="34" charset="0"/>
                          <a:ea typeface="Verdana" panose="020B0604030504040204"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800" b="0" i="0" u="none" strike="noStrike" dirty="0">
                          <a:solidFill>
                            <a:srgbClr val="000000"/>
                          </a:solidFill>
                          <a:effectLst/>
                          <a:latin typeface="Tw Cen MT" panose="020B0602020104020603" pitchFamily="34" charset="0"/>
                          <a:ea typeface="Verdana" panose="020B0604030504040204" pitchFamily="34" charset="0"/>
                        </a:rPr>
                        <a:t>100%</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3"/>
                  </a:ext>
                </a:extLst>
              </a:tr>
              <a:tr h="937931">
                <a:tc>
                  <a:txBody>
                    <a:bodyPr/>
                    <a:lstStyle/>
                    <a:p>
                      <a:pPr algn="ctr" fontAlgn="t"/>
                      <a:r>
                        <a:rPr lang="en-US" sz="1800" u="none" strike="noStrike" dirty="0">
                          <a:effectLst/>
                          <a:latin typeface="Tw Cen MT" panose="020B0602020104020603" pitchFamily="34" charset="0"/>
                        </a:rPr>
                        <a:t>3.</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just" fontAlgn="t"/>
                      <a:r>
                        <a:rPr lang="en-US" sz="1800" u="none" strike="noStrike" dirty="0">
                          <a:effectLst/>
                          <a:latin typeface="Tw Cen MT" panose="020B0602020104020603" pitchFamily="34" charset="0"/>
                        </a:rPr>
                        <a:t>Waktu </a:t>
                      </a:r>
                      <a:r>
                        <a:rPr lang="en-US" sz="1800" u="none" strike="noStrike" dirty="0" err="1">
                          <a:effectLst/>
                          <a:latin typeface="Tw Cen MT" panose="020B0602020104020603" pitchFamily="34" charset="0"/>
                        </a:rPr>
                        <a:t>Tanggap</a:t>
                      </a:r>
                      <a:r>
                        <a:rPr lang="en-US" sz="1800" u="none" strike="noStrike" dirty="0">
                          <a:effectLst/>
                          <a:latin typeface="Tw Cen MT" panose="020B0602020104020603" pitchFamily="34" charset="0"/>
                        </a:rPr>
                        <a:t> </a:t>
                      </a:r>
                      <a:r>
                        <a:rPr lang="en-US" sz="1800" u="none" strike="noStrike" dirty="0" err="1">
                          <a:effectLst/>
                          <a:latin typeface="Tw Cen MT" panose="020B0602020104020603" pitchFamily="34" charset="0"/>
                        </a:rPr>
                        <a:t>Pelayanan</a:t>
                      </a:r>
                      <a:r>
                        <a:rPr lang="en-US" sz="1800" u="none" strike="noStrike" dirty="0">
                          <a:effectLst/>
                          <a:latin typeface="Tw Cen MT" panose="020B0602020104020603" pitchFamily="34" charset="0"/>
                        </a:rPr>
                        <a:t> Ambulance oleh Masyarakat Yang </a:t>
                      </a:r>
                      <a:r>
                        <a:rPr lang="en-US" sz="1800" u="none" strike="noStrike" dirty="0" err="1">
                          <a:effectLst/>
                          <a:latin typeface="Tw Cen MT" panose="020B0602020104020603" pitchFamily="34" charset="0"/>
                        </a:rPr>
                        <a:t>Membutuhkan</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800" u="none" strike="noStrike" dirty="0">
                          <a:effectLst/>
                          <a:latin typeface="Tw Cen MT" panose="020B0602020104020603" pitchFamily="34" charset="0"/>
                        </a:rPr>
                        <a:t>≤ 60 </a:t>
                      </a:r>
                      <a:r>
                        <a:rPr lang="en-US" sz="1800" u="none" strike="noStrike" err="1">
                          <a:effectLst/>
                          <a:latin typeface="Tw Cen MT" panose="020B0602020104020603" pitchFamily="34" charset="0"/>
                        </a:rPr>
                        <a:t>Menit</a:t>
                      </a:r>
                      <a:r>
                        <a:rPr lang="en-US" sz="1800" u="none" strike="noStrike" dirty="0">
                          <a:effectLst/>
                          <a:latin typeface="Tw Cen MT" panose="020B0602020104020603" pitchFamily="34" charset="0"/>
                        </a:rPr>
                        <a:t>      </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effectLst/>
                          <a:latin typeface="Tw Cen MT" panose="020B0602020104020603" pitchFamily="34" charset="0"/>
                        </a:rPr>
                        <a:t>10 </a:t>
                      </a:r>
                      <a:r>
                        <a:rPr lang="en-US" sz="1800" u="none" strike="noStrike" dirty="0" err="1">
                          <a:effectLst/>
                          <a:latin typeface="Tw Cen MT" panose="020B0602020104020603" pitchFamily="34" charset="0"/>
                        </a:rPr>
                        <a:t>mnt</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id-ID" sz="1800" b="0" i="0" u="none" strike="noStrike" kern="1200" cap="none" spc="0" normalizeH="0" baseline="0" noProof="0" dirty="0">
                          <a:ln>
                            <a:noFill/>
                          </a:ln>
                          <a:solidFill>
                            <a:prstClr val="black"/>
                          </a:solidFill>
                          <a:effectLst/>
                          <a:uLnTx/>
                          <a:uFillTx/>
                          <a:latin typeface="Tw Cen MT" panose="020B0602020104020603" pitchFamily="34" charset="0"/>
                          <a:ea typeface="+mn-ea"/>
                          <a:cs typeface="+mn-cs"/>
                        </a:rPr>
                        <a:t>10 </a:t>
                      </a:r>
                      <a:r>
                        <a:rPr kumimoji="0" lang="en-US" sz="1800" b="0" i="0" u="none" strike="noStrike" kern="1200" cap="none" spc="0" normalizeH="0" baseline="0" noProof="0" dirty="0" err="1">
                          <a:ln>
                            <a:noFill/>
                          </a:ln>
                          <a:solidFill>
                            <a:prstClr val="black"/>
                          </a:solidFill>
                          <a:effectLst/>
                          <a:uLnTx/>
                          <a:uFillTx/>
                          <a:latin typeface="Tw Cen MT" panose="020B0602020104020603" pitchFamily="34" charset="0"/>
                          <a:ea typeface="+mn-ea"/>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a:t>
                      </a:r>
                    </a:p>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srgbClr val="000000"/>
                          </a:solidFill>
                          <a:effectLst/>
                          <a:uLnTx/>
                          <a:uFillTx/>
                          <a:latin typeface="Tw Cen MT" panose="020B0602020104020603" pitchFamily="34" charset="0"/>
                          <a:ea typeface="Verdana" panose="020B0604030504040204" pitchFamily="34" charset="0"/>
                          <a:cs typeface="+mn-cs"/>
                        </a:rPr>
                        <a:t>mnt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rPr>
                        <a:t>10 </a:t>
                      </a:r>
                      <a:r>
                        <a:rPr kumimoji="0" lang="en-US" sz="1800" b="0" i="0" u="none" strike="noStrike" kern="1200" cap="none" spc="0" normalizeH="0" baseline="0" noProof="0" dirty="0" err="1">
                          <a:ln>
                            <a:noFill/>
                          </a:ln>
                          <a:solidFill>
                            <a:srgbClr val="000000"/>
                          </a:solidFill>
                          <a:effectLst/>
                          <a:uLnTx/>
                          <a:uFillTx/>
                          <a:latin typeface="Tw Cen MT" panose="020B0602020104020603" pitchFamily="34" charset="0"/>
                          <a:ea typeface="Verdana" panose="020B0604030504040204" pitchFamily="34" charset="0"/>
                          <a:cs typeface="+mn-cs"/>
                        </a:rPr>
                        <a:t>menit</a:t>
                      </a:r>
                      <a:endParaRPr kumimoji="0" lang="id-ID" sz="1800" b="0" i="0" u="none" strike="noStrike" kern="1200" cap="none" spc="0" normalizeH="0" baseline="0" noProof="0" dirty="0">
                        <a:ln>
                          <a:noFill/>
                        </a:ln>
                        <a:solidFill>
                          <a:srgbClr val="000000"/>
                        </a:solidFill>
                        <a:effectLst/>
                        <a:uLnTx/>
                        <a:uFillTx/>
                        <a:latin typeface="Tw Cen MT" panose="020B0602020104020603" pitchFamily="34" charset="0"/>
                        <a:ea typeface="Verdana" panose="020B0604030504040204" pitchFamily="34" charset="0"/>
                        <a:cs typeface="+mn-cs"/>
                      </a:endParaRPr>
                    </a:p>
                  </a:txBody>
                  <a:tcPr marL="0" marR="0" marT="0" marB="0" anchor="ct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2FDDC16A-BBEC-4F4A-A7CE-D173E011B777}"/>
              </a:ext>
            </a:extLst>
          </p:cNvPr>
          <p:cNvGraphicFramePr>
            <a:graphicFrameLocks noGrp="1"/>
          </p:cNvGraphicFramePr>
          <p:nvPr>
            <p:extLst>
              <p:ext uri="{D42A27DB-BD31-4B8C-83A1-F6EECF244321}">
                <p14:modId xmlns:p14="http://schemas.microsoft.com/office/powerpoint/2010/main" val="1532463459"/>
              </p:ext>
            </p:extLst>
          </p:nvPr>
        </p:nvGraphicFramePr>
        <p:xfrm>
          <a:off x="182654" y="4562434"/>
          <a:ext cx="11171141" cy="1589041"/>
        </p:xfrm>
        <a:graphic>
          <a:graphicData uri="http://schemas.openxmlformats.org/drawingml/2006/table">
            <a:tbl>
              <a:tblPr firstRow="1" firstCol="1" bandRow="1">
                <a:tableStyleId>{93296810-A885-4BE3-A3E7-6D5BEEA58F35}</a:tableStyleId>
              </a:tblPr>
              <a:tblGrid>
                <a:gridCol w="2496495">
                  <a:extLst>
                    <a:ext uri="{9D8B030D-6E8A-4147-A177-3AD203B41FA5}">
                      <a16:colId xmlns:a16="http://schemas.microsoft.com/office/drawing/2014/main" val="20000"/>
                    </a:ext>
                  </a:extLst>
                </a:gridCol>
                <a:gridCol w="872918">
                  <a:extLst>
                    <a:ext uri="{9D8B030D-6E8A-4147-A177-3AD203B41FA5}">
                      <a16:colId xmlns:a16="http://schemas.microsoft.com/office/drawing/2014/main" val="20001"/>
                    </a:ext>
                  </a:extLst>
                </a:gridCol>
                <a:gridCol w="709248">
                  <a:extLst>
                    <a:ext uri="{9D8B030D-6E8A-4147-A177-3AD203B41FA5}">
                      <a16:colId xmlns:a16="http://schemas.microsoft.com/office/drawing/2014/main" val="20002"/>
                    </a:ext>
                  </a:extLst>
                </a:gridCol>
                <a:gridCol w="709248">
                  <a:extLst>
                    <a:ext uri="{9D8B030D-6E8A-4147-A177-3AD203B41FA5}">
                      <a16:colId xmlns:a16="http://schemas.microsoft.com/office/drawing/2014/main" val="3490933406"/>
                    </a:ext>
                  </a:extLst>
                </a:gridCol>
                <a:gridCol w="709248">
                  <a:extLst>
                    <a:ext uri="{9D8B030D-6E8A-4147-A177-3AD203B41FA5}">
                      <a16:colId xmlns:a16="http://schemas.microsoft.com/office/drawing/2014/main" val="2328188463"/>
                    </a:ext>
                  </a:extLst>
                </a:gridCol>
                <a:gridCol w="709248">
                  <a:extLst>
                    <a:ext uri="{9D8B030D-6E8A-4147-A177-3AD203B41FA5}">
                      <a16:colId xmlns:a16="http://schemas.microsoft.com/office/drawing/2014/main" val="2335756504"/>
                    </a:ext>
                  </a:extLst>
                </a:gridCol>
                <a:gridCol w="709248">
                  <a:extLst>
                    <a:ext uri="{9D8B030D-6E8A-4147-A177-3AD203B41FA5}">
                      <a16:colId xmlns:a16="http://schemas.microsoft.com/office/drawing/2014/main" val="3085097858"/>
                    </a:ext>
                  </a:extLst>
                </a:gridCol>
                <a:gridCol w="709248">
                  <a:extLst>
                    <a:ext uri="{9D8B030D-6E8A-4147-A177-3AD203B41FA5}">
                      <a16:colId xmlns:a16="http://schemas.microsoft.com/office/drawing/2014/main" val="3019001920"/>
                    </a:ext>
                  </a:extLst>
                </a:gridCol>
                <a:gridCol w="709248">
                  <a:extLst>
                    <a:ext uri="{9D8B030D-6E8A-4147-A177-3AD203B41FA5}">
                      <a16:colId xmlns:a16="http://schemas.microsoft.com/office/drawing/2014/main" val="3358662586"/>
                    </a:ext>
                  </a:extLst>
                </a:gridCol>
                <a:gridCol w="709248">
                  <a:extLst>
                    <a:ext uri="{9D8B030D-6E8A-4147-A177-3AD203B41FA5}">
                      <a16:colId xmlns:a16="http://schemas.microsoft.com/office/drawing/2014/main" val="782096167"/>
                    </a:ext>
                  </a:extLst>
                </a:gridCol>
                <a:gridCol w="709248">
                  <a:extLst>
                    <a:ext uri="{9D8B030D-6E8A-4147-A177-3AD203B41FA5}">
                      <a16:colId xmlns:a16="http://schemas.microsoft.com/office/drawing/2014/main" val="380428569"/>
                    </a:ext>
                  </a:extLst>
                </a:gridCol>
                <a:gridCol w="709248">
                  <a:extLst>
                    <a:ext uri="{9D8B030D-6E8A-4147-A177-3AD203B41FA5}">
                      <a16:colId xmlns:a16="http://schemas.microsoft.com/office/drawing/2014/main" val="20011"/>
                    </a:ext>
                  </a:extLst>
                </a:gridCol>
                <a:gridCol w="709248">
                  <a:extLst>
                    <a:ext uri="{9D8B030D-6E8A-4147-A177-3AD203B41FA5}">
                      <a16:colId xmlns:a16="http://schemas.microsoft.com/office/drawing/2014/main" val="2655158588"/>
                    </a:ext>
                  </a:extLst>
                </a:gridCol>
              </a:tblGrid>
              <a:tr h="392500">
                <a:tc rowSpan="2">
                  <a:txBody>
                    <a:bodyPr/>
                    <a:lstStyle/>
                    <a:p>
                      <a:pPr algn="ctr" fontAlgn="ctr"/>
                      <a:r>
                        <a:rPr lang="en-US" sz="1800" u="none" strike="noStrike" dirty="0">
                          <a:solidFill>
                            <a:srgbClr val="000000"/>
                          </a:solidFill>
                          <a:effectLst/>
                          <a:latin typeface="Tw Cen MT" panose="020B0602020104020603" pitchFamily="34" charset="0"/>
                        </a:rPr>
                        <a:t>INDIKATOR</a:t>
                      </a: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rowSpan="2">
                  <a:txBody>
                    <a:bodyPr/>
                    <a:lstStyle/>
                    <a:p>
                      <a:pPr algn="ctr" fontAlgn="ctr"/>
                      <a:r>
                        <a:rPr lang="en-US" sz="1800" u="none" strike="noStrike" dirty="0">
                          <a:solidFill>
                            <a:srgbClr val="000000"/>
                          </a:solidFill>
                          <a:effectLst/>
                          <a:latin typeface="Tw Cen MT" panose="020B0602020104020603" pitchFamily="34" charset="0"/>
                        </a:rPr>
                        <a:t>STANDAR</a:t>
                      </a: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gridSpan="11">
                  <a:txBody>
                    <a:bodyPr/>
                    <a:lstStyle/>
                    <a:p>
                      <a:pPr algn="ctr" fontAlgn="ctr"/>
                      <a:r>
                        <a:rPr lang="en-US" sz="1800" u="none" strike="noStrike" dirty="0">
                          <a:solidFill>
                            <a:srgbClr val="000000"/>
                          </a:solidFill>
                          <a:effectLst/>
                          <a:latin typeface="Tw Cen MT" panose="020B0602020104020603" pitchFamily="34" charset="0"/>
                        </a:rPr>
                        <a:t>BULAN</a:t>
                      </a: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800" b="1"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392500">
                <a:tc vMerge="1">
                  <a:txBody>
                    <a:bodyPr/>
                    <a:lstStyle/>
                    <a:p>
                      <a:pPr algn="ctr" fontAlgn="ctr"/>
                      <a:endParaRPr lang="en-US" sz="1400" b="1" i="0" u="none" strike="noStrike" dirty="0">
                        <a:solidFill>
                          <a:schemeClr val="tx2"/>
                        </a:solidFill>
                        <a:effectLst/>
                        <a:latin typeface="Tahoma"/>
                      </a:endParaRPr>
                    </a:p>
                  </a:txBody>
                  <a:tcPr marL="0" marR="0" marT="0" marB="0" anchor="ct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800" b="1" u="none" strike="noStrike" dirty="0">
                          <a:solidFill>
                            <a:srgbClr val="000000"/>
                          </a:solidFill>
                          <a:effectLst/>
                          <a:latin typeface="Tw Cen MT"/>
                        </a:rPr>
                        <a:t>JAN</a:t>
                      </a:r>
                      <a:endParaRPr lang="en-US" sz="18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800" b="1" u="none" strike="noStrike" dirty="0">
                          <a:solidFill>
                            <a:srgbClr val="000000"/>
                          </a:solidFill>
                          <a:effectLst/>
                          <a:latin typeface="Tw Cen MT"/>
                        </a:rPr>
                        <a:t>FEB</a:t>
                      </a:r>
                      <a:endParaRPr lang="en-US" sz="1800" b="1"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lvl="0" algn="ctr">
                        <a:buNone/>
                      </a:pPr>
                      <a:r>
                        <a:rPr lang="en-US" sz="1800" b="1" u="none" strike="noStrike" dirty="0">
                          <a:solidFill>
                            <a:srgbClr val="000000"/>
                          </a:solidFill>
                          <a:effectLst/>
                          <a:latin typeface="Tw Cen MT"/>
                        </a:rPr>
                        <a:t>MAR</a:t>
                      </a:r>
                    </a:p>
                  </a:txBody>
                  <a:tcPr marL="0" marR="0" marT="0" marB="0" anchor="ctr"/>
                </a:tc>
                <a:tc>
                  <a:txBody>
                    <a:bodyPr/>
                    <a:lstStyle/>
                    <a:p>
                      <a:pPr lvl="0" algn="ctr">
                        <a:buNone/>
                      </a:pPr>
                      <a:r>
                        <a:rPr lang="en-US" sz="1800" b="1" u="none" strike="noStrike" dirty="0">
                          <a:solidFill>
                            <a:srgbClr val="000000"/>
                          </a:solidFill>
                          <a:effectLst/>
                          <a:latin typeface="Tw Cen MT"/>
                        </a:rPr>
                        <a:t>APR</a:t>
                      </a:r>
                    </a:p>
                  </a:txBody>
                  <a:tcPr marL="0" marR="0" marT="0" marB="0" anchor="ctr"/>
                </a:tc>
                <a:tc>
                  <a:txBody>
                    <a:bodyPr/>
                    <a:lstStyle/>
                    <a:p>
                      <a:pPr lvl="0" algn="ctr">
                        <a:buNone/>
                      </a:pPr>
                      <a:r>
                        <a:rPr lang="en-US" sz="1800" b="1" u="none" strike="noStrike" dirty="0">
                          <a:solidFill>
                            <a:srgbClr val="000000"/>
                          </a:solidFill>
                          <a:effectLst/>
                          <a:latin typeface="Tw Cen MT"/>
                        </a:rPr>
                        <a:t>MEI</a:t>
                      </a:r>
                    </a:p>
                  </a:txBody>
                  <a:tcPr marL="0" marR="0" marT="0" marB="0" anchor="ctr"/>
                </a:tc>
                <a:tc>
                  <a:txBody>
                    <a:bodyPr/>
                    <a:lstStyle/>
                    <a:p>
                      <a:pPr lvl="0" algn="ctr">
                        <a:buNone/>
                      </a:pPr>
                      <a:r>
                        <a:rPr lang="en-US" sz="1800" b="1" u="none" strike="noStrike" dirty="0">
                          <a:solidFill>
                            <a:srgbClr val="000000"/>
                          </a:solidFill>
                          <a:effectLst/>
                          <a:latin typeface="Tw Cen MT"/>
                        </a:rPr>
                        <a:t>JUN</a:t>
                      </a:r>
                    </a:p>
                  </a:txBody>
                  <a:tcPr marL="0" marR="0" marT="0" marB="0" anchor="ctr"/>
                </a:tc>
                <a:tc>
                  <a:txBody>
                    <a:bodyPr/>
                    <a:lstStyle/>
                    <a:p>
                      <a:pPr lvl="0" algn="ctr">
                        <a:buNone/>
                      </a:pPr>
                      <a:r>
                        <a:rPr lang="en-US" sz="1800" b="1" u="none" strike="noStrike" dirty="0">
                          <a:solidFill>
                            <a:srgbClr val="000000"/>
                          </a:solidFill>
                          <a:effectLst/>
                          <a:latin typeface="Tw Cen MT"/>
                        </a:rPr>
                        <a:t>JUL</a:t>
                      </a:r>
                    </a:p>
                  </a:txBody>
                  <a:tcPr marL="0" marR="0" marT="0" marB="0" anchor="ctr"/>
                </a:tc>
                <a:tc>
                  <a:txBody>
                    <a:bodyPr/>
                    <a:lstStyle/>
                    <a:p>
                      <a:pPr lvl="0" algn="ctr">
                        <a:buNone/>
                      </a:pPr>
                      <a:r>
                        <a:rPr lang="en-US" sz="1800" b="1" u="none" strike="noStrike" dirty="0">
                          <a:solidFill>
                            <a:srgbClr val="000000"/>
                          </a:solidFill>
                          <a:effectLst/>
                          <a:latin typeface="Tw Cen MT"/>
                        </a:rPr>
                        <a:t>AGS</a:t>
                      </a:r>
                    </a:p>
                  </a:txBody>
                  <a:tcPr marL="0" marR="0" marT="0" marB="0" anchor="ctr"/>
                </a:tc>
                <a:tc>
                  <a:txBody>
                    <a:bodyPr/>
                    <a:lstStyle/>
                    <a:p>
                      <a:pPr lvl="0" algn="ctr">
                        <a:buNone/>
                      </a:pPr>
                      <a:r>
                        <a:rPr lang="en-US" sz="1800" b="1" u="none" strike="noStrike" dirty="0">
                          <a:solidFill>
                            <a:srgbClr val="000000"/>
                          </a:solidFill>
                          <a:effectLst/>
                          <a:latin typeface="Tw Cen MT"/>
                        </a:rPr>
                        <a:t>SEP</a:t>
                      </a:r>
                    </a:p>
                  </a:txBody>
                  <a:tcPr marL="0" marR="0" marT="0" marB="0" anchor="ctr"/>
                </a:tc>
                <a:tc>
                  <a:txBody>
                    <a:bodyPr/>
                    <a:lstStyle/>
                    <a:p>
                      <a:pPr lvl="0" algn="ctr">
                        <a:buNone/>
                      </a:pPr>
                      <a:r>
                        <a:rPr lang="en-US" sz="1800" b="1" u="none" strike="noStrike" dirty="0">
                          <a:solidFill>
                            <a:srgbClr val="000000"/>
                          </a:solidFill>
                          <a:effectLst/>
                          <a:latin typeface="Tw Cen MT"/>
                        </a:rPr>
                        <a:t>OKT</a:t>
                      </a:r>
                    </a:p>
                  </a:txBody>
                  <a:tcPr marL="0" marR="0" marT="0" marB="0" anchor="ctr"/>
                </a:tc>
                <a:tc>
                  <a:txBody>
                    <a:bodyPr/>
                    <a:lstStyle/>
                    <a:p>
                      <a:pPr lvl="0" algn="ctr">
                        <a:buNone/>
                      </a:pPr>
                      <a:r>
                        <a:rPr lang="en-US" sz="1800" b="1" u="none" strike="noStrike" dirty="0">
                          <a:solidFill>
                            <a:srgbClr val="000000"/>
                          </a:solidFill>
                          <a:effectLst/>
                          <a:latin typeface="Tw Cen MT"/>
                        </a:rPr>
                        <a:t>NOV</a:t>
                      </a:r>
                    </a:p>
                  </a:txBody>
                  <a:tcPr marL="0" marR="0" marT="0" marB="0" anchor="ctr"/>
                </a:tc>
                <a:extLst>
                  <a:ext uri="{0D108BD9-81ED-4DB2-BD59-A6C34878D82A}">
                    <a16:rowId xmlns:a16="http://schemas.microsoft.com/office/drawing/2014/main" val="10001"/>
                  </a:ext>
                </a:extLst>
              </a:tr>
              <a:tr h="804041">
                <a:tc>
                  <a:txBody>
                    <a:bodyPr/>
                    <a:lstStyle/>
                    <a:p>
                      <a:pPr algn="l" fontAlgn="ctr"/>
                      <a:r>
                        <a:rPr lang="en-US" sz="1800" b="0" u="none" strike="noStrike" dirty="0">
                          <a:solidFill>
                            <a:srgbClr val="000000"/>
                          </a:solidFill>
                          <a:effectLst/>
                          <a:latin typeface="Tw Cen MT"/>
                        </a:rPr>
                        <a:t>Waktu </a:t>
                      </a:r>
                      <a:r>
                        <a:rPr lang="en-US" sz="1800" b="0" u="none" strike="noStrike" dirty="0" err="1">
                          <a:solidFill>
                            <a:srgbClr val="000000"/>
                          </a:solidFill>
                          <a:effectLst/>
                          <a:latin typeface="Tw Cen MT"/>
                        </a:rPr>
                        <a:t>Tanggap</a:t>
                      </a:r>
                      <a:r>
                        <a:rPr lang="en-US" sz="1800" b="0" u="none" strike="noStrike" dirty="0">
                          <a:solidFill>
                            <a:srgbClr val="000000"/>
                          </a:solidFill>
                          <a:effectLst/>
                          <a:latin typeface="Tw Cen MT"/>
                        </a:rPr>
                        <a:t> </a:t>
                      </a:r>
                      <a:r>
                        <a:rPr lang="en-US" sz="1800" b="0" u="none" strike="noStrike" dirty="0" err="1">
                          <a:solidFill>
                            <a:srgbClr val="000000"/>
                          </a:solidFill>
                          <a:effectLst/>
                          <a:latin typeface="Tw Cen MT"/>
                        </a:rPr>
                        <a:t>Pelayanan</a:t>
                      </a:r>
                      <a:r>
                        <a:rPr lang="en-US" sz="1800" b="0" u="none" strike="noStrike" dirty="0">
                          <a:solidFill>
                            <a:srgbClr val="000000"/>
                          </a:solidFill>
                          <a:effectLst/>
                          <a:latin typeface="Tw Cen MT"/>
                        </a:rPr>
                        <a:t> </a:t>
                      </a:r>
                      <a:r>
                        <a:rPr lang="en-US" sz="1800" b="0" u="none" strike="noStrike" dirty="0" err="1">
                          <a:solidFill>
                            <a:srgbClr val="000000"/>
                          </a:solidFill>
                          <a:effectLst/>
                          <a:latin typeface="Tw Cen MT"/>
                        </a:rPr>
                        <a:t>Pemulasaraan</a:t>
                      </a:r>
                      <a:r>
                        <a:rPr lang="en-US" sz="1800" b="0" u="none" strike="noStrike" dirty="0">
                          <a:solidFill>
                            <a:srgbClr val="000000"/>
                          </a:solidFill>
                          <a:effectLst/>
                          <a:latin typeface="Tw Cen MT"/>
                        </a:rPr>
                        <a:t> </a:t>
                      </a:r>
                      <a:r>
                        <a:rPr lang="en-US" sz="1800" b="0" u="none" strike="noStrike" dirty="0" err="1">
                          <a:solidFill>
                            <a:srgbClr val="000000"/>
                          </a:solidFill>
                          <a:effectLst/>
                          <a:latin typeface="Tw Cen MT"/>
                        </a:rPr>
                        <a:t>Jenazah</a:t>
                      </a:r>
                      <a:endParaRPr lang="en-US" sz="18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800" u="none" strike="noStrike" dirty="0">
                          <a:solidFill>
                            <a:srgbClr val="000000"/>
                          </a:solidFill>
                          <a:effectLst/>
                          <a:latin typeface="Tw Cen MT" panose="020B0602020104020603" pitchFamily="34" charset="0"/>
                        </a:rPr>
                        <a:t>≤ 2 Jam</a:t>
                      </a:r>
                      <a:endParaRPr lang="en-US"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800" u="none" strike="noStrike" dirty="0">
                          <a:solidFill>
                            <a:srgbClr val="000000"/>
                          </a:solidFill>
                          <a:effectLst/>
                          <a:latin typeface="Tw Cen MT" panose="020B0602020104020603" pitchFamily="34" charset="0"/>
                        </a:rPr>
                        <a:t>-</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800" u="none" strike="noStrike" dirty="0">
                          <a:solidFill>
                            <a:srgbClr val="000000"/>
                          </a:solidFill>
                          <a:effectLst/>
                          <a:latin typeface="Tw Cen MT" panose="020B0602020104020603" pitchFamily="34" charset="0"/>
                        </a:rPr>
                        <a:t>-</a:t>
                      </a:r>
                      <a:endParaRPr lang="id-ID" sz="18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800" u="none" strike="noStrike" dirty="0">
                          <a:solidFill>
                            <a:srgbClr val="000000"/>
                          </a:solidFill>
                          <a:effectLst/>
                          <a:latin typeface="Tw Cen MT"/>
                        </a:rPr>
                        <a:t>-</a:t>
                      </a:r>
                      <a:endParaRPr lang="id-ID" sz="180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800" u="none" strike="noStrike" dirty="0">
                          <a:solidFill>
                            <a:srgbClr val="000000"/>
                          </a:solidFill>
                          <a:effectLst/>
                          <a:latin typeface="Tw Cen MT"/>
                        </a:rPr>
                        <a:t>-</a:t>
                      </a:r>
                      <a:endParaRPr lang="id-ID" sz="1800" u="none" strike="noStrike" dirty="0">
                        <a:solidFill>
                          <a:srgbClr val="000000"/>
                        </a:solidFill>
                        <a:effectLst/>
                        <a:latin typeface="Tw Cen MT"/>
                      </a:endParaRPr>
                    </a:p>
                  </a:txBody>
                  <a:tcPr marL="0" marR="0" marT="0" marB="0" anchor="ctr"/>
                </a:tc>
                <a:tc>
                  <a:txBody>
                    <a:bodyPr/>
                    <a:lstStyle/>
                    <a:p>
                      <a:pPr marL="0" lvl="0" indent="0" algn="ctr" defTabSz="914400">
                        <a:lnSpc>
                          <a:spcPct val="100000"/>
                        </a:lnSpc>
                        <a:spcBef>
                          <a:spcPts val="0"/>
                        </a:spcBef>
                        <a:spcAft>
                          <a:spcPts val="0"/>
                        </a:spcAft>
                        <a:buNone/>
                        <a:tabLst/>
                        <a:defRPr/>
                      </a:pPr>
                      <a:r>
                        <a:rPr lang="en-US" sz="180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Tw Cen MT"/>
                        </a:rPr>
                        <a: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u="none" strike="noStrike" dirty="0">
                          <a:solidFill>
                            <a:srgbClr val="000000"/>
                          </a:solidFill>
                          <a:effectLst/>
                          <a:latin typeface="Tw Cen MT"/>
                        </a:rPr>
                        <a:t>-</a:t>
                      </a:r>
                    </a:p>
                  </a:txBody>
                  <a:tcPr marL="0" marR="0" marT="0" marB="0" anchor="ctr"/>
                </a:tc>
                <a:extLst>
                  <a:ext uri="{0D108BD9-81ED-4DB2-BD59-A6C34878D82A}">
                    <a16:rowId xmlns:a16="http://schemas.microsoft.com/office/drawing/2014/main" val="10002"/>
                  </a:ext>
                </a:extLst>
              </a:tr>
            </a:tbl>
          </a:graphicData>
        </a:graphic>
      </p:graphicFrame>
      <p:sp>
        <p:nvSpPr>
          <p:cNvPr id="10" name="Rectangle: Diagonal Corners Rounded 9">
            <a:extLst>
              <a:ext uri="{FF2B5EF4-FFF2-40B4-BE49-F238E27FC236}">
                <a16:creationId xmlns:a16="http://schemas.microsoft.com/office/drawing/2014/main" id="{21674BDD-A139-454A-864F-943F9CACDF21}"/>
              </a:ext>
            </a:extLst>
          </p:cNvPr>
          <p:cNvSpPr/>
          <p:nvPr/>
        </p:nvSpPr>
        <p:spPr>
          <a:xfrm>
            <a:off x="182654" y="65403"/>
            <a:ext cx="327287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AMBULANCE/MOBIL JENAZAH</a:t>
            </a:r>
          </a:p>
        </p:txBody>
      </p:sp>
      <p:sp>
        <p:nvSpPr>
          <p:cNvPr id="12" name="Rectangle: Diagonal Corners Rounded 11">
            <a:extLst>
              <a:ext uri="{FF2B5EF4-FFF2-40B4-BE49-F238E27FC236}">
                <a16:creationId xmlns:a16="http://schemas.microsoft.com/office/drawing/2014/main" id="{EC19A802-745B-4AA7-B72E-B61F384CF6A4}"/>
              </a:ext>
            </a:extLst>
          </p:cNvPr>
          <p:cNvSpPr/>
          <p:nvPr/>
        </p:nvSpPr>
        <p:spPr>
          <a:xfrm>
            <a:off x="182654" y="4139414"/>
            <a:ext cx="2816156"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PEMULASARAN JENAZAH</a:t>
            </a:r>
          </a:p>
        </p:txBody>
      </p:sp>
      <p:sp>
        <p:nvSpPr>
          <p:cNvPr id="15" name="TextBox 14">
            <a:extLst>
              <a:ext uri="{FF2B5EF4-FFF2-40B4-BE49-F238E27FC236}">
                <a16:creationId xmlns:a16="http://schemas.microsoft.com/office/drawing/2014/main" id="{1BE1431B-C267-43AF-BB01-CB29C0A5A583}"/>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B8C5357A-A1C2-4BEF-B321-F4A40D53E2AF}"/>
              </a:ext>
            </a:extLst>
          </p:cNvPr>
          <p:cNvSpPr>
            <a:spLocks noGrp="1"/>
          </p:cNvSpPr>
          <p:nvPr>
            <p:ph type="sldNum" sz="quarter" idx="12"/>
          </p:nvPr>
        </p:nvSpPr>
        <p:spPr/>
        <p:txBody>
          <a:bodyPr/>
          <a:lstStyle/>
          <a:p>
            <a:fld id="{565CE74E-AB26-4998-AD42-012C4C1AD076}" type="slidenum">
              <a:rPr lang="zh-CN" altLang="en-US" smtClean="0"/>
              <a:t>62</a:t>
            </a:fld>
            <a:endParaRPr lang="zh-CN" altLang="en-US"/>
          </a:p>
        </p:txBody>
      </p:sp>
      <p:pic>
        <p:nvPicPr>
          <p:cNvPr id="4" name="Picture 3">
            <a:extLst>
              <a:ext uri="{FF2B5EF4-FFF2-40B4-BE49-F238E27FC236}">
                <a16:creationId xmlns:a16="http://schemas.microsoft.com/office/drawing/2014/main" id="{CF93F099-2A53-435C-98FC-8D74D5BFBD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280219" y="5891438"/>
            <a:ext cx="911781" cy="911781"/>
          </a:xfrm>
          <a:prstGeom prst="rect">
            <a:avLst/>
          </a:prstGeom>
        </p:spPr>
      </p:pic>
    </p:spTree>
    <p:extLst>
      <p:ext uri="{BB962C8B-B14F-4D97-AF65-F5344CB8AC3E}">
        <p14:creationId xmlns:p14="http://schemas.microsoft.com/office/powerpoint/2010/main" val="22025084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AAB34C9-7162-4DC2-838E-FD1504808EA9}"/>
              </a:ext>
            </a:extLst>
          </p:cNvPr>
          <p:cNvGraphicFramePr>
            <a:graphicFrameLocks noGrp="1"/>
          </p:cNvGraphicFramePr>
          <p:nvPr>
            <p:extLst>
              <p:ext uri="{D42A27DB-BD31-4B8C-83A1-F6EECF244321}">
                <p14:modId xmlns:p14="http://schemas.microsoft.com/office/powerpoint/2010/main" val="3091858955"/>
              </p:ext>
            </p:extLst>
          </p:nvPr>
        </p:nvGraphicFramePr>
        <p:xfrm>
          <a:off x="396119" y="668023"/>
          <a:ext cx="11178256" cy="2926080"/>
        </p:xfrm>
        <a:graphic>
          <a:graphicData uri="http://schemas.openxmlformats.org/drawingml/2006/table">
            <a:tbl>
              <a:tblPr firstRow="1" firstCol="1" bandRow="1">
                <a:tableStyleId>{93296810-A885-4BE3-A3E7-6D5BEEA58F35}</a:tableStyleId>
              </a:tblPr>
              <a:tblGrid>
                <a:gridCol w="332618">
                  <a:extLst>
                    <a:ext uri="{9D8B030D-6E8A-4147-A177-3AD203B41FA5}">
                      <a16:colId xmlns:a16="http://schemas.microsoft.com/office/drawing/2014/main" val="20000"/>
                    </a:ext>
                  </a:extLst>
                </a:gridCol>
                <a:gridCol w="2704008">
                  <a:extLst>
                    <a:ext uri="{9D8B030D-6E8A-4147-A177-3AD203B41FA5}">
                      <a16:colId xmlns:a16="http://schemas.microsoft.com/office/drawing/2014/main" val="20001"/>
                    </a:ext>
                  </a:extLst>
                </a:gridCol>
                <a:gridCol w="954879">
                  <a:extLst>
                    <a:ext uri="{9D8B030D-6E8A-4147-A177-3AD203B41FA5}">
                      <a16:colId xmlns:a16="http://schemas.microsoft.com/office/drawing/2014/main" val="20002"/>
                    </a:ext>
                  </a:extLst>
                </a:gridCol>
                <a:gridCol w="653341">
                  <a:extLst>
                    <a:ext uri="{9D8B030D-6E8A-4147-A177-3AD203B41FA5}">
                      <a16:colId xmlns:a16="http://schemas.microsoft.com/office/drawing/2014/main" val="20003"/>
                    </a:ext>
                  </a:extLst>
                </a:gridCol>
                <a:gridCol w="653341">
                  <a:extLst>
                    <a:ext uri="{9D8B030D-6E8A-4147-A177-3AD203B41FA5}">
                      <a16:colId xmlns:a16="http://schemas.microsoft.com/office/drawing/2014/main" val="4133318773"/>
                    </a:ext>
                  </a:extLst>
                </a:gridCol>
                <a:gridCol w="653341">
                  <a:extLst>
                    <a:ext uri="{9D8B030D-6E8A-4147-A177-3AD203B41FA5}">
                      <a16:colId xmlns:a16="http://schemas.microsoft.com/office/drawing/2014/main" val="707254132"/>
                    </a:ext>
                  </a:extLst>
                </a:gridCol>
                <a:gridCol w="653341">
                  <a:extLst>
                    <a:ext uri="{9D8B030D-6E8A-4147-A177-3AD203B41FA5}">
                      <a16:colId xmlns:a16="http://schemas.microsoft.com/office/drawing/2014/main" val="3104462214"/>
                    </a:ext>
                  </a:extLst>
                </a:gridCol>
                <a:gridCol w="653341">
                  <a:extLst>
                    <a:ext uri="{9D8B030D-6E8A-4147-A177-3AD203B41FA5}">
                      <a16:colId xmlns:a16="http://schemas.microsoft.com/office/drawing/2014/main" val="1003710095"/>
                    </a:ext>
                  </a:extLst>
                </a:gridCol>
                <a:gridCol w="653341">
                  <a:extLst>
                    <a:ext uri="{9D8B030D-6E8A-4147-A177-3AD203B41FA5}">
                      <a16:colId xmlns:a16="http://schemas.microsoft.com/office/drawing/2014/main" val="1628353339"/>
                    </a:ext>
                  </a:extLst>
                </a:gridCol>
                <a:gridCol w="653341">
                  <a:extLst>
                    <a:ext uri="{9D8B030D-6E8A-4147-A177-3AD203B41FA5}">
                      <a16:colId xmlns:a16="http://schemas.microsoft.com/office/drawing/2014/main" val="991430929"/>
                    </a:ext>
                  </a:extLst>
                </a:gridCol>
                <a:gridCol w="653341">
                  <a:extLst>
                    <a:ext uri="{9D8B030D-6E8A-4147-A177-3AD203B41FA5}">
                      <a16:colId xmlns:a16="http://schemas.microsoft.com/office/drawing/2014/main" val="408469658"/>
                    </a:ext>
                  </a:extLst>
                </a:gridCol>
                <a:gridCol w="653341">
                  <a:extLst>
                    <a:ext uri="{9D8B030D-6E8A-4147-A177-3AD203B41FA5}">
                      <a16:colId xmlns:a16="http://schemas.microsoft.com/office/drawing/2014/main" val="2531438310"/>
                    </a:ext>
                  </a:extLst>
                </a:gridCol>
                <a:gridCol w="653341">
                  <a:extLst>
                    <a:ext uri="{9D8B030D-6E8A-4147-A177-3AD203B41FA5}">
                      <a16:colId xmlns:a16="http://schemas.microsoft.com/office/drawing/2014/main" val="20012"/>
                    </a:ext>
                  </a:extLst>
                </a:gridCol>
                <a:gridCol w="653341">
                  <a:extLst>
                    <a:ext uri="{9D8B030D-6E8A-4147-A177-3AD203B41FA5}">
                      <a16:colId xmlns:a16="http://schemas.microsoft.com/office/drawing/2014/main" val="2142798601"/>
                    </a:ext>
                  </a:extLst>
                </a:gridCol>
              </a:tblGrid>
              <a:tr h="188132">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11">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100" b="1" i="0" u="none" strike="noStrike" dirty="0">
                        <a:solidFill>
                          <a:schemeClr val="tx2"/>
                        </a:solidFill>
                        <a:effectLst/>
                        <a:latin typeface="Verdana" panose="020B0604030504040204" pitchFamily="34" charset="0"/>
                        <a:ea typeface="Verdana" panose="020B0604030504040204" pitchFamily="34" charset="0"/>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0"/>
                  </a:ext>
                </a:extLst>
              </a:tr>
              <a:tr h="188132">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a:t>
                      </a:r>
                    </a:p>
                  </a:txBody>
                  <a:tcPr marL="0" marR="0" marT="0" marB="0" anchor="ctr"/>
                </a:tc>
                <a:tc>
                  <a:txBody>
                    <a:bodyPr/>
                    <a:lstStyle/>
                    <a:p>
                      <a:pPr lvl="0" algn="ctr">
                        <a:buNone/>
                      </a:pPr>
                      <a:r>
                        <a:rPr lang="en-US" sz="1600" b="1" u="none" strike="noStrike" dirty="0">
                          <a:effectLst/>
                          <a:latin typeface="Tw Cen MT"/>
                        </a:rPr>
                        <a:t>JUL</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a:solidFill>
                            <a:srgbClr val="000000"/>
                          </a:solidFill>
                          <a:effectLst/>
                          <a:latin typeface="Tw Cen MT"/>
                        </a:rPr>
                        <a:t>SEP</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a:solidFill>
                            <a:srgbClr val="000000"/>
                          </a:solidFill>
                          <a:effectLst/>
                          <a:latin typeface="Tw Cen MT"/>
                        </a:rPr>
                        <a:t>OKT0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a:solidFill>
                            <a:srgbClr val="000000"/>
                          </a:solidFill>
                          <a:effectLst/>
                          <a:latin typeface="Tw Cen MT"/>
                        </a:rPr>
                        <a:t>NOV</a:t>
                      </a:r>
                    </a:p>
                  </a:txBody>
                  <a:tcPr marL="0" marR="0" marT="0" marB="0" anchor="ctr"/>
                </a:tc>
                <a:extLst>
                  <a:ext uri="{0D108BD9-81ED-4DB2-BD59-A6C34878D82A}">
                    <a16:rowId xmlns:a16="http://schemas.microsoft.com/office/drawing/2014/main" val="10001"/>
                  </a:ext>
                </a:extLst>
              </a:tr>
              <a:tr h="385390">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fi-FI" sz="1600" u="none" strike="noStrike" dirty="0">
                          <a:effectLst/>
                          <a:latin typeface="Tw Cen MT" panose="020B0602020104020603" pitchFamily="34" charset="0"/>
                        </a:rPr>
                        <a:t>Kecepatan Waktu menanggapi Kerusakan Alat </a:t>
                      </a:r>
                      <a:endParaRPr lang="fi-FI"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en-US" sz="1600" u="none" strike="noStrike" dirty="0">
                          <a:effectLst/>
                          <a:latin typeface="Tw Cen MT" panose="020B0602020104020603" pitchFamily="34" charset="0"/>
                        </a:rPr>
                        <a:t>≤ 80%</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b"/>
                </a:tc>
                <a:tc>
                  <a:txBody>
                    <a:bodyPr/>
                    <a:lstStyle/>
                    <a:p>
                      <a:pPr algn="ctr" fontAlgn="ctr"/>
                      <a:r>
                        <a:rPr lang="id-ID" sz="1600" u="none" strike="noStrike" dirty="0">
                          <a:effectLst/>
                          <a:latin typeface="Tw Cen MT" panose="020B0602020104020603" pitchFamily="34" charset="0"/>
                        </a:rPr>
                        <a:t>9</a:t>
                      </a:r>
                      <a:r>
                        <a:rPr lang="en-US" sz="1600" u="none" strike="noStrike" dirty="0">
                          <a:effectLst/>
                          <a:latin typeface="Tw Cen MT" panose="020B0602020104020603" pitchFamily="34" charset="0"/>
                        </a:rPr>
                        <a:t>4.6 </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94,48%</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600" u="none" strike="noStrike" dirty="0">
                          <a:effectLst/>
                          <a:latin typeface="Tw Cen MT"/>
                        </a:rPr>
                        <a:t>94,47%</a:t>
                      </a:r>
                    </a:p>
                  </a:txBody>
                  <a:tcPr marL="0" marR="0" marT="0" marB="0" anchor="ctr"/>
                </a:tc>
                <a:tc>
                  <a:txBody>
                    <a:bodyPr/>
                    <a:lstStyle/>
                    <a:p>
                      <a:pPr lvl="0" algn="ctr">
                        <a:buNone/>
                      </a:pPr>
                      <a:r>
                        <a:rPr lang="en-US" sz="1600" u="none" strike="noStrike" dirty="0">
                          <a:effectLst/>
                          <a:latin typeface="Tw Cen MT"/>
                        </a:rPr>
                        <a:t>94,34%</a:t>
                      </a:r>
                    </a:p>
                  </a:txBody>
                  <a:tcPr marL="0" marR="0" marT="0" marB="0" anchor="ctr"/>
                </a:tc>
                <a:tc>
                  <a:txBody>
                    <a:bodyPr/>
                    <a:lstStyle/>
                    <a:p>
                      <a:pPr lvl="0" algn="ctr">
                        <a:buNone/>
                      </a:pPr>
                      <a:r>
                        <a:rPr lang="en-US" sz="1600" u="none" strike="noStrike" dirty="0">
                          <a:effectLst/>
                          <a:latin typeface="Tw Cen MT"/>
                        </a:rPr>
                        <a:t>94,73%</a:t>
                      </a:r>
                    </a:p>
                  </a:txBody>
                  <a:tcPr marL="0" marR="0" marT="0" marB="0" anchor="ctr"/>
                </a:tc>
                <a:tc>
                  <a:txBody>
                    <a:bodyPr/>
                    <a:lstStyle/>
                    <a:p>
                      <a:pPr lvl="0" algn="ctr">
                        <a:buNone/>
                      </a:pPr>
                      <a:r>
                        <a:rPr lang="en-US" sz="1600" u="none" strike="noStrike" dirty="0">
                          <a:effectLst/>
                          <a:latin typeface="Tw Cen MT"/>
                        </a:rPr>
                        <a:t>94,95%</a:t>
                      </a:r>
                    </a:p>
                  </a:txBody>
                  <a:tcPr marL="0" marR="0" marT="0" marB="0" anchor="ctr"/>
                </a:tc>
                <a:tc>
                  <a:txBody>
                    <a:bodyPr/>
                    <a:lstStyle/>
                    <a:p>
                      <a:pPr lvl="0" algn="ctr">
                        <a:buNone/>
                      </a:pPr>
                      <a:r>
                        <a:rPr lang="en-US" sz="1600" u="none" strike="noStrike" dirty="0">
                          <a:effectLst/>
                          <a:latin typeface="Tw Cen MT"/>
                        </a:rPr>
                        <a:t>94,23%</a:t>
                      </a:r>
                    </a:p>
                  </a:txBody>
                  <a:tcPr marL="0" marR="0" marT="0" marB="0" anchor="ctr"/>
                </a:tc>
                <a:tc>
                  <a:txBody>
                    <a:bodyPr/>
                    <a:lstStyle/>
                    <a:p>
                      <a:pPr lvl="0" algn="ctr">
                        <a:buNone/>
                      </a:pPr>
                      <a:r>
                        <a:rPr lang="en-US" sz="1600" u="none" strike="noStrike" dirty="0">
                          <a:effectLst/>
                          <a:latin typeface="Tw Cen MT"/>
                        </a:rPr>
                        <a:t>94,54%</a:t>
                      </a:r>
                    </a:p>
                  </a:txBody>
                  <a:tcPr marL="0" marR="0" marT="0" marB="0" anchor="ctr"/>
                </a:tc>
                <a:tc>
                  <a:txBody>
                    <a:bodyPr/>
                    <a:lstStyle/>
                    <a:p>
                      <a:pPr lvl="0" algn="ctr">
                        <a:buNone/>
                      </a:pPr>
                      <a:r>
                        <a:rPr lang="en-US" sz="1600" u="none" strike="noStrike" dirty="0">
                          <a:effectLst/>
                          <a:latin typeface="Tw Cen MT"/>
                        </a:rPr>
                        <a:t>94,59%</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94.91</a:t>
                      </a:r>
                    </a:p>
                    <a:p>
                      <a:pPr algn="ctr" fontAlgn="ctr"/>
                      <a:r>
                        <a:rPr lang="en-US" sz="1600" u="none" strike="noStrike" dirty="0">
                          <a:effectLst/>
                          <a:latin typeface="Tw Cen MT"/>
                        </a:rPr>
                        <a:t>%</a:t>
                      </a: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94.87%</a:t>
                      </a:r>
                    </a:p>
                  </a:txBody>
                  <a:tcPr marL="0" marR="0" marT="0" marB="0" anchor="ctr"/>
                </a:tc>
                <a:extLst>
                  <a:ext uri="{0D108BD9-81ED-4DB2-BD59-A6C34878D82A}">
                    <a16:rowId xmlns:a16="http://schemas.microsoft.com/office/drawing/2014/main" val="10002"/>
                  </a:ext>
                </a:extLst>
              </a:tr>
              <a:tr h="385390">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just" fontAlgn="ctr"/>
                      <a:r>
                        <a:rPr lang="en-US" sz="1600" u="none" strike="noStrike" dirty="0" err="1">
                          <a:effectLst/>
                          <a:latin typeface="Tw Cen MT"/>
                        </a:rPr>
                        <a:t>Ketepatan</a:t>
                      </a:r>
                      <a:r>
                        <a:rPr lang="en-US" sz="1600" u="none" strike="noStrike" dirty="0">
                          <a:effectLst/>
                          <a:latin typeface="Tw Cen MT"/>
                        </a:rPr>
                        <a:t> Waktu </a:t>
                      </a:r>
                      <a:r>
                        <a:rPr lang="en-US" sz="1600" u="none" strike="noStrike" dirty="0" err="1">
                          <a:effectLst/>
                          <a:latin typeface="Tw Cen MT"/>
                        </a:rPr>
                        <a:t>Pemeliharaan</a:t>
                      </a:r>
                      <a:r>
                        <a:rPr lang="en-US" sz="1600" u="none" strike="noStrike" dirty="0">
                          <a:effectLst/>
                          <a:latin typeface="Tw Cen MT"/>
                        </a:rPr>
                        <a:t> </a:t>
                      </a:r>
                      <a:r>
                        <a:rPr lang="en-US" sz="1600" u="none" strike="noStrike" dirty="0" err="1">
                          <a:effectLst/>
                          <a:latin typeface="Tw Cen MT"/>
                        </a:rPr>
                        <a:t>Alat</a:t>
                      </a:r>
                      <a:endParaRPr lang="en-US"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b"/>
                      <a:r>
                        <a:rPr lang="en-US" sz="1600" u="none" strike="noStrike" dirty="0">
                          <a:effectLst/>
                          <a:latin typeface="Tw Cen MT" panose="020B0602020104020603" pitchFamily="34" charset="0"/>
                        </a:rPr>
                        <a:t>100%</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b"/>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100</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100%</a:t>
                      </a:r>
                    </a:p>
                  </a:txBody>
                  <a:tcPr marL="0" marR="0" marT="0" marB="0" anchor="ctr"/>
                </a:tc>
                <a:extLst>
                  <a:ext uri="{0D108BD9-81ED-4DB2-BD59-A6C34878D82A}">
                    <a16:rowId xmlns:a16="http://schemas.microsoft.com/office/drawing/2014/main" val="10003"/>
                  </a:ext>
                </a:extLst>
              </a:tr>
              <a:tr h="869180">
                <a:tc>
                  <a:txBody>
                    <a:bodyPr/>
                    <a:lstStyle/>
                    <a:p>
                      <a:pPr algn="ctr" fontAlgn="t"/>
                      <a:r>
                        <a:rPr lang="en-US" sz="1600" u="none" strike="noStrike" dirty="0">
                          <a:effectLst/>
                          <a:latin typeface="Tw Cen MT"/>
                        </a:rPr>
                        <a:t>3.</a:t>
                      </a:r>
                      <a:endParaRPr lang="en-US" sz="1600" b="0" i="0" u="none" strike="noStrike" dirty="0">
                        <a:solidFill>
                          <a:srgbClr val="000000"/>
                        </a:solidFill>
                        <a:effectLst/>
                        <a:latin typeface="Tw Cen MT"/>
                        <a:ea typeface="Verdana" panose="020B0604030504040204" pitchFamily="34" charset="0"/>
                      </a:endParaRPr>
                    </a:p>
                  </a:txBody>
                  <a:tcPr marL="0" marR="0" marT="0" marB="0"/>
                </a:tc>
                <a:tc>
                  <a:txBody>
                    <a:bodyPr/>
                    <a:lstStyle/>
                    <a:p>
                      <a:pPr algn="just" fontAlgn="t"/>
                      <a:r>
                        <a:rPr lang="sv-SE" sz="1600" u="none" strike="noStrike" dirty="0">
                          <a:effectLst/>
                          <a:latin typeface="Tw Cen MT" panose="020B0602020104020603" pitchFamily="34" charset="0"/>
                        </a:rPr>
                        <a:t>Peralatan Laboratorium, Elektromedik, Alkes Lain Dan Alat Ukur Yang Digunakan Dalam Pelayanan Terkalibrasi Tepat Waktu Sesuai Ketentuan Kalibrasi</a:t>
                      </a:r>
                      <a:endParaRPr lang="sv-SE"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tc>
                <a:tc>
                  <a:txBody>
                    <a:bodyPr/>
                    <a:lstStyle/>
                    <a:p>
                      <a:pPr algn="ctr" fontAlgn="ctr"/>
                      <a:r>
                        <a:rPr lang="en-US" sz="1600" u="none" strike="noStrike" dirty="0">
                          <a:effectLst/>
                          <a:latin typeface="Tw Cen MT"/>
                        </a:rPr>
                        <a:t>100%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100%</a:t>
                      </a: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rPr>
                        <a:t>100%</a:t>
                      </a:r>
                    </a:p>
                  </a:txBody>
                  <a:tcPr marL="0" marR="0" marT="0" marB="0" anchor="ctr"/>
                </a:tc>
                <a:extLst>
                  <a:ext uri="{0D108BD9-81ED-4DB2-BD59-A6C34878D82A}">
                    <a16:rowId xmlns:a16="http://schemas.microsoft.com/office/drawing/2014/main" val="10004"/>
                  </a:ext>
                </a:extLst>
              </a:tr>
            </a:tbl>
          </a:graphicData>
        </a:graphic>
      </p:graphicFrame>
      <p:graphicFrame>
        <p:nvGraphicFramePr>
          <p:cNvPr id="5" name="Table 4">
            <a:extLst>
              <a:ext uri="{FF2B5EF4-FFF2-40B4-BE49-F238E27FC236}">
                <a16:creationId xmlns:a16="http://schemas.microsoft.com/office/drawing/2014/main" id="{18397A8B-FA7D-4A74-8202-02DCBC4DF650}"/>
              </a:ext>
            </a:extLst>
          </p:cNvPr>
          <p:cNvGraphicFramePr>
            <a:graphicFrameLocks noGrp="1"/>
          </p:cNvGraphicFramePr>
          <p:nvPr>
            <p:extLst>
              <p:ext uri="{D42A27DB-BD31-4B8C-83A1-F6EECF244321}">
                <p14:modId xmlns:p14="http://schemas.microsoft.com/office/powerpoint/2010/main" val="2777466119"/>
              </p:ext>
            </p:extLst>
          </p:nvPr>
        </p:nvGraphicFramePr>
        <p:xfrm>
          <a:off x="396119" y="4287274"/>
          <a:ext cx="11178258" cy="1740618"/>
        </p:xfrm>
        <a:graphic>
          <a:graphicData uri="http://schemas.openxmlformats.org/drawingml/2006/table">
            <a:tbl>
              <a:tblPr firstRow="1" firstCol="1" bandRow="1">
                <a:tableStyleId>{9DCAF9ED-07DC-4A11-8D7F-57B35C25682E}</a:tableStyleId>
              </a:tblPr>
              <a:tblGrid>
                <a:gridCol w="353631">
                  <a:extLst>
                    <a:ext uri="{9D8B030D-6E8A-4147-A177-3AD203B41FA5}">
                      <a16:colId xmlns:a16="http://schemas.microsoft.com/office/drawing/2014/main" val="20000"/>
                    </a:ext>
                  </a:extLst>
                </a:gridCol>
                <a:gridCol w="2527636">
                  <a:extLst>
                    <a:ext uri="{9D8B030D-6E8A-4147-A177-3AD203B41FA5}">
                      <a16:colId xmlns:a16="http://schemas.microsoft.com/office/drawing/2014/main" val="20001"/>
                    </a:ext>
                  </a:extLst>
                </a:gridCol>
                <a:gridCol w="977437">
                  <a:extLst>
                    <a:ext uri="{9D8B030D-6E8A-4147-A177-3AD203B41FA5}">
                      <a16:colId xmlns:a16="http://schemas.microsoft.com/office/drawing/2014/main" val="20002"/>
                    </a:ext>
                  </a:extLst>
                </a:gridCol>
                <a:gridCol w="665414">
                  <a:extLst>
                    <a:ext uri="{9D8B030D-6E8A-4147-A177-3AD203B41FA5}">
                      <a16:colId xmlns:a16="http://schemas.microsoft.com/office/drawing/2014/main" val="20003"/>
                    </a:ext>
                  </a:extLst>
                </a:gridCol>
                <a:gridCol w="665414">
                  <a:extLst>
                    <a:ext uri="{9D8B030D-6E8A-4147-A177-3AD203B41FA5}">
                      <a16:colId xmlns:a16="http://schemas.microsoft.com/office/drawing/2014/main" val="306967323"/>
                    </a:ext>
                  </a:extLst>
                </a:gridCol>
                <a:gridCol w="665414">
                  <a:extLst>
                    <a:ext uri="{9D8B030D-6E8A-4147-A177-3AD203B41FA5}">
                      <a16:colId xmlns:a16="http://schemas.microsoft.com/office/drawing/2014/main" val="3809824432"/>
                    </a:ext>
                  </a:extLst>
                </a:gridCol>
                <a:gridCol w="665414">
                  <a:extLst>
                    <a:ext uri="{9D8B030D-6E8A-4147-A177-3AD203B41FA5}">
                      <a16:colId xmlns:a16="http://schemas.microsoft.com/office/drawing/2014/main" val="1736967618"/>
                    </a:ext>
                  </a:extLst>
                </a:gridCol>
                <a:gridCol w="665414">
                  <a:extLst>
                    <a:ext uri="{9D8B030D-6E8A-4147-A177-3AD203B41FA5}">
                      <a16:colId xmlns:a16="http://schemas.microsoft.com/office/drawing/2014/main" val="1762509864"/>
                    </a:ext>
                  </a:extLst>
                </a:gridCol>
                <a:gridCol w="665414">
                  <a:extLst>
                    <a:ext uri="{9D8B030D-6E8A-4147-A177-3AD203B41FA5}">
                      <a16:colId xmlns:a16="http://schemas.microsoft.com/office/drawing/2014/main" val="3439450865"/>
                    </a:ext>
                  </a:extLst>
                </a:gridCol>
                <a:gridCol w="665414">
                  <a:extLst>
                    <a:ext uri="{9D8B030D-6E8A-4147-A177-3AD203B41FA5}">
                      <a16:colId xmlns:a16="http://schemas.microsoft.com/office/drawing/2014/main" val="2666850065"/>
                    </a:ext>
                  </a:extLst>
                </a:gridCol>
                <a:gridCol w="665414">
                  <a:extLst>
                    <a:ext uri="{9D8B030D-6E8A-4147-A177-3AD203B41FA5}">
                      <a16:colId xmlns:a16="http://schemas.microsoft.com/office/drawing/2014/main" val="3973639048"/>
                    </a:ext>
                  </a:extLst>
                </a:gridCol>
                <a:gridCol w="665414">
                  <a:extLst>
                    <a:ext uri="{9D8B030D-6E8A-4147-A177-3AD203B41FA5}">
                      <a16:colId xmlns:a16="http://schemas.microsoft.com/office/drawing/2014/main" val="4096588878"/>
                    </a:ext>
                  </a:extLst>
                </a:gridCol>
                <a:gridCol w="665414">
                  <a:extLst>
                    <a:ext uri="{9D8B030D-6E8A-4147-A177-3AD203B41FA5}">
                      <a16:colId xmlns:a16="http://schemas.microsoft.com/office/drawing/2014/main" val="20012"/>
                    </a:ext>
                  </a:extLst>
                </a:gridCol>
                <a:gridCol w="665414">
                  <a:extLst>
                    <a:ext uri="{9D8B030D-6E8A-4147-A177-3AD203B41FA5}">
                      <a16:colId xmlns:a16="http://schemas.microsoft.com/office/drawing/2014/main" val="3138485116"/>
                    </a:ext>
                  </a:extLst>
                </a:gridCol>
              </a:tblGrid>
              <a:tr h="221208">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11">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endParaRPr lang="en-US"/>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218335">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a:t>
                      </a:r>
                    </a:p>
                  </a:txBody>
                  <a:tcPr marL="0" marR="0" marT="0" marB="0" anchor="ctr"/>
                </a:tc>
                <a:tc>
                  <a:txBody>
                    <a:bodyPr/>
                    <a:lstStyle/>
                    <a:p>
                      <a:pPr lvl="0" algn="ctr">
                        <a:buNone/>
                      </a:pPr>
                      <a:r>
                        <a:rPr lang="en-US" sz="1600" b="1" u="none" strike="noStrike" dirty="0">
                          <a:effectLst/>
                          <a:latin typeface="Tw Cen MT"/>
                        </a:rPr>
                        <a:t>JUL</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a:solidFill>
                            <a:srgbClr val="000000"/>
                          </a:solidFill>
                          <a:effectLst/>
                          <a:latin typeface="Tw Cen MT"/>
                        </a:rPr>
                        <a:t>SEP</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a:solidFill>
                            <a:srgbClr val="000000"/>
                          </a:solidFill>
                          <a:effectLst/>
                          <a:latin typeface="Tw Cen MT"/>
                        </a:rPr>
                        <a:t>OKT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a:solidFill>
                            <a:srgbClr val="000000"/>
                          </a:solidFill>
                          <a:effectLst/>
                          <a:latin typeface="Tw Cen MT"/>
                        </a:rPr>
                        <a:t>NOV</a:t>
                      </a:r>
                    </a:p>
                  </a:txBody>
                  <a:tcPr marL="0" marR="0" marT="0" marB="0" anchor="ctr"/>
                </a:tc>
                <a:extLst>
                  <a:ext uri="{0D108BD9-81ED-4DB2-BD59-A6C34878D82A}">
                    <a16:rowId xmlns:a16="http://schemas.microsoft.com/office/drawing/2014/main" val="10001"/>
                  </a:ext>
                </a:extLst>
              </a:tr>
              <a:tr h="521418">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600" u="none" strike="noStrike" err="1">
                          <a:effectLst/>
                          <a:latin typeface="Tw Cen MT"/>
                        </a:rPr>
                        <a:t>Tidak</a:t>
                      </a:r>
                      <a:r>
                        <a:rPr lang="en-US" sz="1600" u="none" strike="noStrike" dirty="0">
                          <a:effectLst/>
                          <a:latin typeface="Tw Cen MT"/>
                        </a:rPr>
                        <a:t> </a:t>
                      </a:r>
                      <a:r>
                        <a:rPr lang="en-US" sz="1600" u="none" strike="noStrike" err="1">
                          <a:effectLst/>
                          <a:latin typeface="Tw Cen MT"/>
                        </a:rPr>
                        <a:t>Adanya</a:t>
                      </a:r>
                      <a:r>
                        <a:rPr lang="en-US" sz="1600" u="none" strike="noStrike" dirty="0">
                          <a:effectLst/>
                          <a:latin typeface="Tw Cen MT"/>
                        </a:rPr>
                        <a:t> </a:t>
                      </a:r>
                      <a:r>
                        <a:rPr lang="en-US" sz="1600" u="none" strike="noStrike" err="1">
                          <a:effectLst/>
                          <a:latin typeface="Tw Cen MT"/>
                        </a:rPr>
                        <a:t>Kejadian</a:t>
                      </a:r>
                      <a:r>
                        <a:rPr lang="en-US" sz="1600" u="none" strike="noStrike" dirty="0">
                          <a:effectLst/>
                          <a:latin typeface="Tw Cen MT"/>
                        </a:rPr>
                        <a:t> Linen Yang </a:t>
                      </a:r>
                      <a:r>
                        <a:rPr lang="en-US" sz="1600" u="none" strike="noStrike" err="1">
                          <a:effectLst/>
                          <a:latin typeface="Tw Cen MT"/>
                        </a:rPr>
                        <a:t>Hilang</a:t>
                      </a:r>
                      <a:endParaRPr lang="en-US" sz="1600" b="0" i="0" u="none" strike="noStrike">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100%</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99.</a:t>
                      </a:r>
                      <a:r>
                        <a:rPr lang="en-US" sz="1600" u="none" strike="noStrike" dirty="0">
                          <a:effectLst/>
                          <a:latin typeface="Tw Cen MT" panose="020B0602020104020603" pitchFamily="34" charset="0"/>
                        </a:rPr>
                        <a:t>9</a:t>
                      </a:r>
                      <a:r>
                        <a:rPr lang="id-ID" sz="1600" u="none" strike="noStrike" dirty="0">
                          <a:effectLst/>
                          <a:latin typeface="Tw Cen MT" panose="020B0602020104020603" pitchFamily="34" charset="0"/>
                        </a:rPr>
                        <a:t>7%</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99,92%</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lvl="0" algn="ctr">
                        <a:buNone/>
                      </a:pPr>
                      <a:r>
                        <a:rPr lang="en-US" sz="1600" u="none" strike="noStrike" dirty="0">
                          <a:effectLst/>
                          <a:latin typeface="Tw Cen MT"/>
                        </a:rPr>
                        <a:t>99,97%</a:t>
                      </a:r>
                    </a:p>
                  </a:txBody>
                  <a:tcPr marL="0" marR="0" marT="0" marB="0" anchor="ctr"/>
                </a:tc>
                <a:tc>
                  <a:txBody>
                    <a:bodyPr/>
                    <a:lstStyle/>
                    <a:p>
                      <a:pPr lvl="0" algn="ctr">
                        <a:buNone/>
                      </a:pPr>
                      <a:r>
                        <a:rPr lang="en-US" sz="1600" u="none" strike="noStrike" dirty="0">
                          <a:effectLst/>
                          <a:latin typeface="Tw Cen MT"/>
                        </a:rPr>
                        <a:t>99,95%</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tc>
                  <a:txBody>
                    <a:bodyPr/>
                    <a:lstStyle/>
                    <a:p>
                      <a:pPr lvl="0" algn="ctr">
                        <a:buNone/>
                      </a:pPr>
                      <a:r>
                        <a:rPr lang="en-US" sz="1600" u="none" strike="noStrike" dirty="0">
                          <a:effectLst/>
                          <a:latin typeface="Tw Cen MT"/>
                        </a:rPr>
                        <a:t>100%</a:t>
                      </a:r>
                    </a:p>
                  </a:txBody>
                  <a:tcPr marL="0" marR="0" marT="0" marB="0" anchor="ctr"/>
                </a:tc>
                <a:tc>
                  <a:txBody>
                    <a:bodyPr/>
                    <a:lstStyle/>
                    <a:p>
                      <a:pPr lvl="0" algn="ctr">
                        <a:buNone/>
                      </a:pPr>
                      <a:r>
                        <a:rPr lang="en-US" sz="1600" u="none" strike="noStrike" dirty="0">
                          <a:effectLst/>
                          <a:latin typeface="Tw Cen MT"/>
                        </a:rPr>
                        <a:t>100 %</a:t>
                      </a:r>
                    </a:p>
                  </a:txBody>
                  <a:tcPr marL="0" marR="0" marT="0" marB="0" anchor="ctr"/>
                </a:tc>
                <a:extLst>
                  <a:ext uri="{0D108BD9-81ED-4DB2-BD59-A6C34878D82A}">
                    <a16:rowId xmlns:a16="http://schemas.microsoft.com/office/drawing/2014/main" val="10002"/>
                  </a:ext>
                </a:extLst>
              </a:tr>
              <a:tr h="695224">
                <a:tc>
                  <a:txBody>
                    <a:bodyPr/>
                    <a:lstStyle/>
                    <a:p>
                      <a:pPr algn="ctr" fontAlgn="ctr"/>
                      <a:r>
                        <a:rPr lang="en-US" sz="1600" u="none" strike="noStrike" dirty="0">
                          <a:effectLst/>
                          <a:latin typeface="Tw Cen MT" panose="020B0602020104020603" pitchFamily="34" charset="0"/>
                        </a:rPr>
                        <a:t>2.</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just" fontAlgn="ctr"/>
                      <a:r>
                        <a:rPr lang="en-US" sz="1600" u="none" strike="noStrike" err="1">
                          <a:effectLst/>
                          <a:latin typeface="Tw Cen MT"/>
                        </a:rPr>
                        <a:t>Ketepatan</a:t>
                      </a:r>
                      <a:r>
                        <a:rPr lang="en-US" sz="1600" u="none" strike="noStrike" dirty="0">
                          <a:effectLst/>
                          <a:latin typeface="Tw Cen MT"/>
                        </a:rPr>
                        <a:t> Waktu </a:t>
                      </a:r>
                      <a:r>
                        <a:rPr lang="en-US" sz="1600" u="none" strike="noStrike" err="1">
                          <a:effectLst/>
                          <a:latin typeface="Tw Cen MT"/>
                        </a:rPr>
                        <a:t>Untuk</a:t>
                      </a:r>
                      <a:r>
                        <a:rPr lang="en-US" sz="1600" u="none" strike="noStrike" dirty="0">
                          <a:effectLst/>
                          <a:latin typeface="Tw Cen MT"/>
                        </a:rPr>
                        <a:t> </a:t>
                      </a:r>
                      <a:r>
                        <a:rPr lang="en-US" sz="1600" u="none" strike="noStrike" err="1">
                          <a:effectLst/>
                          <a:latin typeface="Tw Cen MT"/>
                        </a:rPr>
                        <a:t>Penyediaan</a:t>
                      </a:r>
                      <a:r>
                        <a:rPr lang="en-US" sz="1600" u="none" strike="noStrike" dirty="0">
                          <a:effectLst/>
                          <a:latin typeface="Tw Cen MT"/>
                        </a:rPr>
                        <a:t> Linen </a:t>
                      </a:r>
                      <a:r>
                        <a:rPr lang="en-US" sz="1600" u="none" strike="noStrike" err="1">
                          <a:effectLst/>
                          <a:latin typeface="Tw Cen MT"/>
                        </a:rPr>
                        <a:t>Untuk</a:t>
                      </a:r>
                      <a:r>
                        <a:rPr lang="en-US" sz="1600" u="none" strike="noStrike" dirty="0">
                          <a:effectLst/>
                          <a:latin typeface="Tw Cen MT"/>
                        </a:rPr>
                        <a:t> </a:t>
                      </a:r>
                      <a:r>
                        <a:rPr lang="en-US" sz="1600" u="none" strike="noStrike" err="1">
                          <a:effectLst/>
                          <a:latin typeface="Tw Cen MT"/>
                        </a:rPr>
                        <a:t>Ruang</a:t>
                      </a:r>
                      <a:r>
                        <a:rPr lang="en-US" sz="1600" u="none" strike="noStrike" dirty="0">
                          <a:effectLst/>
                          <a:latin typeface="Tw Cen MT"/>
                        </a:rPr>
                        <a:t> Rawat </a:t>
                      </a:r>
                      <a:r>
                        <a:rPr lang="en-US" sz="1600" u="none" strike="noStrike" err="1">
                          <a:effectLst/>
                          <a:latin typeface="Tw Cen MT"/>
                        </a:rPr>
                        <a:t>Inap</a:t>
                      </a:r>
                      <a:endParaRPr lang="en-US" sz="1600" b="0" i="0" u="none" strike="noStrike">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a:rPr>
                        <a:t>100%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marL="0" lvl="0" indent="0" algn="ctr" defTabSz="914400">
                        <a:lnSpc>
                          <a:spcPct val="100000"/>
                        </a:lnSpc>
                        <a:spcBef>
                          <a:spcPts val="0"/>
                        </a:spcBef>
                        <a:spcAft>
                          <a:spcPts val="0"/>
                        </a:spcAft>
                        <a:buNone/>
                        <a:tabLst/>
                        <a:defRPr/>
                      </a:pPr>
                      <a:r>
                        <a:rPr lang="id-ID" sz="16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6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6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d-ID" sz="1600" u="none" strike="noStrike" dirty="0">
                          <a:effectLst/>
                          <a:latin typeface="Tw Cen MT"/>
                        </a:rPr>
                        <a:t>100%</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100%</a:t>
                      </a:r>
                      <a:endParaRPr lang="id-ID" sz="16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100%</a:t>
                      </a:r>
                      <a:endParaRPr lang="id-ID" sz="16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100%</a:t>
                      </a:r>
                      <a:endParaRPr lang="id-ID" sz="16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100%</a:t>
                      </a:r>
                      <a:endParaRPr lang="id-ID" sz="1600" u="none" strike="noStrike" dirty="0">
                        <a:effectLst/>
                        <a:latin typeface="Tw Cen MT"/>
                      </a:endParaRP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u="none" strike="noStrike" dirty="0">
                          <a:effectLst/>
                          <a:latin typeface="Tw Cen MT"/>
                        </a:rPr>
                        <a:t>100 %</a:t>
                      </a:r>
                      <a:endParaRPr lang="id-ID" sz="1600" u="none" strike="noStrike" dirty="0">
                        <a:effectLst/>
                        <a:latin typeface="Tw Cen MT"/>
                      </a:endParaRPr>
                    </a:p>
                  </a:txBody>
                  <a:tcPr marL="0" marR="0" marT="0" marB="0" anchor="ctr"/>
                </a:tc>
                <a:extLst>
                  <a:ext uri="{0D108BD9-81ED-4DB2-BD59-A6C34878D82A}">
                    <a16:rowId xmlns:a16="http://schemas.microsoft.com/office/drawing/2014/main" val="10003"/>
                  </a:ext>
                </a:extLst>
              </a:tr>
            </a:tbl>
          </a:graphicData>
        </a:graphic>
      </p:graphicFrame>
      <p:sp>
        <p:nvSpPr>
          <p:cNvPr id="7" name="Rectangle: Diagonal Corners Rounded 6">
            <a:extLst>
              <a:ext uri="{FF2B5EF4-FFF2-40B4-BE49-F238E27FC236}">
                <a16:creationId xmlns:a16="http://schemas.microsoft.com/office/drawing/2014/main" id="{BF9D81CD-0E30-4EEB-921F-D827A048BCC0}"/>
              </a:ext>
            </a:extLst>
          </p:cNvPr>
          <p:cNvSpPr/>
          <p:nvPr/>
        </p:nvSpPr>
        <p:spPr>
          <a:xfrm>
            <a:off x="396121" y="241549"/>
            <a:ext cx="3898184"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PEMELIHARAAN SARANA</a:t>
            </a:r>
          </a:p>
        </p:txBody>
      </p:sp>
      <p:sp>
        <p:nvSpPr>
          <p:cNvPr id="9" name="Rectangle: Diagonal Corners Rounded 8">
            <a:extLst>
              <a:ext uri="{FF2B5EF4-FFF2-40B4-BE49-F238E27FC236}">
                <a16:creationId xmlns:a16="http://schemas.microsoft.com/office/drawing/2014/main" id="{2F5ADA25-6BAC-481C-BFDC-D018DB4EDAE5}"/>
              </a:ext>
            </a:extLst>
          </p:cNvPr>
          <p:cNvSpPr/>
          <p:nvPr/>
        </p:nvSpPr>
        <p:spPr>
          <a:xfrm>
            <a:off x="396121" y="3811878"/>
            <a:ext cx="2372125" cy="365702"/>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PELAYANAN LAUNDRY</a:t>
            </a:r>
          </a:p>
        </p:txBody>
      </p:sp>
      <p:sp>
        <p:nvSpPr>
          <p:cNvPr id="10" name="Slide Number Placeholder 9">
            <a:extLst>
              <a:ext uri="{FF2B5EF4-FFF2-40B4-BE49-F238E27FC236}">
                <a16:creationId xmlns:a16="http://schemas.microsoft.com/office/drawing/2014/main" id="{54EDA0AF-4B3F-48A8-B2E1-AF155DFAC0B2}"/>
              </a:ext>
            </a:extLst>
          </p:cNvPr>
          <p:cNvSpPr>
            <a:spLocks noGrp="1"/>
          </p:cNvSpPr>
          <p:nvPr>
            <p:ph type="sldNum" sz="quarter" idx="12"/>
          </p:nvPr>
        </p:nvSpPr>
        <p:spPr/>
        <p:txBody>
          <a:bodyPr/>
          <a:lstStyle/>
          <a:p>
            <a:fld id="{565CE74E-AB26-4998-AD42-012C4C1AD076}" type="slidenum">
              <a:rPr lang="zh-CN" altLang="en-US" smtClean="0"/>
              <a:t>63</a:t>
            </a:fld>
            <a:endParaRPr lang="zh-CN" altLang="en-US"/>
          </a:p>
        </p:txBody>
      </p:sp>
      <p:pic>
        <p:nvPicPr>
          <p:cNvPr id="2" name="Picture 1">
            <a:extLst>
              <a:ext uri="{FF2B5EF4-FFF2-40B4-BE49-F238E27FC236}">
                <a16:creationId xmlns:a16="http://schemas.microsoft.com/office/drawing/2014/main" id="{B822688E-E2C8-4740-A9BC-B332073AAA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80219" y="5900459"/>
            <a:ext cx="911781" cy="911781"/>
          </a:xfrm>
          <a:prstGeom prst="rect">
            <a:avLst/>
          </a:prstGeom>
        </p:spPr>
      </p:pic>
      <p:sp>
        <p:nvSpPr>
          <p:cNvPr id="4" name="TextBox 3">
            <a:extLst>
              <a:ext uri="{FF2B5EF4-FFF2-40B4-BE49-F238E27FC236}">
                <a16:creationId xmlns:a16="http://schemas.microsoft.com/office/drawing/2014/main" id="{0C7EFF46-2C22-41C1-8A8B-54EA1AF1F151}"/>
              </a:ext>
            </a:extLst>
          </p:cNvPr>
          <p:cNvSpPr txBox="1"/>
          <p:nvPr/>
        </p:nvSpPr>
        <p:spPr>
          <a:xfrm>
            <a:off x="10271111" y="6211503"/>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Tree>
    <p:extLst>
      <p:ext uri="{BB962C8B-B14F-4D97-AF65-F5344CB8AC3E}">
        <p14:creationId xmlns:p14="http://schemas.microsoft.com/office/powerpoint/2010/main" val="421920916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D96A5BDC-3277-4D60-8CF6-298455297E54}"/>
              </a:ext>
            </a:extLst>
          </p:cNvPr>
          <p:cNvGraphicFramePr>
            <a:graphicFrameLocks noGrp="1"/>
          </p:cNvGraphicFramePr>
          <p:nvPr>
            <p:extLst>
              <p:ext uri="{D42A27DB-BD31-4B8C-83A1-F6EECF244321}">
                <p14:modId xmlns:p14="http://schemas.microsoft.com/office/powerpoint/2010/main" val="3267189450"/>
              </p:ext>
            </p:extLst>
          </p:nvPr>
        </p:nvGraphicFramePr>
        <p:xfrm>
          <a:off x="215156" y="986375"/>
          <a:ext cx="11419384" cy="4415803"/>
        </p:xfrm>
        <a:graphic>
          <a:graphicData uri="http://schemas.openxmlformats.org/drawingml/2006/table">
            <a:tbl>
              <a:tblPr firstRow="1" firstCol="1" bandRow="1">
                <a:tableStyleId>{93296810-A885-4BE3-A3E7-6D5BEEA58F35}</a:tableStyleId>
              </a:tblPr>
              <a:tblGrid>
                <a:gridCol w="232099">
                  <a:extLst>
                    <a:ext uri="{9D8B030D-6E8A-4147-A177-3AD203B41FA5}">
                      <a16:colId xmlns:a16="http://schemas.microsoft.com/office/drawing/2014/main" val="20000"/>
                    </a:ext>
                  </a:extLst>
                </a:gridCol>
                <a:gridCol w="2356694">
                  <a:extLst>
                    <a:ext uri="{9D8B030D-6E8A-4147-A177-3AD203B41FA5}">
                      <a16:colId xmlns:a16="http://schemas.microsoft.com/office/drawing/2014/main" val="20001"/>
                    </a:ext>
                  </a:extLst>
                </a:gridCol>
                <a:gridCol w="1130518">
                  <a:extLst>
                    <a:ext uri="{9D8B030D-6E8A-4147-A177-3AD203B41FA5}">
                      <a16:colId xmlns:a16="http://schemas.microsoft.com/office/drawing/2014/main" val="20002"/>
                    </a:ext>
                  </a:extLst>
                </a:gridCol>
                <a:gridCol w="737033">
                  <a:extLst>
                    <a:ext uri="{9D8B030D-6E8A-4147-A177-3AD203B41FA5}">
                      <a16:colId xmlns:a16="http://schemas.microsoft.com/office/drawing/2014/main" val="20003"/>
                    </a:ext>
                  </a:extLst>
                </a:gridCol>
                <a:gridCol w="696304">
                  <a:extLst>
                    <a:ext uri="{9D8B030D-6E8A-4147-A177-3AD203B41FA5}">
                      <a16:colId xmlns:a16="http://schemas.microsoft.com/office/drawing/2014/main" val="180953647"/>
                    </a:ext>
                  </a:extLst>
                </a:gridCol>
                <a:gridCol w="696304">
                  <a:extLst>
                    <a:ext uri="{9D8B030D-6E8A-4147-A177-3AD203B41FA5}">
                      <a16:colId xmlns:a16="http://schemas.microsoft.com/office/drawing/2014/main" val="2871895191"/>
                    </a:ext>
                  </a:extLst>
                </a:gridCol>
                <a:gridCol w="696304">
                  <a:extLst>
                    <a:ext uri="{9D8B030D-6E8A-4147-A177-3AD203B41FA5}">
                      <a16:colId xmlns:a16="http://schemas.microsoft.com/office/drawing/2014/main" val="3930554186"/>
                    </a:ext>
                  </a:extLst>
                </a:gridCol>
                <a:gridCol w="696304">
                  <a:extLst>
                    <a:ext uri="{9D8B030D-6E8A-4147-A177-3AD203B41FA5}">
                      <a16:colId xmlns:a16="http://schemas.microsoft.com/office/drawing/2014/main" val="458439125"/>
                    </a:ext>
                  </a:extLst>
                </a:gridCol>
                <a:gridCol w="696304">
                  <a:extLst>
                    <a:ext uri="{9D8B030D-6E8A-4147-A177-3AD203B41FA5}">
                      <a16:colId xmlns:a16="http://schemas.microsoft.com/office/drawing/2014/main" val="3895813072"/>
                    </a:ext>
                  </a:extLst>
                </a:gridCol>
                <a:gridCol w="696304">
                  <a:extLst>
                    <a:ext uri="{9D8B030D-6E8A-4147-A177-3AD203B41FA5}">
                      <a16:colId xmlns:a16="http://schemas.microsoft.com/office/drawing/2014/main" val="677854674"/>
                    </a:ext>
                  </a:extLst>
                </a:gridCol>
                <a:gridCol w="696304">
                  <a:extLst>
                    <a:ext uri="{9D8B030D-6E8A-4147-A177-3AD203B41FA5}">
                      <a16:colId xmlns:a16="http://schemas.microsoft.com/office/drawing/2014/main" val="255031936"/>
                    </a:ext>
                  </a:extLst>
                </a:gridCol>
                <a:gridCol w="696304">
                  <a:extLst>
                    <a:ext uri="{9D8B030D-6E8A-4147-A177-3AD203B41FA5}">
                      <a16:colId xmlns:a16="http://schemas.microsoft.com/office/drawing/2014/main" val="2524127475"/>
                    </a:ext>
                  </a:extLst>
                </a:gridCol>
                <a:gridCol w="696304">
                  <a:extLst>
                    <a:ext uri="{9D8B030D-6E8A-4147-A177-3AD203B41FA5}">
                      <a16:colId xmlns:a16="http://schemas.microsoft.com/office/drawing/2014/main" val="20012"/>
                    </a:ext>
                  </a:extLst>
                </a:gridCol>
                <a:gridCol w="696304">
                  <a:extLst>
                    <a:ext uri="{9D8B030D-6E8A-4147-A177-3AD203B41FA5}">
                      <a16:colId xmlns:a16="http://schemas.microsoft.com/office/drawing/2014/main" val="2237397486"/>
                    </a:ext>
                  </a:extLst>
                </a:gridCol>
              </a:tblGrid>
              <a:tr h="392852">
                <a:tc rowSpan="2" gridSpan="2">
                  <a:txBody>
                    <a:bodyPr/>
                    <a:lstStyle/>
                    <a:p>
                      <a:pPr algn="ctr" fontAlgn="ctr"/>
                      <a:r>
                        <a:rPr lang="en-US" sz="1600" u="none" strike="noStrike" dirty="0">
                          <a:effectLst/>
                          <a:latin typeface="Tw Cen MT" panose="020B0602020104020603" pitchFamily="34" charset="0"/>
                        </a:rPr>
                        <a:t>INDIKATOR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rowSpan="2" hMerge="1">
                  <a:txBody>
                    <a:bodyPr/>
                    <a:lstStyle/>
                    <a:p>
                      <a:endParaRPr lang="en-US"/>
                    </a:p>
                  </a:txBody>
                  <a:tcPr/>
                </a:tc>
                <a:tc rowSpan="2">
                  <a:txBody>
                    <a:bodyPr/>
                    <a:lstStyle/>
                    <a:p>
                      <a:pPr algn="ctr" fontAlgn="ctr"/>
                      <a:r>
                        <a:rPr lang="en-US" sz="1600" u="none" strike="noStrike" dirty="0">
                          <a:effectLst/>
                          <a:latin typeface="Tw Cen MT" panose="020B0602020104020603" pitchFamily="34" charset="0"/>
                        </a:rPr>
                        <a:t>STANDAR</a:t>
                      </a:r>
                      <a:endParaRPr lang="en-US" sz="1600" b="1" i="0" u="none" strike="noStrike" dirty="0">
                        <a:solidFill>
                          <a:schemeClr val="tx2"/>
                        </a:solidFill>
                        <a:effectLst/>
                        <a:latin typeface="Tw Cen MT" panose="020B0602020104020603" pitchFamily="34" charset="0"/>
                        <a:ea typeface="Verdana" panose="020B0604030504040204" pitchFamily="34" charset="0"/>
                      </a:endParaRPr>
                    </a:p>
                  </a:txBody>
                  <a:tcPr marL="0" marR="0" marT="0" marB="0" anchor="ctr"/>
                </a:tc>
                <a:tc gridSpan="11">
                  <a:txBody>
                    <a:bodyPr/>
                    <a:lstStyle/>
                    <a:p>
                      <a:pPr algn="ctr" fontAlgn="ctr"/>
                      <a:r>
                        <a:rPr lang="en-US" sz="1600" u="none" strike="noStrike" dirty="0">
                          <a:effectLst/>
                          <a:latin typeface="Tw Cen MT" panose="020B0602020104020603" pitchFamily="34" charset="0"/>
                        </a:rPr>
                        <a:t>BULAN</a:t>
                      </a: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400" b="1" i="0" u="none" strike="noStrike" dirty="0">
                        <a:solidFill>
                          <a:schemeClr val="tx2"/>
                        </a:solidFill>
                        <a:effectLst/>
                        <a:latin typeface="+mn-lt"/>
                      </a:endParaRPr>
                    </a:p>
                  </a:txBody>
                  <a:tcPr marL="0" marR="0" marT="0" marB="0" anchor="ctr">
                    <a:solidFill>
                      <a:srgbClr val="FF6600"/>
                    </a:solidFill>
                  </a:tcP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endParaRPr lang="en-US"/>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tc hMerge="1">
                  <a:txBody>
                    <a:bodyPr/>
                    <a:lstStyle/>
                    <a:p>
                      <a:pPr algn="ctr" fontAlgn="ctr"/>
                      <a:endParaRPr lang="en-US" sz="1600" b="1" i="0" u="none" strike="noStrike" dirty="0">
                        <a:solidFill>
                          <a:schemeClr val="tx2"/>
                        </a:solidFill>
                        <a:effectLst/>
                        <a:latin typeface="Tw Cen MT" panose="020B0602020104020603" pitchFamily="34" charset="0"/>
                      </a:endParaRPr>
                    </a:p>
                  </a:txBody>
                  <a:tcPr marL="0" marR="0" marT="0" marB="0" anchor="ctr"/>
                </a:tc>
                <a:extLst>
                  <a:ext uri="{0D108BD9-81ED-4DB2-BD59-A6C34878D82A}">
                    <a16:rowId xmlns:a16="http://schemas.microsoft.com/office/drawing/2014/main" val="10000"/>
                  </a:ext>
                </a:extLst>
              </a:tr>
              <a:tr h="392852">
                <a:tc gridSpan="2" vMerge="1">
                  <a:txBody>
                    <a:bodyPr/>
                    <a:lstStyle/>
                    <a:p>
                      <a:pPr algn="ctr" fontAlgn="ctr"/>
                      <a:endParaRPr lang="en-US" sz="1400" b="1" i="0" u="none" strike="noStrike" dirty="0">
                        <a:solidFill>
                          <a:schemeClr val="tx2"/>
                        </a:solidFill>
                        <a:effectLst/>
                        <a:latin typeface="Tahoma"/>
                      </a:endParaRPr>
                    </a:p>
                  </a:txBody>
                  <a:tcPr marL="0" marR="0" marT="0" marB="0" anchor="ctr"/>
                </a:tc>
                <a:tc hMerge="1" vMerge="1">
                  <a:txBody>
                    <a:bodyPr/>
                    <a:lstStyle/>
                    <a:p>
                      <a:endParaRPr lang="en-US"/>
                    </a:p>
                  </a:txBody>
                  <a:tcPr/>
                </a:tc>
                <a:tc vMerge="1">
                  <a:txBody>
                    <a:bodyPr/>
                    <a:lstStyle/>
                    <a:p>
                      <a:pPr algn="ctr" fontAlgn="ctr"/>
                      <a:endParaRPr lang="en-US" sz="1400" b="1" i="0" u="none" strike="noStrike" dirty="0">
                        <a:solidFill>
                          <a:schemeClr val="tx2"/>
                        </a:solidFill>
                        <a:effectLst/>
                        <a:latin typeface="Tahoma"/>
                      </a:endParaRPr>
                    </a:p>
                  </a:txBody>
                  <a:tcPr marL="0" marR="0" marT="0" marB="0" anchor="ctr"/>
                </a:tc>
                <a:tc>
                  <a:txBody>
                    <a:bodyPr/>
                    <a:lstStyle/>
                    <a:p>
                      <a:pPr algn="ctr" fontAlgn="ctr"/>
                      <a:r>
                        <a:rPr lang="en-US" sz="1600" b="1" u="none" strike="noStrike" dirty="0">
                          <a:effectLst/>
                          <a:latin typeface="Tw Cen MT"/>
                        </a:rPr>
                        <a:t>JAN</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algn="ctr" fontAlgn="ctr"/>
                      <a:r>
                        <a:rPr lang="en-US" sz="1600" b="1" u="none" strike="noStrike" dirty="0">
                          <a:effectLst/>
                          <a:latin typeface="Tw Cen MT"/>
                        </a:rPr>
                        <a:t>FEB</a:t>
                      </a:r>
                      <a:endParaRPr lang="en-US" sz="1600" b="1" i="0" u="none" strike="noStrike" dirty="0">
                        <a:solidFill>
                          <a:schemeClr val="tx2"/>
                        </a:solidFill>
                        <a:effectLst/>
                        <a:latin typeface="Tw Cen MT"/>
                        <a:ea typeface="Verdana" panose="020B0604030504040204" pitchFamily="34" charset="0"/>
                      </a:endParaRPr>
                    </a:p>
                  </a:txBody>
                  <a:tcPr marL="0" marR="0" marT="0" marB="0" anchor="ctr"/>
                </a:tc>
                <a:tc>
                  <a:txBody>
                    <a:bodyPr/>
                    <a:lstStyle/>
                    <a:p>
                      <a:pPr lvl="0" algn="ctr">
                        <a:buNone/>
                      </a:pPr>
                      <a:r>
                        <a:rPr lang="en-US" sz="1600" b="1" u="none" strike="noStrike" dirty="0">
                          <a:effectLst/>
                          <a:latin typeface="Tw Cen MT"/>
                        </a:rPr>
                        <a:t>MAR</a:t>
                      </a:r>
                    </a:p>
                  </a:txBody>
                  <a:tcPr marL="0" marR="0" marT="0" marB="0" anchor="ctr"/>
                </a:tc>
                <a:tc>
                  <a:txBody>
                    <a:bodyPr/>
                    <a:lstStyle/>
                    <a:p>
                      <a:pPr lvl="0" algn="ctr">
                        <a:buNone/>
                      </a:pPr>
                      <a:r>
                        <a:rPr lang="en-US" sz="1600" b="1" u="none" strike="noStrike" dirty="0">
                          <a:effectLst/>
                          <a:latin typeface="Tw Cen MT"/>
                        </a:rPr>
                        <a:t>APR</a:t>
                      </a:r>
                    </a:p>
                  </a:txBody>
                  <a:tcPr marL="0" marR="0" marT="0" marB="0" anchor="ctr"/>
                </a:tc>
                <a:tc>
                  <a:txBody>
                    <a:bodyPr/>
                    <a:lstStyle/>
                    <a:p>
                      <a:pPr lvl="0" algn="ctr">
                        <a:buNone/>
                      </a:pPr>
                      <a:r>
                        <a:rPr lang="en-US" sz="1600" b="1" u="none" strike="noStrike" dirty="0">
                          <a:effectLst/>
                          <a:latin typeface="Tw Cen MT"/>
                        </a:rPr>
                        <a:t>MEI</a:t>
                      </a:r>
                    </a:p>
                  </a:txBody>
                  <a:tcPr marL="0" marR="0" marT="0" marB="0" anchor="ctr"/>
                </a:tc>
                <a:tc>
                  <a:txBody>
                    <a:bodyPr/>
                    <a:lstStyle/>
                    <a:p>
                      <a:pPr lvl="0" algn="ctr">
                        <a:buNone/>
                      </a:pPr>
                      <a:r>
                        <a:rPr lang="en-US" sz="1600" b="1" u="none" strike="noStrike" dirty="0">
                          <a:effectLst/>
                          <a:latin typeface="Tw Cen MT"/>
                        </a:rPr>
                        <a:t>JUNI</a:t>
                      </a:r>
                    </a:p>
                  </a:txBody>
                  <a:tcPr marL="0" marR="0" marT="0" marB="0" anchor="ctr"/>
                </a:tc>
                <a:tc>
                  <a:txBody>
                    <a:bodyPr/>
                    <a:lstStyle/>
                    <a:p>
                      <a:pPr lvl="0" algn="ctr">
                        <a:buNone/>
                      </a:pPr>
                      <a:r>
                        <a:rPr lang="en-US" sz="1600" b="1" u="none" strike="noStrike" dirty="0">
                          <a:effectLst/>
                          <a:latin typeface="Tw Cen MT"/>
                        </a:rPr>
                        <a:t>JULI</a:t>
                      </a:r>
                    </a:p>
                  </a:txBody>
                  <a:tcPr marL="0" marR="0" marT="0" marB="0" anchor="ctr"/>
                </a:tc>
                <a:tc>
                  <a:txBody>
                    <a:bodyPr/>
                    <a:lstStyle/>
                    <a:p>
                      <a:pPr lvl="0" algn="ctr">
                        <a:buNone/>
                      </a:pPr>
                      <a:r>
                        <a:rPr lang="en-US" sz="1600" b="1" u="none" strike="noStrike" dirty="0">
                          <a:effectLst/>
                          <a:latin typeface="Tw Cen MT"/>
                        </a:rPr>
                        <a:t>AGS</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a:solidFill>
                            <a:srgbClr val="000000"/>
                          </a:solidFill>
                          <a:effectLst/>
                          <a:latin typeface="Tw Cen MT"/>
                        </a:rPr>
                        <a:t>SEP</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a:solidFill>
                            <a:srgbClr val="000000"/>
                          </a:solidFill>
                          <a:effectLst/>
                          <a:latin typeface="Tw Cen MT"/>
                        </a:rPr>
                        <a:t>OKT</a:t>
                      </a:r>
                    </a:p>
                  </a:txBody>
                  <a:tcPr marL="0" marR="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u="none" strike="noStrike" dirty="0">
                          <a:solidFill>
                            <a:srgbClr val="000000"/>
                          </a:solidFill>
                          <a:effectLst/>
                          <a:latin typeface="Tw Cen MT"/>
                        </a:rPr>
                        <a:t>NOV</a:t>
                      </a:r>
                    </a:p>
                  </a:txBody>
                  <a:tcPr marL="0" marR="0" marT="0" marB="0" anchor="ctr"/>
                </a:tc>
                <a:extLst>
                  <a:ext uri="{0D108BD9-81ED-4DB2-BD59-A6C34878D82A}">
                    <a16:rowId xmlns:a16="http://schemas.microsoft.com/office/drawing/2014/main" val="10001"/>
                  </a:ext>
                </a:extLst>
              </a:tr>
              <a:tr h="1066648">
                <a:tc>
                  <a:txBody>
                    <a:bodyPr/>
                    <a:lstStyle/>
                    <a:p>
                      <a:pPr algn="ctr" fontAlgn="ctr"/>
                      <a:r>
                        <a:rPr lang="en-US" sz="1600" u="none" strike="noStrike" dirty="0">
                          <a:effectLst/>
                          <a:latin typeface="Tw Cen MT" panose="020B0602020104020603" pitchFamily="34" charset="0"/>
                        </a:rPr>
                        <a:t>1.</a:t>
                      </a:r>
                      <a:endParaRPr lang="en-US" sz="1600" b="0" i="0" u="none" strike="noStrike" dirty="0">
                        <a:solidFill>
                          <a:srgbClr val="000000"/>
                        </a:solidFill>
                        <a:effectLst/>
                        <a:latin typeface="Tw Cen MT" panose="020B0602020104020603" pitchFamily="34" charset="0"/>
                      </a:endParaRPr>
                    </a:p>
                  </a:txBody>
                  <a:tcPr marL="0" marR="0" marT="0" marB="0" anchor="ctr"/>
                </a:tc>
                <a:tc>
                  <a:txBody>
                    <a:bodyPr/>
                    <a:lstStyle/>
                    <a:p>
                      <a:pPr algn="just" fontAlgn="ctr"/>
                      <a:r>
                        <a:rPr lang="sv-SE" sz="1600" u="none" strike="noStrike" dirty="0">
                          <a:effectLst/>
                          <a:latin typeface="Tw Cen MT" panose="020B0602020104020603" pitchFamily="34" charset="0"/>
                        </a:rPr>
                        <a:t>Ada anggota Tim PPI yang terlatih</a:t>
                      </a:r>
                      <a:endParaRPr lang="sv-SE"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err="1">
                          <a:effectLst/>
                          <a:latin typeface="Tw Cen MT" panose="020B0602020104020603" pitchFamily="34" charset="0"/>
                        </a:rPr>
                        <a:t>Anggota</a:t>
                      </a:r>
                      <a:r>
                        <a:rPr lang="en-US" sz="1600" u="none" strike="noStrike" dirty="0">
                          <a:effectLst/>
                          <a:latin typeface="Tw Cen MT" panose="020B0602020104020603" pitchFamily="34" charset="0"/>
                        </a:rPr>
                        <a:t> Tim PPI yang </a:t>
                      </a:r>
                      <a:r>
                        <a:rPr lang="en-US" sz="1600" u="none" strike="noStrike" dirty="0" err="1">
                          <a:effectLst/>
                          <a:latin typeface="Tw Cen MT" panose="020B0602020104020603" pitchFamily="34" charset="0"/>
                        </a:rPr>
                        <a:t>terlatih</a:t>
                      </a:r>
                      <a:r>
                        <a:rPr lang="en-US" sz="1600" u="none" strike="noStrike" dirty="0">
                          <a:effectLst/>
                          <a:latin typeface="Tw Cen MT" panose="020B0602020104020603" pitchFamily="34" charset="0"/>
                        </a:rPr>
                        <a:t> 75 %</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66,67</a:t>
                      </a:r>
                      <a:r>
                        <a:rPr lang="id-ID" sz="1600" u="none" strike="noStrike" dirty="0">
                          <a:effectLst/>
                          <a:latin typeface="Tw Cen MT" panose="020B0602020104020603" pitchFamily="34" charset="0"/>
                        </a:rPr>
                        <a:t>%</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ea typeface="Verdana" panose="020B0604030504040204" pitchFamily="34" charset="0"/>
                        </a:rPr>
                        <a:t>66,67%</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2"/>
                  </a:ext>
                </a:extLst>
              </a:tr>
              <a:tr h="785705">
                <a:tc>
                  <a:txBody>
                    <a:bodyPr/>
                    <a:lstStyle/>
                    <a:p>
                      <a:pPr algn="ctr" fontAlgn="ctr"/>
                      <a:r>
                        <a:rPr lang="en-US" sz="1600" u="none" strike="noStrike" dirty="0">
                          <a:effectLst/>
                          <a:latin typeface="Tw Cen MT"/>
                        </a:rPr>
                        <a:t>2.</a:t>
                      </a:r>
                      <a:endParaRPr lang="en-US" sz="1600" b="0" i="0" u="none" strike="noStrike" dirty="0">
                        <a:solidFill>
                          <a:srgbClr val="000000"/>
                        </a:solidFill>
                        <a:effectLst/>
                        <a:latin typeface="Tw Cen MT"/>
                      </a:endParaRPr>
                    </a:p>
                  </a:txBody>
                  <a:tcPr marL="0" marR="0" marT="0" marB="0" anchor="ctr"/>
                </a:tc>
                <a:tc>
                  <a:txBody>
                    <a:bodyPr/>
                    <a:lstStyle/>
                    <a:p>
                      <a:pPr algn="just" fontAlgn="ctr"/>
                      <a:r>
                        <a:rPr lang="it-IT" sz="1600" u="none" strike="noStrike" dirty="0" err="1">
                          <a:effectLst/>
                          <a:latin typeface="Tw Cen MT"/>
                        </a:rPr>
                        <a:t>Tersedia</a:t>
                      </a:r>
                      <a:r>
                        <a:rPr lang="it-IT" sz="1600" u="none" strike="noStrike" dirty="0">
                          <a:effectLst/>
                          <a:latin typeface="Tw Cen MT"/>
                        </a:rPr>
                        <a:t> APD di </a:t>
                      </a:r>
                      <a:r>
                        <a:rPr lang="it-IT" sz="1600" u="none" strike="noStrike" dirty="0" err="1">
                          <a:effectLst/>
                          <a:latin typeface="Tw Cen MT"/>
                        </a:rPr>
                        <a:t>setiap</a:t>
                      </a:r>
                      <a:r>
                        <a:rPr lang="it-IT" sz="1600" u="none" strike="noStrike" dirty="0">
                          <a:effectLst/>
                          <a:latin typeface="Tw Cen MT"/>
                        </a:rPr>
                        <a:t> </a:t>
                      </a:r>
                      <a:r>
                        <a:rPr lang="it-IT" sz="1600" u="none" strike="noStrike" dirty="0" err="1">
                          <a:effectLst/>
                          <a:latin typeface="Tw Cen MT"/>
                        </a:rPr>
                        <a:t>instalasi</a:t>
                      </a:r>
                      <a:r>
                        <a:rPr lang="it-IT" sz="1600" u="none" strike="noStrike" dirty="0">
                          <a:effectLst/>
                          <a:latin typeface="Tw Cen MT"/>
                        </a:rPr>
                        <a:t> / </a:t>
                      </a:r>
                      <a:r>
                        <a:rPr lang="it-IT" sz="1600" u="none" strike="noStrike" dirty="0" err="1">
                          <a:effectLst/>
                          <a:latin typeface="Tw Cen MT"/>
                        </a:rPr>
                        <a:t>departemen</a:t>
                      </a:r>
                      <a:endParaRPr lang="it-IT" sz="1600" b="0" i="0" u="none" strike="noStrike" dirty="0" err="1">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a:rPr>
                        <a:t>60%</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t"/>
                      <a:r>
                        <a:rPr lang="en-US" sz="1600" b="0" i="0" u="none" strike="noStrike" dirty="0">
                          <a:solidFill>
                            <a:srgbClr val="000000"/>
                          </a:solidFill>
                          <a:effectLst/>
                          <a:latin typeface="Tw Cen MT" panose="020B0602020104020603" pitchFamily="34" charset="0"/>
                          <a:ea typeface="Verdana" panose="020B0604030504040204" pitchFamily="34" charset="0"/>
                        </a:rPr>
                        <a:t>100 %</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3"/>
                  </a:ext>
                </a:extLst>
              </a:tr>
              <a:tr h="1777746">
                <a:tc>
                  <a:txBody>
                    <a:bodyPr/>
                    <a:lstStyle/>
                    <a:p>
                      <a:pPr algn="ctr" fontAlgn="ctr"/>
                      <a:r>
                        <a:rPr lang="en-US" sz="1600" u="none" strike="noStrike" dirty="0">
                          <a:effectLst/>
                          <a:latin typeface="Tw Cen MT"/>
                        </a:rPr>
                        <a:t>3.</a:t>
                      </a:r>
                      <a:endParaRPr lang="en-US" sz="1600" b="0" i="0" u="none" strike="noStrike" dirty="0">
                        <a:solidFill>
                          <a:srgbClr val="000000"/>
                        </a:solidFill>
                        <a:effectLst/>
                        <a:latin typeface="Tw Cen MT"/>
                      </a:endParaRPr>
                    </a:p>
                  </a:txBody>
                  <a:tcPr marL="0" marR="0" marT="0" marB="0" anchor="ctr"/>
                </a:tc>
                <a:tc>
                  <a:txBody>
                    <a:bodyPr/>
                    <a:lstStyle/>
                    <a:p>
                      <a:pPr algn="just" fontAlgn="ctr"/>
                      <a:r>
                        <a:rPr lang="en-US" sz="1600" u="none" strike="noStrike" dirty="0" err="1">
                          <a:effectLst/>
                          <a:latin typeface="Tw Cen MT"/>
                        </a:rPr>
                        <a:t>Kegiatan</a:t>
                      </a:r>
                      <a:r>
                        <a:rPr lang="en-US" sz="1600" u="none" strike="noStrike" dirty="0">
                          <a:effectLst/>
                          <a:latin typeface="Tw Cen MT"/>
                        </a:rPr>
                        <a:t> </a:t>
                      </a:r>
                      <a:r>
                        <a:rPr lang="en-US" sz="1600" u="none" strike="noStrike" dirty="0" err="1">
                          <a:effectLst/>
                          <a:latin typeface="Tw Cen MT"/>
                        </a:rPr>
                        <a:t>pencatatan</a:t>
                      </a:r>
                      <a:r>
                        <a:rPr lang="en-US" sz="1600" u="none" strike="noStrike" dirty="0">
                          <a:effectLst/>
                          <a:latin typeface="Tw Cen MT"/>
                        </a:rPr>
                        <a:t> dan </a:t>
                      </a:r>
                      <a:r>
                        <a:rPr lang="en-US" sz="1600" u="none" strike="noStrike" dirty="0" err="1">
                          <a:effectLst/>
                          <a:latin typeface="Tw Cen MT"/>
                        </a:rPr>
                        <a:t>pelaporan</a:t>
                      </a:r>
                      <a:r>
                        <a:rPr lang="en-US" sz="1600" u="none" strike="noStrike" dirty="0">
                          <a:effectLst/>
                          <a:latin typeface="Tw Cen MT"/>
                        </a:rPr>
                        <a:t> </a:t>
                      </a:r>
                      <a:r>
                        <a:rPr lang="en-US" sz="1600" u="none" strike="noStrike" dirty="0" err="1">
                          <a:effectLst/>
                          <a:latin typeface="Tw Cen MT"/>
                        </a:rPr>
                        <a:t>infeksi</a:t>
                      </a:r>
                      <a:r>
                        <a:rPr lang="en-US" sz="1600" u="none" strike="noStrike" dirty="0">
                          <a:effectLst/>
                          <a:latin typeface="Tw Cen MT"/>
                        </a:rPr>
                        <a:t> </a:t>
                      </a:r>
                      <a:r>
                        <a:rPr lang="en-US" sz="1600" u="none" strike="noStrike" dirty="0" err="1">
                          <a:effectLst/>
                          <a:latin typeface="Tw Cen MT"/>
                        </a:rPr>
                        <a:t>nosokomial</a:t>
                      </a:r>
                      <a:r>
                        <a:rPr lang="en-US" sz="1600" u="none" strike="noStrike" dirty="0">
                          <a:effectLst/>
                          <a:latin typeface="Tw Cen MT"/>
                        </a:rPr>
                        <a:t> / HAI ( Health Care Associated Infection) di RS ( Min 1 parameter )</a:t>
                      </a:r>
                      <a:endParaRPr lang="en-US" sz="1600" b="0" i="0" u="none" strike="noStrike" dirty="0">
                        <a:solidFill>
                          <a:srgbClr val="000000"/>
                        </a:solidFill>
                        <a:effectLst/>
                        <a:latin typeface="Tw Cen MT"/>
                        <a:ea typeface="Verdana" panose="020B0604030504040204" pitchFamily="34" charset="0"/>
                      </a:endParaRPr>
                    </a:p>
                  </a:txBody>
                  <a:tcPr marL="0" marR="0" marT="0" marB="0" anchor="ctr"/>
                </a:tc>
                <a:tc>
                  <a:txBody>
                    <a:bodyPr/>
                    <a:lstStyle/>
                    <a:p>
                      <a:pPr algn="ctr" fontAlgn="ctr"/>
                      <a:r>
                        <a:rPr lang="en-US" sz="1600" u="none" strike="noStrike" dirty="0">
                          <a:effectLst/>
                          <a:latin typeface="Tw Cen MT" panose="020B0602020104020603" pitchFamily="34" charset="0"/>
                        </a:rPr>
                        <a:t>75%</a:t>
                      </a:r>
                      <a:endParaRPr lang="en-US"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id-ID" sz="1600" u="none" strike="noStrike" dirty="0">
                          <a:effectLst/>
                          <a:latin typeface="Tw Cen MT" panose="020B0602020104020603" pitchFamily="34" charset="0"/>
                        </a:rPr>
                        <a:t>100%</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tc>
                  <a:txBody>
                    <a:bodyPr/>
                    <a:lstStyle/>
                    <a:p>
                      <a:pPr algn="ctr" fontAlgn="ctr"/>
                      <a:r>
                        <a:rPr lang="en-US" sz="1600" b="0" i="0" u="none" strike="noStrike" dirty="0">
                          <a:solidFill>
                            <a:srgbClr val="000000"/>
                          </a:solidFill>
                          <a:effectLst/>
                          <a:latin typeface="Tw Cen MT" panose="020B0602020104020603" pitchFamily="34" charset="0"/>
                          <a:ea typeface="Verdana" panose="020B0604030504040204" pitchFamily="34" charset="0"/>
                        </a:rPr>
                        <a:t>100 %</a:t>
                      </a:r>
                      <a:endParaRPr lang="id-ID" sz="1600" b="0" i="0" u="none" strike="noStrike" dirty="0">
                        <a:solidFill>
                          <a:srgbClr val="000000"/>
                        </a:solidFill>
                        <a:effectLst/>
                        <a:latin typeface="Tw Cen MT" panose="020B0602020104020603" pitchFamily="34" charset="0"/>
                        <a:ea typeface="Verdana" panose="020B0604030504040204" pitchFamily="34" charset="0"/>
                      </a:endParaRPr>
                    </a:p>
                  </a:txBody>
                  <a:tcPr marL="0" marR="0" marT="0" marB="0" anchor="ctr"/>
                </a:tc>
                <a:extLst>
                  <a:ext uri="{0D108BD9-81ED-4DB2-BD59-A6C34878D82A}">
                    <a16:rowId xmlns:a16="http://schemas.microsoft.com/office/drawing/2014/main" val="10004"/>
                  </a:ext>
                </a:extLst>
              </a:tr>
            </a:tbl>
          </a:graphicData>
        </a:graphic>
      </p:graphicFrame>
      <p:sp>
        <p:nvSpPr>
          <p:cNvPr id="4" name="Rectangle: Diagonal Corners Rounded 3">
            <a:extLst>
              <a:ext uri="{FF2B5EF4-FFF2-40B4-BE49-F238E27FC236}">
                <a16:creationId xmlns:a16="http://schemas.microsoft.com/office/drawing/2014/main" id="{8CFDD419-BE61-4223-9162-10944A1520CB}"/>
              </a:ext>
            </a:extLst>
          </p:cNvPr>
          <p:cNvSpPr/>
          <p:nvPr/>
        </p:nvSpPr>
        <p:spPr>
          <a:xfrm>
            <a:off x="215156" y="188640"/>
            <a:ext cx="3847744" cy="576064"/>
          </a:xfrm>
          <a:prstGeom prst="round2DiagRect">
            <a:avLst/>
          </a:prstGeom>
          <a:solidFill>
            <a:srgbClr val="32B89E"/>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Tw Cen MT" panose="020B0602020104020603" pitchFamily="34" charset="0"/>
              </a:rPr>
              <a:t>PENCEGAHAN DAN PENGENDALIAN INFEKSI</a:t>
            </a:r>
          </a:p>
        </p:txBody>
      </p:sp>
      <p:sp>
        <p:nvSpPr>
          <p:cNvPr id="6" name="TextBox 5">
            <a:extLst>
              <a:ext uri="{FF2B5EF4-FFF2-40B4-BE49-F238E27FC236}">
                <a16:creationId xmlns:a16="http://schemas.microsoft.com/office/drawing/2014/main" id="{B65154B2-74F3-4897-AC32-4DE81591F9EE}"/>
              </a:ext>
            </a:extLst>
          </p:cNvPr>
          <p:cNvSpPr txBox="1"/>
          <p:nvPr/>
        </p:nvSpPr>
        <p:spPr>
          <a:xfrm>
            <a:off x="10458147" y="6184960"/>
            <a:ext cx="1082689" cy="584775"/>
          </a:xfrm>
          <a:prstGeom prst="rect">
            <a:avLst/>
          </a:prstGeom>
          <a:noFill/>
        </p:spPr>
        <p:txBody>
          <a:bodyPr wrap="square" rtlCol="0">
            <a:spAutoFit/>
          </a:bodyPr>
          <a:lstStyle/>
          <a:p>
            <a:r>
              <a:rPr lang="en-US" sz="3200" b="1" dirty="0">
                <a:solidFill>
                  <a:schemeClr val="accent6">
                    <a:lumMod val="75000"/>
                  </a:schemeClr>
                </a:solidFill>
                <a:latin typeface="Tw Cen MT Condensed Extra Bold" panose="020B0803020202020204" pitchFamily="34" charset="0"/>
              </a:rPr>
              <a:t>SPM</a:t>
            </a:r>
          </a:p>
        </p:txBody>
      </p:sp>
      <p:sp>
        <p:nvSpPr>
          <p:cNvPr id="2" name="Slide Number Placeholder 1">
            <a:extLst>
              <a:ext uri="{FF2B5EF4-FFF2-40B4-BE49-F238E27FC236}">
                <a16:creationId xmlns:a16="http://schemas.microsoft.com/office/drawing/2014/main" id="{AAF3EE02-CE6F-4127-AAA4-D13E642F3827}"/>
              </a:ext>
            </a:extLst>
          </p:cNvPr>
          <p:cNvSpPr>
            <a:spLocks noGrp="1"/>
          </p:cNvSpPr>
          <p:nvPr>
            <p:ph type="sldNum" sz="quarter" idx="12"/>
          </p:nvPr>
        </p:nvSpPr>
        <p:spPr/>
        <p:txBody>
          <a:bodyPr/>
          <a:lstStyle/>
          <a:p>
            <a:fld id="{565CE74E-AB26-4998-AD42-012C4C1AD076}" type="slidenum">
              <a:rPr lang="zh-CN" altLang="en-US" smtClean="0"/>
              <a:t>64</a:t>
            </a:fld>
            <a:endParaRPr lang="zh-CN" altLang="en-US"/>
          </a:p>
        </p:txBody>
      </p:sp>
      <p:pic>
        <p:nvPicPr>
          <p:cNvPr id="8" name="Picture 7">
            <a:extLst>
              <a:ext uri="{FF2B5EF4-FFF2-40B4-BE49-F238E27FC236}">
                <a16:creationId xmlns:a16="http://schemas.microsoft.com/office/drawing/2014/main" id="{E20B5850-F7FD-4A3B-9CD1-F4EFCB400960}"/>
              </a:ext>
            </a:extLst>
          </p:cNvPr>
          <p:cNvPicPr>
            <a:picLocks noChangeAspect="1"/>
          </p:cNvPicPr>
          <p:nvPr/>
        </p:nvPicPr>
        <p:blipFill>
          <a:blip r:embed="rId3"/>
          <a:stretch>
            <a:fillRect/>
          </a:stretch>
        </p:blipFill>
        <p:spPr>
          <a:xfrm>
            <a:off x="11277521" y="5885819"/>
            <a:ext cx="914479" cy="914479"/>
          </a:xfrm>
          <a:prstGeom prst="rect">
            <a:avLst/>
          </a:prstGeom>
        </p:spPr>
      </p:pic>
    </p:spTree>
    <p:extLst>
      <p:ext uri="{BB962C8B-B14F-4D97-AF65-F5344CB8AC3E}">
        <p14:creationId xmlns:p14="http://schemas.microsoft.com/office/powerpoint/2010/main" val="279055315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占位符 2"/>
          <p:cNvSpPr>
            <a:spLocks noGrp="1"/>
          </p:cNvSpPr>
          <p:nvPr>
            <p:ph type="body" sz="quarter" idx="15"/>
          </p:nvPr>
        </p:nvSpPr>
        <p:spPr>
          <a:xfrm>
            <a:off x="6095999" y="3449579"/>
            <a:ext cx="3532910" cy="821191"/>
          </a:xfrm>
        </p:spPr>
        <p:txBody>
          <a:bodyPr>
            <a:noAutofit/>
          </a:bodyPr>
          <a:lstStyle/>
          <a:p>
            <a:r>
              <a:rPr lang="en-US" altLang="zh-CN" sz="2800" dirty="0">
                <a:latin typeface="Tw Cen MT" panose="020B0602020104020603" pitchFamily="34" charset="0"/>
                <a:sym typeface="Arial" panose="020B0604020202020204" pitchFamily="34" charset="0"/>
              </a:rPr>
              <a:t>“</a:t>
            </a:r>
            <a:r>
              <a:rPr lang="en-US" altLang="zh-CN" sz="2800" dirty="0" err="1">
                <a:latin typeface="Tw Cen MT" panose="020B0602020104020603" pitchFamily="34" charset="0"/>
                <a:sym typeface="Arial" panose="020B0604020202020204" pitchFamily="34" charset="0"/>
              </a:rPr>
              <a:t>Melayani</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lebih</a:t>
            </a:r>
            <a:r>
              <a:rPr lang="en-US" altLang="zh-CN" sz="2800" dirty="0">
                <a:latin typeface="Tw Cen MT" panose="020B0602020104020603" pitchFamily="34" charset="0"/>
                <a:sym typeface="Arial" panose="020B0604020202020204" pitchFamily="34" charset="0"/>
              </a:rPr>
              <a:t> </a:t>
            </a:r>
            <a:r>
              <a:rPr lang="en-US" altLang="zh-CN" sz="2800" dirty="0" err="1">
                <a:latin typeface="Tw Cen MT" panose="020B0602020104020603" pitchFamily="34" charset="0"/>
                <a:sym typeface="Arial" panose="020B0604020202020204" pitchFamily="34" charset="0"/>
              </a:rPr>
              <a:t>baik</a:t>
            </a:r>
            <a:r>
              <a:rPr lang="en-US" altLang="zh-CN" sz="2800" dirty="0">
                <a:latin typeface="Tw Cen MT" panose="020B0602020104020603" pitchFamily="34" charset="0"/>
                <a:sym typeface="Arial" panose="020B0604020202020204" pitchFamily="34" charset="0"/>
              </a:rPr>
              <a:t>”</a:t>
            </a:r>
          </a:p>
        </p:txBody>
      </p:sp>
      <p:sp>
        <p:nvSpPr>
          <p:cNvPr id="4" name="文本占位符 3"/>
          <p:cNvSpPr>
            <a:spLocks noGrp="1"/>
          </p:cNvSpPr>
          <p:nvPr>
            <p:ph type="body" sz="quarter" idx="14"/>
          </p:nvPr>
        </p:nvSpPr>
        <p:spPr/>
        <p:txBody>
          <a:bodyPr>
            <a:normAutofit/>
          </a:bodyPr>
          <a:lstStyle/>
          <a:p>
            <a:r>
              <a:rPr lang="en-US" altLang="zh-CN" sz="6600" dirty="0" err="1">
                <a:latin typeface="Tw Cen MT Condensed Extra Bold" panose="020B0803020202020204" pitchFamily="34" charset="0"/>
                <a:sym typeface="Arial" panose="020B0604020202020204" pitchFamily="34" charset="0"/>
              </a:rPr>
              <a:t>Terima</a:t>
            </a:r>
            <a:r>
              <a:rPr lang="en-US" altLang="zh-CN" sz="6600" dirty="0">
                <a:latin typeface="Tw Cen MT Condensed Extra Bold" panose="020B0803020202020204" pitchFamily="34" charset="0"/>
                <a:sym typeface="Arial" panose="020B0604020202020204" pitchFamily="34" charset="0"/>
              </a:rPr>
              <a:t> </a:t>
            </a:r>
            <a:r>
              <a:rPr lang="en-US" altLang="zh-CN" sz="6600" dirty="0" err="1">
                <a:latin typeface="Tw Cen MT Condensed Extra Bold" panose="020B0803020202020204" pitchFamily="34" charset="0"/>
                <a:sym typeface="Arial" panose="020B0604020202020204" pitchFamily="34" charset="0"/>
              </a:rPr>
              <a:t>kasih</a:t>
            </a:r>
            <a:endParaRPr lang="zh-CN" altLang="en-US" sz="6600" dirty="0">
              <a:latin typeface="Tw Cen MT Condensed Extra Bold" panose="020B0803020202020204" pitchFamily="34" charset="0"/>
              <a:sym typeface="Arial" panose="020B0604020202020204" pitchFamily="34" charset="0"/>
            </a:endParaRPr>
          </a:p>
        </p:txBody>
      </p:sp>
      <p:cxnSp>
        <p:nvCxnSpPr>
          <p:cNvPr id="7" name="直接连接符 6"/>
          <p:cNvCxnSpPr/>
          <p:nvPr/>
        </p:nvCxnSpPr>
        <p:spPr>
          <a:xfrm>
            <a:off x="6249509" y="3371647"/>
            <a:ext cx="1034915"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Placeholder 4"/>
          <p:cNvPicPr>
            <a:picLocks noGrp="1" noChangeAspect="1"/>
          </p:cNvPicPr>
          <p:nvPr>
            <p:ph type="pic" sz="quarter" idx="10"/>
          </p:nvPr>
        </p:nvPicPr>
        <p:blipFill>
          <a:blip r:embed="rId3"/>
          <a:srcRect l="43" r="43"/>
          <a:stretch>
            <a:fillRect/>
          </a:stretch>
        </p:blipFill>
        <p:spPr>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4"/>
          <p:cNvSpPr/>
          <p:nvPr/>
        </p:nvSpPr>
        <p:spPr>
          <a:xfrm rot="3439287">
            <a:off x="7912286" y="795813"/>
            <a:ext cx="5266372" cy="5266372"/>
          </a:xfrm>
          <a:custGeom>
            <a:avLst/>
            <a:gdLst>
              <a:gd name="connsiteX0" fmla="*/ 149906 w 5266372"/>
              <a:gd name="connsiteY0" fmla="*/ 386989 h 5266372"/>
              <a:gd name="connsiteX1" fmla="*/ 877746 w 5266372"/>
              <a:gd name="connsiteY1" fmla="*/ 0 h 5266372"/>
              <a:gd name="connsiteX2" fmla="*/ 1577745 w 5266372"/>
              <a:gd name="connsiteY2" fmla="*/ 0 h 5266372"/>
              <a:gd name="connsiteX3" fmla="*/ 5266372 w 5266372"/>
              <a:gd name="connsiteY3" fmla="*/ 2366108 h 5266372"/>
              <a:gd name="connsiteX4" fmla="*/ 5266372 w 5266372"/>
              <a:gd name="connsiteY4" fmla="*/ 4388626 h 5266372"/>
              <a:gd name="connsiteX5" fmla="*/ 4388626 w 5266372"/>
              <a:gd name="connsiteY5" fmla="*/ 5266372 h 5266372"/>
              <a:gd name="connsiteX6" fmla="*/ 877746 w 5266372"/>
              <a:gd name="connsiteY6" fmla="*/ 5266372 h 5266372"/>
              <a:gd name="connsiteX7" fmla="*/ 0 w 5266372"/>
              <a:gd name="connsiteY7" fmla="*/ 4388626 h 5266372"/>
              <a:gd name="connsiteX8" fmla="*/ 0 w 5266372"/>
              <a:gd name="connsiteY8" fmla="*/ 877746 h 5266372"/>
              <a:gd name="connsiteX9" fmla="*/ 149906 w 5266372"/>
              <a:gd name="connsiteY9" fmla="*/ 386989 h 52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66372" h="5266372">
                <a:moveTo>
                  <a:pt x="149906" y="386989"/>
                </a:moveTo>
                <a:cubicBezTo>
                  <a:pt x="307643" y="153508"/>
                  <a:pt x="574767" y="1"/>
                  <a:pt x="877746" y="0"/>
                </a:cubicBezTo>
                <a:lnTo>
                  <a:pt x="1577745" y="0"/>
                </a:lnTo>
                <a:lnTo>
                  <a:pt x="5266372" y="2366108"/>
                </a:lnTo>
                <a:lnTo>
                  <a:pt x="5266372" y="4388626"/>
                </a:lnTo>
                <a:cubicBezTo>
                  <a:pt x="5266372" y="4873392"/>
                  <a:pt x="4873392" y="5266372"/>
                  <a:pt x="4388626" y="5266372"/>
                </a:cubicBezTo>
                <a:lnTo>
                  <a:pt x="877746" y="5266372"/>
                </a:lnTo>
                <a:cubicBezTo>
                  <a:pt x="392980" y="5266372"/>
                  <a:pt x="0" y="4873392"/>
                  <a:pt x="0" y="4388626"/>
                </a:cubicBezTo>
                <a:lnTo>
                  <a:pt x="0" y="877746"/>
                </a:lnTo>
                <a:cubicBezTo>
                  <a:pt x="0" y="695959"/>
                  <a:pt x="55263" y="527079"/>
                  <a:pt x="149906" y="386989"/>
                </a:cubicBezTo>
                <a:close/>
              </a:path>
            </a:pathLst>
          </a:custGeom>
          <a:noFill/>
          <a:ln>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sym typeface="Arial" panose="020B0604020202020204" pitchFamily="34" charset="0"/>
            </a:endParaRPr>
          </a:p>
        </p:txBody>
      </p:sp>
      <p:grpSp>
        <p:nvGrpSpPr>
          <p:cNvPr id="66" name="Group 150"/>
          <p:cNvGrpSpPr/>
          <p:nvPr/>
        </p:nvGrpSpPr>
        <p:grpSpPr>
          <a:xfrm>
            <a:off x="768841" y="1798270"/>
            <a:ext cx="358677" cy="359283"/>
            <a:chOff x="301625" y="3662363"/>
            <a:chExt cx="939800" cy="941387"/>
          </a:xfrm>
          <a:solidFill>
            <a:schemeClr val="bg1"/>
          </a:solidFill>
        </p:grpSpPr>
        <p:sp>
          <p:nvSpPr>
            <p:cNvPr id="67" name="Freeform 1422"/>
            <p:cNvSpPr/>
            <p:nvPr/>
          </p:nvSpPr>
          <p:spPr bwMode="auto">
            <a:xfrm>
              <a:off x="811213" y="3811588"/>
              <a:ext cx="26988" cy="63500"/>
            </a:xfrm>
            <a:custGeom>
              <a:avLst/>
              <a:gdLst>
                <a:gd name="T0" fmla="*/ 103 w 103"/>
                <a:gd name="T1" fmla="*/ 0 h 242"/>
                <a:gd name="T2" fmla="*/ 103 w 103"/>
                <a:gd name="T3" fmla="*/ 242 h 242"/>
                <a:gd name="T4" fmla="*/ 75 w 103"/>
                <a:gd name="T5" fmla="*/ 234 h 242"/>
                <a:gd name="T6" fmla="*/ 52 w 103"/>
                <a:gd name="T7" fmla="*/ 223 h 242"/>
                <a:gd name="T8" fmla="*/ 35 w 103"/>
                <a:gd name="T9" fmla="*/ 210 h 242"/>
                <a:gd name="T10" fmla="*/ 22 w 103"/>
                <a:gd name="T11" fmla="*/ 197 h 242"/>
                <a:gd name="T12" fmla="*/ 12 w 103"/>
                <a:gd name="T13" fmla="*/ 183 h 242"/>
                <a:gd name="T14" fmla="*/ 7 w 103"/>
                <a:gd name="T15" fmla="*/ 169 h 242"/>
                <a:gd name="T16" fmla="*/ 3 w 103"/>
                <a:gd name="T17" fmla="*/ 155 h 242"/>
                <a:gd name="T18" fmla="*/ 0 w 103"/>
                <a:gd name="T19" fmla="*/ 142 h 242"/>
                <a:gd name="T20" fmla="*/ 0 w 103"/>
                <a:gd name="T21" fmla="*/ 131 h 242"/>
                <a:gd name="T22" fmla="*/ 0 w 103"/>
                <a:gd name="T23" fmla="*/ 122 h 242"/>
                <a:gd name="T24" fmla="*/ 0 w 103"/>
                <a:gd name="T25" fmla="*/ 112 h 242"/>
                <a:gd name="T26" fmla="*/ 0 w 103"/>
                <a:gd name="T27" fmla="*/ 100 h 242"/>
                <a:gd name="T28" fmla="*/ 3 w 103"/>
                <a:gd name="T29" fmla="*/ 87 h 242"/>
                <a:gd name="T30" fmla="*/ 7 w 103"/>
                <a:gd name="T31" fmla="*/ 74 h 242"/>
                <a:gd name="T32" fmla="*/ 12 w 103"/>
                <a:gd name="T33" fmla="*/ 60 h 242"/>
                <a:gd name="T34" fmla="*/ 22 w 103"/>
                <a:gd name="T35" fmla="*/ 46 h 242"/>
                <a:gd name="T36" fmla="*/ 35 w 103"/>
                <a:gd name="T37" fmla="*/ 32 h 242"/>
                <a:gd name="T38" fmla="*/ 52 w 103"/>
                <a:gd name="T39" fmla="*/ 20 h 242"/>
                <a:gd name="T40" fmla="*/ 75 w 103"/>
                <a:gd name="T41" fmla="*/ 9 h 242"/>
                <a:gd name="T42" fmla="*/ 103 w 103"/>
                <a:gd name="T43"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2">
                  <a:moveTo>
                    <a:pt x="103" y="0"/>
                  </a:moveTo>
                  <a:lnTo>
                    <a:pt x="103" y="242"/>
                  </a:lnTo>
                  <a:lnTo>
                    <a:pt x="75" y="234"/>
                  </a:lnTo>
                  <a:lnTo>
                    <a:pt x="52" y="223"/>
                  </a:lnTo>
                  <a:lnTo>
                    <a:pt x="35" y="210"/>
                  </a:lnTo>
                  <a:lnTo>
                    <a:pt x="22" y="197"/>
                  </a:lnTo>
                  <a:lnTo>
                    <a:pt x="12" y="183"/>
                  </a:lnTo>
                  <a:lnTo>
                    <a:pt x="7" y="169"/>
                  </a:lnTo>
                  <a:lnTo>
                    <a:pt x="3" y="155"/>
                  </a:lnTo>
                  <a:lnTo>
                    <a:pt x="0" y="142"/>
                  </a:lnTo>
                  <a:lnTo>
                    <a:pt x="0" y="131"/>
                  </a:lnTo>
                  <a:lnTo>
                    <a:pt x="0" y="122"/>
                  </a:lnTo>
                  <a:lnTo>
                    <a:pt x="0" y="112"/>
                  </a:lnTo>
                  <a:lnTo>
                    <a:pt x="0" y="100"/>
                  </a:lnTo>
                  <a:lnTo>
                    <a:pt x="3" y="87"/>
                  </a:lnTo>
                  <a:lnTo>
                    <a:pt x="7" y="74"/>
                  </a:lnTo>
                  <a:lnTo>
                    <a:pt x="12" y="60"/>
                  </a:lnTo>
                  <a:lnTo>
                    <a:pt x="22" y="46"/>
                  </a:lnTo>
                  <a:lnTo>
                    <a:pt x="35" y="32"/>
                  </a:lnTo>
                  <a:lnTo>
                    <a:pt x="52" y="20"/>
                  </a:lnTo>
                  <a:lnTo>
                    <a:pt x="75" y="9"/>
                  </a:lnTo>
                  <a:lnTo>
                    <a:pt x="103"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8" name="Freeform 1423"/>
            <p:cNvSpPr/>
            <p:nvPr/>
          </p:nvSpPr>
          <p:spPr bwMode="auto">
            <a:xfrm>
              <a:off x="893763" y="3937000"/>
              <a:ext cx="26988" cy="63500"/>
            </a:xfrm>
            <a:custGeom>
              <a:avLst/>
              <a:gdLst>
                <a:gd name="T0" fmla="*/ 0 w 103"/>
                <a:gd name="T1" fmla="*/ 0 h 243"/>
                <a:gd name="T2" fmla="*/ 27 w 103"/>
                <a:gd name="T3" fmla="*/ 10 h 243"/>
                <a:gd name="T4" fmla="*/ 50 w 103"/>
                <a:gd name="T5" fmla="*/ 21 h 243"/>
                <a:gd name="T6" fmla="*/ 67 w 103"/>
                <a:gd name="T7" fmla="*/ 33 h 243"/>
                <a:gd name="T8" fmla="*/ 80 w 103"/>
                <a:gd name="T9" fmla="*/ 47 h 243"/>
                <a:gd name="T10" fmla="*/ 90 w 103"/>
                <a:gd name="T11" fmla="*/ 61 h 243"/>
                <a:gd name="T12" fmla="*/ 96 w 103"/>
                <a:gd name="T13" fmla="*/ 75 h 243"/>
                <a:gd name="T14" fmla="*/ 99 w 103"/>
                <a:gd name="T15" fmla="*/ 88 h 243"/>
                <a:gd name="T16" fmla="*/ 102 w 103"/>
                <a:gd name="T17" fmla="*/ 101 h 243"/>
                <a:gd name="T18" fmla="*/ 103 w 103"/>
                <a:gd name="T19" fmla="*/ 112 h 243"/>
                <a:gd name="T20" fmla="*/ 103 w 103"/>
                <a:gd name="T21" fmla="*/ 122 h 243"/>
                <a:gd name="T22" fmla="*/ 103 w 103"/>
                <a:gd name="T23" fmla="*/ 132 h 243"/>
                <a:gd name="T24" fmla="*/ 102 w 103"/>
                <a:gd name="T25" fmla="*/ 143 h 243"/>
                <a:gd name="T26" fmla="*/ 99 w 103"/>
                <a:gd name="T27" fmla="*/ 156 h 243"/>
                <a:gd name="T28" fmla="*/ 96 w 103"/>
                <a:gd name="T29" fmla="*/ 170 h 243"/>
                <a:gd name="T30" fmla="*/ 90 w 103"/>
                <a:gd name="T31" fmla="*/ 184 h 243"/>
                <a:gd name="T32" fmla="*/ 80 w 103"/>
                <a:gd name="T33" fmla="*/ 198 h 243"/>
                <a:gd name="T34" fmla="*/ 67 w 103"/>
                <a:gd name="T35" fmla="*/ 211 h 243"/>
                <a:gd name="T36" fmla="*/ 50 w 103"/>
                <a:gd name="T37" fmla="*/ 222 h 243"/>
                <a:gd name="T38" fmla="*/ 27 w 103"/>
                <a:gd name="T39" fmla="*/ 234 h 243"/>
                <a:gd name="T40" fmla="*/ 0 w 103"/>
                <a:gd name="T41" fmla="*/ 243 h 243"/>
                <a:gd name="T42" fmla="*/ 0 w 103"/>
                <a:gd name="T43" fmla="*/ 0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3" h="243">
                  <a:moveTo>
                    <a:pt x="0" y="0"/>
                  </a:moveTo>
                  <a:lnTo>
                    <a:pt x="27" y="10"/>
                  </a:lnTo>
                  <a:lnTo>
                    <a:pt x="50" y="21"/>
                  </a:lnTo>
                  <a:lnTo>
                    <a:pt x="67" y="33"/>
                  </a:lnTo>
                  <a:lnTo>
                    <a:pt x="80" y="47"/>
                  </a:lnTo>
                  <a:lnTo>
                    <a:pt x="90" y="61"/>
                  </a:lnTo>
                  <a:lnTo>
                    <a:pt x="96" y="75"/>
                  </a:lnTo>
                  <a:lnTo>
                    <a:pt x="99" y="88"/>
                  </a:lnTo>
                  <a:lnTo>
                    <a:pt x="102" y="101"/>
                  </a:lnTo>
                  <a:lnTo>
                    <a:pt x="103" y="112"/>
                  </a:lnTo>
                  <a:lnTo>
                    <a:pt x="103" y="122"/>
                  </a:lnTo>
                  <a:lnTo>
                    <a:pt x="103" y="132"/>
                  </a:lnTo>
                  <a:lnTo>
                    <a:pt x="102" y="143"/>
                  </a:lnTo>
                  <a:lnTo>
                    <a:pt x="99" y="156"/>
                  </a:lnTo>
                  <a:lnTo>
                    <a:pt x="96" y="170"/>
                  </a:lnTo>
                  <a:lnTo>
                    <a:pt x="90" y="184"/>
                  </a:lnTo>
                  <a:lnTo>
                    <a:pt x="80" y="198"/>
                  </a:lnTo>
                  <a:lnTo>
                    <a:pt x="67" y="211"/>
                  </a:lnTo>
                  <a:lnTo>
                    <a:pt x="50" y="222"/>
                  </a:lnTo>
                  <a:lnTo>
                    <a:pt x="27" y="234"/>
                  </a:lnTo>
                  <a:lnTo>
                    <a:pt x="0" y="243"/>
                  </a:lnTo>
                  <a:lnTo>
                    <a:pt x="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69" name="Freeform 1424"/>
            <p:cNvSpPr>
              <a:spLocks noEditPoints="1"/>
            </p:cNvSpPr>
            <p:nvPr/>
          </p:nvSpPr>
          <p:spPr bwMode="auto">
            <a:xfrm>
              <a:off x="622300" y="3662363"/>
              <a:ext cx="487363" cy="487362"/>
            </a:xfrm>
            <a:custGeom>
              <a:avLst/>
              <a:gdLst>
                <a:gd name="T0" fmla="*/ 766 w 1842"/>
                <a:gd name="T1" fmla="*/ 357 h 1843"/>
                <a:gd name="T2" fmla="*/ 640 w 1842"/>
                <a:gd name="T3" fmla="*/ 411 h 1843"/>
                <a:gd name="T4" fmla="*/ 557 w 1842"/>
                <a:gd name="T5" fmla="*/ 493 h 1843"/>
                <a:gd name="T6" fmla="*/ 511 w 1842"/>
                <a:gd name="T7" fmla="*/ 599 h 1843"/>
                <a:gd name="T8" fmla="*/ 504 w 1842"/>
                <a:gd name="T9" fmla="*/ 726 h 1843"/>
                <a:gd name="T10" fmla="*/ 537 w 1842"/>
                <a:gd name="T11" fmla="*/ 841 h 1843"/>
                <a:gd name="T12" fmla="*/ 609 w 1842"/>
                <a:gd name="T13" fmla="*/ 930 h 1843"/>
                <a:gd name="T14" fmla="*/ 721 w 1842"/>
                <a:gd name="T15" fmla="*/ 995 h 1843"/>
                <a:gd name="T16" fmla="*/ 816 w 1842"/>
                <a:gd name="T17" fmla="*/ 1281 h 1843"/>
                <a:gd name="T18" fmla="*/ 748 w 1842"/>
                <a:gd name="T19" fmla="*/ 1249 h 1843"/>
                <a:gd name="T20" fmla="*/ 720 w 1842"/>
                <a:gd name="T21" fmla="*/ 1208 h 1843"/>
                <a:gd name="T22" fmla="*/ 713 w 1842"/>
                <a:gd name="T23" fmla="*/ 1170 h 1843"/>
                <a:gd name="T24" fmla="*/ 504 w 1842"/>
                <a:gd name="T25" fmla="*/ 1202 h 1843"/>
                <a:gd name="T26" fmla="*/ 537 w 1842"/>
                <a:gd name="T27" fmla="*/ 1318 h 1843"/>
                <a:gd name="T28" fmla="*/ 609 w 1842"/>
                <a:gd name="T29" fmla="*/ 1407 h 1843"/>
                <a:gd name="T30" fmla="*/ 721 w 1842"/>
                <a:gd name="T31" fmla="*/ 1472 h 1843"/>
                <a:gd name="T32" fmla="*/ 816 w 1842"/>
                <a:gd name="T33" fmla="*/ 1600 h 1843"/>
                <a:gd name="T34" fmla="*/ 1076 w 1842"/>
                <a:gd name="T35" fmla="*/ 1486 h 1843"/>
                <a:gd name="T36" fmla="*/ 1202 w 1842"/>
                <a:gd name="T37" fmla="*/ 1432 h 1843"/>
                <a:gd name="T38" fmla="*/ 1286 w 1842"/>
                <a:gd name="T39" fmla="*/ 1350 h 1843"/>
                <a:gd name="T40" fmla="*/ 1332 w 1842"/>
                <a:gd name="T41" fmla="*/ 1243 h 1843"/>
                <a:gd name="T42" fmla="*/ 1339 w 1842"/>
                <a:gd name="T43" fmla="*/ 1117 h 1843"/>
                <a:gd name="T44" fmla="*/ 1305 w 1842"/>
                <a:gd name="T45" fmla="*/ 1003 h 1843"/>
                <a:gd name="T46" fmla="*/ 1234 w 1842"/>
                <a:gd name="T47" fmla="*/ 912 h 1843"/>
                <a:gd name="T48" fmla="*/ 1122 w 1842"/>
                <a:gd name="T49" fmla="*/ 847 h 1843"/>
                <a:gd name="T50" fmla="*/ 1027 w 1842"/>
                <a:gd name="T51" fmla="*/ 562 h 1843"/>
                <a:gd name="T52" fmla="*/ 1094 w 1842"/>
                <a:gd name="T53" fmla="*/ 594 h 1843"/>
                <a:gd name="T54" fmla="*/ 1123 w 1842"/>
                <a:gd name="T55" fmla="*/ 636 h 1843"/>
                <a:gd name="T56" fmla="*/ 1130 w 1842"/>
                <a:gd name="T57" fmla="*/ 674 h 1843"/>
                <a:gd name="T58" fmla="*/ 1339 w 1842"/>
                <a:gd name="T59" fmla="*/ 640 h 1843"/>
                <a:gd name="T60" fmla="*/ 1305 w 1842"/>
                <a:gd name="T61" fmla="*/ 526 h 1843"/>
                <a:gd name="T62" fmla="*/ 1234 w 1842"/>
                <a:gd name="T63" fmla="*/ 436 h 1843"/>
                <a:gd name="T64" fmla="*/ 1122 w 1842"/>
                <a:gd name="T65" fmla="*/ 371 h 1843"/>
                <a:gd name="T66" fmla="*/ 1027 w 1842"/>
                <a:gd name="T67" fmla="*/ 243 h 1843"/>
                <a:gd name="T68" fmla="*/ 1000 w 1842"/>
                <a:gd name="T69" fmla="*/ 3 h 1843"/>
                <a:gd name="T70" fmla="*/ 1227 w 1842"/>
                <a:gd name="T71" fmla="*/ 52 h 1843"/>
                <a:gd name="T72" fmla="*/ 1428 w 1842"/>
                <a:gd name="T73" fmla="*/ 152 h 1843"/>
                <a:gd name="T74" fmla="*/ 1599 w 1842"/>
                <a:gd name="T75" fmla="*/ 298 h 1843"/>
                <a:gd name="T76" fmla="*/ 1729 w 1842"/>
                <a:gd name="T77" fmla="*/ 479 h 1843"/>
                <a:gd name="T78" fmla="*/ 1813 w 1842"/>
                <a:gd name="T79" fmla="*/ 689 h 1843"/>
                <a:gd name="T80" fmla="*/ 1842 w 1842"/>
                <a:gd name="T81" fmla="*/ 922 h 1843"/>
                <a:gd name="T82" fmla="*/ 1813 w 1842"/>
                <a:gd name="T83" fmla="*/ 1154 h 1843"/>
                <a:gd name="T84" fmla="*/ 1729 w 1842"/>
                <a:gd name="T85" fmla="*/ 1365 h 1843"/>
                <a:gd name="T86" fmla="*/ 1599 w 1842"/>
                <a:gd name="T87" fmla="*/ 1546 h 1843"/>
                <a:gd name="T88" fmla="*/ 1428 w 1842"/>
                <a:gd name="T89" fmla="*/ 1691 h 1843"/>
                <a:gd name="T90" fmla="*/ 1227 w 1842"/>
                <a:gd name="T91" fmla="*/ 1791 h 1843"/>
                <a:gd name="T92" fmla="*/ 1000 w 1842"/>
                <a:gd name="T93" fmla="*/ 1839 h 1843"/>
                <a:gd name="T94" fmla="*/ 764 w 1842"/>
                <a:gd name="T95" fmla="*/ 1830 h 1843"/>
                <a:gd name="T96" fmla="*/ 545 w 1842"/>
                <a:gd name="T97" fmla="*/ 1763 h 1843"/>
                <a:gd name="T98" fmla="*/ 353 w 1842"/>
                <a:gd name="T99" fmla="*/ 1647 h 1843"/>
                <a:gd name="T100" fmla="*/ 196 w 1842"/>
                <a:gd name="T101" fmla="*/ 1489 h 1843"/>
                <a:gd name="T102" fmla="*/ 80 w 1842"/>
                <a:gd name="T103" fmla="*/ 1297 h 1843"/>
                <a:gd name="T104" fmla="*/ 13 w 1842"/>
                <a:gd name="T105" fmla="*/ 1078 h 1843"/>
                <a:gd name="T106" fmla="*/ 3 w 1842"/>
                <a:gd name="T107" fmla="*/ 842 h 1843"/>
                <a:gd name="T108" fmla="*/ 51 w 1842"/>
                <a:gd name="T109" fmla="*/ 616 h 1843"/>
                <a:gd name="T110" fmla="*/ 152 w 1842"/>
                <a:gd name="T111" fmla="*/ 414 h 1843"/>
                <a:gd name="T112" fmla="*/ 297 w 1842"/>
                <a:gd name="T113" fmla="*/ 245 h 1843"/>
                <a:gd name="T114" fmla="*/ 478 w 1842"/>
                <a:gd name="T115" fmla="*/ 113 h 1843"/>
                <a:gd name="T116" fmla="*/ 689 w 1842"/>
                <a:gd name="T117" fmla="*/ 30 h 1843"/>
                <a:gd name="T118" fmla="*/ 922 w 1842"/>
                <a:gd name="T119" fmla="*/ 0 h 1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842" h="1843">
                  <a:moveTo>
                    <a:pt x="816" y="243"/>
                  </a:moveTo>
                  <a:lnTo>
                    <a:pt x="816" y="347"/>
                  </a:lnTo>
                  <a:lnTo>
                    <a:pt x="766" y="357"/>
                  </a:lnTo>
                  <a:lnTo>
                    <a:pt x="721" y="371"/>
                  </a:lnTo>
                  <a:lnTo>
                    <a:pt x="679" y="389"/>
                  </a:lnTo>
                  <a:lnTo>
                    <a:pt x="640" y="411"/>
                  </a:lnTo>
                  <a:lnTo>
                    <a:pt x="609" y="436"/>
                  </a:lnTo>
                  <a:lnTo>
                    <a:pt x="581" y="463"/>
                  </a:lnTo>
                  <a:lnTo>
                    <a:pt x="557" y="493"/>
                  </a:lnTo>
                  <a:lnTo>
                    <a:pt x="537" y="526"/>
                  </a:lnTo>
                  <a:lnTo>
                    <a:pt x="522" y="562"/>
                  </a:lnTo>
                  <a:lnTo>
                    <a:pt x="511" y="599"/>
                  </a:lnTo>
                  <a:lnTo>
                    <a:pt x="504" y="640"/>
                  </a:lnTo>
                  <a:lnTo>
                    <a:pt x="501" y="684"/>
                  </a:lnTo>
                  <a:lnTo>
                    <a:pt x="504" y="726"/>
                  </a:lnTo>
                  <a:lnTo>
                    <a:pt x="511" y="767"/>
                  </a:lnTo>
                  <a:lnTo>
                    <a:pt x="522" y="805"/>
                  </a:lnTo>
                  <a:lnTo>
                    <a:pt x="537" y="841"/>
                  </a:lnTo>
                  <a:lnTo>
                    <a:pt x="557" y="873"/>
                  </a:lnTo>
                  <a:lnTo>
                    <a:pt x="581" y="904"/>
                  </a:lnTo>
                  <a:lnTo>
                    <a:pt x="609" y="930"/>
                  </a:lnTo>
                  <a:lnTo>
                    <a:pt x="640" y="955"/>
                  </a:lnTo>
                  <a:lnTo>
                    <a:pt x="679" y="978"/>
                  </a:lnTo>
                  <a:lnTo>
                    <a:pt x="721" y="995"/>
                  </a:lnTo>
                  <a:lnTo>
                    <a:pt x="766" y="1009"/>
                  </a:lnTo>
                  <a:lnTo>
                    <a:pt x="816" y="1020"/>
                  </a:lnTo>
                  <a:lnTo>
                    <a:pt x="816" y="1281"/>
                  </a:lnTo>
                  <a:lnTo>
                    <a:pt x="788" y="1272"/>
                  </a:lnTo>
                  <a:lnTo>
                    <a:pt x="765" y="1261"/>
                  </a:lnTo>
                  <a:lnTo>
                    <a:pt x="748" y="1249"/>
                  </a:lnTo>
                  <a:lnTo>
                    <a:pt x="735" y="1236"/>
                  </a:lnTo>
                  <a:lnTo>
                    <a:pt x="725" y="1222"/>
                  </a:lnTo>
                  <a:lnTo>
                    <a:pt x="720" y="1208"/>
                  </a:lnTo>
                  <a:lnTo>
                    <a:pt x="716" y="1194"/>
                  </a:lnTo>
                  <a:lnTo>
                    <a:pt x="713" y="1181"/>
                  </a:lnTo>
                  <a:lnTo>
                    <a:pt x="713" y="1170"/>
                  </a:lnTo>
                  <a:lnTo>
                    <a:pt x="713" y="1160"/>
                  </a:lnTo>
                  <a:lnTo>
                    <a:pt x="501" y="1160"/>
                  </a:lnTo>
                  <a:lnTo>
                    <a:pt x="504" y="1202"/>
                  </a:lnTo>
                  <a:lnTo>
                    <a:pt x="511" y="1243"/>
                  </a:lnTo>
                  <a:lnTo>
                    <a:pt x="522" y="1282"/>
                  </a:lnTo>
                  <a:lnTo>
                    <a:pt x="537" y="1318"/>
                  </a:lnTo>
                  <a:lnTo>
                    <a:pt x="557" y="1350"/>
                  </a:lnTo>
                  <a:lnTo>
                    <a:pt x="581" y="1380"/>
                  </a:lnTo>
                  <a:lnTo>
                    <a:pt x="609" y="1407"/>
                  </a:lnTo>
                  <a:lnTo>
                    <a:pt x="640" y="1432"/>
                  </a:lnTo>
                  <a:lnTo>
                    <a:pt x="679" y="1454"/>
                  </a:lnTo>
                  <a:lnTo>
                    <a:pt x="721" y="1472"/>
                  </a:lnTo>
                  <a:lnTo>
                    <a:pt x="766" y="1486"/>
                  </a:lnTo>
                  <a:lnTo>
                    <a:pt x="816" y="1497"/>
                  </a:lnTo>
                  <a:lnTo>
                    <a:pt x="816" y="1600"/>
                  </a:lnTo>
                  <a:lnTo>
                    <a:pt x="1027" y="1600"/>
                  </a:lnTo>
                  <a:lnTo>
                    <a:pt x="1027" y="1497"/>
                  </a:lnTo>
                  <a:lnTo>
                    <a:pt x="1076" y="1486"/>
                  </a:lnTo>
                  <a:lnTo>
                    <a:pt x="1122" y="1472"/>
                  </a:lnTo>
                  <a:lnTo>
                    <a:pt x="1164" y="1454"/>
                  </a:lnTo>
                  <a:lnTo>
                    <a:pt x="1202" y="1432"/>
                  </a:lnTo>
                  <a:lnTo>
                    <a:pt x="1234" y="1407"/>
                  </a:lnTo>
                  <a:lnTo>
                    <a:pt x="1262" y="1380"/>
                  </a:lnTo>
                  <a:lnTo>
                    <a:pt x="1286" y="1350"/>
                  </a:lnTo>
                  <a:lnTo>
                    <a:pt x="1305" y="1318"/>
                  </a:lnTo>
                  <a:lnTo>
                    <a:pt x="1320" y="1282"/>
                  </a:lnTo>
                  <a:lnTo>
                    <a:pt x="1332" y="1243"/>
                  </a:lnTo>
                  <a:lnTo>
                    <a:pt x="1339" y="1202"/>
                  </a:lnTo>
                  <a:lnTo>
                    <a:pt x="1341" y="1160"/>
                  </a:lnTo>
                  <a:lnTo>
                    <a:pt x="1339" y="1117"/>
                  </a:lnTo>
                  <a:lnTo>
                    <a:pt x="1332" y="1076"/>
                  </a:lnTo>
                  <a:lnTo>
                    <a:pt x="1320" y="1038"/>
                  </a:lnTo>
                  <a:lnTo>
                    <a:pt x="1305" y="1003"/>
                  </a:lnTo>
                  <a:lnTo>
                    <a:pt x="1286" y="969"/>
                  </a:lnTo>
                  <a:lnTo>
                    <a:pt x="1262" y="939"/>
                  </a:lnTo>
                  <a:lnTo>
                    <a:pt x="1234" y="912"/>
                  </a:lnTo>
                  <a:lnTo>
                    <a:pt x="1202" y="887"/>
                  </a:lnTo>
                  <a:lnTo>
                    <a:pt x="1164" y="866"/>
                  </a:lnTo>
                  <a:lnTo>
                    <a:pt x="1122" y="847"/>
                  </a:lnTo>
                  <a:lnTo>
                    <a:pt x="1076" y="833"/>
                  </a:lnTo>
                  <a:lnTo>
                    <a:pt x="1027" y="824"/>
                  </a:lnTo>
                  <a:lnTo>
                    <a:pt x="1027" y="562"/>
                  </a:lnTo>
                  <a:lnTo>
                    <a:pt x="1054" y="571"/>
                  </a:lnTo>
                  <a:lnTo>
                    <a:pt x="1077" y="582"/>
                  </a:lnTo>
                  <a:lnTo>
                    <a:pt x="1094" y="594"/>
                  </a:lnTo>
                  <a:lnTo>
                    <a:pt x="1107" y="608"/>
                  </a:lnTo>
                  <a:lnTo>
                    <a:pt x="1117" y="622"/>
                  </a:lnTo>
                  <a:lnTo>
                    <a:pt x="1123" y="636"/>
                  </a:lnTo>
                  <a:lnTo>
                    <a:pt x="1126" y="649"/>
                  </a:lnTo>
                  <a:lnTo>
                    <a:pt x="1129" y="662"/>
                  </a:lnTo>
                  <a:lnTo>
                    <a:pt x="1130" y="674"/>
                  </a:lnTo>
                  <a:lnTo>
                    <a:pt x="1130" y="684"/>
                  </a:lnTo>
                  <a:lnTo>
                    <a:pt x="1341" y="684"/>
                  </a:lnTo>
                  <a:lnTo>
                    <a:pt x="1339" y="640"/>
                  </a:lnTo>
                  <a:lnTo>
                    <a:pt x="1332" y="599"/>
                  </a:lnTo>
                  <a:lnTo>
                    <a:pt x="1320" y="562"/>
                  </a:lnTo>
                  <a:lnTo>
                    <a:pt x="1305" y="526"/>
                  </a:lnTo>
                  <a:lnTo>
                    <a:pt x="1286" y="493"/>
                  </a:lnTo>
                  <a:lnTo>
                    <a:pt x="1262" y="463"/>
                  </a:lnTo>
                  <a:lnTo>
                    <a:pt x="1234" y="436"/>
                  </a:lnTo>
                  <a:lnTo>
                    <a:pt x="1202" y="411"/>
                  </a:lnTo>
                  <a:lnTo>
                    <a:pt x="1164" y="389"/>
                  </a:lnTo>
                  <a:lnTo>
                    <a:pt x="1122" y="371"/>
                  </a:lnTo>
                  <a:lnTo>
                    <a:pt x="1076" y="357"/>
                  </a:lnTo>
                  <a:lnTo>
                    <a:pt x="1027" y="347"/>
                  </a:lnTo>
                  <a:lnTo>
                    <a:pt x="1027" y="243"/>
                  </a:lnTo>
                  <a:lnTo>
                    <a:pt x="816" y="243"/>
                  </a:lnTo>
                  <a:close/>
                  <a:moveTo>
                    <a:pt x="922" y="0"/>
                  </a:moveTo>
                  <a:lnTo>
                    <a:pt x="1000" y="3"/>
                  </a:lnTo>
                  <a:lnTo>
                    <a:pt x="1078" y="13"/>
                  </a:lnTo>
                  <a:lnTo>
                    <a:pt x="1153" y="30"/>
                  </a:lnTo>
                  <a:lnTo>
                    <a:pt x="1227" y="52"/>
                  </a:lnTo>
                  <a:lnTo>
                    <a:pt x="1297" y="80"/>
                  </a:lnTo>
                  <a:lnTo>
                    <a:pt x="1365" y="113"/>
                  </a:lnTo>
                  <a:lnTo>
                    <a:pt x="1428" y="152"/>
                  </a:lnTo>
                  <a:lnTo>
                    <a:pt x="1489" y="196"/>
                  </a:lnTo>
                  <a:lnTo>
                    <a:pt x="1546" y="245"/>
                  </a:lnTo>
                  <a:lnTo>
                    <a:pt x="1599" y="298"/>
                  </a:lnTo>
                  <a:lnTo>
                    <a:pt x="1646" y="354"/>
                  </a:lnTo>
                  <a:lnTo>
                    <a:pt x="1690" y="414"/>
                  </a:lnTo>
                  <a:lnTo>
                    <a:pt x="1729" y="479"/>
                  </a:lnTo>
                  <a:lnTo>
                    <a:pt x="1763" y="546"/>
                  </a:lnTo>
                  <a:lnTo>
                    <a:pt x="1791" y="616"/>
                  </a:lnTo>
                  <a:lnTo>
                    <a:pt x="1813" y="689"/>
                  </a:lnTo>
                  <a:lnTo>
                    <a:pt x="1829" y="764"/>
                  </a:lnTo>
                  <a:lnTo>
                    <a:pt x="1839" y="842"/>
                  </a:lnTo>
                  <a:lnTo>
                    <a:pt x="1842" y="922"/>
                  </a:lnTo>
                  <a:lnTo>
                    <a:pt x="1839" y="1001"/>
                  </a:lnTo>
                  <a:lnTo>
                    <a:pt x="1829" y="1078"/>
                  </a:lnTo>
                  <a:lnTo>
                    <a:pt x="1813" y="1154"/>
                  </a:lnTo>
                  <a:lnTo>
                    <a:pt x="1791" y="1227"/>
                  </a:lnTo>
                  <a:lnTo>
                    <a:pt x="1763" y="1297"/>
                  </a:lnTo>
                  <a:lnTo>
                    <a:pt x="1729" y="1365"/>
                  </a:lnTo>
                  <a:lnTo>
                    <a:pt x="1690" y="1429"/>
                  </a:lnTo>
                  <a:lnTo>
                    <a:pt x="1646" y="1489"/>
                  </a:lnTo>
                  <a:lnTo>
                    <a:pt x="1599" y="1546"/>
                  </a:lnTo>
                  <a:lnTo>
                    <a:pt x="1546" y="1599"/>
                  </a:lnTo>
                  <a:lnTo>
                    <a:pt x="1489" y="1647"/>
                  </a:lnTo>
                  <a:lnTo>
                    <a:pt x="1428" y="1691"/>
                  </a:lnTo>
                  <a:lnTo>
                    <a:pt x="1365" y="1729"/>
                  </a:lnTo>
                  <a:lnTo>
                    <a:pt x="1297" y="1763"/>
                  </a:lnTo>
                  <a:lnTo>
                    <a:pt x="1227" y="1791"/>
                  </a:lnTo>
                  <a:lnTo>
                    <a:pt x="1153" y="1814"/>
                  </a:lnTo>
                  <a:lnTo>
                    <a:pt x="1078" y="1830"/>
                  </a:lnTo>
                  <a:lnTo>
                    <a:pt x="1000" y="1839"/>
                  </a:lnTo>
                  <a:lnTo>
                    <a:pt x="922" y="1843"/>
                  </a:lnTo>
                  <a:lnTo>
                    <a:pt x="842" y="1839"/>
                  </a:lnTo>
                  <a:lnTo>
                    <a:pt x="764" y="1830"/>
                  </a:lnTo>
                  <a:lnTo>
                    <a:pt x="689" y="1814"/>
                  </a:lnTo>
                  <a:lnTo>
                    <a:pt x="615" y="1791"/>
                  </a:lnTo>
                  <a:lnTo>
                    <a:pt x="545" y="1763"/>
                  </a:lnTo>
                  <a:lnTo>
                    <a:pt x="478" y="1729"/>
                  </a:lnTo>
                  <a:lnTo>
                    <a:pt x="414" y="1691"/>
                  </a:lnTo>
                  <a:lnTo>
                    <a:pt x="353" y="1647"/>
                  </a:lnTo>
                  <a:lnTo>
                    <a:pt x="297" y="1599"/>
                  </a:lnTo>
                  <a:lnTo>
                    <a:pt x="244" y="1546"/>
                  </a:lnTo>
                  <a:lnTo>
                    <a:pt x="196" y="1489"/>
                  </a:lnTo>
                  <a:lnTo>
                    <a:pt x="152" y="1429"/>
                  </a:lnTo>
                  <a:lnTo>
                    <a:pt x="113" y="1365"/>
                  </a:lnTo>
                  <a:lnTo>
                    <a:pt x="80" y="1297"/>
                  </a:lnTo>
                  <a:lnTo>
                    <a:pt x="51" y="1227"/>
                  </a:lnTo>
                  <a:lnTo>
                    <a:pt x="29" y="1154"/>
                  </a:lnTo>
                  <a:lnTo>
                    <a:pt x="13" y="1078"/>
                  </a:lnTo>
                  <a:lnTo>
                    <a:pt x="3" y="1001"/>
                  </a:lnTo>
                  <a:lnTo>
                    <a:pt x="0" y="922"/>
                  </a:lnTo>
                  <a:lnTo>
                    <a:pt x="3" y="842"/>
                  </a:lnTo>
                  <a:lnTo>
                    <a:pt x="13" y="764"/>
                  </a:lnTo>
                  <a:lnTo>
                    <a:pt x="29" y="689"/>
                  </a:lnTo>
                  <a:lnTo>
                    <a:pt x="51" y="616"/>
                  </a:lnTo>
                  <a:lnTo>
                    <a:pt x="80" y="546"/>
                  </a:lnTo>
                  <a:lnTo>
                    <a:pt x="113" y="479"/>
                  </a:lnTo>
                  <a:lnTo>
                    <a:pt x="152" y="414"/>
                  </a:lnTo>
                  <a:lnTo>
                    <a:pt x="196" y="354"/>
                  </a:lnTo>
                  <a:lnTo>
                    <a:pt x="244" y="298"/>
                  </a:lnTo>
                  <a:lnTo>
                    <a:pt x="297" y="245"/>
                  </a:lnTo>
                  <a:lnTo>
                    <a:pt x="353" y="196"/>
                  </a:lnTo>
                  <a:lnTo>
                    <a:pt x="414" y="152"/>
                  </a:lnTo>
                  <a:lnTo>
                    <a:pt x="478" y="113"/>
                  </a:lnTo>
                  <a:lnTo>
                    <a:pt x="545" y="80"/>
                  </a:lnTo>
                  <a:lnTo>
                    <a:pt x="615" y="52"/>
                  </a:lnTo>
                  <a:lnTo>
                    <a:pt x="689" y="30"/>
                  </a:lnTo>
                  <a:lnTo>
                    <a:pt x="764" y="13"/>
                  </a:lnTo>
                  <a:lnTo>
                    <a:pt x="842" y="3"/>
                  </a:lnTo>
                  <a:lnTo>
                    <a:pt x="922"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0" name="Rectangle 1425"/>
            <p:cNvSpPr>
              <a:spLocks noChangeArrowheads="1"/>
            </p:cNvSpPr>
            <p:nvPr/>
          </p:nvSpPr>
          <p:spPr bwMode="auto">
            <a:xfrm>
              <a:off x="301625" y="4224338"/>
              <a:ext cx="138113" cy="379412"/>
            </a:xfrm>
            <a:prstGeom prst="rect">
              <a:avLst/>
            </a:prstGeom>
            <a:grpFill/>
            <a:ln w="0">
              <a:noFill/>
              <a:prstDash val="solid"/>
              <a:miter lim="800000"/>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sp>
          <p:nvSpPr>
            <p:cNvPr id="71" name="Freeform 1426"/>
            <p:cNvSpPr/>
            <p:nvPr/>
          </p:nvSpPr>
          <p:spPr bwMode="auto">
            <a:xfrm>
              <a:off x="495300" y="4183063"/>
              <a:ext cx="746125" cy="401637"/>
            </a:xfrm>
            <a:custGeom>
              <a:avLst/>
              <a:gdLst>
                <a:gd name="T0" fmla="*/ 890 w 2822"/>
                <a:gd name="T1" fmla="*/ 0 h 1515"/>
                <a:gd name="T2" fmla="*/ 1862 w 2822"/>
                <a:gd name="T3" fmla="*/ 243 h 1515"/>
                <a:gd name="T4" fmla="*/ 1862 w 2822"/>
                <a:gd name="T5" fmla="*/ 515 h 1515"/>
                <a:gd name="T6" fmla="*/ 1861 w 2822"/>
                <a:gd name="T7" fmla="*/ 515 h 1515"/>
                <a:gd name="T8" fmla="*/ 1165 w 2822"/>
                <a:gd name="T9" fmla="*/ 346 h 1515"/>
                <a:gd name="T10" fmla="*/ 1115 w 2822"/>
                <a:gd name="T11" fmla="*/ 551 h 1515"/>
                <a:gd name="T12" fmla="*/ 1864 w 2822"/>
                <a:gd name="T13" fmla="*/ 734 h 1515"/>
                <a:gd name="T14" fmla="*/ 2744 w 2822"/>
                <a:gd name="T15" fmla="*/ 492 h 1515"/>
                <a:gd name="T16" fmla="*/ 2822 w 2822"/>
                <a:gd name="T17" fmla="*/ 791 h 1515"/>
                <a:gd name="T18" fmla="*/ 1510 w 2822"/>
                <a:gd name="T19" fmla="*/ 1515 h 1515"/>
                <a:gd name="T20" fmla="*/ 514 w 2822"/>
                <a:gd name="T21" fmla="*/ 1235 h 1515"/>
                <a:gd name="T22" fmla="*/ 0 w 2822"/>
                <a:gd name="T23" fmla="*/ 1293 h 1515"/>
                <a:gd name="T24" fmla="*/ 0 w 2822"/>
                <a:gd name="T25" fmla="*/ 138 h 1515"/>
                <a:gd name="T26" fmla="*/ 890 w 2822"/>
                <a:gd name="T27" fmla="*/ 0 h 15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22" h="1515">
                  <a:moveTo>
                    <a:pt x="890" y="0"/>
                  </a:moveTo>
                  <a:lnTo>
                    <a:pt x="1862" y="243"/>
                  </a:lnTo>
                  <a:lnTo>
                    <a:pt x="1862" y="515"/>
                  </a:lnTo>
                  <a:lnTo>
                    <a:pt x="1861" y="515"/>
                  </a:lnTo>
                  <a:lnTo>
                    <a:pt x="1165" y="346"/>
                  </a:lnTo>
                  <a:lnTo>
                    <a:pt x="1115" y="551"/>
                  </a:lnTo>
                  <a:lnTo>
                    <a:pt x="1864" y="734"/>
                  </a:lnTo>
                  <a:lnTo>
                    <a:pt x="2744" y="492"/>
                  </a:lnTo>
                  <a:lnTo>
                    <a:pt x="2822" y="791"/>
                  </a:lnTo>
                  <a:lnTo>
                    <a:pt x="1510" y="1515"/>
                  </a:lnTo>
                  <a:lnTo>
                    <a:pt x="514" y="1235"/>
                  </a:lnTo>
                  <a:lnTo>
                    <a:pt x="0" y="1293"/>
                  </a:lnTo>
                  <a:lnTo>
                    <a:pt x="0" y="138"/>
                  </a:lnTo>
                  <a:lnTo>
                    <a:pt x="890" y="0"/>
                  </a:lnTo>
                  <a:close/>
                </a:path>
              </a:pathLst>
            </a:custGeom>
            <a:grpFill/>
            <a:ln w="0">
              <a:noFill/>
              <a:prstDash val="solid"/>
              <a:round/>
            </a:ln>
          </p:spPr>
          <p:txBody>
            <a:bodyPr/>
            <a:lstStyle/>
            <a:p>
              <a:pPr eaLnBrk="1" fontAlgn="auto" hangingPunct="1">
                <a:spcBef>
                  <a:spcPts val="0"/>
                </a:spcBef>
                <a:spcAft>
                  <a:spcPts val="0"/>
                </a:spcAft>
                <a:defRPr/>
              </a:pPr>
              <a:endParaRPr lang="en-US">
                <a:latin typeface="Arial" panose="020B0604020202020204" pitchFamily="34" charset="0"/>
                <a:sym typeface="Arial" panose="020B0604020202020204" pitchFamily="34" charset="0"/>
              </a:endParaRPr>
            </a:p>
          </p:txBody>
        </p:sp>
      </p:grpSp>
      <p:sp>
        <p:nvSpPr>
          <p:cNvPr id="50" name="文本占位符 2">
            <a:extLst>
              <a:ext uri="{FF2B5EF4-FFF2-40B4-BE49-F238E27FC236}">
                <a16:creationId xmlns:a16="http://schemas.microsoft.com/office/drawing/2014/main" id="{602F257A-5851-4FA1-A654-57935FC38F06}"/>
              </a:ext>
            </a:extLst>
          </p:cNvPr>
          <p:cNvSpPr txBox="1">
            <a:spLocks/>
          </p:cNvSpPr>
          <p:nvPr/>
        </p:nvSpPr>
        <p:spPr>
          <a:xfrm>
            <a:off x="887692" y="3233519"/>
            <a:ext cx="5595938" cy="2414775"/>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BLUD</a:t>
            </a:r>
          </a:p>
          <a:p>
            <a:pPr marL="285750" indent="-285750">
              <a:lnSpc>
                <a:spcPct val="100000"/>
              </a:lnSpc>
              <a:spcBef>
                <a:spcPts val="600"/>
              </a:spcBef>
            </a:pPr>
            <a:r>
              <a:rPr lang="en-US" altLang="zh-CN" sz="3200" dirty="0" err="1">
                <a:latin typeface="Tw Cen MT Condensed" panose="020B0606020104020203" pitchFamily="34" charset="0"/>
                <a:sym typeface="Arial" panose="020B0604020202020204" pitchFamily="34" charset="0"/>
              </a:rPr>
              <a:t>Realisasi</a:t>
            </a:r>
            <a:r>
              <a:rPr lang="en-US" altLang="zh-CN" sz="3200" dirty="0">
                <a:latin typeface="Tw Cen MT Condensed" panose="020B0606020104020203" pitchFamily="34" charset="0"/>
                <a:sym typeface="Arial" panose="020B0604020202020204" pitchFamily="34" charset="0"/>
              </a:rPr>
              <a:t> </a:t>
            </a:r>
            <a:r>
              <a:rPr lang="en-US" altLang="zh-CN" sz="3200" dirty="0" err="1">
                <a:latin typeface="Tw Cen MT Condensed" panose="020B0606020104020203" pitchFamily="34" charset="0"/>
                <a:sym typeface="Arial" panose="020B0604020202020204" pitchFamily="34" charset="0"/>
              </a:rPr>
              <a:t>Pendapatan</a:t>
            </a:r>
            <a:r>
              <a:rPr lang="en-US" altLang="zh-CN" sz="3200" dirty="0">
                <a:latin typeface="Tw Cen MT Condensed" panose="020B0606020104020203" pitchFamily="34" charset="0"/>
                <a:sym typeface="Arial" panose="020B0604020202020204" pitchFamily="34" charset="0"/>
              </a:rPr>
              <a:t> per </a:t>
            </a:r>
            <a:r>
              <a:rPr lang="en-US" altLang="zh-CN" sz="3200" dirty="0" err="1">
                <a:latin typeface="Tw Cen MT Condensed" panose="020B0606020104020203" pitchFamily="34" charset="0"/>
                <a:sym typeface="Arial" panose="020B0604020202020204" pitchFamily="34" charset="0"/>
              </a:rPr>
              <a:t>Kegiatan</a:t>
            </a:r>
            <a:endParaRPr lang="en-US" altLang="zh-CN" sz="3200" dirty="0">
              <a:latin typeface="Tw Cen MT Condensed" panose="020B0606020104020203" pitchFamily="34" charset="0"/>
              <a:sym typeface="Arial" panose="020B0604020202020204" pitchFamily="34" charset="0"/>
            </a:endParaRPr>
          </a:p>
          <a:p>
            <a:pPr marL="0" indent="0">
              <a:lnSpc>
                <a:spcPct val="100000"/>
              </a:lnSpc>
              <a:spcBef>
                <a:spcPts val="600"/>
              </a:spcBef>
              <a:buNone/>
            </a:pPr>
            <a:endParaRPr lang="en-US" altLang="zh-CN" sz="3200" dirty="0">
              <a:latin typeface="Tw Cen MT Condensed" panose="020B0606020104020203" pitchFamily="34" charset="0"/>
              <a:sym typeface="Arial" panose="020B0604020202020204" pitchFamily="34" charset="0"/>
            </a:endParaRPr>
          </a:p>
          <a:p>
            <a:pPr marL="285750" indent="-285750">
              <a:lnSpc>
                <a:spcPct val="100000"/>
              </a:lnSpc>
              <a:spcBef>
                <a:spcPts val="600"/>
              </a:spcBef>
            </a:pPr>
            <a:endParaRPr lang="en-US" altLang="zh-CN" dirty="0">
              <a:latin typeface="Tw Cen MT Condensed" panose="020B0606020104020203" pitchFamily="34" charset="0"/>
              <a:sym typeface="Arial" panose="020B0604020202020204" pitchFamily="34" charset="0"/>
            </a:endParaRPr>
          </a:p>
        </p:txBody>
      </p:sp>
      <p:sp>
        <p:nvSpPr>
          <p:cNvPr id="78" name="文本占位符 3">
            <a:extLst>
              <a:ext uri="{FF2B5EF4-FFF2-40B4-BE49-F238E27FC236}">
                <a16:creationId xmlns:a16="http://schemas.microsoft.com/office/drawing/2014/main" id="{E75925E8-78B2-44A4-91C2-11A9FDEA34BD}"/>
              </a:ext>
            </a:extLst>
          </p:cNvPr>
          <p:cNvSpPr txBox="1">
            <a:spLocks/>
          </p:cNvSpPr>
          <p:nvPr/>
        </p:nvSpPr>
        <p:spPr>
          <a:xfrm>
            <a:off x="908330" y="1119651"/>
            <a:ext cx="5575300" cy="157349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altLang="zh-CN" sz="7200" dirty="0">
                <a:latin typeface="Tw Cen MT Condensed Extra Bold" panose="020B0803020202020204" pitchFamily="34" charset="0"/>
                <a:sym typeface="Arial" panose="020B0604020202020204" pitchFamily="34" charset="0"/>
              </a:rPr>
              <a:t>KINERJA PENDAPATAN</a:t>
            </a:r>
          </a:p>
        </p:txBody>
      </p:sp>
      <p:pic>
        <p:nvPicPr>
          <p:cNvPr id="2" name="Picture 1"/>
          <p:cNvPicPr>
            <a:picLocks noChangeAspect="1"/>
          </p:cNvPicPr>
          <p:nvPr/>
        </p:nvPicPr>
        <p:blipFill>
          <a:blip r:embed="rId3"/>
          <a:stretch>
            <a:fillRect/>
          </a:stretch>
        </p:blipFill>
        <p:spPr>
          <a:xfrm>
            <a:off x="7372031" y="66763"/>
            <a:ext cx="4822354" cy="6724471"/>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直接连接符 6">
            <a:extLst>
              <a:ext uri="{FF2B5EF4-FFF2-40B4-BE49-F238E27FC236}">
                <a16:creationId xmlns:a16="http://schemas.microsoft.com/office/drawing/2014/main" id="{7A7F8D19-E8B1-49FC-9E82-8FB42E7E077F}"/>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5" name="文本框 7">
            <a:extLst>
              <a:ext uri="{FF2B5EF4-FFF2-40B4-BE49-F238E27FC236}">
                <a16:creationId xmlns:a16="http://schemas.microsoft.com/office/drawing/2014/main" id="{EE703D16-869F-470A-A55D-5D991DF26FF3}"/>
              </a:ext>
            </a:extLst>
          </p:cNvPr>
          <p:cNvSpPr txBox="1"/>
          <p:nvPr>
            <p:custDataLst>
              <p:tags r:id="rId1"/>
            </p:custDataLst>
          </p:nvPr>
        </p:nvSpPr>
        <p:spPr>
          <a:xfrm>
            <a:off x="6395932" y="12104"/>
            <a:ext cx="5560537"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BLUD</a:t>
            </a:r>
          </a:p>
        </p:txBody>
      </p:sp>
      <p:graphicFrame>
        <p:nvGraphicFramePr>
          <p:cNvPr id="42" name="Chart 41">
            <a:extLst>
              <a:ext uri="{FF2B5EF4-FFF2-40B4-BE49-F238E27FC236}">
                <a16:creationId xmlns:a16="http://schemas.microsoft.com/office/drawing/2014/main" id="{F9C10BF0-7F99-48A1-94CF-D99EE3B7BF66}"/>
              </a:ext>
            </a:extLst>
          </p:cNvPr>
          <p:cNvGraphicFramePr/>
          <p:nvPr>
            <p:extLst>
              <p:ext uri="{D42A27DB-BD31-4B8C-83A1-F6EECF244321}">
                <p14:modId xmlns:p14="http://schemas.microsoft.com/office/powerpoint/2010/main" val="1836957313"/>
              </p:ext>
            </p:extLst>
          </p:nvPr>
        </p:nvGraphicFramePr>
        <p:xfrm>
          <a:off x="247173" y="1446132"/>
          <a:ext cx="11233248" cy="5184576"/>
        </p:xfrm>
        <a:graphic>
          <a:graphicData uri="http://schemas.openxmlformats.org/drawingml/2006/chart">
            <c:chart xmlns:c="http://schemas.openxmlformats.org/drawingml/2006/chart" xmlns:r="http://schemas.openxmlformats.org/officeDocument/2006/relationships" r:id="rId4"/>
          </a:graphicData>
        </a:graphic>
      </p:graphicFrame>
      <p:sp>
        <p:nvSpPr>
          <p:cNvPr id="2" name="Slide Number Placeholder 1">
            <a:extLst>
              <a:ext uri="{FF2B5EF4-FFF2-40B4-BE49-F238E27FC236}">
                <a16:creationId xmlns:a16="http://schemas.microsoft.com/office/drawing/2014/main" id="{BA5CBF17-0D42-4B8B-849F-8997CD0259D7}"/>
              </a:ext>
            </a:extLst>
          </p:cNvPr>
          <p:cNvSpPr>
            <a:spLocks noGrp="1"/>
          </p:cNvSpPr>
          <p:nvPr>
            <p:ph type="sldNum" sz="quarter" idx="12"/>
          </p:nvPr>
        </p:nvSpPr>
        <p:spPr/>
        <p:txBody>
          <a:bodyPr/>
          <a:lstStyle/>
          <a:p>
            <a:fld id="{565CE74E-AB26-4998-AD42-012C4C1AD076}" type="slidenum">
              <a:rPr lang="zh-CN" altLang="en-US" smtClean="0"/>
              <a:t>8</a:t>
            </a:fld>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4" name="直接连接符 6">
            <a:extLst>
              <a:ext uri="{FF2B5EF4-FFF2-40B4-BE49-F238E27FC236}">
                <a16:creationId xmlns:a16="http://schemas.microsoft.com/office/drawing/2014/main" id="{31D24873-CE0A-406A-8F17-2DBD4452DD4B}"/>
              </a:ext>
            </a:extLst>
          </p:cNvPr>
          <p:cNvCxnSpPr>
            <a:cxnSpLocks/>
          </p:cNvCxnSpPr>
          <p:nvPr/>
        </p:nvCxnSpPr>
        <p:spPr>
          <a:xfrm>
            <a:off x="9176200" y="729037"/>
            <a:ext cx="2491086" cy="0"/>
          </a:xfrm>
          <a:prstGeom prst="line">
            <a:avLst/>
          </a:prstGeom>
          <a:ln w="38100">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35" name="文本框 7">
            <a:extLst>
              <a:ext uri="{FF2B5EF4-FFF2-40B4-BE49-F238E27FC236}">
                <a16:creationId xmlns:a16="http://schemas.microsoft.com/office/drawing/2014/main" id="{51DD3BFA-8421-42FF-800A-C95282113D8E}"/>
              </a:ext>
            </a:extLst>
          </p:cNvPr>
          <p:cNvSpPr txBox="1"/>
          <p:nvPr>
            <p:custDataLst>
              <p:tags r:id="rId1"/>
            </p:custDataLst>
          </p:nvPr>
        </p:nvSpPr>
        <p:spPr>
          <a:xfrm>
            <a:off x="4592226" y="12104"/>
            <a:ext cx="7567446" cy="6771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noAutofit/>
          </a:bodyPr>
          <a:lstStyle>
            <a:lvl1pPr algn="ctr" fontAlgn="base">
              <a:lnSpc>
                <a:spcPct val="90000"/>
              </a:lnSpc>
              <a:spcBef>
                <a:spcPct val="0"/>
              </a:spcBef>
              <a:spcAft>
                <a:spcPct val="0"/>
              </a:spcAft>
              <a:defRPr sz="2800">
                <a:solidFill>
                  <a:schemeClr val="accent1"/>
                </a:solidFill>
                <a:latin typeface="+mj-lt"/>
                <a:ea typeface="+mj-ea"/>
                <a:cs typeface="+mj-cs"/>
              </a:defRPr>
            </a:lvl1pPr>
            <a:lvl2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6pPr>
            <a:lvl7pPr marL="9144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7pPr>
            <a:lvl8pPr marL="13716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8pPr>
            <a:lvl9pPr marL="1828800" fontAlgn="base">
              <a:lnSpc>
                <a:spcPct val="90000"/>
              </a:lnSpc>
              <a:spcBef>
                <a:spcPct val="0"/>
              </a:spcBef>
              <a:spcAft>
                <a:spcPct val="0"/>
              </a:spcAft>
              <a:defRPr sz="3200">
                <a:latin typeface="Tempus Sans ITC" panose="04020404030D07020202" pitchFamily="82" charset="0"/>
                <a:ea typeface="幼圆" panose="02010509060101010101" pitchFamily="49" charset="-122"/>
              </a:defRPr>
            </a:lvl9pPr>
          </a:lstStyle>
          <a:p>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Realisasi</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Pendapatan</a:t>
            </a:r>
            <a:r>
              <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 per </a:t>
            </a:r>
            <a:r>
              <a:rPr lang="en-US" altLang="zh-CN" sz="4000" b="1" dirty="0" err="1">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rPr>
              <a:t>Kegiatan</a:t>
            </a:r>
            <a:endParaRPr lang="en-US" altLang="zh-CN" sz="4000" b="1" dirty="0">
              <a:ln w="12700">
                <a:solidFill>
                  <a:schemeClr val="accent3">
                    <a:lumMod val="50000"/>
                  </a:schemeClr>
                </a:solidFill>
                <a:prstDash val="solid"/>
              </a:ln>
              <a:pattFill prst="pct70">
                <a:fgClr>
                  <a:schemeClr val="accent6">
                    <a:lumMod val="50000"/>
                  </a:schemeClr>
                </a:fgClr>
                <a:bgClr>
                  <a:schemeClr val="bg1"/>
                </a:bgClr>
              </a:pattFill>
              <a:effectLst>
                <a:innerShdw blurRad="177800">
                  <a:schemeClr val="accent3">
                    <a:lumMod val="50000"/>
                  </a:schemeClr>
                </a:innerShdw>
              </a:effectLst>
              <a:latin typeface="Tw Cen MT Condensed Extra Bold" panose="020B0803020202020204" pitchFamily="34" charset="0"/>
              <a:sym typeface="Arial" panose="020B0604020202020204" pitchFamily="34" charset="0"/>
            </a:endParaRPr>
          </a:p>
        </p:txBody>
      </p:sp>
      <p:grpSp>
        <p:nvGrpSpPr>
          <p:cNvPr id="39" name="Group 38">
            <a:extLst>
              <a:ext uri="{FF2B5EF4-FFF2-40B4-BE49-F238E27FC236}">
                <a16:creationId xmlns:a16="http://schemas.microsoft.com/office/drawing/2014/main" id="{F7F74AE1-36F5-4FE5-9D79-EED926904D80}"/>
              </a:ext>
            </a:extLst>
          </p:cNvPr>
          <p:cNvGrpSpPr/>
          <p:nvPr/>
        </p:nvGrpSpPr>
        <p:grpSpPr>
          <a:xfrm>
            <a:off x="143755" y="1043296"/>
            <a:ext cx="8205115" cy="4866436"/>
            <a:chOff x="3545632" y="1770086"/>
            <a:chExt cx="8775231" cy="5149852"/>
          </a:xfrm>
          <a:effectLst/>
        </p:grpSpPr>
        <p:grpSp>
          <p:nvGrpSpPr>
            <p:cNvPr id="40" name="Group 39">
              <a:extLst>
                <a:ext uri="{FF2B5EF4-FFF2-40B4-BE49-F238E27FC236}">
                  <a16:creationId xmlns:a16="http://schemas.microsoft.com/office/drawing/2014/main" id="{58CFA62E-1F6F-4187-B14D-E904B06C4D56}"/>
                </a:ext>
              </a:extLst>
            </p:cNvPr>
            <p:cNvGrpSpPr/>
            <p:nvPr/>
          </p:nvGrpSpPr>
          <p:grpSpPr>
            <a:xfrm>
              <a:off x="3545632" y="1770086"/>
              <a:ext cx="8775231" cy="4495108"/>
              <a:chOff x="3545632" y="2274142"/>
              <a:chExt cx="8775231" cy="4495108"/>
            </a:xfrm>
          </p:grpSpPr>
          <p:graphicFrame>
            <p:nvGraphicFramePr>
              <p:cNvPr id="55" name="Chart 54">
                <a:extLst>
                  <a:ext uri="{FF2B5EF4-FFF2-40B4-BE49-F238E27FC236}">
                    <a16:creationId xmlns:a16="http://schemas.microsoft.com/office/drawing/2014/main" id="{C9977585-55B9-4E3E-B63D-1B9AB137FA70}"/>
                  </a:ext>
                </a:extLst>
              </p:cNvPr>
              <p:cNvGraphicFramePr/>
              <p:nvPr>
                <p:extLst>
                  <p:ext uri="{D42A27DB-BD31-4B8C-83A1-F6EECF244321}">
                    <p14:modId xmlns:p14="http://schemas.microsoft.com/office/powerpoint/2010/main" val="3872551703"/>
                  </p:ext>
                </p:extLst>
              </p:nvPr>
            </p:nvGraphicFramePr>
            <p:xfrm>
              <a:off x="3545632" y="2289447"/>
              <a:ext cx="3470522" cy="44644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6" name="Chart 55">
                <a:extLst>
                  <a:ext uri="{FF2B5EF4-FFF2-40B4-BE49-F238E27FC236}">
                    <a16:creationId xmlns:a16="http://schemas.microsoft.com/office/drawing/2014/main" id="{E5989785-541D-49F6-B759-00E769567F85}"/>
                  </a:ext>
                </a:extLst>
              </p:cNvPr>
              <p:cNvGraphicFramePr/>
              <p:nvPr>
                <p:extLst>
                  <p:ext uri="{D42A27DB-BD31-4B8C-83A1-F6EECF244321}">
                    <p14:modId xmlns:p14="http://schemas.microsoft.com/office/powerpoint/2010/main" val="3425586490"/>
                  </p:ext>
                </p:extLst>
              </p:nvPr>
            </p:nvGraphicFramePr>
            <p:xfrm>
              <a:off x="6547638" y="2274142"/>
              <a:ext cx="3206183" cy="446449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57" name="Chart 56">
                <a:extLst>
                  <a:ext uri="{FF2B5EF4-FFF2-40B4-BE49-F238E27FC236}">
                    <a16:creationId xmlns:a16="http://schemas.microsoft.com/office/drawing/2014/main" id="{817FED50-5941-4AA6-B6FC-E2F79BFABDAA}"/>
                  </a:ext>
                </a:extLst>
              </p:cNvPr>
              <p:cNvGraphicFramePr/>
              <p:nvPr>
                <p:extLst>
                  <p:ext uri="{D42A27DB-BD31-4B8C-83A1-F6EECF244321}">
                    <p14:modId xmlns:p14="http://schemas.microsoft.com/office/powerpoint/2010/main" val="2670212137"/>
                  </p:ext>
                </p:extLst>
              </p:nvPr>
            </p:nvGraphicFramePr>
            <p:xfrm>
              <a:off x="9471711" y="2304753"/>
              <a:ext cx="2849152" cy="4464497"/>
            </p:xfrm>
            <a:graphic>
              <a:graphicData uri="http://schemas.openxmlformats.org/drawingml/2006/chart">
                <c:chart xmlns:c="http://schemas.openxmlformats.org/drawingml/2006/chart" xmlns:r="http://schemas.openxmlformats.org/officeDocument/2006/relationships" r:id="rId6"/>
              </a:graphicData>
            </a:graphic>
          </p:graphicFrame>
        </p:grpSp>
        <p:sp>
          <p:nvSpPr>
            <p:cNvPr id="41" name="Rectangle: Diagonal Corners Rounded 40">
              <a:extLst>
                <a:ext uri="{FF2B5EF4-FFF2-40B4-BE49-F238E27FC236}">
                  <a16:creationId xmlns:a16="http://schemas.microsoft.com/office/drawing/2014/main" id="{17384D9D-2224-4DCE-AA70-ECEBC4CFA165}"/>
                </a:ext>
              </a:extLst>
            </p:cNvPr>
            <p:cNvSpPr/>
            <p:nvPr/>
          </p:nvSpPr>
          <p:spPr>
            <a:xfrm>
              <a:off x="4323352" y="6351354"/>
              <a:ext cx="1264267" cy="568583"/>
            </a:xfrm>
            <a:prstGeom prst="round2DiagRect">
              <a:avLst/>
            </a:prstGeom>
            <a:solidFill>
              <a:srgbClr val="FFFF00">
                <a:alpha val="75000"/>
              </a:srgbClr>
            </a:solidFill>
            <a:ln>
              <a:noFill/>
            </a:ln>
            <a:effectLst>
              <a:outerShdw blurRad="50800" dist="38100" dir="18900000" algn="bl" rotWithShape="0">
                <a:prstClr val="black">
                  <a:alpha val="3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152,76 %</a:t>
              </a:r>
            </a:p>
          </p:txBody>
        </p:sp>
        <p:sp>
          <p:nvSpPr>
            <p:cNvPr id="53" name="Rectangle: Diagonal Corners Rounded 52">
              <a:extLst>
                <a:ext uri="{FF2B5EF4-FFF2-40B4-BE49-F238E27FC236}">
                  <a16:creationId xmlns:a16="http://schemas.microsoft.com/office/drawing/2014/main" id="{56608BF5-356B-49B8-B347-8A844ECEAEA6}"/>
                </a:ext>
              </a:extLst>
            </p:cNvPr>
            <p:cNvSpPr/>
            <p:nvPr/>
          </p:nvSpPr>
          <p:spPr>
            <a:xfrm>
              <a:off x="7230201" y="6339748"/>
              <a:ext cx="1137379"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70,67 %</a:t>
              </a:r>
            </a:p>
          </p:txBody>
        </p:sp>
        <p:sp>
          <p:nvSpPr>
            <p:cNvPr id="54" name="Rectangle: Diagonal Corners Rounded 53">
              <a:extLst>
                <a:ext uri="{FF2B5EF4-FFF2-40B4-BE49-F238E27FC236}">
                  <a16:creationId xmlns:a16="http://schemas.microsoft.com/office/drawing/2014/main" id="{DF802944-1226-46C0-BC68-01F7AC32F354}"/>
                </a:ext>
              </a:extLst>
            </p:cNvPr>
            <p:cNvSpPr/>
            <p:nvPr/>
          </p:nvSpPr>
          <p:spPr>
            <a:xfrm>
              <a:off x="10280053" y="6351356"/>
              <a:ext cx="1264267" cy="568582"/>
            </a:xfrm>
            <a:prstGeom prst="round2DiagRect">
              <a:avLst/>
            </a:prstGeom>
            <a:solidFill>
              <a:srgbClr val="FFFF00">
                <a:alpha val="75000"/>
              </a:srgbClr>
            </a:solidFill>
            <a:ln>
              <a:noFill/>
            </a:ln>
            <a:effectLst>
              <a:outerShdw blurRad="50800" dist="38100" dir="18900000" algn="bl" rotWithShape="0">
                <a:prstClr val="black">
                  <a:alpha val="40000"/>
                </a:prstClr>
              </a:outerShdw>
            </a:effectLst>
            <a:scene3d>
              <a:camera prst="orthographicFront">
                <a:rot lat="0" lon="0" rev="0"/>
              </a:camera>
              <a:lightRig rig="glow" dir="t">
                <a:rot lat="0" lon="0" rev="14100000"/>
              </a:lightRig>
            </a:scene3d>
            <a:sp3d prstMaterial="softEdge">
              <a:bevelT w="1270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b="1" dirty="0">
                  <a:solidFill>
                    <a:schemeClr val="tx2"/>
                  </a:solidFill>
                  <a:latin typeface="Tahoma" pitchFamily="34" charset="0"/>
                  <a:ea typeface="Tahoma" pitchFamily="34" charset="0"/>
                  <a:cs typeface="Tahoma" pitchFamily="34" charset="0"/>
                </a:rPr>
                <a:t>136,54 %</a:t>
              </a:r>
            </a:p>
          </p:txBody>
        </p:sp>
      </p:grpSp>
      <p:graphicFrame>
        <p:nvGraphicFramePr>
          <p:cNvPr id="58" name="Diagram 57">
            <a:extLst>
              <a:ext uri="{FF2B5EF4-FFF2-40B4-BE49-F238E27FC236}">
                <a16:creationId xmlns:a16="http://schemas.microsoft.com/office/drawing/2014/main" id="{59D09F27-958B-47C1-B06E-F73D586815A7}"/>
              </a:ext>
            </a:extLst>
          </p:cNvPr>
          <p:cNvGraphicFramePr/>
          <p:nvPr>
            <p:extLst>
              <p:ext uri="{D42A27DB-BD31-4B8C-83A1-F6EECF244321}">
                <p14:modId xmlns:p14="http://schemas.microsoft.com/office/powerpoint/2010/main" val="232072149"/>
              </p:ext>
            </p:extLst>
          </p:nvPr>
        </p:nvGraphicFramePr>
        <p:xfrm>
          <a:off x="8555246" y="1597294"/>
          <a:ext cx="3916960" cy="189423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59" name="Diagram 58">
            <a:extLst>
              <a:ext uri="{FF2B5EF4-FFF2-40B4-BE49-F238E27FC236}">
                <a16:creationId xmlns:a16="http://schemas.microsoft.com/office/drawing/2014/main" id="{1762EC3B-7625-45BC-AD23-B9B1E839DF3F}"/>
              </a:ext>
            </a:extLst>
          </p:cNvPr>
          <p:cNvGraphicFramePr/>
          <p:nvPr>
            <p:extLst>
              <p:ext uri="{D42A27DB-BD31-4B8C-83A1-F6EECF244321}">
                <p14:modId xmlns:p14="http://schemas.microsoft.com/office/powerpoint/2010/main" val="1305082325"/>
              </p:ext>
            </p:extLst>
          </p:nvPr>
        </p:nvGraphicFramePr>
        <p:xfrm>
          <a:off x="8568955" y="2749422"/>
          <a:ext cx="3916960" cy="1894231"/>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60" name="Diagram 59">
            <a:extLst>
              <a:ext uri="{FF2B5EF4-FFF2-40B4-BE49-F238E27FC236}">
                <a16:creationId xmlns:a16="http://schemas.microsoft.com/office/drawing/2014/main" id="{AC8ABB2A-DD80-4FD2-A3B0-1F0C4B2613BC}"/>
              </a:ext>
            </a:extLst>
          </p:cNvPr>
          <p:cNvGraphicFramePr/>
          <p:nvPr>
            <p:extLst>
              <p:ext uri="{D42A27DB-BD31-4B8C-83A1-F6EECF244321}">
                <p14:modId xmlns:p14="http://schemas.microsoft.com/office/powerpoint/2010/main" val="2647031718"/>
              </p:ext>
            </p:extLst>
          </p:nvPr>
        </p:nvGraphicFramePr>
        <p:xfrm>
          <a:off x="8755573" y="4074289"/>
          <a:ext cx="3730165" cy="1675752"/>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2" name="Slide Number Placeholder 1">
            <a:extLst>
              <a:ext uri="{FF2B5EF4-FFF2-40B4-BE49-F238E27FC236}">
                <a16:creationId xmlns:a16="http://schemas.microsoft.com/office/drawing/2014/main" id="{5B916B7D-A294-41D7-B12C-0C078ECE9506}"/>
              </a:ext>
            </a:extLst>
          </p:cNvPr>
          <p:cNvSpPr>
            <a:spLocks noGrp="1"/>
          </p:cNvSpPr>
          <p:nvPr>
            <p:ph type="sldNum" sz="quarter" idx="12"/>
          </p:nvPr>
        </p:nvSpPr>
        <p:spPr>
          <a:xfrm>
            <a:off x="-5684824" y="859306"/>
            <a:ext cx="1618674" cy="399056"/>
          </a:xfrm>
        </p:spPr>
        <p:txBody>
          <a:bodyPr/>
          <a:lstStyle/>
          <a:p>
            <a:fld id="{565CE74E-AB26-4998-AD42-012C4C1AD076}" type="slidenum">
              <a:rPr lang="zh-CN" altLang="en-US" smtClean="0"/>
              <a:t>9</a:t>
            </a:fld>
            <a:endParaRPr lang="zh-CN" altLang="en-US"/>
          </a:p>
        </p:txBody>
      </p:sp>
      <p:sp>
        <p:nvSpPr>
          <p:cNvPr id="3" name="Rectangle 2"/>
          <p:cNvSpPr/>
          <p:nvPr/>
        </p:nvSpPr>
        <p:spPr>
          <a:xfrm>
            <a:off x="161608" y="3321050"/>
            <a:ext cx="1749425" cy="368300"/>
          </a:xfrm>
          <a:prstGeom prst="rect">
            <a:avLst/>
          </a:prstGeom>
        </p:spPr>
        <p:txBody>
          <a:bodyPr wrap="none">
            <a:spAutoFit/>
          </a:bodyPr>
          <a:lstStyle/>
          <a:p>
            <a:r>
              <a:rPr lang="en-US" dirty="0">
                <a:solidFill>
                  <a:srgbClr val="000000"/>
                </a:solidFill>
                <a:latin typeface="Calibri" panose="020F0502020204030204" pitchFamily="34" charset="0"/>
              </a:rPr>
              <a:t> 20.252.706.000 </a:t>
            </a:r>
            <a:endParaRPr lang="en-US" dirty="0"/>
          </a:p>
        </p:txBody>
      </p:sp>
      <p:sp>
        <p:nvSpPr>
          <p:cNvPr id="4" name="Rectangle 3"/>
          <p:cNvSpPr/>
          <p:nvPr/>
        </p:nvSpPr>
        <p:spPr>
          <a:xfrm>
            <a:off x="1330866" y="2111206"/>
            <a:ext cx="1749425" cy="368300"/>
          </a:xfrm>
          <a:prstGeom prst="rect">
            <a:avLst/>
          </a:prstGeom>
        </p:spPr>
        <p:txBody>
          <a:bodyPr wrap="none">
            <a:spAutoFit/>
          </a:bodyPr>
          <a:lstStyle/>
          <a:p>
            <a:r>
              <a:rPr lang="en-US" dirty="0">
                <a:solidFill>
                  <a:srgbClr val="000000"/>
                </a:solidFill>
                <a:latin typeface="Calibri" panose="020F0502020204030204" pitchFamily="34" charset="0"/>
              </a:rPr>
              <a:t> 30.938.666.716 </a:t>
            </a:r>
            <a:endParaRPr lang="en-US" dirty="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1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1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2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2.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2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30.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31.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ISCONTENTSTITLE" val="0"/>
  <p:tag name="KSO_WM_UNIT_TYPE" val="l_h_a"/>
  <p:tag name="KSO_WM_UNIT_INDEX" val="1_2_1"/>
  <p:tag name="KSO_WM_UNIT_LAYERLEVEL" val="1_1_1"/>
  <p:tag name="KSO_WM_UNIT_VALUE" val="11"/>
  <p:tag name="KSO_WM_UNIT_HIGHLIGHT" val="0"/>
  <p:tag name="KSO_WM_UNIT_COMPATIBLE" val="0"/>
  <p:tag name="KSO_WM_TEMPLATE_CATEGORY" val="custom"/>
  <p:tag name="KSO_WM_TEMPLATE_INDEX" val="20177430"/>
  <p:tag name="KSO_WM_DIAGRAM_GROUP_CODE" val="l1-1"/>
  <p:tag name="KSO_WM_UNIT_ID" val="custom20177430_5*l_h_a*1_2_1"/>
  <p:tag name="KSO_WM_UNIT_NOCLEAR" val="0"/>
  <p:tag name="KSO_WM_UNIT_DIAGRAM_ISNUMVISUAL" val="0"/>
  <p:tag name="KSO_WM_UNIT_DIAGRAM_ISREFERUNIT" val="0"/>
  <p:tag name="KSO_WM_UNIT_TEXT_FILL_FORE_SCHEMECOLOR_INDEX" val="13"/>
  <p:tag name="KSO_WM_UNIT_TEXT_FILL_TYPE" val="1"/>
  <p:tag name="KSO_WM_UNIT_USESOURCEFORMAT_APPLY" val="1"/>
  <p:tag name="KSO_WM_UNIT_PRESET_TEXT" val="Enter title"/>
</p:tagLst>
</file>

<file path=ppt/tags/tag4.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5.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6.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7.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8.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ags/tag9.xml><?xml version="1.0" encoding="utf-8"?>
<p:tagLst xmlns:a="http://schemas.openxmlformats.org/drawingml/2006/main" xmlns:r="http://schemas.openxmlformats.org/officeDocument/2006/relationships" xmlns:p="http://schemas.openxmlformats.org/presentationml/2006/main">
  <p:tag name="KSO_WM_TAG_VERSION" val="1.0"/>
  <p:tag name="KSO_WM_BEAUTIFY_FLAG" val="#wm#"/>
  <p:tag name="KSO_WM_UNIT_TYPE" val="a"/>
  <p:tag name="KSO_WM_UNIT_INDEX" val="1"/>
  <p:tag name="KSO_WM_UNIT_LAYERLEVEL" val="1"/>
  <p:tag name="KSO_WM_UNIT_VALUE" val="23"/>
  <p:tag name="KSO_WM_UNIT_ISCONTENTSTITLE" val="0"/>
  <p:tag name="KSO_WM_UNIT_HIGHLIGHT" val="0"/>
  <p:tag name="KSO_WM_UNIT_COMPATIBLE" val="0"/>
  <p:tag name="KSO_WM_TEMPLATE_CATEGORY" val="custom"/>
  <p:tag name="KSO_WM_TEMPLATE_INDEX" val="20177430"/>
  <p:tag name="KSO_WM_DIAGRAM_GROUP_CODE" val="m1-1"/>
  <p:tag name="KSO_WM_UNIT_ID" val="custom20177430_21*a*1"/>
  <p:tag name="KSO_WM_UNIT_NOCLEAR" val="0"/>
  <p:tag name="KSO_WM_UNIT_DIAGRAM_ISNUMVISUAL" val="0"/>
  <p:tag name="KSO_WM_UNIT_DIAGRAM_ISREFERUNIT" val="0"/>
  <p:tag name="KSO_WM_UNIT_PRESET_TEXT" val="LOREM IPSUM DOLOR"/>
  <p:tag name="KSO_WM_UNIT_TEXT_FILL_FORE_SCHEMECOLOR_INDEX" val="5"/>
  <p:tag name="KSO_WM_UNIT_TEXT_FILL_TYPE" val="1"/>
  <p:tag name="KSO_WM_UNIT_USESOURCEFORMAT_APPLY" val="1"/>
</p:tagLst>
</file>

<file path=ppt/theme/theme1.xml><?xml version="1.0" encoding="utf-8"?>
<a:theme xmlns:a="http://schemas.openxmlformats.org/drawingml/2006/main" name="Office 主题">
  <a:themeElements>
    <a:clrScheme name="配色方案">
      <a:dk1>
        <a:sysClr val="windowText" lastClr="000000"/>
      </a:dk1>
      <a:lt1>
        <a:sysClr val="window" lastClr="FFFFFF"/>
      </a:lt1>
      <a:dk2>
        <a:srgbClr val="44546A"/>
      </a:dk2>
      <a:lt2>
        <a:srgbClr val="E7E6E6"/>
      </a:lt2>
      <a:accent1>
        <a:srgbClr val="2F5597"/>
      </a:accent1>
      <a:accent2>
        <a:srgbClr val="9DC3E6"/>
      </a:accent2>
      <a:accent3>
        <a:srgbClr val="D9D9D9"/>
      </a:accent3>
      <a:accent4>
        <a:srgbClr val="B5B5B5"/>
      </a:accent4>
      <a:accent5>
        <a:srgbClr val="F2F2F2"/>
      </a:accent5>
      <a:accent6>
        <a:srgbClr val="C5E0B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8936</TotalTime>
  <Words>13109</Words>
  <Application>Microsoft Office PowerPoint</Application>
  <PresentationFormat>Widescreen</PresentationFormat>
  <Paragraphs>8129</Paragraphs>
  <Slides>65</Slides>
  <Notes>49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65</vt:i4>
      </vt:variant>
    </vt:vector>
  </HeadingPairs>
  <TitlesOfParts>
    <vt:vector size="80" baseType="lpstr">
      <vt:lpstr>等线</vt:lpstr>
      <vt:lpstr>微软雅黑</vt:lpstr>
      <vt:lpstr>Arial</vt:lpstr>
      <vt:lpstr>Arial Black</vt:lpstr>
      <vt:lpstr>Arial Narrow</vt:lpstr>
      <vt:lpstr>Calibri</vt:lpstr>
      <vt:lpstr>Calibri Light</vt:lpstr>
      <vt:lpstr>Tahoma</vt:lpstr>
      <vt:lpstr>Tw Cen MT</vt:lpstr>
      <vt:lpstr>Tw Cen MT</vt:lpstr>
      <vt:lpstr>Tw Cen MT Condensed</vt:lpstr>
      <vt:lpstr>Tw Cen MT Condensed Extra Bold</vt:lpstr>
      <vt:lpstr>Verdana</vt:lpstr>
      <vt:lpstr>汉仪旗黑-85S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uying</dc:creator>
  <cp:lastModifiedBy>PME RSJD Ska</cp:lastModifiedBy>
  <cp:revision>1630</cp:revision>
  <cp:lastPrinted>2020-11-23T01:26:49Z</cp:lastPrinted>
  <dcterms:created xsi:type="dcterms:W3CDTF">2019-08-28T08:39:00Z</dcterms:created>
  <dcterms:modified xsi:type="dcterms:W3CDTF">2020-12-18T03:10:43Z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1033-11.2.0.9052</vt:lpwstr>
  </property>
</Properties>
</file>