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handoutMasterIdLst>
    <p:handoutMasterId r:id="rId68"/>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46" r:id="rId23"/>
    <p:sldId id="318" r:id="rId24"/>
    <p:sldId id="358" r:id="rId25"/>
    <p:sldId id="320" r:id="rId26"/>
    <p:sldId id="359" r:id="rId27"/>
    <p:sldId id="319" r:id="rId28"/>
    <p:sldId id="360" r:id="rId29"/>
    <p:sldId id="321" r:id="rId30"/>
    <p:sldId id="355" r:id="rId31"/>
    <p:sldId id="322" r:id="rId32"/>
    <p:sldId id="352" r:id="rId33"/>
    <p:sldId id="323" r:id="rId34"/>
    <p:sldId id="324" r:id="rId35"/>
    <p:sldId id="327" r:id="rId36"/>
    <p:sldId id="354" r:id="rId37"/>
    <p:sldId id="326" r:id="rId38"/>
    <p:sldId id="353" r:id="rId39"/>
    <p:sldId id="329" r:id="rId40"/>
    <p:sldId id="330" r:id="rId41"/>
    <p:sldId id="331" r:id="rId42"/>
    <p:sldId id="332" r:id="rId43"/>
    <p:sldId id="333" r:id="rId44"/>
    <p:sldId id="334" r:id="rId45"/>
    <p:sldId id="345" r:id="rId46"/>
    <p:sldId id="335" r:id="rId47"/>
    <p:sldId id="336" r:id="rId48"/>
    <p:sldId id="344" r:id="rId49"/>
    <p:sldId id="356" r:id="rId50"/>
    <p:sldId id="337" r:id="rId51"/>
    <p:sldId id="299" r:id="rId52"/>
    <p:sldId id="338" r:id="rId53"/>
    <p:sldId id="351" r:id="rId54"/>
    <p:sldId id="328" r:id="rId55"/>
    <p:sldId id="350" r:id="rId56"/>
    <p:sldId id="339" r:id="rId57"/>
    <p:sldId id="349" r:id="rId58"/>
    <p:sldId id="340" r:id="rId59"/>
    <p:sldId id="348" r:id="rId60"/>
    <p:sldId id="343" r:id="rId61"/>
    <p:sldId id="347" r:id="rId62"/>
    <p:sldId id="342" r:id="rId63"/>
    <p:sldId id="357" r:id="rId64"/>
    <p:sldId id="341" r:id="rId65"/>
    <p:sldId id="309" r:id="rId66"/>
  </p:sldIdLst>
  <p:sldSz cx="12192000" cy="6858000"/>
  <p:notesSz cx="7102475"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1897" autoAdjust="0"/>
  </p:normalViewPr>
  <p:slideViewPr>
    <p:cSldViewPr snapToGrid="0">
      <p:cViewPr varScale="1">
        <p:scale>
          <a:sx n="72" d="100"/>
          <a:sy n="72" d="100"/>
        </p:scale>
        <p:origin x="642" y="78"/>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73645F62-4E10-41B7-9131-36F3B06D3419}"/>
    <pc:docChg chg="undo custSel modSld modNotesMaster modHandout">
      <pc:chgData name="PME RSJD Ska" userId="5cf91b3ea628cd44" providerId="LiveId" clId="{73645F62-4E10-41B7-9131-36F3B06D3419}" dt="2020-11-23T01:25:49.986" v="1349"/>
      <pc:docMkLst>
        <pc:docMk/>
      </pc:docMkLst>
      <pc:sldChg chg="modSp mod">
        <pc:chgData name="PME RSJD Ska" userId="5cf91b3ea628cd44" providerId="LiveId" clId="{73645F62-4E10-41B7-9131-36F3B06D3419}" dt="2020-11-09T01:11:36.431" v="636" actId="20577"/>
        <pc:sldMkLst>
          <pc:docMk/>
          <pc:sldMk cId="0" sldId="275"/>
        </pc:sldMkLst>
        <pc:graphicFrameChg chg="modGraphic">
          <ac:chgData name="PME RSJD Ska" userId="5cf91b3ea628cd44" providerId="LiveId" clId="{73645F62-4E10-41B7-9131-36F3B06D3419}" dt="2020-11-09T01:11:36.431" v="636" actId="20577"/>
          <ac:graphicFrameMkLst>
            <pc:docMk/>
            <pc:sldMk cId="0" sldId="275"/>
            <ac:graphicFrameMk id="15" creationId="{74043755-2FB8-4401-B207-DD4EEA763031}"/>
          </ac:graphicFrameMkLst>
        </pc:graphicFrameChg>
      </pc:sldChg>
      <pc:sldChg chg="modSp mod">
        <pc:chgData name="PME RSJD Ska" userId="5cf91b3ea628cd44" providerId="LiveId" clId="{73645F62-4E10-41B7-9131-36F3B06D3419}" dt="2020-11-09T01:17:42.422" v="717" actId="20577"/>
        <pc:sldMkLst>
          <pc:docMk/>
          <pc:sldMk cId="0" sldId="277"/>
        </pc:sldMkLst>
        <pc:graphicFrameChg chg="modGraphic">
          <ac:chgData name="PME RSJD Ska" userId="5cf91b3ea628cd44" providerId="LiveId" clId="{73645F62-4E10-41B7-9131-36F3B06D3419}" dt="2020-11-09T01:17:42.422" v="717" actId="20577"/>
          <ac:graphicFrameMkLst>
            <pc:docMk/>
            <pc:sldMk cId="0" sldId="277"/>
            <ac:graphicFrameMk id="21" creationId="{8752EDE6-F0DB-446B-9EB0-D1C377C44B88}"/>
          </ac:graphicFrameMkLst>
        </pc:graphicFrameChg>
      </pc:sldChg>
      <pc:sldChg chg="mod">
        <pc:chgData name="PME RSJD Ska" userId="5cf91b3ea628cd44" providerId="LiveId" clId="{73645F62-4E10-41B7-9131-36F3B06D3419}" dt="2020-11-18T01:55:55.910" v="944" actId="27918"/>
        <pc:sldMkLst>
          <pc:docMk/>
          <pc:sldMk cId="0" sldId="278"/>
        </pc:sldMkLst>
      </pc:sldChg>
      <pc:sldChg chg="modSp mod">
        <pc:chgData name="PME RSJD Ska" userId="5cf91b3ea628cd44" providerId="LiveId" clId="{73645F62-4E10-41B7-9131-36F3B06D3419}" dt="2020-11-18T02:01:39.583" v="1027" actId="1076"/>
        <pc:sldMkLst>
          <pc:docMk/>
          <pc:sldMk cId="0" sldId="279"/>
        </pc:sldMkLst>
        <pc:spChg chg="mod">
          <ac:chgData name="PME RSJD Ska" userId="5cf91b3ea628cd44" providerId="LiveId" clId="{73645F62-4E10-41B7-9131-36F3B06D3419}" dt="2020-11-18T02:01:39.583" v="1027" actId="1076"/>
          <ac:spMkLst>
            <pc:docMk/>
            <pc:sldMk cId="0" sldId="279"/>
            <ac:spMk id="2" creationId="{5B916B7D-A294-41D7-B12C-0C078ECE9506}"/>
          </ac:spMkLst>
        </pc:spChg>
        <pc:spChg chg="mod">
          <ac:chgData name="PME RSJD Ska" userId="5cf91b3ea628cd44" providerId="LiveId" clId="{73645F62-4E10-41B7-9131-36F3B06D3419}" dt="2020-11-18T01:58:38.848" v="1000" actId="20577"/>
          <ac:spMkLst>
            <pc:docMk/>
            <pc:sldMk cId="0" sldId="279"/>
            <ac:spMk id="41" creationId="{17384D9D-2224-4DCE-AA70-ECEBC4CFA165}"/>
          </ac:spMkLst>
        </pc:spChg>
        <pc:spChg chg="mod">
          <ac:chgData name="PME RSJD Ska" userId="5cf91b3ea628cd44" providerId="LiveId" clId="{73645F62-4E10-41B7-9131-36F3B06D3419}" dt="2020-11-18T01:59:39.865" v="1015" actId="20577"/>
          <ac:spMkLst>
            <pc:docMk/>
            <pc:sldMk cId="0" sldId="279"/>
            <ac:spMk id="53" creationId="{56608BF5-356B-49B8-B347-8A844ECEAEA6}"/>
          </ac:spMkLst>
        </pc:spChg>
        <pc:spChg chg="mod">
          <ac:chgData name="PME RSJD Ska" userId="5cf91b3ea628cd44" providerId="LiveId" clId="{73645F62-4E10-41B7-9131-36F3B06D3419}" dt="2020-11-18T02:01:15.424" v="1026" actId="20577"/>
          <ac:spMkLst>
            <pc:docMk/>
            <pc:sldMk cId="0" sldId="279"/>
            <ac:spMk id="54" creationId="{DF802944-1226-46C0-BC68-01F7AC32F354}"/>
          </ac:spMkLst>
        </pc:spChg>
        <pc:grpChg chg="mod">
          <ac:chgData name="PME RSJD Ska" userId="5cf91b3ea628cd44" providerId="LiveId" clId="{73645F62-4E10-41B7-9131-36F3B06D3419}" dt="2020-11-18T02:00:24.772" v="1017" actId="1036"/>
          <ac:grpSpMkLst>
            <pc:docMk/>
            <pc:sldMk cId="0" sldId="279"/>
            <ac:grpSpMk id="39" creationId="{F7F74AE1-36F5-4FE5-9D79-EED926904D80}"/>
          </ac:grpSpMkLst>
        </pc:grpChg>
        <pc:graphicFrameChg chg="mod">
          <ac:chgData name="PME RSJD Ska" userId="5cf91b3ea628cd44" providerId="LiveId" clId="{73645F62-4E10-41B7-9131-36F3B06D3419}" dt="2020-11-18T01:56:30.341" v="972" actId="20577"/>
          <ac:graphicFrameMkLst>
            <pc:docMk/>
            <pc:sldMk cId="0" sldId="279"/>
            <ac:graphicFrameMk id="58" creationId="{59D09F27-958B-47C1-B06E-F73D586815A7}"/>
          </ac:graphicFrameMkLst>
        </pc:graphicFrameChg>
        <pc:graphicFrameChg chg="mod">
          <ac:chgData name="PME RSJD Ska" userId="5cf91b3ea628cd44" providerId="LiveId" clId="{73645F62-4E10-41B7-9131-36F3B06D3419}" dt="2020-11-18T01:57:40.438" v="986" actId="20577"/>
          <ac:graphicFrameMkLst>
            <pc:docMk/>
            <pc:sldMk cId="0" sldId="279"/>
            <ac:graphicFrameMk id="59" creationId="{1762EC3B-7625-45BC-AD23-B9B1E839DF3F}"/>
          </ac:graphicFrameMkLst>
        </pc:graphicFrameChg>
        <pc:graphicFrameChg chg="mod">
          <ac:chgData name="PME RSJD Ska" userId="5cf91b3ea628cd44" providerId="LiveId" clId="{73645F62-4E10-41B7-9131-36F3B06D3419}" dt="2020-11-18T01:57:47.648" v="991" actId="20577"/>
          <ac:graphicFrameMkLst>
            <pc:docMk/>
            <pc:sldMk cId="0" sldId="279"/>
            <ac:graphicFrameMk id="60" creationId="{AC8ABB2A-DD80-4FD2-A3B0-1F0C4B2613BC}"/>
          </ac:graphicFrameMkLst>
        </pc:graphicFrameChg>
      </pc:sldChg>
      <pc:sldChg chg="modSp mod">
        <pc:chgData name="PME RSJD Ska" userId="5cf91b3ea628cd44" providerId="LiveId" clId="{73645F62-4E10-41B7-9131-36F3B06D3419}" dt="2020-11-20T03:34:42.263" v="1102" actId="1076"/>
        <pc:sldMkLst>
          <pc:docMk/>
          <pc:sldMk cId="0" sldId="290"/>
        </pc:sldMkLst>
        <pc:spChg chg="mod">
          <ac:chgData name="PME RSJD Ska" userId="5cf91b3ea628cd44" providerId="LiveId" clId="{73645F62-4E10-41B7-9131-36F3B06D3419}" dt="2020-11-20T03:34:42.263" v="1102" actId="1076"/>
          <ac:spMkLst>
            <pc:docMk/>
            <pc:sldMk cId="0" sldId="290"/>
            <ac:spMk id="26" creationId="{5F910A19-21FE-4EF6-99E5-A070156D2F7F}"/>
          </ac:spMkLst>
        </pc:spChg>
        <pc:graphicFrameChg chg="mod">
          <ac:chgData name="PME RSJD Ska" userId="5cf91b3ea628cd44" providerId="LiveId" clId="{73645F62-4E10-41B7-9131-36F3B06D3419}" dt="2020-11-20T03:33:04.061" v="1095" actId="20577"/>
          <ac:graphicFrameMkLst>
            <pc:docMk/>
            <pc:sldMk cId="0" sldId="290"/>
            <ac:graphicFrameMk id="33" creationId="{6CE58639-D0F2-4FBE-81CD-F9B1B06DF0FB}"/>
          </ac:graphicFrameMkLst>
        </pc:graphicFrameChg>
      </pc:sldChg>
      <pc:sldChg chg="modSp mod">
        <pc:chgData name="PME RSJD Ska" userId="5cf91b3ea628cd44" providerId="LiveId" clId="{73645F62-4E10-41B7-9131-36F3B06D3419}" dt="2020-11-23T01:04:10.038" v="1166" actId="20577"/>
        <pc:sldMkLst>
          <pc:docMk/>
          <pc:sldMk cId="0" sldId="291"/>
        </pc:sldMkLst>
        <pc:spChg chg="mod">
          <ac:chgData name="PME RSJD Ska" userId="5cf91b3ea628cd44" providerId="LiveId" clId="{73645F62-4E10-41B7-9131-36F3B06D3419}" dt="2020-11-04T03:57:05.207" v="9" actId="1076"/>
          <ac:spMkLst>
            <pc:docMk/>
            <pc:sldMk cId="0" sldId="291"/>
            <ac:spMk id="47" creationId="{F4BC599C-D206-47D5-AEA7-21F6BABA1967}"/>
          </ac:spMkLst>
        </pc:spChg>
        <pc:graphicFrameChg chg="mod modGraphic">
          <ac:chgData name="PME RSJD Ska" userId="5cf91b3ea628cd44" providerId="LiveId" clId="{73645F62-4E10-41B7-9131-36F3B06D3419}" dt="2020-11-23T01:04:10.038" v="1166" actId="20577"/>
          <ac:graphicFrameMkLst>
            <pc:docMk/>
            <pc:sldMk cId="0" sldId="291"/>
            <ac:graphicFrameMk id="48" creationId="{B255C18E-2EE6-4309-A8EC-A424771374B8}"/>
          </ac:graphicFrameMkLst>
        </pc:graphicFrameChg>
      </pc:sldChg>
      <pc:sldChg chg="modSp mod">
        <pc:chgData name="PME RSJD Ska" userId="5cf91b3ea628cd44" providerId="LiveId" clId="{73645F62-4E10-41B7-9131-36F3B06D3419}" dt="2020-11-23T01:01:47.370" v="1122" actId="1035"/>
        <pc:sldMkLst>
          <pc:docMk/>
          <pc:sldMk cId="0" sldId="292"/>
        </pc:sldMkLst>
        <pc:spChg chg="mod">
          <ac:chgData name="PME RSJD Ska" userId="5cf91b3ea628cd44" providerId="LiveId" clId="{73645F62-4E10-41B7-9131-36F3B06D3419}" dt="2020-11-04T03:58:14.847" v="22" actId="14100"/>
          <ac:spMkLst>
            <pc:docMk/>
            <pc:sldMk cId="0" sldId="292"/>
            <ac:spMk id="46" creationId="{78265F39-85C8-48A3-85B6-2EC43789A825}"/>
          </ac:spMkLst>
        </pc:spChg>
        <pc:graphicFrameChg chg="mod modGraphic">
          <ac:chgData name="PME RSJD Ska" userId="5cf91b3ea628cd44" providerId="LiveId" clId="{73645F62-4E10-41B7-9131-36F3B06D3419}" dt="2020-11-23T01:01:47.370" v="1122" actId="1035"/>
          <ac:graphicFrameMkLst>
            <pc:docMk/>
            <pc:sldMk cId="0" sldId="292"/>
            <ac:graphicFrameMk id="49" creationId="{41DE2BD6-85D3-4DA6-A5DB-5A3BA909BC1A}"/>
          </ac:graphicFrameMkLst>
        </pc:graphicFrameChg>
        <pc:graphicFrameChg chg="mod modGraphic">
          <ac:chgData name="PME RSJD Ska" userId="5cf91b3ea628cd44" providerId="LiveId" clId="{73645F62-4E10-41B7-9131-36F3B06D3419}" dt="2020-11-23T01:01:40.055" v="1114" actId="1035"/>
          <ac:graphicFrameMkLst>
            <pc:docMk/>
            <pc:sldMk cId="0" sldId="292"/>
            <ac:graphicFrameMk id="50" creationId="{E867FC32-A092-4621-B8D0-5C9E5A23A39F}"/>
          </ac:graphicFrameMkLst>
        </pc:graphicFrameChg>
      </pc:sldChg>
      <pc:sldChg chg="modSp mod">
        <pc:chgData name="PME RSJD Ska" userId="5cf91b3ea628cd44" providerId="LiveId" clId="{73645F62-4E10-41B7-9131-36F3B06D3419}" dt="2020-11-23T01:02:23.115" v="1126" actId="122"/>
        <pc:sldMkLst>
          <pc:docMk/>
          <pc:sldMk cId="0" sldId="293"/>
        </pc:sldMkLst>
        <pc:graphicFrameChg chg="mod modGraphic">
          <ac:chgData name="PME RSJD Ska" userId="5cf91b3ea628cd44" providerId="LiveId" clId="{73645F62-4E10-41B7-9131-36F3B06D3419}" dt="2020-11-23T01:02:16.551" v="1125" actId="122"/>
          <ac:graphicFrameMkLst>
            <pc:docMk/>
            <pc:sldMk cId="0" sldId="293"/>
            <ac:graphicFrameMk id="39" creationId="{3FE5D367-5584-4C08-BDD9-02F84BFFE7BE}"/>
          </ac:graphicFrameMkLst>
        </pc:graphicFrameChg>
        <pc:graphicFrameChg chg="mod modGraphic">
          <ac:chgData name="PME RSJD Ska" userId="5cf91b3ea628cd44" providerId="LiveId" clId="{73645F62-4E10-41B7-9131-36F3B06D3419}" dt="2020-11-23T01:02:23.115" v="1126" actId="122"/>
          <ac:graphicFrameMkLst>
            <pc:docMk/>
            <pc:sldMk cId="0" sldId="293"/>
            <ac:graphicFrameMk id="40" creationId="{DB6E2A8F-0576-43E3-85DC-A45BD932B15B}"/>
          </ac:graphicFrameMkLst>
        </pc:graphicFrameChg>
      </pc:sldChg>
      <pc:sldChg chg="modSp mod">
        <pc:chgData name="PME RSJD Ska" userId="5cf91b3ea628cd44" providerId="LiveId" clId="{73645F62-4E10-41B7-9131-36F3B06D3419}" dt="2020-11-23T01:05:51.428" v="1219" actId="20577"/>
        <pc:sldMkLst>
          <pc:docMk/>
          <pc:sldMk cId="0" sldId="294"/>
        </pc:sldMkLst>
        <pc:spChg chg="mod">
          <ac:chgData name="PME RSJD Ska" userId="5cf91b3ea628cd44" providerId="LiveId" clId="{73645F62-4E10-41B7-9131-36F3B06D3419}" dt="2020-11-23T01:04:53.914" v="1182" actId="20577"/>
          <ac:spMkLst>
            <pc:docMk/>
            <pc:sldMk cId="0" sldId="294"/>
            <ac:spMk id="56" creationId="{22175BE4-86AD-46CA-ACF5-A001D332459E}"/>
          </ac:spMkLst>
        </pc:spChg>
        <pc:spChg chg="mod">
          <ac:chgData name="PME RSJD Ska" userId="5cf91b3ea628cd44" providerId="LiveId" clId="{73645F62-4E10-41B7-9131-36F3B06D3419}" dt="2020-11-23T01:05:02.741" v="1192" actId="20577"/>
          <ac:spMkLst>
            <pc:docMk/>
            <pc:sldMk cId="0" sldId="294"/>
            <ac:spMk id="58" creationId="{E83E0621-47E3-429E-822B-9BE4C887BB06}"/>
          </ac:spMkLst>
        </pc:spChg>
        <pc:spChg chg="mod">
          <ac:chgData name="PME RSJD Ska" userId="5cf91b3ea628cd44" providerId="LiveId" clId="{73645F62-4E10-41B7-9131-36F3B06D3419}" dt="2020-11-23T01:05:09.053" v="1197" actId="20577"/>
          <ac:spMkLst>
            <pc:docMk/>
            <pc:sldMk cId="0" sldId="294"/>
            <ac:spMk id="60" creationId="{996A2468-E150-42D7-A2E3-8FCCADECE0DB}"/>
          </ac:spMkLst>
        </pc:spChg>
        <pc:spChg chg="mod">
          <ac:chgData name="PME RSJD Ska" userId="5cf91b3ea628cd44" providerId="LiveId" clId="{73645F62-4E10-41B7-9131-36F3B06D3419}" dt="2020-11-23T01:05:15.980" v="1202" actId="20577"/>
          <ac:spMkLst>
            <pc:docMk/>
            <pc:sldMk cId="0" sldId="294"/>
            <ac:spMk id="63" creationId="{54882CD4-4241-4860-AAA6-C5A82EFB0708}"/>
          </ac:spMkLst>
        </pc:spChg>
        <pc:spChg chg="mod">
          <ac:chgData name="PME RSJD Ska" userId="5cf91b3ea628cd44" providerId="LiveId" clId="{73645F62-4E10-41B7-9131-36F3B06D3419}" dt="2020-11-23T01:04:47.380" v="1172" actId="20577"/>
          <ac:spMkLst>
            <pc:docMk/>
            <pc:sldMk cId="0" sldId="294"/>
            <ac:spMk id="73" creationId="{40F02883-8981-4A5C-A6CF-072643273201}"/>
          </ac:spMkLst>
        </pc:spChg>
        <pc:spChg chg="mod">
          <ac:chgData name="PME RSJD Ska" userId="5cf91b3ea628cd44" providerId="LiveId" clId="{73645F62-4E10-41B7-9131-36F3B06D3419}" dt="2020-11-23T01:05:35.899" v="1211" actId="20577"/>
          <ac:spMkLst>
            <pc:docMk/>
            <pc:sldMk cId="0" sldId="294"/>
            <ac:spMk id="115" creationId="{D4F306E9-4C16-4FA5-BA30-C288127CBAAD}"/>
          </ac:spMkLst>
        </pc:spChg>
        <pc:spChg chg="mod">
          <ac:chgData name="PME RSJD Ska" userId="5cf91b3ea628cd44" providerId="LiveId" clId="{73645F62-4E10-41B7-9131-36F3B06D3419}" dt="2020-11-23T01:05:41.273" v="1214" actId="20577"/>
          <ac:spMkLst>
            <pc:docMk/>
            <pc:sldMk cId="0" sldId="294"/>
            <ac:spMk id="119" creationId="{86153A55-E112-4161-A75C-6FCAE3EE08DC}"/>
          </ac:spMkLst>
        </pc:spChg>
        <pc:spChg chg="mod">
          <ac:chgData name="PME RSJD Ska" userId="5cf91b3ea628cd44" providerId="LiveId" clId="{73645F62-4E10-41B7-9131-36F3B06D3419}" dt="2020-11-23T01:05:22.973" v="1205" actId="20577"/>
          <ac:spMkLst>
            <pc:docMk/>
            <pc:sldMk cId="0" sldId="294"/>
            <ac:spMk id="123" creationId="{D60BA654-21C4-4135-80C5-5E29634C7AE6}"/>
          </ac:spMkLst>
        </pc:spChg>
        <pc:spChg chg="mod">
          <ac:chgData name="PME RSJD Ska" userId="5cf91b3ea628cd44" providerId="LiveId" clId="{73645F62-4E10-41B7-9131-36F3B06D3419}" dt="2020-11-23T01:05:29.431" v="1208" actId="20577"/>
          <ac:spMkLst>
            <pc:docMk/>
            <pc:sldMk cId="0" sldId="294"/>
            <ac:spMk id="127" creationId="{08132598-BFE7-4529-BB45-91911DD77776}"/>
          </ac:spMkLst>
        </pc:spChg>
        <pc:spChg chg="mod">
          <ac:chgData name="PME RSJD Ska" userId="5cf91b3ea628cd44" providerId="LiveId" clId="{73645F62-4E10-41B7-9131-36F3B06D3419}" dt="2020-11-23T01:05:51.428" v="1219" actId="20577"/>
          <ac:spMkLst>
            <pc:docMk/>
            <pc:sldMk cId="0" sldId="294"/>
            <ac:spMk id="131" creationId="{B2B0984E-1B83-4CFC-B94E-0F435C1727A4}"/>
          </ac:spMkLst>
        </pc:spChg>
      </pc:sldChg>
      <pc:sldChg chg="modSp mod">
        <pc:chgData name="PME RSJD Ska" userId="5cf91b3ea628cd44" providerId="LiveId" clId="{73645F62-4E10-41B7-9131-36F3B06D3419}" dt="2020-11-09T01:10:29.423" v="540" actId="20577"/>
        <pc:sldMkLst>
          <pc:docMk/>
          <pc:sldMk cId="987867334" sldId="310"/>
        </pc:sldMkLst>
        <pc:graphicFrameChg chg="modGraphic">
          <ac:chgData name="PME RSJD Ska" userId="5cf91b3ea628cd44" providerId="LiveId" clId="{73645F62-4E10-41B7-9131-36F3B06D3419}" dt="2020-11-09T01:10:29.423" v="540" actId="20577"/>
          <ac:graphicFrameMkLst>
            <pc:docMk/>
            <pc:sldMk cId="987867334" sldId="310"/>
            <ac:graphicFrameMk id="5" creationId="{E39C22C6-9826-4A10-9A47-F57909771B02}"/>
          </ac:graphicFrameMkLst>
        </pc:graphicFrameChg>
      </pc:sldChg>
      <pc:sldChg chg="modSp mod">
        <pc:chgData name="PME RSJD Ska" userId="5cf91b3ea628cd44" providerId="LiveId" clId="{73645F62-4E10-41B7-9131-36F3B06D3419}" dt="2020-11-23T01:06:43.998" v="1248" actId="20577"/>
        <pc:sldMkLst>
          <pc:docMk/>
          <pc:sldMk cId="3486969172" sldId="311"/>
        </pc:sldMkLst>
        <pc:spChg chg="mod">
          <ac:chgData name="PME RSJD Ska" userId="5cf91b3ea628cd44" providerId="LiveId" clId="{73645F62-4E10-41B7-9131-36F3B06D3419}" dt="2020-11-23T01:05:59.412" v="1222" actId="20577"/>
          <ac:spMkLst>
            <pc:docMk/>
            <pc:sldMk cId="3486969172" sldId="311"/>
            <ac:spMk id="137" creationId="{02AEC114-8FC2-4CF8-8DA6-742E6A536D4F}"/>
          </ac:spMkLst>
        </pc:spChg>
        <pc:spChg chg="mod">
          <ac:chgData name="PME RSJD Ska" userId="5cf91b3ea628cd44" providerId="LiveId" clId="{73645F62-4E10-41B7-9131-36F3B06D3419}" dt="2020-11-23T01:06:05.482" v="1225" actId="20577"/>
          <ac:spMkLst>
            <pc:docMk/>
            <pc:sldMk cId="3486969172" sldId="311"/>
            <ac:spMk id="139" creationId="{5A1060D0-D522-4D22-8882-160A1AD1F737}"/>
          </ac:spMkLst>
        </pc:spChg>
        <pc:spChg chg="mod">
          <ac:chgData name="PME RSJD Ska" userId="5cf91b3ea628cd44" providerId="LiveId" clId="{73645F62-4E10-41B7-9131-36F3B06D3419}" dt="2020-11-23T01:06:13.047" v="1231" actId="20577"/>
          <ac:spMkLst>
            <pc:docMk/>
            <pc:sldMk cId="3486969172" sldId="311"/>
            <ac:spMk id="141" creationId="{3C64B48A-4CED-4C17-A295-4DF9606AFDA3}"/>
          </ac:spMkLst>
        </pc:spChg>
        <pc:spChg chg="mod">
          <ac:chgData name="PME RSJD Ska" userId="5cf91b3ea628cd44" providerId="LiveId" clId="{73645F62-4E10-41B7-9131-36F3B06D3419}" dt="2020-11-23T01:06:18.735" v="1234" actId="20577"/>
          <ac:spMkLst>
            <pc:docMk/>
            <pc:sldMk cId="3486969172" sldId="311"/>
            <ac:spMk id="143" creationId="{1D311946-DE9F-4F5A-AD3A-08BFF5EE0EE9}"/>
          </ac:spMkLst>
        </pc:spChg>
        <pc:spChg chg="mod">
          <ac:chgData name="PME RSJD Ska" userId="5cf91b3ea628cd44" providerId="LiveId" clId="{73645F62-4E10-41B7-9131-36F3B06D3419}" dt="2020-11-23T01:06:24.988" v="1237" actId="20577"/>
          <ac:spMkLst>
            <pc:docMk/>
            <pc:sldMk cId="3486969172" sldId="311"/>
            <ac:spMk id="145" creationId="{A08E0F28-3253-45FE-A27B-04FE8E4EFD75}"/>
          </ac:spMkLst>
        </pc:spChg>
        <pc:spChg chg="mod">
          <ac:chgData name="PME RSJD Ska" userId="5cf91b3ea628cd44" providerId="LiveId" clId="{73645F62-4E10-41B7-9131-36F3B06D3419}" dt="2020-11-23T01:06:30.453" v="1240" actId="20577"/>
          <ac:spMkLst>
            <pc:docMk/>
            <pc:sldMk cId="3486969172" sldId="311"/>
            <ac:spMk id="147" creationId="{8345E6B0-68EF-4291-AAF9-6986400FF06F}"/>
          </ac:spMkLst>
        </pc:spChg>
        <pc:spChg chg="mod">
          <ac:chgData name="PME RSJD Ska" userId="5cf91b3ea628cd44" providerId="LiveId" clId="{73645F62-4E10-41B7-9131-36F3B06D3419}" dt="2020-11-23T01:06:35.390" v="1242" actId="20577"/>
          <ac:spMkLst>
            <pc:docMk/>
            <pc:sldMk cId="3486969172" sldId="311"/>
            <ac:spMk id="149" creationId="{10AD55B8-430F-4856-B887-C7F46AFD79DC}"/>
          </ac:spMkLst>
        </pc:spChg>
        <pc:spChg chg="mod">
          <ac:chgData name="PME RSJD Ska" userId="5cf91b3ea628cd44" providerId="LiveId" clId="{73645F62-4E10-41B7-9131-36F3B06D3419}" dt="2020-11-23T01:06:43.998" v="1248" actId="20577"/>
          <ac:spMkLst>
            <pc:docMk/>
            <pc:sldMk cId="3486969172" sldId="311"/>
            <ac:spMk id="187" creationId="{611DA04B-A231-4D47-A4CF-8AE7BAAA848E}"/>
          </ac:spMkLst>
        </pc:spChg>
      </pc:sldChg>
      <pc:sldChg chg="modSp mod">
        <pc:chgData name="PME RSJD Ska" userId="5cf91b3ea628cd44" providerId="LiveId" clId="{73645F62-4E10-41B7-9131-36F3B06D3419}" dt="2020-11-23T01:08:09.299" v="1278" actId="20577"/>
        <pc:sldMkLst>
          <pc:docMk/>
          <pc:sldMk cId="3768999628" sldId="312"/>
        </pc:sldMkLst>
        <pc:spChg chg="mod">
          <ac:chgData name="PME RSJD Ska" userId="5cf91b3ea628cd44" providerId="LiveId" clId="{73645F62-4E10-41B7-9131-36F3B06D3419}" dt="2020-11-23T01:07:04.499" v="1257" actId="20577"/>
          <ac:spMkLst>
            <pc:docMk/>
            <pc:sldMk cId="3768999628" sldId="312"/>
            <ac:spMk id="138" creationId="{960FD6D4-A4A0-4F46-944C-FE35265D4F28}"/>
          </ac:spMkLst>
        </pc:spChg>
        <pc:spChg chg="mod">
          <ac:chgData name="PME RSJD Ska" userId="5cf91b3ea628cd44" providerId="LiveId" clId="{73645F62-4E10-41B7-9131-36F3B06D3419}" dt="2020-11-23T01:07:19.342" v="1263" actId="20577"/>
          <ac:spMkLst>
            <pc:docMk/>
            <pc:sldMk cId="3768999628" sldId="312"/>
            <ac:spMk id="143" creationId="{8CA49ED3-F903-4EBC-B119-C7D59EB9CB93}"/>
          </ac:spMkLst>
        </pc:spChg>
        <pc:spChg chg="mod">
          <ac:chgData name="PME RSJD Ska" userId="5cf91b3ea628cd44" providerId="LiveId" clId="{73645F62-4E10-41B7-9131-36F3B06D3419}" dt="2020-11-23T01:06:57.435" v="1251" actId="20577"/>
          <ac:spMkLst>
            <pc:docMk/>
            <pc:sldMk cId="3768999628" sldId="312"/>
            <ac:spMk id="148" creationId="{C122C535-FB69-4614-8ECA-331727155D63}"/>
          </ac:spMkLst>
        </pc:spChg>
        <pc:spChg chg="mod">
          <ac:chgData name="PME RSJD Ska" userId="5cf91b3ea628cd44" providerId="LiveId" clId="{73645F62-4E10-41B7-9131-36F3B06D3419}" dt="2020-11-23T01:07:12.911" v="1260" actId="20577"/>
          <ac:spMkLst>
            <pc:docMk/>
            <pc:sldMk cId="3768999628" sldId="312"/>
            <ac:spMk id="153" creationId="{74587891-304B-4DEB-9F86-7CE84B60986E}"/>
          </ac:spMkLst>
        </pc:spChg>
        <pc:spChg chg="mod">
          <ac:chgData name="PME RSJD Ska" userId="5cf91b3ea628cd44" providerId="LiveId" clId="{73645F62-4E10-41B7-9131-36F3B06D3419}" dt="2020-11-23T01:07:54.743" v="1275" actId="20577"/>
          <ac:spMkLst>
            <pc:docMk/>
            <pc:sldMk cId="3768999628" sldId="312"/>
            <ac:spMk id="158" creationId="{B89AA341-82E3-426E-B90F-D3C17BF7E4F1}"/>
          </ac:spMkLst>
        </pc:spChg>
        <pc:spChg chg="mod">
          <ac:chgData name="PME RSJD Ska" userId="5cf91b3ea628cd44" providerId="LiveId" clId="{73645F62-4E10-41B7-9131-36F3B06D3419}" dt="2020-11-23T01:07:40.026" v="1270" actId="20577"/>
          <ac:spMkLst>
            <pc:docMk/>
            <pc:sldMk cId="3768999628" sldId="312"/>
            <ac:spMk id="163" creationId="{F591437A-947B-415B-9CDC-5B76A7E0EF87}"/>
          </ac:spMkLst>
        </pc:spChg>
        <pc:spChg chg="mod">
          <ac:chgData name="PME RSJD Ska" userId="5cf91b3ea628cd44" providerId="LiveId" clId="{73645F62-4E10-41B7-9131-36F3B06D3419}" dt="2020-11-23T01:07:25.290" v="1265" actId="20577"/>
          <ac:spMkLst>
            <pc:docMk/>
            <pc:sldMk cId="3768999628" sldId="312"/>
            <ac:spMk id="168" creationId="{6331285E-E0DD-476D-B7E5-933AD0B35166}"/>
          </ac:spMkLst>
        </pc:spChg>
        <pc:spChg chg="mod">
          <ac:chgData name="PME RSJD Ska" userId="5cf91b3ea628cd44" providerId="LiveId" clId="{73645F62-4E10-41B7-9131-36F3B06D3419}" dt="2020-11-23T01:07:32.542" v="1267" actId="20577"/>
          <ac:spMkLst>
            <pc:docMk/>
            <pc:sldMk cId="3768999628" sldId="312"/>
            <ac:spMk id="173" creationId="{EF14EBA5-3294-4686-B738-76A34ADEBF37}"/>
          </ac:spMkLst>
        </pc:spChg>
        <pc:spChg chg="mod">
          <ac:chgData name="PME RSJD Ska" userId="5cf91b3ea628cd44" providerId="LiveId" clId="{73645F62-4E10-41B7-9131-36F3B06D3419}" dt="2020-11-23T01:07:45.853" v="1272" actId="20577"/>
          <ac:spMkLst>
            <pc:docMk/>
            <pc:sldMk cId="3768999628" sldId="312"/>
            <ac:spMk id="210" creationId="{A9E9315A-4DAE-4953-BA62-36E88B0E5699}"/>
          </ac:spMkLst>
        </pc:spChg>
        <pc:spChg chg="mod">
          <ac:chgData name="PME RSJD Ska" userId="5cf91b3ea628cd44" providerId="LiveId" clId="{73645F62-4E10-41B7-9131-36F3B06D3419}" dt="2020-11-23T01:08:09.299" v="1278" actId="20577"/>
          <ac:spMkLst>
            <pc:docMk/>
            <pc:sldMk cId="3768999628" sldId="312"/>
            <ac:spMk id="215" creationId="{B02F71F7-BAFD-4B08-8EE7-292963B5548D}"/>
          </ac:spMkLst>
        </pc:spChg>
      </pc:sldChg>
      <pc:sldChg chg="modSp mod">
        <pc:chgData name="PME RSJD Ska" userId="5cf91b3ea628cd44" providerId="LiveId" clId="{73645F62-4E10-41B7-9131-36F3B06D3419}" dt="2020-11-23T01:08:55.832" v="1295" actId="20577"/>
        <pc:sldMkLst>
          <pc:docMk/>
          <pc:sldMk cId="732377190" sldId="313"/>
        </pc:sldMkLst>
        <pc:spChg chg="mod">
          <ac:chgData name="PME RSJD Ska" userId="5cf91b3ea628cd44" providerId="LiveId" clId="{73645F62-4E10-41B7-9131-36F3B06D3419}" dt="2020-11-23T01:08:21.086" v="1282" actId="20577"/>
          <ac:spMkLst>
            <pc:docMk/>
            <pc:sldMk cId="732377190" sldId="313"/>
            <ac:spMk id="137" creationId="{45230C2A-9B8F-4741-B970-54609AE83820}"/>
          </ac:spMkLst>
        </pc:spChg>
        <pc:spChg chg="mod">
          <ac:chgData name="PME RSJD Ska" userId="5cf91b3ea628cd44" providerId="LiveId" clId="{73645F62-4E10-41B7-9131-36F3B06D3419}" dt="2020-11-23T01:08:27.028" v="1284" actId="20577"/>
          <ac:spMkLst>
            <pc:docMk/>
            <pc:sldMk cId="732377190" sldId="313"/>
            <ac:spMk id="142" creationId="{E0821311-E385-4388-9DDF-F6B86AA870D9}"/>
          </ac:spMkLst>
        </pc:spChg>
        <pc:spChg chg="mod">
          <ac:chgData name="PME RSJD Ska" userId="5cf91b3ea628cd44" providerId="LiveId" clId="{73645F62-4E10-41B7-9131-36F3B06D3419}" dt="2020-11-23T01:08:16.180" v="1280" actId="20577"/>
          <ac:spMkLst>
            <pc:docMk/>
            <pc:sldMk cId="732377190" sldId="313"/>
            <ac:spMk id="147" creationId="{D80F9A72-1006-42BA-8411-33C2F2AF247B}"/>
          </ac:spMkLst>
        </pc:spChg>
        <pc:spChg chg="mod">
          <ac:chgData name="PME RSJD Ska" userId="5cf91b3ea628cd44" providerId="LiveId" clId="{73645F62-4E10-41B7-9131-36F3B06D3419}" dt="2020-11-23T01:08:40.661" v="1287" actId="20577"/>
          <ac:spMkLst>
            <pc:docMk/>
            <pc:sldMk cId="732377190" sldId="313"/>
            <ac:spMk id="152" creationId="{EB8667C8-4A74-47DD-AC2F-3A868DA94C32}"/>
          </ac:spMkLst>
        </pc:spChg>
        <pc:spChg chg="mod">
          <ac:chgData name="PME RSJD Ska" userId="5cf91b3ea628cd44" providerId="LiveId" clId="{73645F62-4E10-41B7-9131-36F3B06D3419}" dt="2020-11-23T01:08:35.334" v="1285" actId="20577"/>
          <ac:spMkLst>
            <pc:docMk/>
            <pc:sldMk cId="732377190" sldId="313"/>
            <ac:spMk id="157" creationId="{B704B0C7-4EE7-4026-8630-A21F713BD68F}"/>
          </ac:spMkLst>
        </pc:spChg>
        <pc:spChg chg="mod">
          <ac:chgData name="PME RSJD Ska" userId="5cf91b3ea628cd44" providerId="LiveId" clId="{73645F62-4E10-41B7-9131-36F3B06D3419}" dt="2020-11-23T01:08:45.879" v="1289" actId="20577"/>
          <ac:spMkLst>
            <pc:docMk/>
            <pc:sldMk cId="732377190" sldId="313"/>
            <ac:spMk id="182" creationId="{CDC3D339-0640-4BB5-8EC3-B3F0F3D81894}"/>
          </ac:spMkLst>
        </pc:spChg>
        <pc:spChg chg="mod">
          <ac:chgData name="PME RSJD Ska" userId="5cf91b3ea628cd44" providerId="LiveId" clId="{73645F62-4E10-41B7-9131-36F3B06D3419}" dt="2020-11-23T01:08:51.145" v="1291" actId="20577"/>
          <ac:spMkLst>
            <pc:docMk/>
            <pc:sldMk cId="732377190" sldId="313"/>
            <ac:spMk id="185" creationId="{2999287E-413C-416D-B093-646C33C6676D}"/>
          </ac:spMkLst>
        </pc:spChg>
        <pc:spChg chg="mod">
          <ac:chgData name="PME RSJD Ska" userId="5cf91b3ea628cd44" providerId="LiveId" clId="{73645F62-4E10-41B7-9131-36F3B06D3419}" dt="2020-11-23T01:08:55.832" v="1295" actId="20577"/>
          <ac:spMkLst>
            <pc:docMk/>
            <pc:sldMk cId="732377190" sldId="313"/>
            <ac:spMk id="194" creationId="{9738B21B-E5A8-4EB4-80B3-64AC7214BC3C}"/>
          </ac:spMkLst>
        </pc:spChg>
      </pc:sldChg>
      <pc:sldChg chg="addSp delSp modSp mod">
        <pc:chgData name="PME RSJD Ska" userId="5cf91b3ea628cd44" providerId="LiveId" clId="{73645F62-4E10-41B7-9131-36F3B06D3419}" dt="2020-11-18T01:34:52.540" v="877" actId="207"/>
        <pc:sldMkLst>
          <pc:docMk/>
          <pc:sldMk cId="2219727366" sldId="314"/>
        </pc:sldMkLst>
        <pc:spChg chg="mod">
          <ac:chgData name="PME RSJD Ska" userId="5cf91b3ea628cd44" providerId="LiveId" clId="{73645F62-4E10-41B7-9131-36F3B06D3419}" dt="2020-11-09T01:36:13.036" v="741" actId="20577"/>
          <ac:spMkLst>
            <pc:docMk/>
            <pc:sldMk cId="2219727366" sldId="314"/>
            <ac:spMk id="7" creationId="{8321EE85-74FC-4848-94F0-5FA8FAA3EE81}"/>
          </ac:spMkLst>
        </pc:spChg>
        <pc:graphicFrameChg chg="del">
          <ac:chgData name="PME RSJD Ska" userId="5cf91b3ea628cd44" providerId="LiveId" clId="{73645F62-4E10-41B7-9131-36F3B06D3419}" dt="2020-11-09T01:36:00.115" v="733" actId="478"/>
          <ac:graphicFrameMkLst>
            <pc:docMk/>
            <pc:sldMk cId="2219727366" sldId="314"/>
            <ac:graphicFrameMk id="2" creationId="{687A738D-D18A-4DE7-961D-E53DABDBA2CA}"/>
          </ac:graphicFrameMkLst>
        </pc:graphicFrameChg>
        <pc:graphicFrameChg chg="add mod modGraphic">
          <ac:chgData name="PME RSJD Ska" userId="5cf91b3ea628cd44" providerId="LiveId" clId="{73645F62-4E10-41B7-9131-36F3B06D3419}" dt="2020-11-18T01:34:52.540" v="877" actId="207"/>
          <ac:graphicFrameMkLst>
            <pc:docMk/>
            <pc:sldMk cId="2219727366" sldId="314"/>
            <ac:graphicFrameMk id="2" creationId="{96B91B04-3D94-44C7-B6B0-F9CAF07EE820}"/>
          </ac:graphicFrameMkLst>
        </pc:graphicFrameChg>
      </pc:sldChg>
      <pc:sldChg chg="addSp delSp modSp mod">
        <pc:chgData name="PME RSJD Ska" userId="5cf91b3ea628cd44" providerId="LiveId" clId="{73645F62-4E10-41B7-9131-36F3B06D3419}" dt="2020-11-18T01:34:30.586" v="874" actId="13239"/>
        <pc:sldMkLst>
          <pc:docMk/>
          <pc:sldMk cId="1949558666" sldId="315"/>
        </pc:sldMkLst>
        <pc:spChg chg="mod">
          <ac:chgData name="PME RSJD Ska" userId="5cf91b3ea628cd44" providerId="LiveId" clId="{73645F62-4E10-41B7-9131-36F3B06D3419}" dt="2020-11-09T01:36:19.460" v="749" actId="20577"/>
          <ac:spMkLst>
            <pc:docMk/>
            <pc:sldMk cId="1949558666" sldId="315"/>
            <ac:spMk id="4" creationId="{7546205B-EDA9-4D5F-AE7D-03C349677D9A}"/>
          </ac:spMkLst>
        </pc:spChg>
        <pc:graphicFrameChg chg="add mod modGraphic">
          <ac:chgData name="PME RSJD Ska" userId="5cf91b3ea628cd44" providerId="LiveId" clId="{73645F62-4E10-41B7-9131-36F3B06D3419}" dt="2020-11-18T01:34:30.586" v="874" actId="13239"/>
          <ac:graphicFrameMkLst>
            <pc:docMk/>
            <pc:sldMk cId="1949558666" sldId="315"/>
            <ac:graphicFrameMk id="2" creationId="{67AB241B-DB4B-4249-AC87-78481395FADE}"/>
          </ac:graphicFrameMkLst>
        </pc:graphicFrameChg>
        <pc:graphicFrameChg chg="del">
          <ac:chgData name="PME RSJD Ska" userId="5cf91b3ea628cd44" providerId="LiveId" clId="{73645F62-4E10-41B7-9131-36F3B06D3419}" dt="2020-11-09T01:36:04.478" v="734" actId="478"/>
          <ac:graphicFrameMkLst>
            <pc:docMk/>
            <pc:sldMk cId="1949558666" sldId="315"/>
            <ac:graphicFrameMk id="2" creationId="{A4A825B1-FF3F-4CAC-AB4B-60AE3D97C8D6}"/>
          </ac:graphicFrameMkLst>
        </pc:graphicFrameChg>
      </pc:sldChg>
      <pc:sldChg chg="addSp delSp modSp mod">
        <pc:chgData name="PME RSJD Ska" userId="5cf91b3ea628cd44" providerId="LiveId" clId="{73645F62-4E10-41B7-9131-36F3B06D3419}" dt="2020-11-18T01:35:31.816" v="880" actId="14100"/>
        <pc:sldMkLst>
          <pc:docMk/>
          <pc:sldMk cId="813449840" sldId="316"/>
        </pc:sldMkLst>
        <pc:spChg chg="mod">
          <ac:chgData name="PME RSJD Ska" userId="5cf91b3ea628cd44" providerId="LiveId" clId="{73645F62-4E10-41B7-9131-36F3B06D3419}" dt="2020-11-04T04:00:22.814" v="46" actId="1076"/>
          <ac:spMkLst>
            <pc:docMk/>
            <pc:sldMk cId="813449840" sldId="316"/>
            <ac:spMk id="14" creationId="{10D70BAC-9318-48FD-BB0E-9EF7B285B269}"/>
          </ac:spMkLst>
        </pc:spChg>
        <pc:graphicFrameChg chg="mod modGraphic">
          <ac:chgData name="PME RSJD Ska" userId="5cf91b3ea628cd44" providerId="LiveId" clId="{73645F62-4E10-41B7-9131-36F3B06D3419}" dt="2020-11-18T01:35:31.816" v="880" actId="14100"/>
          <ac:graphicFrameMkLst>
            <pc:docMk/>
            <pc:sldMk cId="813449840" sldId="316"/>
            <ac:graphicFrameMk id="4" creationId="{2DBFF443-1667-4E09-8FE0-11D9846996C2}"/>
          </ac:graphicFrameMkLst>
        </pc:graphicFrameChg>
        <pc:graphicFrameChg chg="mod modGraphic">
          <ac:chgData name="PME RSJD Ska" userId="5cf91b3ea628cd44" providerId="LiveId" clId="{73645F62-4E10-41B7-9131-36F3B06D3419}" dt="2020-11-18T01:35:28.353" v="879" actId="14100"/>
          <ac:graphicFrameMkLst>
            <pc:docMk/>
            <pc:sldMk cId="813449840" sldId="316"/>
            <ac:graphicFrameMk id="10" creationId="{FF3A40EC-2DCF-4C63-8323-9DAB10DE1C67}"/>
          </ac:graphicFrameMkLst>
        </pc:graphicFrameChg>
        <pc:picChg chg="del">
          <ac:chgData name="PME RSJD Ska" userId="5cf91b3ea628cd44" providerId="LiveId" clId="{73645F62-4E10-41B7-9131-36F3B06D3419}" dt="2020-11-04T03:44:23.264" v="6" actId="478"/>
          <ac:picMkLst>
            <pc:docMk/>
            <pc:sldMk cId="813449840" sldId="316"/>
            <ac:picMk id="3" creationId="{A374150E-1E59-42C2-BA3A-CB88FF20CF6E}"/>
          </ac:picMkLst>
        </pc:picChg>
        <pc:picChg chg="add mod">
          <ac:chgData name="PME RSJD Ska" userId="5cf91b3ea628cd44" providerId="LiveId" clId="{73645F62-4E10-41B7-9131-36F3B06D3419}" dt="2020-11-04T04:05:43.775" v="70" actId="1076"/>
          <ac:picMkLst>
            <pc:docMk/>
            <pc:sldMk cId="813449840" sldId="316"/>
            <ac:picMk id="7" creationId="{110EE971-A639-472F-BC9F-99FE44A1479C}"/>
          </ac:picMkLst>
        </pc:picChg>
      </pc:sldChg>
      <pc:sldChg chg="addSp delSp modSp mod">
        <pc:chgData name="PME RSJD Ska" userId="5cf91b3ea628cd44" providerId="LiveId" clId="{73645F62-4E10-41B7-9131-36F3B06D3419}" dt="2020-11-04T04:08:59.927" v="82" actId="14100"/>
        <pc:sldMkLst>
          <pc:docMk/>
          <pc:sldMk cId="1341029541" sldId="318"/>
        </pc:sldMkLst>
        <pc:spChg chg="mod ord">
          <ac:chgData name="PME RSJD Ska" userId="5cf91b3ea628cd44" providerId="LiveId" clId="{73645F62-4E10-41B7-9131-36F3B06D3419}" dt="2020-11-04T04:05:11.103" v="66" actId="14100"/>
          <ac:spMkLst>
            <pc:docMk/>
            <pc:sldMk cId="1341029541" sldId="318"/>
            <ac:spMk id="14" creationId="{3A88E5AA-4302-4F1D-AB1D-497B53CB0548}"/>
          </ac:spMkLst>
        </pc:spChg>
        <pc:graphicFrameChg chg="mod modGraphic">
          <ac:chgData name="PME RSJD Ska" userId="5cf91b3ea628cd44" providerId="LiveId" clId="{73645F62-4E10-41B7-9131-36F3B06D3419}" dt="2020-11-04T04:08:59.927" v="82" actId="14100"/>
          <ac:graphicFrameMkLst>
            <pc:docMk/>
            <pc:sldMk cId="1341029541" sldId="318"/>
            <ac:graphicFrameMk id="9" creationId="{58C3A3C4-9901-4C88-917F-F0CD70E3DAC6}"/>
          </ac:graphicFrameMkLst>
        </pc:graphicFrameChg>
        <pc:picChg chg="add mod">
          <ac:chgData name="PME RSJD Ska" userId="5cf91b3ea628cd44" providerId="LiveId" clId="{73645F62-4E10-41B7-9131-36F3B06D3419}" dt="2020-11-04T04:05:18.535" v="68" actId="14100"/>
          <ac:picMkLst>
            <pc:docMk/>
            <pc:sldMk cId="1341029541" sldId="318"/>
            <ac:picMk id="4" creationId="{8A90E87B-20B6-45F3-9224-F1EA7C8D0CAB}"/>
          </ac:picMkLst>
        </pc:picChg>
        <pc:picChg chg="del">
          <ac:chgData name="PME RSJD Ska" userId="5cf91b3ea628cd44" providerId="LiveId" clId="{73645F62-4E10-41B7-9131-36F3B06D3419}" dt="2020-11-04T04:01:56.246" v="52" actId="478"/>
          <ac:picMkLst>
            <pc:docMk/>
            <pc:sldMk cId="1341029541" sldId="318"/>
            <ac:picMk id="8" creationId="{CCBD5607-2977-448F-A5FF-30D682B68276}"/>
          </ac:picMkLst>
        </pc:picChg>
      </pc:sldChg>
      <pc:sldChg chg="addSp delSp modSp mod">
        <pc:chgData name="PME RSJD Ska" userId="5cf91b3ea628cd44" providerId="LiveId" clId="{73645F62-4E10-41B7-9131-36F3B06D3419}" dt="2020-11-18T01:36:38.731" v="889" actId="14100"/>
        <pc:sldMkLst>
          <pc:docMk/>
          <pc:sldMk cId="3578033372" sldId="319"/>
        </pc:sldMkLst>
        <pc:spChg chg="mod ord">
          <ac:chgData name="PME RSJD Ska" userId="5cf91b3ea628cd44" providerId="LiveId" clId="{73645F62-4E10-41B7-9131-36F3B06D3419}" dt="2020-11-04T04:10:11.071" v="93" actId="1076"/>
          <ac:spMkLst>
            <pc:docMk/>
            <pc:sldMk cId="3578033372" sldId="319"/>
            <ac:spMk id="9" creationId="{19690FF5-DE82-426A-92A5-79E6973681FB}"/>
          </ac:spMkLst>
        </pc:spChg>
        <pc:graphicFrameChg chg="mod modGraphic">
          <ac:chgData name="PME RSJD Ska" userId="5cf91b3ea628cd44" providerId="LiveId" clId="{73645F62-4E10-41B7-9131-36F3B06D3419}" dt="2020-11-18T01:36:38.731" v="889" actId="14100"/>
          <ac:graphicFrameMkLst>
            <pc:docMk/>
            <pc:sldMk cId="3578033372" sldId="319"/>
            <ac:graphicFrameMk id="8" creationId="{2C58953F-6398-4608-93E9-A81ED2D413AA}"/>
          </ac:graphicFrameMkLst>
        </pc:graphicFrameChg>
        <pc:picChg chg="add mod">
          <ac:chgData name="PME RSJD Ska" userId="5cf91b3ea628cd44" providerId="LiveId" clId="{73645F62-4E10-41B7-9131-36F3B06D3419}" dt="2020-11-04T04:09:56.479" v="90" actId="14100"/>
          <ac:picMkLst>
            <pc:docMk/>
            <pc:sldMk cId="3578033372" sldId="319"/>
            <ac:picMk id="4" creationId="{C671D0A8-859B-4666-90EA-678012FD2C92}"/>
          </ac:picMkLst>
        </pc:picChg>
        <pc:picChg chg="del">
          <ac:chgData name="PME RSJD Ska" userId="5cf91b3ea628cd44" providerId="LiveId" clId="{73645F62-4E10-41B7-9131-36F3B06D3419}" dt="2020-11-04T04:09:34.262" v="86" actId="478"/>
          <ac:picMkLst>
            <pc:docMk/>
            <pc:sldMk cId="3578033372" sldId="319"/>
            <ac:picMk id="6" creationId="{023A4CBD-CDC4-4807-9C89-300A2A7B45E5}"/>
          </ac:picMkLst>
        </pc:picChg>
      </pc:sldChg>
      <pc:sldChg chg="addSp delSp modSp mod">
        <pc:chgData name="PME RSJD Ska" userId="5cf91b3ea628cd44" providerId="LiveId" clId="{73645F62-4E10-41B7-9131-36F3B06D3419}" dt="2020-11-04T04:07:28.303" v="73" actId="1076"/>
        <pc:sldMkLst>
          <pc:docMk/>
          <pc:sldMk cId="432816730" sldId="320"/>
        </pc:sldMkLst>
        <pc:picChg chg="del">
          <ac:chgData name="PME RSJD Ska" userId="5cf91b3ea628cd44" providerId="LiveId" clId="{73645F62-4E10-41B7-9131-36F3B06D3419}" dt="2020-11-04T04:07:11.719" v="71" actId="478"/>
          <ac:picMkLst>
            <pc:docMk/>
            <pc:sldMk cId="432816730" sldId="320"/>
            <ac:picMk id="4" creationId="{675F9AD3-9358-4B2E-B713-7A334A2CEA9D}"/>
          </ac:picMkLst>
        </pc:picChg>
        <pc:picChg chg="add mod">
          <ac:chgData name="PME RSJD Ska" userId="5cf91b3ea628cd44" providerId="LiveId" clId="{73645F62-4E10-41B7-9131-36F3B06D3419}" dt="2020-11-04T04:07:28.303" v="73" actId="1076"/>
          <ac:picMkLst>
            <pc:docMk/>
            <pc:sldMk cId="432816730" sldId="320"/>
            <ac:picMk id="7" creationId="{FE3D9026-5FDB-4B6D-A073-4BFD48568D9D}"/>
          </ac:picMkLst>
        </pc:picChg>
      </pc:sldChg>
      <pc:sldChg chg="addSp delSp modSp mod">
        <pc:chgData name="PME RSJD Ska" userId="5cf91b3ea628cd44" providerId="LiveId" clId="{73645F62-4E10-41B7-9131-36F3B06D3419}" dt="2020-11-04T04:12:36.647" v="113" actId="1076"/>
        <pc:sldMkLst>
          <pc:docMk/>
          <pc:sldMk cId="2987484316" sldId="321"/>
        </pc:sldMkLst>
        <pc:picChg chg="add mod">
          <ac:chgData name="PME RSJD Ska" userId="5cf91b3ea628cd44" providerId="LiveId" clId="{73645F62-4E10-41B7-9131-36F3B06D3419}" dt="2020-11-04T04:12:36.647" v="113" actId="1076"/>
          <ac:picMkLst>
            <pc:docMk/>
            <pc:sldMk cId="2987484316" sldId="321"/>
            <ac:picMk id="5" creationId="{A9B0F05F-3FF0-4D3C-963E-32B56CC50A9C}"/>
          </ac:picMkLst>
        </pc:picChg>
        <pc:picChg chg="del">
          <ac:chgData name="PME RSJD Ska" userId="5cf91b3ea628cd44" providerId="LiveId" clId="{73645F62-4E10-41B7-9131-36F3B06D3419}" dt="2020-11-04T04:12:16.727" v="111" actId="478"/>
          <ac:picMkLst>
            <pc:docMk/>
            <pc:sldMk cId="2987484316" sldId="321"/>
            <ac:picMk id="11" creationId="{3F7327A0-BA4F-4EFB-AD04-CFA5B2C74119}"/>
          </ac:picMkLst>
        </pc:picChg>
      </pc:sldChg>
      <pc:sldChg chg="addSp delSp modSp mod">
        <pc:chgData name="PME RSJD Ska" userId="5cf91b3ea628cd44" providerId="LiveId" clId="{73645F62-4E10-41B7-9131-36F3B06D3419}" dt="2020-11-04T04:13:30.551" v="119" actId="1076"/>
        <pc:sldMkLst>
          <pc:docMk/>
          <pc:sldMk cId="3000338659" sldId="322"/>
        </pc:sldMkLst>
        <pc:picChg chg="add mod">
          <ac:chgData name="PME RSJD Ska" userId="5cf91b3ea628cd44" providerId="LiveId" clId="{73645F62-4E10-41B7-9131-36F3B06D3419}" dt="2020-11-04T04:13:30.551" v="119" actId="1076"/>
          <ac:picMkLst>
            <pc:docMk/>
            <pc:sldMk cId="3000338659" sldId="322"/>
            <ac:picMk id="5" creationId="{A897F7FC-9667-4C01-8882-6F7EE29B07B5}"/>
          </ac:picMkLst>
        </pc:picChg>
        <pc:picChg chg="del">
          <ac:chgData name="PME RSJD Ska" userId="5cf91b3ea628cd44" providerId="LiveId" clId="{73645F62-4E10-41B7-9131-36F3B06D3419}" dt="2020-11-04T04:13:07.622" v="117" actId="478"/>
          <ac:picMkLst>
            <pc:docMk/>
            <pc:sldMk cId="3000338659" sldId="322"/>
            <ac:picMk id="11" creationId="{6BB3843E-B5C2-4D51-A25A-EEAB7642F336}"/>
          </ac:picMkLst>
        </pc:picChg>
      </pc:sldChg>
      <pc:sldChg chg="addSp delSp modSp mod">
        <pc:chgData name="PME RSJD Ska" userId="5cf91b3ea628cd44" providerId="LiveId" clId="{73645F62-4E10-41B7-9131-36F3B06D3419}" dt="2020-11-04T06:02:47.483" v="316" actId="14100"/>
        <pc:sldMkLst>
          <pc:docMk/>
          <pc:sldMk cId="2895048437" sldId="323"/>
        </pc:sldMkLst>
        <pc:graphicFrameChg chg="mod modGraphic">
          <ac:chgData name="PME RSJD Ska" userId="5cf91b3ea628cd44" providerId="LiveId" clId="{73645F62-4E10-41B7-9131-36F3B06D3419}" dt="2020-11-04T06:02:47.483" v="316" actId="14100"/>
          <ac:graphicFrameMkLst>
            <pc:docMk/>
            <pc:sldMk cId="2895048437" sldId="323"/>
            <ac:graphicFrameMk id="4" creationId="{8C26713A-40E9-4D49-A290-C0392C1E3821}"/>
          </ac:graphicFrameMkLst>
        </pc:graphicFrameChg>
        <pc:picChg chg="add mod">
          <ac:chgData name="PME RSJD Ska" userId="5cf91b3ea628cd44" providerId="LiveId" clId="{73645F62-4E10-41B7-9131-36F3B06D3419}" dt="2020-11-04T04:15:00.432" v="130" actId="14100"/>
          <ac:picMkLst>
            <pc:docMk/>
            <pc:sldMk cId="2895048437" sldId="323"/>
            <ac:picMk id="6" creationId="{5563A5F7-AD39-40A9-ABFB-44226C1EE47C}"/>
          </ac:picMkLst>
        </pc:picChg>
        <pc:picChg chg="del">
          <ac:chgData name="PME RSJD Ska" userId="5cf91b3ea628cd44" providerId="LiveId" clId="{73645F62-4E10-41B7-9131-36F3B06D3419}" dt="2020-11-04T04:14:39.015" v="127" actId="478"/>
          <ac:picMkLst>
            <pc:docMk/>
            <pc:sldMk cId="2895048437" sldId="323"/>
            <ac:picMk id="7" creationId="{B5EDC99F-19FB-4C34-A573-249DD5F2CB07}"/>
          </ac:picMkLst>
        </pc:picChg>
      </pc:sldChg>
      <pc:sldChg chg="addSp delSp modSp mod">
        <pc:chgData name="PME RSJD Ska" userId="5cf91b3ea628cd44" providerId="LiveId" clId="{73645F62-4E10-41B7-9131-36F3B06D3419}" dt="2020-11-04T06:03:00.024" v="317" actId="14100"/>
        <pc:sldMkLst>
          <pc:docMk/>
          <pc:sldMk cId="3068829259" sldId="324"/>
        </pc:sldMkLst>
        <pc:spChg chg="mod">
          <ac:chgData name="PME RSJD Ska" userId="5cf91b3ea628cd44" providerId="LiveId" clId="{73645F62-4E10-41B7-9131-36F3B06D3419}" dt="2020-11-04T06:03:00.024" v="317" actId="14100"/>
          <ac:spMkLst>
            <pc:docMk/>
            <pc:sldMk cId="3068829259" sldId="324"/>
            <ac:spMk id="5" creationId="{B765D9A2-ED1B-4F24-836F-C9A55FE6AC00}"/>
          </ac:spMkLst>
        </pc:spChg>
        <pc:graphicFrameChg chg="mod modGraphic">
          <ac:chgData name="PME RSJD Ska" userId="5cf91b3ea628cd44" providerId="LiveId" clId="{73645F62-4E10-41B7-9131-36F3B06D3419}" dt="2020-11-04T04:19:26.066" v="156" actId="14100"/>
          <ac:graphicFrameMkLst>
            <pc:docMk/>
            <pc:sldMk cId="3068829259" sldId="324"/>
            <ac:graphicFrameMk id="2" creationId="{8263502F-E394-4E86-AABF-13674409AE44}"/>
          </ac:graphicFrameMkLst>
        </pc:graphicFrameChg>
        <pc:picChg chg="add mod">
          <ac:chgData name="PME RSJD Ska" userId="5cf91b3ea628cd44" providerId="LiveId" clId="{73645F62-4E10-41B7-9131-36F3B06D3419}" dt="2020-11-04T04:16:18.383" v="137" actId="14100"/>
          <ac:picMkLst>
            <pc:docMk/>
            <pc:sldMk cId="3068829259" sldId="324"/>
            <ac:picMk id="6" creationId="{B8F5FDD2-03A2-4A42-98BC-06C99A006778}"/>
          </ac:picMkLst>
        </pc:picChg>
        <pc:picChg chg="del">
          <ac:chgData name="PME RSJD Ska" userId="5cf91b3ea628cd44" providerId="LiveId" clId="{73645F62-4E10-41B7-9131-36F3B06D3419}" dt="2020-11-04T04:15:51.919" v="134" actId="478"/>
          <ac:picMkLst>
            <pc:docMk/>
            <pc:sldMk cId="3068829259" sldId="324"/>
            <ac:picMk id="8" creationId="{D61EA44E-68E5-4F5D-8387-58831F60A8B6}"/>
          </ac:picMkLst>
        </pc:picChg>
      </pc:sldChg>
      <pc:sldChg chg="addSp delSp modSp mod">
        <pc:chgData name="PME RSJD Ska" userId="5cf91b3ea628cd44" providerId="LiveId" clId="{73645F62-4E10-41B7-9131-36F3B06D3419}" dt="2020-11-04T04:48:48.977" v="176" actId="14100"/>
        <pc:sldMkLst>
          <pc:docMk/>
          <pc:sldMk cId="1739840318" sldId="326"/>
        </pc:sldMkLst>
        <pc:graphicFrameChg chg="modGraphic">
          <ac:chgData name="PME RSJD Ska" userId="5cf91b3ea628cd44" providerId="LiveId" clId="{73645F62-4E10-41B7-9131-36F3B06D3419}" dt="2020-11-04T04:48:48.977" v="176" actId="14100"/>
          <ac:graphicFrameMkLst>
            <pc:docMk/>
            <pc:sldMk cId="1739840318" sldId="326"/>
            <ac:graphicFrameMk id="4" creationId="{443A8222-6CC6-4A71-928B-3736633C9C39}"/>
          </ac:graphicFrameMkLst>
        </pc:graphicFrameChg>
        <pc:picChg chg="add mod">
          <ac:chgData name="PME RSJD Ska" userId="5cf91b3ea628cd44" providerId="LiveId" clId="{73645F62-4E10-41B7-9131-36F3B06D3419}" dt="2020-11-04T04:48:16.863" v="171" actId="1076"/>
          <ac:picMkLst>
            <pc:docMk/>
            <pc:sldMk cId="1739840318" sldId="326"/>
            <ac:picMk id="5" creationId="{E336D650-FC5D-45D2-AC59-CF8186C68E4F}"/>
          </ac:picMkLst>
        </pc:picChg>
        <pc:picChg chg="del">
          <ac:chgData name="PME RSJD Ska" userId="5cf91b3ea628cd44" providerId="LiveId" clId="{73645F62-4E10-41B7-9131-36F3B06D3419}" dt="2020-11-04T04:47:50.423" v="165" actId="478"/>
          <ac:picMkLst>
            <pc:docMk/>
            <pc:sldMk cId="1739840318" sldId="326"/>
            <ac:picMk id="11" creationId="{407669E7-0898-4FD5-A83A-84CBEFC72FF3}"/>
          </ac:picMkLst>
        </pc:picChg>
      </pc:sldChg>
      <pc:sldChg chg="addSp delSp modSp mod">
        <pc:chgData name="PME RSJD Ska" userId="5cf91b3ea628cd44" providerId="LiveId" clId="{73645F62-4E10-41B7-9131-36F3B06D3419}" dt="2020-11-18T01:37:59.752" v="893" actId="14100"/>
        <pc:sldMkLst>
          <pc:docMk/>
          <pc:sldMk cId="929935775" sldId="327"/>
        </pc:sldMkLst>
        <pc:graphicFrameChg chg="mod modGraphic">
          <ac:chgData name="PME RSJD Ska" userId="5cf91b3ea628cd44" providerId="LiveId" clId="{73645F62-4E10-41B7-9131-36F3B06D3419}" dt="2020-11-18T01:37:59.752" v="893" actId="14100"/>
          <ac:graphicFrameMkLst>
            <pc:docMk/>
            <pc:sldMk cId="929935775" sldId="327"/>
            <ac:graphicFrameMk id="2" creationId="{9E61D657-FA72-4590-942B-9C51D1874337}"/>
          </ac:graphicFrameMkLst>
        </pc:graphicFrameChg>
        <pc:picChg chg="del">
          <ac:chgData name="PME RSJD Ska" userId="5cf91b3ea628cd44" providerId="LiveId" clId="{73645F62-4E10-41B7-9131-36F3B06D3419}" dt="2020-11-04T04:19:33.670" v="157" actId="478"/>
          <ac:picMkLst>
            <pc:docMk/>
            <pc:sldMk cId="929935775" sldId="327"/>
            <ac:picMk id="4" creationId="{D67298F1-0745-412F-8F38-043F2F995E3A}"/>
          </ac:picMkLst>
        </pc:picChg>
        <pc:picChg chg="add mod">
          <ac:chgData name="PME RSJD Ska" userId="5cf91b3ea628cd44" providerId="LiveId" clId="{73645F62-4E10-41B7-9131-36F3B06D3419}" dt="2020-11-04T04:19:57.847" v="161" actId="14100"/>
          <ac:picMkLst>
            <pc:docMk/>
            <pc:sldMk cId="929935775" sldId="327"/>
            <ac:picMk id="6" creationId="{04DD3B6A-9E2A-4479-8F92-6D889F9B1A27}"/>
          </ac:picMkLst>
        </pc:picChg>
      </pc:sldChg>
      <pc:sldChg chg="addSp delSp modSp mod">
        <pc:chgData name="PME RSJD Ska" userId="5cf91b3ea628cd44" providerId="LiveId" clId="{73645F62-4E10-41B7-9131-36F3B06D3419}" dt="2020-11-13T01:33:07.562" v="801" actId="22"/>
        <pc:sldMkLst>
          <pc:docMk/>
          <pc:sldMk cId="1423295440" sldId="328"/>
        </pc:sldMkLst>
        <pc:graphicFrameChg chg="mod modGraphic">
          <ac:chgData name="PME RSJD Ska" userId="5cf91b3ea628cd44" providerId="LiveId" clId="{73645F62-4E10-41B7-9131-36F3B06D3419}" dt="2020-11-06T04:48:40.802" v="376" actId="20577"/>
          <ac:graphicFrameMkLst>
            <pc:docMk/>
            <pc:sldMk cId="1423295440" sldId="328"/>
            <ac:graphicFrameMk id="3" creationId="{5C9ADB83-5CED-47F3-AA81-2A06DE63E3BE}"/>
          </ac:graphicFrameMkLst>
        </pc:graphicFrameChg>
        <pc:picChg chg="add">
          <ac:chgData name="PME RSJD Ska" userId="5cf91b3ea628cd44" providerId="LiveId" clId="{73645F62-4E10-41B7-9131-36F3B06D3419}" dt="2020-11-13T01:33:07.562" v="801" actId="22"/>
          <ac:picMkLst>
            <pc:docMk/>
            <pc:sldMk cId="1423295440" sldId="328"/>
            <ac:picMk id="4" creationId="{40CBC6DA-1B68-4A6A-AF6B-D3A0DF273D85}"/>
          </ac:picMkLst>
        </pc:picChg>
        <pc:picChg chg="del">
          <ac:chgData name="PME RSJD Ska" userId="5cf91b3ea628cd44" providerId="LiveId" clId="{73645F62-4E10-41B7-9131-36F3B06D3419}" dt="2020-11-13T01:33:06.858" v="800" actId="478"/>
          <ac:picMkLst>
            <pc:docMk/>
            <pc:sldMk cId="1423295440" sldId="328"/>
            <ac:picMk id="5" creationId="{6A84CEEE-52DF-4D58-BD14-4E8F998B21EF}"/>
          </ac:picMkLst>
        </pc:picChg>
      </pc:sldChg>
      <pc:sldChg chg="addSp delSp modSp mod">
        <pc:chgData name="PME RSJD Ska" userId="5cf91b3ea628cd44" providerId="LiveId" clId="{73645F62-4E10-41B7-9131-36F3B06D3419}" dt="2020-11-04T04:50:23.702" v="188" actId="1076"/>
        <pc:sldMkLst>
          <pc:docMk/>
          <pc:sldMk cId="3280868631" sldId="329"/>
        </pc:sldMkLst>
        <pc:graphicFrameChg chg="mod modGraphic">
          <ac:chgData name="PME RSJD Ska" userId="5cf91b3ea628cd44" providerId="LiveId" clId="{73645F62-4E10-41B7-9131-36F3B06D3419}" dt="2020-11-04T04:49:53.488" v="183" actId="14100"/>
          <ac:graphicFrameMkLst>
            <pc:docMk/>
            <pc:sldMk cId="3280868631" sldId="329"/>
            <ac:graphicFrameMk id="2" creationId="{8BF2BBF4-33C3-43AA-B44E-D85352D943C6}"/>
          </ac:graphicFrameMkLst>
        </pc:graphicFrameChg>
        <pc:picChg chg="add mod">
          <ac:chgData name="PME RSJD Ska" userId="5cf91b3ea628cd44" providerId="LiveId" clId="{73645F62-4E10-41B7-9131-36F3B06D3419}" dt="2020-11-04T04:50:23.702" v="188" actId="1076"/>
          <ac:picMkLst>
            <pc:docMk/>
            <pc:sldMk cId="3280868631" sldId="329"/>
            <ac:picMk id="5" creationId="{C1075AA3-D173-449D-87EB-C5418E9A86CA}"/>
          </ac:picMkLst>
        </pc:picChg>
        <pc:picChg chg="del">
          <ac:chgData name="PME RSJD Ska" userId="5cf91b3ea628cd44" providerId="LiveId" clId="{73645F62-4E10-41B7-9131-36F3B06D3419}" dt="2020-11-04T04:49:21.126" v="177" actId="478"/>
          <ac:picMkLst>
            <pc:docMk/>
            <pc:sldMk cId="3280868631" sldId="329"/>
            <ac:picMk id="9" creationId="{256EF082-E3D3-4882-B198-7C588F68F3E7}"/>
          </ac:picMkLst>
        </pc:picChg>
      </pc:sldChg>
      <pc:sldChg chg="modSp mod">
        <pc:chgData name="PME RSJD Ska" userId="5cf91b3ea628cd44" providerId="LiveId" clId="{73645F62-4E10-41B7-9131-36F3B06D3419}" dt="2020-11-04T04:53:31.911" v="209" actId="1076"/>
        <pc:sldMkLst>
          <pc:docMk/>
          <pc:sldMk cId="3995416473" sldId="330"/>
        </pc:sldMkLst>
        <pc:spChg chg="mod">
          <ac:chgData name="PME RSJD Ska" userId="5cf91b3ea628cd44" providerId="LiveId" clId="{73645F62-4E10-41B7-9131-36F3B06D3419}" dt="2020-11-04T04:53:27.879" v="208" actId="1076"/>
          <ac:spMkLst>
            <pc:docMk/>
            <pc:sldMk cId="3995416473" sldId="330"/>
            <ac:spMk id="2" creationId="{7CD2E900-CC53-44BD-B94F-51AE6B6973C3}"/>
          </ac:spMkLst>
        </pc:spChg>
        <pc:graphicFrameChg chg="mod">
          <ac:chgData name="PME RSJD Ska" userId="5cf91b3ea628cd44" providerId="LiveId" clId="{73645F62-4E10-41B7-9131-36F3B06D3419}" dt="2020-11-04T04:53:31.911" v="209" actId="1076"/>
          <ac:graphicFrameMkLst>
            <pc:docMk/>
            <pc:sldMk cId="3995416473" sldId="330"/>
            <ac:graphicFrameMk id="5" creationId="{FB488881-5C92-483C-BFAA-997D76170DB6}"/>
          </ac:graphicFrameMkLst>
        </pc:graphicFrameChg>
      </pc:sldChg>
      <pc:sldChg chg="modSp mod">
        <pc:chgData name="PME RSJD Ska" userId="5cf91b3ea628cd44" providerId="LiveId" clId="{73645F62-4E10-41B7-9131-36F3B06D3419}" dt="2020-11-04T04:53:51.590" v="210" actId="1076"/>
        <pc:sldMkLst>
          <pc:docMk/>
          <pc:sldMk cId="685494389" sldId="331"/>
        </pc:sldMkLst>
        <pc:graphicFrameChg chg="mod modGraphic">
          <ac:chgData name="PME RSJD Ska" userId="5cf91b3ea628cd44" providerId="LiveId" clId="{73645F62-4E10-41B7-9131-36F3B06D3419}" dt="2020-11-04T04:53:51.590" v="210" actId="1076"/>
          <ac:graphicFrameMkLst>
            <pc:docMk/>
            <pc:sldMk cId="685494389" sldId="331"/>
            <ac:graphicFrameMk id="6" creationId="{0051977E-2EBB-447D-8BAD-04EFF016F2BF}"/>
          </ac:graphicFrameMkLst>
        </pc:graphicFrameChg>
      </pc:sldChg>
      <pc:sldChg chg="modSp mod">
        <pc:chgData name="PME RSJD Ska" userId="5cf91b3ea628cd44" providerId="LiveId" clId="{73645F62-4E10-41B7-9131-36F3B06D3419}" dt="2020-11-04T04:54:20.792" v="215" actId="20577"/>
        <pc:sldMkLst>
          <pc:docMk/>
          <pc:sldMk cId="3562875944" sldId="332"/>
        </pc:sldMkLst>
        <pc:graphicFrameChg chg="mod modGraphic">
          <ac:chgData name="PME RSJD Ska" userId="5cf91b3ea628cd44" providerId="LiveId" clId="{73645F62-4E10-41B7-9131-36F3B06D3419}" dt="2020-11-04T04:54:20.792" v="215" actId="20577"/>
          <ac:graphicFrameMkLst>
            <pc:docMk/>
            <pc:sldMk cId="3562875944" sldId="332"/>
            <ac:graphicFrameMk id="4" creationId="{3C53B416-E845-4784-9745-898ACD4EAB74}"/>
          </ac:graphicFrameMkLst>
        </pc:graphicFrameChg>
      </pc:sldChg>
      <pc:sldChg chg="modSp mod">
        <pc:chgData name="PME RSJD Ska" userId="5cf91b3ea628cd44" providerId="LiveId" clId="{73645F62-4E10-41B7-9131-36F3B06D3419}" dt="2020-11-04T04:54:56.304" v="217" actId="14100"/>
        <pc:sldMkLst>
          <pc:docMk/>
          <pc:sldMk cId="442991601" sldId="333"/>
        </pc:sldMkLst>
        <pc:graphicFrameChg chg="mod modGraphic">
          <ac:chgData name="PME RSJD Ska" userId="5cf91b3ea628cd44" providerId="LiveId" clId="{73645F62-4E10-41B7-9131-36F3B06D3419}" dt="2020-11-04T04:54:56.304" v="217" actId="14100"/>
          <ac:graphicFrameMkLst>
            <pc:docMk/>
            <pc:sldMk cId="442991601" sldId="333"/>
            <ac:graphicFrameMk id="4" creationId="{A32567D2-6B24-422D-B5B4-7F69D5337C9F}"/>
          </ac:graphicFrameMkLst>
        </pc:graphicFrameChg>
      </pc:sldChg>
      <pc:sldChg chg="modSp mod">
        <pc:chgData name="PME RSJD Ska" userId="5cf91b3ea628cd44" providerId="LiveId" clId="{73645F62-4E10-41B7-9131-36F3B06D3419}" dt="2020-11-04T04:55:48.779" v="223" actId="122"/>
        <pc:sldMkLst>
          <pc:docMk/>
          <pc:sldMk cId="3290242205" sldId="334"/>
        </pc:sldMkLst>
        <pc:graphicFrameChg chg="mod modGraphic">
          <ac:chgData name="PME RSJD Ska" userId="5cf91b3ea628cd44" providerId="LiveId" clId="{73645F62-4E10-41B7-9131-36F3B06D3419}" dt="2020-11-04T04:55:48.779" v="223" actId="122"/>
          <ac:graphicFrameMkLst>
            <pc:docMk/>
            <pc:sldMk cId="3290242205" sldId="334"/>
            <ac:graphicFrameMk id="4" creationId="{8E4CA493-6153-4028-8BCE-0F2DEEBF8814}"/>
          </ac:graphicFrameMkLst>
        </pc:graphicFrameChg>
      </pc:sldChg>
      <pc:sldChg chg="addSp delSp modSp mod">
        <pc:chgData name="PME RSJD Ska" userId="5cf91b3ea628cd44" providerId="LiveId" clId="{73645F62-4E10-41B7-9131-36F3B06D3419}" dt="2020-11-23T01:10:33.490" v="1306" actId="242"/>
        <pc:sldMkLst>
          <pc:docMk/>
          <pc:sldMk cId="523957324" sldId="335"/>
        </pc:sldMkLst>
        <pc:spChg chg="mod">
          <ac:chgData name="PME RSJD Ska" userId="5cf91b3ea628cd44" providerId="LiveId" clId="{73645F62-4E10-41B7-9131-36F3B06D3419}" dt="2020-11-04T04:57:02.854" v="233" actId="1076"/>
          <ac:spMkLst>
            <pc:docMk/>
            <pc:sldMk cId="523957324" sldId="335"/>
            <ac:spMk id="12" creationId="{635B9EBE-02F1-4C95-8B16-9D11D3C7EF4A}"/>
          </ac:spMkLst>
        </pc:spChg>
        <pc:grpChg chg="mod">
          <ac:chgData name="PME RSJD Ska" userId="5cf91b3ea628cd44" providerId="LiveId" clId="{73645F62-4E10-41B7-9131-36F3B06D3419}" dt="2020-11-04T04:57:07.535" v="234" actId="1076"/>
          <ac:grpSpMkLst>
            <pc:docMk/>
            <pc:sldMk cId="523957324" sldId="335"/>
            <ac:grpSpMk id="5" creationId="{CA7059E4-204D-4499-B4D2-F2FF303F9D93}"/>
          </ac:grpSpMkLst>
        </pc:grpChg>
        <pc:graphicFrameChg chg="mod modGraphic">
          <ac:chgData name="PME RSJD Ska" userId="5cf91b3ea628cd44" providerId="LiveId" clId="{73645F62-4E10-41B7-9131-36F3B06D3419}" dt="2020-11-23T01:10:33.490" v="1306" actId="242"/>
          <ac:graphicFrameMkLst>
            <pc:docMk/>
            <pc:sldMk cId="523957324" sldId="335"/>
            <ac:graphicFrameMk id="2" creationId="{5E446848-3513-4462-9102-A534BB49F219}"/>
          </ac:graphicFrameMkLst>
        </pc:graphicFrameChg>
        <pc:graphicFrameChg chg="mod modGraphic">
          <ac:chgData name="PME RSJD Ska" userId="5cf91b3ea628cd44" providerId="LiveId" clId="{73645F62-4E10-41B7-9131-36F3B06D3419}" dt="2020-11-23T01:09:36.218" v="1304" actId="20577"/>
          <ac:graphicFrameMkLst>
            <pc:docMk/>
            <pc:sldMk cId="523957324" sldId="335"/>
            <ac:graphicFrameMk id="4" creationId="{8D19E686-7D64-46A8-ABE5-546F34D8058C}"/>
          </ac:graphicFrameMkLst>
        </pc:graphicFrameChg>
        <pc:picChg chg="del">
          <ac:chgData name="PME RSJD Ska" userId="5cf91b3ea628cd44" providerId="LiveId" clId="{73645F62-4E10-41B7-9131-36F3B06D3419}" dt="2020-11-04T04:56:11.679" v="225" actId="478"/>
          <ac:picMkLst>
            <pc:docMk/>
            <pc:sldMk cId="523957324" sldId="335"/>
            <ac:picMk id="11" creationId="{251B12E1-9532-4A39-ABD0-F33ECC64671F}"/>
          </ac:picMkLst>
        </pc:picChg>
        <pc:picChg chg="add mod">
          <ac:chgData name="PME RSJD Ska" userId="5cf91b3ea628cd44" providerId="LiveId" clId="{73645F62-4E10-41B7-9131-36F3B06D3419}" dt="2020-11-04T04:56:41.815" v="231" actId="1076"/>
          <ac:picMkLst>
            <pc:docMk/>
            <pc:sldMk cId="523957324" sldId="335"/>
            <ac:picMk id="14" creationId="{02D1D2AF-89DE-46DF-8E5E-921EADB58ADE}"/>
          </ac:picMkLst>
        </pc:picChg>
      </pc:sldChg>
      <pc:sldChg chg="addSp delSp modSp mod">
        <pc:chgData name="PME RSJD Ska" userId="5cf91b3ea628cd44" providerId="LiveId" clId="{73645F62-4E10-41B7-9131-36F3B06D3419}" dt="2020-11-04T05:36:45.904" v="241" actId="1076"/>
        <pc:sldMkLst>
          <pc:docMk/>
          <pc:sldMk cId="3102947785" sldId="336"/>
        </pc:sldMkLst>
        <pc:picChg chg="del">
          <ac:chgData name="PME RSJD Ska" userId="5cf91b3ea628cd44" providerId="LiveId" clId="{73645F62-4E10-41B7-9131-36F3B06D3419}" dt="2020-11-04T05:36:29.207" v="239" actId="478"/>
          <ac:picMkLst>
            <pc:docMk/>
            <pc:sldMk cId="3102947785" sldId="336"/>
            <ac:picMk id="5" creationId="{4C208DE8-31BB-4EA6-8335-624E3CA6D6F3}"/>
          </ac:picMkLst>
        </pc:picChg>
        <pc:picChg chg="add mod">
          <ac:chgData name="PME RSJD Ska" userId="5cf91b3ea628cd44" providerId="LiveId" clId="{73645F62-4E10-41B7-9131-36F3B06D3419}" dt="2020-11-04T05:36:45.904" v="241" actId="1076"/>
          <ac:picMkLst>
            <pc:docMk/>
            <pc:sldMk cId="3102947785" sldId="336"/>
            <ac:picMk id="6" creationId="{A4076357-4244-4465-AE14-4975AD4D7A65}"/>
          </ac:picMkLst>
        </pc:picChg>
      </pc:sldChg>
      <pc:sldChg chg="addSp delSp modSp mod">
        <pc:chgData name="PME RSJD Ska" userId="5cf91b3ea628cd44" providerId="LiveId" clId="{73645F62-4E10-41B7-9131-36F3B06D3419}" dt="2020-11-09T01:41:39.955" v="768" actId="14100"/>
        <pc:sldMkLst>
          <pc:docMk/>
          <pc:sldMk cId="1473697016" sldId="337"/>
        </pc:sldMkLst>
        <pc:graphicFrameChg chg="mod modGraphic">
          <ac:chgData name="PME RSJD Ska" userId="5cf91b3ea628cd44" providerId="LiveId" clId="{73645F62-4E10-41B7-9131-36F3B06D3419}" dt="2020-11-09T01:41:39.955" v="768" actId="14100"/>
          <ac:graphicFrameMkLst>
            <pc:docMk/>
            <pc:sldMk cId="1473697016" sldId="337"/>
            <ac:graphicFrameMk id="6" creationId="{3EF375C1-D33A-45A2-A259-5C6A186B47C5}"/>
          </ac:graphicFrameMkLst>
        </pc:graphicFrameChg>
        <pc:picChg chg="add mod">
          <ac:chgData name="PME RSJD Ska" userId="5cf91b3ea628cd44" providerId="LiveId" clId="{73645F62-4E10-41B7-9131-36F3B06D3419}" dt="2020-11-04T05:38:36.841" v="258" actId="1076"/>
          <ac:picMkLst>
            <pc:docMk/>
            <pc:sldMk cId="1473697016" sldId="337"/>
            <ac:picMk id="4" creationId="{DB4EDD90-6FAA-4D3D-ACF2-AD87BE184393}"/>
          </ac:picMkLst>
        </pc:picChg>
        <pc:picChg chg="del">
          <ac:chgData name="PME RSJD Ska" userId="5cf91b3ea628cd44" providerId="LiveId" clId="{73645F62-4E10-41B7-9131-36F3B06D3419}" dt="2020-11-04T05:38:11.839" v="256" actId="478"/>
          <ac:picMkLst>
            <pc:docMk/>
            <pc:sldMk cId="1473697016" sldId="337"/>
            <ac:picMk id="7" creationId="{B1F66360-C112-4E66-80BE-126289C7AA5C}"/>
          </ac:picMkLst>
        </pc:picChg>
      </pc:sldChg>
      <pc:sldChg chg="addSp delSp modSp mod">
        <pc:chgData name="PME RSJD Ska" userId="5cf91b3ea628cd44" providerId="LiveId" clId="{73645F62-4E10-41B7-9131-36F3B06D3419}" dt="2020-11-13T01:33:38.983" v="804" actId="1076"/>
        <pc:sldMkLst>
          <pc:docMk/>
          <pc:sldMk cId="2217208449" sldId="338"/>
        </pc:sldMkLst>
        <pc:spChg chg="mod">
          <ac:chgData name="PME RSJD Ska" userId="5cf91b3ea628cd44" providerId="LiveId" clId="{73645F62-4E10-41B7-9131-36F3B06D3419}" dt="2020-11-13T01:33:38.983" v="804" actId="1076"/>
          <ac:spMkLst>
            <pc:docMk/>
            <pc:sldMk cId="2217208449" sldId="338"/>
            <ac:spMk id="15" creationId="{6935A6A8-3E23-4CC6-8184-B67D5706A287}"/>
          </ac:spMkLst>
        </pc:spChg>
        <pc:picChg chg="add">
          <ac:chgData name="PME RSJD Ska" userId="5cf91b3ea628cd44" providerId="LiveId" clId="{73645F62-4E10-41B7-9131-36F3B06D3419}" dt="2020-11-13T01:33:11.640" v="803" actId="22"/>
          <ac:picMkLst>
            <pc:docMk/>
            <pc:sldMk cId="2217208449" sldId="338"/>
            <ac:picMk id="3" creationId="{12F75D09-8511-425D-ADF1-78FB83C250E6}"/>
          </ac:picMkLst>
        </pc:picChg>
        <pc:picChg chg="add mod">
          <ac:chgData name="PME RSJD Ska" userId="5cf91b3ea628cd44" providerId="LiveId" clId="{73645F62-4E10-41B7-9131-36F3B06D3419}" dt="2020-11-04T05:39:35.448" v="262" actId="1076"/>
          <ac:picMkLst>
            <pc:docMk/>
            <pc:sldMk cId="2217208449" sldId="338"/>
            <ac:picMk id="4" creationId="{FED73C63-C3DB-407D-A6DC-DC7D8CA13FFF}"/>
          </ac:picMkLst>
        </pc:picChg>
        <pc:picChg chg="del">
          <ac:chgData name="PME RSJD Ska" userId="5cf91b3ea628cd44" providerId="LiveId" clId="{73645F62-4E10-41B7-9131-36F3B06D3419}" dt="2020-11-04T05:38:45.551" v="259" actId="478"/>
          <ac:picMkLst>
            <pc:docMk/>
            <pc:sldMk cId="2217208449" sldId="338"/>
            <ac:picMk id="13" creationId="{14A900F7-78D3-4C56-B970-51C8CDB7DE59}"/>
          </ac:picMkLst>
        </pc:picChg>
      </pc:sldChg>
      <pc:sldChg chg="addSp delSp modSp mod">
        <pc:chgData name="PME RSJD Ska" userId="5cf91b3ea628cd44" providerId="LiveId" clId="{73645F62-4E10-41B7-9131-36F3B06D3419}" dt="2020-11-13T03:15:00.256" v="852" actId="14734"/>
        <pc:sldMkLst>
          <pc:docMk/>
          <pc:sldMk cId="1788794418" sldId="339"/>
        </pc:sldMkLst>
        <pc:graphicFrameChg chg="mod modGraphic">
          <ac:chgData name="PME RSJD Ska" userId="5cf91b3ea628cd44" providerId="LiveId" clId="{73645F62-4E10-41B7-9131-36F3B06D3419}" dt="2020-11-13T03:15:00.256" v="852" actId="14734"/>
          <ac:graphicFrameMkLst>
            <pc:docMk/>
            <pc:sldMk cId="1788794418" sldId="339"/>
            <ac:graphicFrameMk id="3" creationId="{64930AB0-CC51-4F46-A17F-161DF1E0F204}"/>
          </ac:graphicFrameMkLst>
        </pc:graphicFrameChg>
        <pc:picChg chg="add">
          <ac:chgData name="PME RSJD Ska" userId="5cf91b3ea628cd44" providerId="LiveId" clId="{73645F62-4E10-41B7-9131-36F3B06D3419}" dt="2020-11-13T01:32:56.218" v="798" actId="22"/>
          <ac:picMkLst>
            <pc:docMk/>
            <pc:sldMk cId="1788794418" sldId="339"/>
            <ac:picMk id="4" creationId="{8B4BA6E5-E172-4932-BF4F-4A8D5D0D4304}"/>
          </ac:picMkLst>
        </pc:picChg>
        <pc:picChg chg="del">
          <ac:chgData name="PME RSJD Ska" userId="5cf91b3ea628cd44" providerId="LiveId" clId="{73645F62-4E10-41B7-9131-36F3B06D3419}" dt="2020-11-13T01:32:54.812" v="797" actId="478"/>
          <ac:picMkLst>
            <pc:docMk/>
            <pc:sldMk cId="1788794418" sldId="339"/>
            <ac:picMk id="8" creationId="{CEE0B18E-F28B-4C04-9CA2-E3378C8AFD1E}"/>
          </ac:picMkLst>
        </pc:picChg>
      </pc:sldChg>
      <pc:sldChg chg="addSp delSp modSp mod">
        <pc:chgData name="PME RSJD Ska" userId="5cf91b3ea628cd44" providerId="LiveId" clId="{73645F62-4E10-41B7-9131-36F3B06D3419}" dt="2020-11-13T01:32:46.045" v="795" actId="22"/>
        <pc:sldMkLst>
          <pc:docMk/>
          <pc:sldMk cId="3420405874" sldId="340"/>
        </pc:sldMkLst>
        <pc:spChg chg="mod">
          <ac:chgData name="PME RSJD Ska" userId="5cf91b3ea628cd44" providerId="LiveId" clId="{73645F62-4E10-41B7-9131-36F3B06D3419}" dt="2020-11-04T05:49:44.568" v="270" actId="1076"/>
          <ac:spMkLst>
            <pc:docMk/>
            <pc:sldMk cId="3420405874" sldId="340"/>
            <ac:spMk id="10" creationId="{8568ED37-ACC2-467B-A3DB-0EF6984126C9}"/>
          </ac:spMkLst>
        </pc:spChg>
        <pc:spChg chg="mod">
          <ac:chgData name="PME RSJD Ska" userId="5cf91b3ea628cd44" providerId="LiveId" clId="{73645F62-4E10-41B7-9131-36F3B06D3419}" dt="2020-11-04T05:50:41.007" v="272" actId="1076"/>
          <ac:spMkLst>
            <pc:docMk/>
            <pc:sldMk cId="3420405874" sldId="340"/>
            <ac:spMk id="12" creationId="{B39630F0-5365-4382-BEBA-F1F0EF1745DE}"/>
          </ac:spMkLst>
        </pc:spChg>
        <pc:graphicFrameChg chg="mod modGraphic">
          <ac:chgData name="PME RSJD Ska" userId="5cf91b3ea628cd44" providerId="LiveId" clId="{73645F62-4E10-41B7-9131-36F3B06D3419}" dt="2020-11-06T04:32:49.355" v="352" actId="20577"/>
          <ac:graphicFrameMkLst>
            <pc:docMk/>
            <pc:sldMk cId="3420405874" sldId="340"/>
            <ac:graphicFrameMk id="3" creationId="{61E87447-1D1F-4AAA-ADD1-B1E3625374DC}"/>
          </ac:graphicFrameMkLst>
        </pc:graphicFrameChg>
        <pc:graphicFrameChg chg="mod modGraphic">
          <ac:chgData name="PME RSJD Ska" userId="5cf91b3ea628cd44" providerId="LiveId" clId="{73645F62-4E10-41B7-9131-36F3B06D3419}" dt="2020-11-06T02:34:44.146" v="341" actId="20577"/>
          <ac:graphicFrameMkLst>
            <pc:docMk/>
            <pc:sldMk cId="3420405874" sldId="340"/>
            <ac:graphicFrameMk id="4" creationId="{E45ACD32-5DAC-4494-AAB2-CA1A4A264BB1}"/>
          </ac:graphicFrameMkLst>
        </pc:graphicFrameChg>
        <pc:picChg chg="add">
          <ac:chgData name="PME RSJD Ska" userId="5cf91b3ea628cd44" providerId="LiveId" clId="{73645F62-4E10-41B7-9131-36F3B06D3419}" dt="2020-11-13T01:32:46.045" v="795" actId="22"/>
          <ac:picMkLst>
            <pc:docMk/>
            <pc:sldMk cId="3420405874" sldId="340"/>
            <ac:picMk id="5" creationId="{4B6D3328-CCF5-4C48-8CEC-124659D5B409}"/>
          </ac:picMkLst>
        </pc:picChg>
        <pc:picChg chg="del">
          <ac:chgData name="PME RSJD Ska" userId="5cf91b3ea628cd44" providerId="LiveId" clId="{73645F62-4E10-41B7-9131-36F3B06D3419}" dt="2020-11-06T02:34:46.646" v="342" actId="478"/>
          <ac:picMkLst>
            <pc:docMk/>
            <pc:sldMk cId="3420405874" sldId="340"/>
            <ac:picMk id="14" creationId="{9B056161-0789-41C2-AA3D-56125E90FB8C}"/>
          </ac:picMkLst>
        </pc:picChg>
      </pc:sldChg>
      <pc:sldChg chg="addSp delSp modSp mod">
        <pc:chgData name="PME RSJD Ska" userId="5cf91b3ea628cd44" providerId="LiveId" clId="{73645F62-4E10-41B7-9131-36F3B06D3419}" dt="2020-11-23T01:16:57.305" v="1348"/>
        <pc:sldMkLst>
          <pc:docMk/>
          <pc:sldMk cId="2790553151" sldId="341"/>
        </pc:sldMkLst>
        <pc:graphicFrameChg chg="mod">
          <ac:chgData name="PME RSJD Ska" userId="5cf91b3ea628cd44" providerId="LiveId" clId="{73645F62-4E10-41B7-9131-36F3B06D3419}" dt="2020-11-23T01:16:57.305" v="1348"/>
          <ac:graphicFrameMkLst>
            <pc:docMk/>
            <pc:sldMk cId="2790553151" sldId="341"/>
            <ac:graphicFrameMk id="3" creationId="{D96A5BDC-3277-4D60-8CF6-298455297E54}"/>
          </ac:graphicFrameMkLst>
        </pc:graphicFrameChg>
        <pc:picChg chg="del">
          <ac:chgData name="PME RSJD Ska" userId="5cf91b3ea628cd44" providerId="LiveId" clId="{73645F62-4E10-41B7-9131-36F3B06D3419}" dt="2020-11-13T01:31:47.904" v="783" actId="478"/>
          <ac:picMkLst>
            <pc:docMk/>
            <pc:sldMk cId="2790553151" sldId="341"/>
            <ac:picMk id="5" creationId="{7AE1C38A-BFC5-4A60-9AD0-5C93A653FAA3}"/>
          </ac:picMkLst>
        </pc:picChg>
        <pc:picChg chg="add mod">
          <ac:chgData name="PME RSJD Ska" userId="5cf91b3ea628cd44" providerId="LiveId" clId="{73645F62-4E10-41B7-9131-36F3B06D3419}" dt="2020-11-13T01:32:17.514" v="788" actId="1076"/>
          <ac:picMkLst>
            <pc:docMk/>
            <pc:sldMk cId="2790553151" sldId="341"/>
            <ac:picMk id="8" creationId="{E20B5850-F7FD-4A3B-9CD1-F4EFCB400960}"/>
          </ac:picMkLst>
        </pc:picChg>
      </pc:sldChg>
      <pc:sldChg chg="addSp delSp modSp mod">
        <pc:chgData name="PME RSJD Ska" userId="5cf91b3ea628cd44" providerId="LiveId" clId="{73645F62-4E10-41B7-9131-36F3B06D3419}" dt="2020-11-13T01:32:24.686" v="790" actId="22"/>
        <pc:sldMkLst>
          <pc:docMk/>
          <pc:sldMk cId="2202508425" sldId="342"/>
        </pc:sldMkLst>
        <pc:spChg chg="mod">
          <ac:chgData name="PME RSJD Ska" userId="5cf91b3ea628cd44" providerId="LiveId" clId="{73645F62-4E10-41B7-9131-36F3B06D3419}" dt="2020-11-04T05:51:08.439" v="277" actId="1076"/>
          <ac:spMkLst>
            <pc:docMk/>
            <pc:sldMk cId="2202508425" sldId="342"/>
            <ac:spMk id="12" creationId="{EC19A802-745B-4AA7-B72E-B61F384CF6A4}"/>
          </ac:spMkLst>
        </pc:spChg>
        <pc:graphicFrameChg chg="mod">
          <ac:chgData name="PME RSJD Ska" userId="5cf91b3ea628cd44" providerId="LiveId" clId="{73645F62-4E10-41B7-9131-36F3B06D3419}" dt="2020-11-04T05:51:05.751" v="276" actId="1076"/>
          <ac:graphicFrameMkLst>
            <pc:docMk/>
            <pc:sldMk cId="2202508425" sldId="342"/>
            <ac:graphicFrameMk id="5" creationId="{2FDDC16A-BBEC-4F4A-A7CE-D173E011B777}"/>
          </ac:graphicFrameMkLst>
        </pc:graphicFrameChg>
        <pc:picChg chg="add">
          <ac:chgData name="PME RSJD Ska" userId="5cf91b3ea628cd44" providerId="LiveId" clId="{73645F62-4E10-41B7-9131-36F3B06D3419}" dt="2020-11-13T01:32:24.686" v="790" actId="22"/>
          <ac:picMkLst>
            <pc:docMk/>
            <pc:sldMk cId="2202508425" sldId="342"/>
            <ac:picMk id="4" creationId="{CF93F099-2A53-435C-98FC-8D74D5BFBD25}"/>
          </ac:picMkLst>
        </pc:picChg>
        <pc:picChg chg="del">
          <ac:chgData name="PME RSJD Ska" userId="5cf91b3ea628cd44" providerId="LiveId" clId="{73645F62-4E10-41B7-9131-36F3B06D3419}" dt="2020-11-13T01:32:22.983" v="789" actId="478"/>
          <ac:picMkLst>
            <pc:docMk/>
            <pc:sldMk cId="2202508425" sldId="342"/>
            <ac:picMk id="14" creationId="{6FA90334-ACDB-44BB-96B7-0CDF17B720E3}"/>
          </ac:picMkLst>
        </pc:picChg>
      </pc:sldChg>
      <pc:sldChg chg="addSp delSp modSp mod">
        <pc:chgData name="PME RSJD Ska" userId="5cf91b3ea628cd44" providerId="LiveId" clId="{73645F62-4E10-41B7-9131-36F3B06D3419}" dt="2020-11-23T01:15:57.087" v="1338" actId="798"/>
        <pc:sldMkLst>
          <pc:docMk/>
          <pc:sldMk cId="3858784956" sldId="343"/>
        </pc:sldMkLst>
        <pc:spChg chg="mod">
          <ac:chgData name="PME RSJD Ska" userId="5cf91b3ea628cd44" providerId="LiveId" clId="{73645F62-4E10-41B7-9131-36F3B06D3419}" dt="2020-11-04T05:50:58.655" v="275" actId="1076"/>
          <ac:spMkLst>
            <pc:docMk/>
            <pc:sldMk cId="3858784956" sldId="343"/>
            <ac:spMk id="9" creationId="{61A251D2-249F-4831-B9DF-C87BB5C327FF}"/>
          </ac:spMkLst>
        </pc:spChg>
        <pc:graphicFrameChg chg="mod modGraphic">
          <ac:chgData name="PME RSJD Ska" userId="5cf91b3ea628cd44" providerId="LiveId" clId="{73645F62-4E10-41B7-9131-36F3B06D3419}" dt="2020-11-23T01:15:45.025" v="1336" actId="20577"/>
          <ac:graphicFrameMkLst>
            <pc:docMk/>
            <pc:sldMk cId="3858784956" sldId="343"/>
            <ac:graphicFrameMk id="3" creationId="{7FC95D06-521A-4F06-976C-D8B1B44F1336}"/>
          </ac:graphicFrameMkLst>
        </pc:graphicFrameChg>
        <pc:graphicFrameChg chg="mod modGraphic">
          <ac:chgData name="PME RSJD Ska" userId="5cf91b3ea628cd44" providerId="LiveId" clId="{73645F62-4E10-41B7-9131-36F3B06D3419}" dt="2020-11-23T01:15:57.087" v="1338" actId="798"/>
          <ac:graphicFrameMkLst>
            <pc:docMk/>
            <pc:sldMk cId="3858784956" sldId="343"/>
            <ac:graphicFrameMk id="4" creationId="{6EAEE364-339E-4C3B-AAC3-D7BECD0B54C7}"/>
          </ac:graphicFrameMkLst>
        </pc:graphicFrameChg>
        <pc:picChg chg="add">
          <ac:chgData name="PME RSJD Ska" userId="5cf91b3ea628cd44" providerId="LiveId" clId="{73645F62-4E10-41B7-9131-36F3B06D3419}" dt="2020-11-13T01:32:35.998" v="793" actId="22"/>
          <ac:picMkLst>
            <pc:docMk/>
            <pc:sldMk cId="3858784956" sldId="343"/>
            <ac:picMk id="5" creationId="{A3918B57-AF26-4E64-BCBA-DE9D054B99B3}"/>
          </ac:picMkLst>
        </pc:picChg>
        <pc:picChg chg="del">
          <ac:chgData name="PME RSJD Ska" userId="5cf91b3ea628cd44" providerId="LiveId" clId="{73645F62-4E10-41B7-9131-36F3B06D3419}" dt="2020-11-13T01:32:34.014" v="792" actId="478"/>
          <ac:picMkLst>
            <pc:docMk/>
            <pc:sldMk cId="3858784956" sldId="343"/>
            <ac:picMk id="11" creationId="{18E58FB9-47BD-4D24-9E5F-1AC15E518799}"/>
          </ac:picMkLst>
        </pc:picChg>
      </pc:sldChg>
      <pc:sldChg chg="addSp delSp modSp mod">
        <pc:chgData name="PME RSJD Ska" userId="5cf91b3ea628cd44" providerId="LiveId" clId="{73645F62-4E10-41B7-9131-36F3B06D3419}" dt="2020-11-09T01:45:22.107" v="775" actId="20577"/>
        <pc:sldMkLst>
          <pc:docMk/>
          <pc:sldMk cId="3113836606" sldId="344"/>
        </pc:sldMkLst>
        <pc:graphicFrameChg chg="mod modGraphic">
          <ac:chgData name="PME RSJD Ska" userId="5cf91b3ea628cd44" providerId="LiveId" clId="{73645F62-4E10-41B7-9131-36F3B06D3419}" dt="2020-11-09T01:45:22.107" v="775" actId="20577"/>
          <ac:graphicFrameMkLst>
            <pc:docMk/>
            <pc:sldMk cId="3113836606" sldId="344"/>
            <ac:graphicFrameMk id="6" creationId="{B02C5C14-C0CE-47F3-89E1-FC0B8E6EEEA2}"/>
          </ac:graphicFrameMkLst>
        </pc:graphicFrameChg>
        <pc:picChg chg="add mod">
          <ac:chgData name="PME RSJD Ska" userId="5cf91b3ea628cd44" providerId="LiveId" clId="{73645F62-4E10-41B7-9131-36F3B06D3419}" dt="2020-11-04T05:37:15.152" v="246" actId="14100"/>
          <ac:picMkLst>
            <pc:docMk/>
            <pc:sldMk cId="3113836606" sldId="344"/>
            <ac:picMk id="4" creationId="{DE1DF3DD-60D1-44F3-A4B2-A98789872A3A}"/>
          </ac:picMkLst>
        </pc:picChg>
        <pc:picChg chg="del">
          <ac:chgData name="PME RSJD Ska" userId="5cf91b3ea628cd44" providerId="LiveId" clId="{73645F62-4E10-41B7-9131-36F3B06D3419}" dt="2020-11-04T05:37:05.663" v="242" actId="478"/>
          <ac:picMkLst>
            <pc:docMk/>
            <pc:sldMk cId="3113836606" sldId="344"/>
            <ac:picMk id="5" creationId="{4C208DE8-31BB-4EA6-8335-624E3CA6D6F3}"/>
          </ac:picMkLst>
        </pc:picChg>
      </pc:sldChg>
      <pc:sldChg chg="modSp mod">
        <pc:chgData name="PME RSJD Ska" userId="5cf91b3ea628cd44" providerId="LiveId" clId="{73645F62-4E10-41B7-9131-36F3B06D3419}" dt="2020-11-04T04:56:08.014" v="224" actId="1076"/>
        <pc:sldMkLst>
          <pc:docMk/>
          <pc:sldMk cId="301858827" sldId="345"/>
        </pc:sldMkLst>
        <pc:graphicFrameChg chg="mod">
          <ac:chgData name="PME RSJD Ska" userId="5cf91b3ea628cd44" providerId="LiveId" clId="{73645F62-4E10-41B7-9131-36F3B06D3419}" dt="2020-11-04T04:56:08.014" v="224" actId="1076"/>
          <ac:graphicFrameMkLst>
            <pc:docMk/>
            <pc:sldMk cId="301858827" sldId="345"/>
            <ac:graphicFrameMk id="3" creationId="{FB376035-3C7B-442C-8A01-A8237AA78729}"/>
          </ac:graphicFrameMkLst>
        </pc:graphicFrameChg>
      </pc:sldChg>
      <pc:sldChg chg="modSp mod">
        <pc:chgData name="PME RSJD Ska" userId="5cf91b3ea628cd44" providerId="LiveId" clId="{73645F62-4E10-41B7-9131-36F3B06D3419}" dt="2020-11-18T01:35:36.299" v="881" actId="14100"/>
        <pc:sldMkLst>
          <pc:docMk/>
          <pc:sldMk cId="2146032810" sldId="346"/>
        </pc:sldMkLst>
        <pc:graphicFrameChg chg="mod modGraphic">
          <ac:chgData name="PME RSJD Ska" userId="5cf91b3ea628cd44" providerId="LiveId" clId="{73645F62-4E10-41B7-9131-36F3B06D3419}" dt="2020-11-18T01:35:36.299" v="881" actId="14100"/>
          <ac:graphicFrameMkLst>
            <pc:docMk/>
            <pc:sldMk cId="2146032810" sldId="346"/>
            <ac:graphicFrameMk id="3" creationId="{9477CE2B-7C3B-4715-A5AB-D12A444CB2C5}"/>
          </ac:graphicFrameMkLst>
        </pc:graphicFrameChg>
      </pc:sldChg>
      <pc:sldChg chg="addSp modSp mod">
        <pc:chgData name="PME RSJD Ska" userId="5cf91b3ea628cd44" providerId="LiveId" clId="{73645F62-4E10-41B7-9131-36F3B06D3419}" dt="2020-11-23T01:16:30.549" v="1347" actId="20577"/>
        <pc:sldMkLst>
          <pc:docMk/>
          <pc:sldMk cId="4171758976" sldId="347"/>
        </pc:sldMkLst>
        <pc:spChg chg="add">
          <ac:chgData name="PME RSJD Ska" userId="5cf91b3ea628cd44" providerId="LiveId" clId="{73645F62-4E10-41B7-9131-36F3B06D3419}" dt="2020-11-13T01:34:11.499" v="809" actId="22"/>
          <ac:spMkLst>
            <pc:docMk/>
            <pc:sldMk cId="4171758976" sldId="347"/>
            <ac:spMk id="8" creationId="{804C3364-B650-4C75-8157-155CFEB0D081}"/>
          </ac:spMkLst>
        </pc:spChg>
        <pc:graphicFrameChg chg="mod modGraphic">
          <ac:chgData name="PME RSJD Ska" userId="5cf91b3ea628cd44" providerId="LiveId" clId="{73645F62-4E10-41B7-9131-36F3B06D3419}" dt="2020-11-23T01:16:30.549" v="1347" actId="20577"/>
          <ac:graphicFrameMkLst>
            <pc:docMk/>
            <pc:sldMk cId="4171758976" sldId="347"/>
            <ac:graphicFrameMk id="3" creationId="{5859E9B2-7A64-4321-B800-D0E8E287873F}"/>
          </ac:graphicFrameMkLst>
        </pc:graphicFrameChg>
        <pc:picChg chg="add">
          <ac:chgData name="PME RSJD Ska" userId="5cf91b3ea628cd44" providerId="LiveId" clId="{73645F62-4E10-41B7-9131-36F3B06D3419}" dt="2020-11-13T01:32:29.967" v="791" actId="22"/>
          <ac:picMkLst>
            <pc:docMk/>
            <pc:sldMk cId="4171758976" sldId="347"/>
            <ac:picMk id="4" creationId="{8EBC0B61-A0C6-47B2-A28D-D603876F082C}"/>
          </ac:picMkLst>
        </pc:picChg>
      </pc:sldChg>
      <pc:sldChg chg="addSp modSp mod">
        <pc:chgData name="PME RSJD Ska" userId="5cf91b3ea628cd44" providerId="LiveId" clId="{73645F62-4E10-41B7-9131-36F3B06D3419}" dt="2020-11-23T01:11:49.283" v="1322"/>
        <pc:sldMkLst>
          <pc:docMk/>
          <pc:sldMk cId="98625111" sldId="348"/>
        </pc:sldMkLst>
        <pc:spChg chg="add">
          <ac:chgData name="PME RSJD Ska" userId="5cf91b3ea628cd44" providerId="LiveId" clId="{73645F62-4E10-41B7-9131-36F3B06D3419}" dt="2020-11-13T01:34:04.968" v="808" actId="22"/>
          <ac:spMkLst>
            <pc:docMk/>
            <pc:sldMk cId="98625111" sldId="348"/>
            <ac:spMk id="6" creationId="{4EA1338C-85F6-4EF2-9F0C-C42B1788B8A9}"/>
          </ac:spMkLst>
        </pc:spChg>
        <pc:graphicFrameChg chg="mod">
          <ac:chgData name="PME RSJD Ska" userId="5cf91b3ea628cd44" providerId="LiveId" clId="{73645F62-4E10-41B7-9131-36F3B06D3419}" dt="2020-11-23T01:11:49.283" v="1322"/>
          <ac:graphicFrameMkLst>
            <pc:docMk/>
            <pc:sldMk cId="98625111" sldId="348"/>
            <ac:graphicFrameMk id="5" creationId="{D475F56A-8EBD-4950-9EFF-84B2795A7006}"/>
          </ac:graphicFrameMkLst>
        </pc:graphicFrameChg>
        <pc:picChg chg="add">
          <ac:chgData name="PME RSJD Ska" userId="5cf91b3ea628cd44" providerId="LiveId" clId="{73645F62-4E10-41B7-9131-36F3B06D3419}" dt="2020-11-13T01:32:43.061" v="794" actId="22"/>
          <ac:picMkLst>
            <pc:docMk/>
            <pc:sldMk cId="98625111" sldId="348"/>
            <ac:picMk id="4" creationId="{93CA3152-1583-426D-8631-51E83D7867AB}"/>
          </ac:picMkLst>
        </pc:picChg>
      </pc:sldChg>
      <pc:sldChg chg="addSp modSp mod">
        <pc:chgData name="PME RSJD Ska" userId="5cf91b3ea628cd44" providerId="LiveId" clId="{73645F62-4E10-41B7-9131-36F3B06D3419}" dt="2020-11-23T01:11:36.706" v="1321"/>
        <pc:sldMkLst>
          <pc:docMk/>
          <pc:sldMk cId="2337263860" sldId="349"/>
        </pc:sldMkLst>
        <pc:spChg chg="add">
          <ac:chgData name="PME RSJD Ska" userId="5cf91b3ea628cd44" providerId="LiveId" clId="{73645F62-4E10-41B7-9131-36F3B06D3419}" dt="2020-11-13T01:34:01.077" v="807" actId="22"/>
          <ac:spMkLst>
            <pc:docMk/>
            <pc:sldMk cId="2337263860" sldId="349"/>
            <ac:spMk id="8" creationId="{BACA626A-05C7-4F3B-885D-481967326863}"/>
          </ac:spMkLst>
        </pc:spChg>
        <pc:graphicFrameChg chg="mod modGraphic">
          <ac:chgData name="PME RSJD Ska" userId="5cf91b3ea628cd44" providerId="LiveId" clId="{73645F62-4E10-41B7-9131-36F3B06D3419}" dt="2020-11-23T01:11:36.706" v="1321"/>
          <ac:graphicFrameMkLst>
            <pc:docMk/>
            <pc:sldMk cId="2337263860" sldId="349"/>
            <ac:graphicFrameMk id="3" creationId="{0FAD1EFC-27ED-4944-9C8E-FC2F2823AC36}"/>
          </ac:graphicFrameMkLst>
        </pc:graphicFrameChg>
        <pc:picChg chg="add">
          <ac:chgData name="PME RSJD Ska" userId="5cf91b3ea628cd44" providerId="LiveId" clId="{73645F62-4E10-41B7-9131-36F3B06D3419}" dt="2020-11-13T01:32:50.733" v="796" actId="22"/>
          <ac:picMkLst>
            <pc:docMk/>
            <pc:sldMk cId="2337263860" sldId="349"/>
            <ac:picMk id="4" creationId="{47148DC1-C01F-49A2-BD67-ECA46D1ACAEC}"/>
          </ac:picMkLst>
        </pc:picChg>
      </pc:sldChg>
      <pc:sldChg chg="addSp modSp mod">
        <pc:chgData name="PME RSJD Ska" userId="5cf91b3ea628cd44" providerId="LiveId" clId="{73645F62-4E10-41B7-9131-36F3B06D3419}" dt="2020-11-13T01:33:54.843" v="806" actId="22"/>
        <pc:sldMkLst>
          <pc:docMk/>
          <pc:sldMk cId="2451172552" sldId="350"/>
        </pc:sldMkLst>
        <pc:spChg chg="add">
          <ac:chgData name="PME RSJD Ska" userId="5cf91b3ea628cd44" providerId="LiveId" clId="{73645F62-4E10-41B7-9131-36F3B06D3419}" dt="2020-11-13T01:33:54.843" v="806" actId="22"/>
          <ac:spMkLst>
            <pc:docMk/>
            <pc:sldMk cId="2451172552" sldId="350"/>
            <ac:spMk id="7" creationId="{E666531E-B70E-46DD-8C44-AF7882523574}"/>
          </ac:spMkLst>
        </pc:spChg>
        <pc:graphicFrameChg chg="mod modGraphic">
          <ac:chgData name="PME RSJD Ska" userId="5cf91b3ea628cd44" providerId="LiveId" clId="{73645F62-4E10-41B7-9131-36F3B06D3419}" dt="2020-11-06T04:51:14.008" v="425" actId="20577"/>
          <ac:graphicFrameMkLst>
            <pc:docMk/>
            <pc:sldMk cId="2451172552" sldId="350"/>
            <ac:graphicFrameMk id="3" creationId="{E2F6673C-22AF-45DD-AF92-BF611D2D2831}"/>
          </ac:graphicFrameMkLst>
        </pc:graphicFrameChg>
        <pc:picChg chg="add">
          <ac:chgData name="PME RSJD Ska" userId="5cf91b3ea628cd44" providerId="LiveId" clId="{73645F62-4E10-41B7-9131-36F3B06D3419}" dt="2020-11-13T01:33:02.671" v="799" actId="22"/>
          <ac:picMkLst>
            <pc:docMk/>
            <pc:sldMk cId="2451172552" sldId="350"/>
            <ac:picMk id="5" creationId="{082AF49F-D7CB-4200-AF1B-6A988A8CE609}"/>
          </ac:picMkLst>
        </pc:picChg>
      </pc:sldChg>
      <pc:sldChg chg="addSp mod">
        <pc:chgData name="PME RSJD Ska" userId="5cf91b3ea628cd44" providerId="LiveId" clId="{73645F62-4E10-41B7-9131-36F3B06D3419}" dt="2020-11-13T01:33:51.265" v="805" actId="22"/>
        <pc:sldMkLst>
          <pc:docMk/>
          <pc:sldMk cId="3021585108" sldId="351"/>
        </pc:sldMkLst>
        <pc:spChg chg="add">
          <ac:chgData name="PME RSJD Ska" userId="5cf91b3ea628cd44" providerId="LiveId" clId="{73645F62-4E10-41B7-9131-36F3B06D3419}" dt="2020-11-13T01:33:51.265" v="805" actId="22"/>
          <ac:spMkLst>
            <pc:docMk/>
            <pc:sldMk cId="3021585108" sldId="351"/>
            <ac:spMk id="8" creationId="{BF89060B-F7C5-4EE5-8CCC-6E8A2245B192}"/>
          </ac:spMkLst>
        </pc:spChg>
        <pc:picChg chg="add">
          <ac:chgData name="PME RSJD Ska" userId="5cf91b3ea628cd44" providerId="LiveId" clId="{73645F62-4E10-41B7-9131-36F3B06D3419}" dt="2020-11-13T01:33:09.999" v="802" actId="22"/>
          <ac:picMkLst>
            <pc:docMk/>
            <pc:sldMk cId="3021585108" sldId="351"/>
            <ac:picMk id="4" creationId="{587C8859-540D-471E-9BCD-8B423C81BAE4}"/>
          </ac:picMkLst>
        </pc:picChg>
      </pc:sldChg>
      <pc:sldChg chg="addSp delSp modSp mod">
        <pc:chgData name="PME RSJD Ska" userId="5cf91b3ea628cd44" providerId="LiveId" clId="{73645F62-4E10-41B7-9131-36F3B06D3419}" dt="2020-11-04T04:14:31.078" v="126" actId="1076"/>
        <pc:sldMkLst>
          <pc:docMk/>
          <pc:sldMk cId="1564236466" sldId="352"/>
        </pc:sldMkLst>
        <pc:spChg chg="mod">
          <ac:chgData name="PME RSJD Ska" userId="5cf91b3ea628cd44" providerId="LiveId" clId="{73645F62-4E10-41B7-9131-36F3B06D3419}" dt="2020-11-04T04:14:20.366" v="125" actId="1076"/>
          <ac:spMkLst>
            <pc:docMk/>
            <pc:sldMk cId="1564236466" sldId="352"/>
            <ac:spMk id="5" creationId="{61967120-E41C-4E90-BC29-CEFA1C422BB4}"/>
          </ac:spMkLst>
        </pc:spChg>
        <pc:graphicFrameChg chg="mod modGraphic">
          <ac:chgData name="PME RSJD Ska" userId="5cf91b3ea628cd44" providerId="LiveId" clId="{73645F62-4E10-41B7-9131-36F3B06D3419}" dt="2020-11-03T07:30:05.383" v="5" actId="14100"/>
          <ac:graphicFrameMkLst>
            <pc:docMk/>
            <pc:sldMk cId="1564236466" sldId="352"/>
            <ac:graphicFrameMk id="3" creationId="{8516AD44-0C86-4C8F-9BC4-77AB1743B091}"/>
          </ac:graphicFrameMkLst>
        </pc:graphicFrameChg>
        <pc:graphicFrameChg chg="mod">
          <ac:chgData name="PME RSJD Ska" userId="5cf91b3ea628cd44" providerId="LiveId" clId="{73645F62-4E10-41B7-9131-36F3B06D3419}" dt="2020-11-04T04:13:53.278" v="122" actId="1076"/>
          <ac:graphicFrameMkLst>
            <pc:docMk/>
            <pc:sldMk cId="1564236466" sldId="352"/>
            <ac:graphicFrameMk id="7" creationId="{07A5713F-ABF4-417B-AA24-F82A296263B2}"/>
          </ac:graphicFrameMkLst>
        </pc:graphicFrameChg>
        <pc:picChg chg="del">
          <ac:chgData name="PME RSJD Ska" userId="5cf91b3ea628cd44" providerId="LiveId" clId="{73645F62-4E10-41B7-9131-36F3B06D3419}" dt="2020-11-04T04:13:39.998" v="120" actId="478"/>
          <ac:picMkLst>
            <pc:docMk/>
            <pc:sldMk cId="1564236466" sldId="352"/>
            <ac:picMk id="4" creationId="{7981CE87-8F39-4D52-8AA0-6DC938E5E30D}"/>
          </ac:picMkLst>
        </pc:picChg>
        <pc:picChg chg="add mod">
          <ac:chgData name="PME RSJD Ska" userId="5cf91b3ea628cd44" providerId="LiveId" clId="{73645F62-4E10-41B7-9131-36F3B06D3419}" dt="2020-11-04T04:14:31.078" v="126" actId="1076"/>
          <ac:picMkLst>
            <pc:docMk/>
            <pc:sldMk cId="1564236466" sldId="352"/>
            <ac:picMk id="8" creationId="{20D45B83-AF0C-408B-A1D8-784DFC417FE3}"/>
          </ac:picMkLst>
        </pc:picChg>
      </pc:sldChg>
      <pc:sldChg chg="addSp delSp modSp mod">
        <pc:chgData name="PME RSJD Ska" userId="5cf91b3ea628cd44" providerId="LiveId" clId="{73645F62-4E10-41B7-9131-36F3B06D3419}" dt="2020-11-04T04:48:35.711" v="174" actId="1076"/>
        <pc:sldMkLst>
          <pc:docMk/>
          <pc:sldMk cId="2559380205" sldId="353"/>
        </pc:sldMkLst>
        <pc:picChg chg="add mod">
          <ac:chgData name="PME RSJD Ska" userId="5cf91b3ea628cd44" providerId="LiveId" clId="{73645F62-4E10-41B7-9131-36F3B06D3419}" dt="2020-11-04T04:48:35.711" v="174" actId="1076"/>
          <ac:picMkLst>
            <pc:docMk/>
            <pc:sldMk cId="2559380205" sldId="353"/>
            <ac:picMk id="6" creationId="{1EC5099C-A57A-4288-B24C-98D878BF3207}"/>
          </ac:picMkLst>
        </pc:picChg>
        <pc:picChg chg="del">
          <ac:chgData name="PME RSJD Ska" userId="5cf91b3ea628cd44" providerId="LiveId" clId="{73645F62-4E10-41B7-9131-36F3B06D3419}" dt="2020-11-04T04:48:21.750" v="172" actId="478"/>
          <ac:picMkLst>
            <pc:docMk/>
            <pc:sldMk cId="2559380205" sldId="353"/>
            <ac:picMk id="7" creationId="{FBF4C2E7-7EAF-4480-B2F4-5AAFF3E92FC2}"/>
          </ac:picMkLst>
        </pc:picChg>
      </pc:sldChg>
      <pc:sldChg chg="addSp delSp modSp mod">
        <pc:chgData name="PME RSJD Ska" userId="5cf91b3ea628cd44" providerId="LiveId" clId="{73645F62-4E10-41B7-9131-36F3B06D3419}" dt="2020-11-19T02:50:51.912" v="1035" actId="403"/>
        <pc:sldMkLst>
          <pc:docMk/>
          <pc:sldMk cId="3739452612" sldId="354"/>
        </pc:sldMkLst>
        <pc:graphicFrameChg chg="mod modGraphic">
          <ac:chgData name="PME RSJD Ska" userId="5cf91b3ea628cd44" providerId="LiveId" clId="{73645F62-4E10-41B7-9131-36F3B06D3419}" dt="2020-11-19T02:50:51.912" v="1035" actId="403"/>
          <ac:graphicFrameMkLst>
            <pc:docMk/>
            <pc:sldMk cId="3739452612" sldId="354"/>
            <ac:graphicFrameMk id="5" creationId="{FFF86EE2-C979-415A-A79C-0BD5FDCFC59D}"/>
          </ac:graphicFrameMkLst>
        </pc:graphicFrameChg>
        <pc:picChg chg="del">
          <ac:chgData name="PME RSJD Ska" userId="5cf91b3ea628cd44" providerId="LiveId" clId="{73645F62-4E10-41B7-9131-36F3B06D3419}" dt="2020-11-04T04:20:12.670" v="162" actId="478"/>
          <ac:picMkLst>
            <pc:docMk/>
            <pc:sldMk cId="3739452612" sldId="354"/>
            <ac:picMk id="3" creationId="{6319F03D-9D20-4F9A-9D86-70F120069B0A}"/>
          </ac:picMkLst>
        </pc:picChg>
        <pc:picChg chg="add mod">
          <ac:chgData name="PME RSJD Ska" userId="5cf91b3ea628cd44" providerId="LiveId" clId="{73645F62-4E10-41B7-9131-36F3B06D3419}" dt="2020-11-04T04:20:26.311" v="164" actId="1076"/>
          <ac:picMkLst>
            <pc:docMk/>
            <pc:sldMk cId="3739452612" sldId="354"/>
            <ac:picMk id="6" creationId="{B3630F40-A429-414C-924B-F922B34B6FC4}"/>
          </ac:picMkLst>
        </pc:picChg>
      </pc:sldChg>
      <pc:sldChg chg="addSp delSp modSp mod">
        <pc:chgData name="PME RSJD Ska" userId="5cf91b3ea628cd44" providerId="LiveId" clId="{73645F62-4E10-41B7-9131-36F3B06D3419}" dt="2020-11-18T01:37:43.051" v="892" actId="14100"/>
        <pc:sldMkLst>
          <pc:docMk/>
          <pc:sldMk cId="1126874050" sldId="355"/>
        </pc:sldMkLst>
        <pc:graphicFrameChg chg="mod modGraphic">
          <ac:chgData name="PME RSJD Ska" userId="5cf91b3ea628cd44" providerId="LiveId" clId="{73645F62-4E10-41B7-9131-36F3B06D3419}" dt="2020-11-18T01:37:43.051" v="892" actId="14100"/>
          <ac:graphicFrameMkLst>
            <pc:docMk/>
            <pc:sldMk cId="1126874050" sldId="355"/>
            <ac:graphicFrameMk id="5" creationId="{E3844609-46DC-4E4F-B7E5-80169B7F4619}"/>
          </ac:graphicFrameMkLst>
        </pc:graphicFrameChg>
        <pc:picChg chg="add mod">
          <ac:chgData name="PME RSJD Ska" userId="5cf91b3ea628cd44" providerId="LiveId" clId="{73645F62-4E10-41B7-9131-36F3B06D3419}" dt="2020-11-04T04:13:02.271" v="116" actId="1076"/>
          <ac:picMkLst>
            <pc:docMk/>
            <pc:sldMk cId="1126874050" sldId="355"/>
            <ac:picMk id="4" creationId="{E05FD3C9-DEA5-4BD6-8876-6988AFD34B5D}"/>
          </ac:picMkLst>
        </pc:picChg>
        <pc:picChg chg="del">
          <ac:chgData name="PME RSJD Ska" userId="5cf91b3ea628cd44" providerId="LiveId" clId="{73645F62-4E10-41B7-9131-36F3B06D3419}" dt="2020-11-04T04:12:43.758" v="114" actId="478"/>
          <ac:picMkLst>
            <pc:docMk/>
            <pc:sldMk cId="1126874050" sldId="355"/>
            <ac:picMk id="7" creationId="{B0F34E30-E6FB-497C-87CF-A8821822D7BD}"/>
          </ac:picMkLst>
        </pc:picChg>
      </pc:sldChg>
      <pc:sldChg chg="addSp modSp mod">
        <pc:chgData name="PME RSJD Ska" userId="5cf91b3ea628cd44" providerId="LiveId" clId="{73645F62-4E10-41B7-9131-36F3B06D3419}" dt="2020-11-04T05:38:06.951" v="255" actId="1076"/>
        <pc:sldMkLst>
          <pc:docMk/>
          <pc:sldMk cId="2839093070" sldId="356"/>
        </pc:sldMkLst>
        <pc:spChg chg="mod">
          <ac:chgData name="PME RSJD Ska" userId="5cf91b3ea628cd44" providerId="LiveId" clId="{73645F62-4E10-41B7-9131-36F3B06D3419}" dt="2020-11-04T05:38:04.903" v="254" actId="1076"/>
          <ac:spMkLst>
            <pc:docMk/>
            <pc:sldMk cId="2839093070" sldId="356"/>
            <ac:spMk id="5" creationId="{61D2E709-DF4C-44C1-9A39-917B54FBB673}"/>
          </ac:spMkLst>
        </pc:spChg>
        <pc:picChg chg="add mod">
          <ac:chgData name="PME RSJD Ska" userId="5cf91b3ea628cd44" providerId="LiveId" clId="{73645F62-4E10-41B7-9131-36F3B06D3419}" dt="2020-11-04T05:38:06.951" v="255" actId="1076"/>
          <ac:picMkLst>
            <pc:docMk/>
            <pc:sldMk cId="2839093070" sldId="356"/>
            <ac:picMk id="4" creationId="{92E0A5CF-FAD2-454A-B764-A8AABDAA7A8B}"/>
          </ac:picMkLst>
        </pc:picChg>
      </pc:sldChg>
      <pc:sldChg chg="addSp modSp mod">
        <pc:chgData name="PME RSJD Ska" userId="5cf91b3ea628cd44" providerId="LiveId" clId="{73645F62-4E10-41B7-9131-36F3B06D3419}" dt="2020-11-19T02:53:15.703" v="1044" actId="403"/>
        <pc:sldMkLst>
          <pc:docMk/>
          <pc:sldMk cId="4219209167" sldId="357"/>
        </pc:sldMkLst>
        <pc:spChg chg="add">
          <ac:chgData name="PME RSJD Ska" userId="5cf91b3ea628cd44" providerId="LiveId" clId="{73645F62-4E10-41B7-9131-36F3B06D3419}" dt="2020-11-13T01:34:14.468" v="810" actId="22"/>
          <ac:spMkLst>
            <pc:docMk/>
            <pc:sldMk cId="4219209167" sldId="357"/>
            <ac:spMk id="4" creationId="{0C7EFF46-2C22-41C1-8A8B-54EA1AF1F151}"/>
          </ac:spMkLst>
        </pc:spChg>
        <pc:graphicFrameChg chg="mod modGraphic">
          <ac:chgData name="PME RSJD Ska" userId="5cf91b3ea628cd44" providerId="LiveId" clId="{73645F62-4E10-41B7-9131-36F3B06D3419}" dt="2020-11-19T02:53:15.703" v="1044" actId="403"/>
          <ac:graphicFrameMkLst>
            <pc:docMk/>
            <pc:sldMk cId="4219209167" sldId="357"/>
            <ac:graphicFrameMk id="3" creationId="{1AAB34C9-7162-4DC2-838E-FD1504808EA9}"/>
          </ac:graphicFrameMkLst>
        </pc:graphicFrameChg>
        <pc:graphicFrameChg chg="mod">
          <ac:chgData name="PME RSJD Ska" userId="5cf91b3ea628cd44" providerId="LiveId" clId="{73645F62-4E10-41B7-9131-36F3B06D3419}" dt="2020-11-13T01:27:16.527" v="782"/>
          <ac:graphicFrameMkLst>
            <pc:docMk/>
            <pc:sldMk cId="4219209167" sldId="357"/>
            <ac:graphicFrameMk id="5" creationId="{18397A8B-FA7D-4A74-8202-02DCBC4DF650}"/>
          </ac:graphicFrameMkLst>
        </pc:graphicFrameChg>
        <pc:picChg chg="add mod">
          <ac:chgData name="PME RSJD Ska" userId="5cf91b3ea628cd44" providerId="LiveId" clId="{73645F62-4E10-41B7-9131-36F3B06D3419}" dt="2020-11-13T01:32:11.186" v="787" actId="1076"/>
          <ac:picMkLst>
            <pc:docMk/>
            <pc:sldMk cId="4219209167" sldId="357"/>
            <ac:picMk id="2" creationId="{B822688E-E2C8-4740-A9BC-B332073AAADB}"/>
          </ac:picMkLst>
        </pc:picChg>
      </pc:sldChg>
      <pc:sldChg chg="addSp delSp modSp mod">
        <pc:chgData name="PME RSJD Ska" userId="5cf91b3ea628cd44" providerId="LiveId" clId="{73645F62-4E10-41B7-9131-36F3B06D3419}" dt="2020-11-04T04:05:04.579" v="65" actId="166"/>
        <pc:sldMkLst>
          <pc:docMk/>
          <pc:sldMk cId="4185724361" sldId="358"/>
        </pc:sldMkLst>
        <pc:spChg chg="ord">
          <ac:chgData name="PME RSJD Ska" userId="5cf91b3ea628cd44" providerId="LiveId" clId="{73645F62-4E10-41B7-9131-36F3B06D3419}" dt="2020-11-04T04:05:04.579" v="65" actId="166"/>
          <ac:spMkLst>
            <pc:docMk/>
            <pc:sldMk cId="4185724361" sldId="358"/>
            <ac:spMk id="6" creationId="{31FCE62F-CE8F-4234-B3FC-193B65249F8B}"/>
          </ac:spMkLst>
        </pc:spChg>
        <pc:picChg chg="add mod">
          <ac:chgData name="PME RSJD Ska" userId="5cf91b3ea628cd44" providerId="LiveId" clId="{73645F62-4E10-41B7-9131-36F3B06D3419}" dt="2020-11-04T04:04:58.463" v="64" actId="1076"/>
          <ac:picMkLst>
            <pc:docMk/>
            <pc:sldMk cId="4185724361" sldId="358"/>
            <ac:picMk id="5" creationId="{24B1B368-5BB1-4006-92B2-1AD2E9526123}"/>
          </ac:picMkLst>
        </pc:picChg>
        <pc:picChg chg="del">
          <ac:chgData name="PME RSJD Ska" userId="5cf91b3ea628cd44" providerId="LiveId" clId="{73645F62-4E10-41B7-9131-36F3B06D3419}" dt="2020-11-04T04:04:49.094" v="62" actId="478"/>
          <ac:picMkLst>
            <pc:docMk/>
            <pc:sldMk cId="4185724361" sldId="358"/>
            <ac:picMk id="10" creationId="{916B7A0E-53F6-4A61-B01A-B0C5F7ACEC56}"/>
          </ac:picMkLst>
        </pc:picChg>
      </pc:sldChg>
      <pc:sldChg chg="addSp delSp modSp mod">
        <pc:chgData name="PME RSJD Ska" userId="5cf91b3ea628cd44" providerId="LiveId" clId="{73645F62-4E10-41B7-9131-36F3B06D3419}" dt="2020-11-18T01:35:48.129" v="882" actId="14100"/>
        <pc:sldMkLst>
          <pc:docMk/>
          <pc:sldMk cId="921811061" sldId="359"/>
        </pc:sldMkLst>
        <pc:graphicFrameChg chg="mod modGraphic">
          <ac:chgData name="PME RSJD Ska" userId="5cf91b3ea628cd44" providerId="LiveId" clId="{73645F62-4E10-41B7-9131-36F3B06D3419}" dt="2020-11-18T01:35:48.129" v="882" actId="14100"/>
          <ac:graphicFrameMkLst>
            <pc:docMk/>
            <pc:sldMk cId="921811061" sldId="359"/>
            <ac:graphicFrameMk id="4" creationId="{2477EF41-954D-4742-B499-2752D13D1DD8}"/>
          </ac:graphicFrameMkLst>
        </pc:graphicFrameChg>
        <pc:picChg chg="add mod">
          <ac:chgData name="PME RSJD Ska" userId="5cf91b3ea628cd44" providerId="LiveId" clId="{73645F62-4E10-41B7-9131-36F3B06D3419}" dt="2020-11-04T04:09:26.711" v="84" actId="14100"/>
          <ac:picMkLst>
            <pc:docMk/>
            <pc:sldMk cId="921811061" sldId="359"/>
            <ac:picMk id="5" creationId="{65FBF1F9-76F3-4F58-830E-637EF5E68EC8}"/>
          </ac:picMkLst>
        </pc:picChg>
        <pc:picChg chg="del">
          <ac:chgData name="PME RSJD Ska" userId="5cf91b3ea628cd44" providerId="LiveId" clId="{73645F62-4E10-41B7-9131-36F3B06D3419}" dt="2020-11-04T04:07:40.310" v="74" actId="478"/>
          <ac:picMkLst>
            <pc:docMk/>
            <pc:sldMk cId="921811061" sldId="359"/>
            <ac:picMk id="6" creationId="{4DF6238F-E713-429F-A004-BDCF33DBB90E}"/>
          </ac:picMkLst>
        </pc:picChg>
      </pc:sldChg>
      <pc:sldChg chg="modSp mod">
        <pc:chgData name="PME RSJD Ska" userId="5cf91b3ea628cd44" providerId="LiveId" clId="{73645F62-4E10-41B7-9131-36F3B06D3419}" dt="2020-11-18T01:36:44.419" v="890" actId="14100"/>
        <pc:sldMkLst>
          <pc:docMk/>
          <pc:sldMk cId="3498718087" sldId="360"/>
        </pc:sldMkLst>
        <pc:graphicFrameChg chg="modGraphic">
          <ac:chgData name="PME RSJD Ska" userId="5cf91b3ea628cd44" providerId="LiveId" clId="{73645F62-4E10-41B7-9131-36F3B06D3419}" dt="2020-11-18T01:36:44.419" v="890" actId="14100"/>
          <ac:graphicFrameMkLst>
            <pc:docMk/>
            <pc:sldMk cId="3498718087" sldId="360"/>
            <ac:graphicFrameMk id="4" creationId="{F8B8CE7D-8B6C-407D-B474-BD440604063E}"/>
          </ac:graphicFrameMkLst>
        </pc:graphicFrameChg>
      </pc:sldChg>
    </pc:docChg>
  </pc:docChgLst>
  <pc:docChgLst>
    <pc:chgData name="PME RSJD Ska" userId="5cf91b3ea628cd44" providerId="LiveId" clId="{FC64CE44-7314-4609-BFB1-4372897A4624}"/>
    <pc:docChg chg="undo custSel modSld sldOrd">
      <pc:chgData name="PME RSJD Ska" userId="5cf91b3ea628cd44" providerId="LiveId" clId="{FC64CE44-7314-4609-BFB1-4372897A4624}" dt="2020-11-10T06:07:47.902" v="256" actId="20578"/>
      <pc:docMkLst>
        <pc:docMk/>
      </pc:docMkLst>
      <pc:sldChg chg="modSp mod">
        <pc:chgData name="PME RSJD Ska" userId="5cf91b3ea628cd44" providerId="LiveId" clId="{FC64CE44-7314-4609-BFB1-4372897A4624}" dt="2020-11-10T02:55:10.906" v="125" actId="20577"/>
        <pc:sldMkLst>
          <pc:docMk/>
          <pc:sldMk cId="3578033372" sldId="319"/>
        </pc:sldMkLst>
        <pc:graphicFrameChg chg="mod modGraphic">
          <ac:chgData name="PME RSJD Ska" userId="5cf91b3ea628cd44" providerId="LiveId" clId="{FC64CE44-7314-4609-BFB1-4372897A4624}" dt="2020-11-10T02:55:10.906" v="125" actId="20577"/>
          <ac:graphicFrameMkLst>
            <pc:docMk/>
            <pc:sldMk cId="3578033372" sldId="319"/>
            <ac:graphicFrameMk id="8" creationId="{2C58953F-6398-4608-93E9-A81ED2D413AA}"/>
          </ac:graphicFrameMkLst>
        </pc:graphicFrameChg>
      </pc:sldChg>
      <pc:sldChg chg="modSp mod">
        <pc:chgData name="PME RSJD Ska" userId="5cf91b3ea628cd44" providerId="LiveId" clId="{FC64CE44-7314-4609-BFB1-4372897A4624}" dt="2020-11-10T03:58:05.315" v="161" actId="20577"/>
        <pc:sldMkLst>
          <pc:docMk/>
          <pc:sldMk cId="3000338659" sldId="322"/>
        </pc:sldMkLst>
        <pc:graphicFrameChg chg="modGraphic">
          <ac:chgData name="PME RSJD Ska" userId="5cf91b3ea628cd44" providerId="LiveId" clId="{FC64CE44-7314-4609-BFB1-4372897A4624}" dt="2020-11-10T03:58:05.315" v="161" actId="20577"/>
          <ac:graphicFrameMkLst>
            <pc:docMk/>
            <pc:sldMk cId="3000338659" sldId="322"/>
            <ac:graphicFrameMk id="3" creationId="{646A3B5F-EFEB-4E0D-8DC7-9BF8CF67573D}"/>
          </ac:graphicFrameMkLst>
        </pc:graphicFrameChg>
      </pc:sldChg>
      <pc:sldChg chg="modSp mod">
        <pc:chgData name="PME RSJD Ska" userId="5cf91b3ea628cd44" providerId="LiveId" clId="{FC64CE44-7314-4609-BFB1-4372897A4624}" dt="2020-11-10T04:21:10.665" v="253" actId="20577"/>
        <pc:sldMkLst>
          <pc:docMk/>
          <pc:sldMk cId="3068829259" sldId="324"/>
        </pc:sldMkLst>
        <pc:graphicFrameChg chg="mod modGraphic">
          <ac:chgData name="PME RSJD Ska" userId="5cf91b3ea628cd44" providerId="LiveId" clId="{FC64CE44-7314-4609-BFB1-4372897A4624}" dt="2020-11-10T04:21:10.665" v="253" actId="20577"/>
          <ac:graphicFrameMkLst>
            <pc:docMk/>
            <pc:sldMk cId="3068829259" sldId="324"/>
            <ac:graphicFrameMk id="2" creationId="{8263502F-E394-4E86-AABF-13674409AE44}"/>
          </ac:graphicFrameMkLst>
        </pc:graphicFrameChg>
      </pc:sldChg>
      <pc:sldChg chg="ord">
        <pc:chgData name="PME RSJD Ska" userId="5cf91b3ea628cd44" providerId="LiveId" clId="{FC64CE44-7314-4609-BFB1-4372897A4624}" dt="2020-11-10T06:07:47.902" v="256" actId="20578"/>
        <pc:sldMkLst>
          <pc:docMk/>
          <pc:sldMk cId="3290242205" sldId="334"/>
        </pc:sldMkLst>
      </pc:sldChg>
      <pc:sldChg chg="modSp mod">
        <pc:chgData name="PME RSJD Ska" userId="5cf91b3ea628cd44" providerId="LiveId" clId="{FC64CE44-7314-4609-BFB1-4372897A4624}" dt="2020-11-09T07:06:38.327" v="33" actId="20577"/>
        <pc:sldMkLst>
          <pc:docMk/>
          <pc:sldMk cId="2217208449" sldId="338"/>
        </pc:sldMkLst>
        <pc:graphicFrameChg chg="modGraphic">
          <ac:chgData name="PME RSJD Ska" userId="5cf91b3ea628cd44" providerId="LiveId" clId="{FC64CE44-7314-4609-BFB1-4372897A4624}" dt="2020-11-09T07:06:38.327" v="33" actId="20577"/>
          <ac:graphicFrameMkLst>
            <pc:docMk/>
            <pc:sldMk cId="2217208449" sldId="338"/>
            <ac:graphicFrameMk id="8" creationId="{081A0C3E-7A5E-41F6-A06A-CE303648FE75}"/>
          </ac:graphicFrameMkLst>
        </pc:graphicFrameChg>
      </pc:sldChg>
      <pc:sldChg chg="modSp mod">
        <pc:chgData name="PME RSJD Ska" userId="5cf91b3ea628cd44" providerId="LiveId" clId="{FC64CE44-7314-4609-BFB1-4372897A4624}" dt="2020-11-10T02:45:14.260" v="99" actId="20577"/>
        <pc:sldMkLst>
          <pc:docMk/>
          <pc:sldMk cId="98625111" sldId="348"/>
        </pc:sldMkLst>
        <pc:graphicFrameChg chg="modGraphic">
          <ac:chgData name="PME RSJD Ska" userId="5cf91b3ea628cd44" providerId="LiveId" clId="{FC64CE44-7314-4609-BFB1-4372897A4624}" dt="2020-11-10T02:45:14.260" v="99" actId="20577"/>
          <ac:graphicFrameMkLst>
            <pc:docMk/>
            <pc:sldMk cId="98625111" sldId="348"/>
            <ac:graphicFrameMk id="3" creationId="{250280CA-8451-4524-B7CE-7B81E3428D7A}"/>
          </ac:graphicFrameMkLst>
        </pc:graphicFrameChg>
      </pc:sldChg>
      <pc:sldChg chg="modSp mod">
        <pc:chgData name="PME RSJD Ska" userId="5cf91b3ea628cd44" providerId="LiveId" clId="{FC64CE44-7314-4609-BFB1-4372897A4624}" dt="2020-11-10T04:04:30.784" v="217" actId="20577"/>
        <pc:sldMkLst>
          <pc:docMk/>
          <pc:sldMk cId="1564236466" sldId="352"/>
        </pc:sldMkLst>
        <pc:spChg chg="mod">
          <ac:chgData name="PME RSJD Ska" userId="5cf91b3ea628cd44" providerId="LiveId" clId="{FC64CE44-7314-4609-BFB1-4372897A4624}" dt="2020-11-10T04:02:00.758" v="189" actId="1076"/>
          <ac:spMkLst>
            <pc:docMk/>
            <pc:sldMk cId="1564236466" sldId="352"/>
            <ac:spMk id="5" creationId="{61967120-E41C-4E90-BC29-CEFA1C422BB4}"/>
          </ac:spMkLst>
        </pc:spChg>
        <pc:graphicFrameChg chg="mod modGraphic">
          <ac:chgData name="PME RSJD Ska" userId="5cf91b3ea628cd44" providerId="LiveId" clId="{FC64CE44-7314-4609-BFB1-4372897A4624}" dt="2020-11-10T04:04:30.784" v="217" actId="20577"/>
          <ac:graphicFrameMkLst>
            <pc:docMk/>
            <pc:sldMk cId="1564236466" sldId="352"/>
            <ac:graphicFrameMk id="7" creationId="{07A5713F-ABF4-417B-AA24-F82A296263B2}"/>
          </ac:graphicFrameMkLst>
        </pc:graphicFrameChg>
        <pc:picChg chg="mod">
          <ac:chgData name="PME RSJD Ska" userId="5cf91b3ea628cd44" providerId="LiveId" clId="{FC64CE44-7314-4609-BFB1-4372897A4624}" dt="2020-11-10T04:03:04.582" v="193" actId="1076"/>
          <ac:picMkLst>
            <pc:docMk/>
            <pc:sldMk cId="1564236466" sldId="352"/>
            <ac:picMk id="8" creationId="{20D45B83-AF0C-408B-A1D8-784DFC417FE3}"/>
          </ac:picMkLst>
        </pc:picChg>
      </pc:sldChg>
      <pc:sldChg chg="modSp mod">
        <pc:chgData name="PME RSJD Ska" userId="5cf91b3ea628cd44" providerId="LiveId" clId="{FC64CE44-7314-4609-BFB1-4372897A4624}" dt="2020-11-10T02:42:37.399" v="86" actId="20577"/>
        <pc:sldMkLst>
          <pc:docMk/>
          <pc:sldMk cId="2559380205" sldId="353"/>
        </pc:sldMkLst>
        <pc:graphicFrameChg chg="modGraphic">
          <ac:chgData name="PME RSJD Ska" userId="5cf91b3ea628cd44" providerId="LiveId" clId="{FC64CE44-7314-4609-BFB1-4372897A4624}" dt="2020-11-10T02:42:37.399" v="86" actId="20577"/>
          <ac:graphicFrameMkLst>
            <pc:docMk/>
            <pc:sldMk cId="2559380205" sldId="353"/>
            <ac:graphicFrameMk id="3" creationId="{EA4E7363-BD5A-4582-83CA-CC464363862B}"/>
          </ac:graphicFrameMkLst>
        </pc:graphicFrameChg>
      </pc:sldChg>
      <pc:sldChg chg="modSp mod">
        <pc:chgData name="PME RSJD Ska" userId="5cf91b3ea628cd44" providerId="LiveId" clId="{FC64CE44-7314-4609-BFB1-4372897A4624}" dt="2020-11-10T02:56:13.706" v="140" actId="20577"/>
        <pc:sldMkLst>
          <pc:docMk/>
          <pc:sldMk cId="3498718087" sldId="360"/>
        </pc:sldMkLst>
        <pc:graphicFrameChg chg="modGraphic">
          <ac:chgData name="PME RSJD Ska" userId="5cf91b3ea628cd44" providerId="LiveId" clId="{FC64CE44-7314-4609-BFB1-4372897A4624}" dt="2020-11-10T02:56:13.706" v="140" actId="20577"/>
          <ac:graphicFrameMkLst>
            <pc:docMk/>
            <pc:sldMk cId="3498718087" sldId="360"/>
            <ac:graphicFrameMk id="4" creationId="{F8B8CE7D-8B6C-407D-B474-BD440604063E}"/>
          </ac:graphicFrameMkLst>
        </pc:graphicFrameChg>
      </pc:sldChg>
    </pc:docChg>
  </pc:docChgLst>
  <pc:docChgLst>
    <pc:chgData name="PME RSJD Ska" userId="5cf91b3ea628cd44" providerId="LiveId" clId="{D5AC0558-4917-4B8C-B49E-44518C28A2FF}"/>
    <pc:docChg chg="undo custSel addSld delSld modSld">
      <pc:chgData name="PME RSJD Ska" userId="5cf91b3ea628cd44" providerId="LiveId" clId="{D5AC0558-4917-4B8C-B49E-44518C28A2FF}" dt="2020-10-19T01:09:18.628" v="583" actId="14734"/>
      <pc:docMkLst>
        <pc:docMk/>
      </pc:docMkLst>
      <pc:sldChg chg="modSp mod">
        <pc:chgData name="PME RSJD Ska" userId="5cf91b3ea628cd44" providerId="LiveId" clId="{D5AC0558-4917-4B8C-B49E-44518C28A2FF}" dt="2020-10-19T01:09:18.628" v="583" actId="14734"/>
        <pc:sldMkLst>
          <pc:docMk/>
          <pc:sldMk cId="0" sldId="291"/>
        </pc:sldMkLst>
        <pc:graphicFrameChg chg="mod modGraphic">
          <ac:chgData name="PME RSJD Ska" userId="5cf91b3ea628cd44" providerId="LiveId" clId="{D5AC0558-4917-4B8C-B49E-44518C28A2FF}" dt="2020-10-19T01:09:18.628" v="583" actId="14734"/>
          <ac:graphicFrameMkLst>
            <pc:docMk/>
            <pc:sldMk cId="0" sldId="291"/>
            <ac:graphicFrameMk id="48" creationId="{B255C18E-2EE6-4309-A8EC-A424771374B8}"/>
          </ac:graphicFrameMkLst>
        </pc:graphicFrameChg>
      </pc:sldChg>
      <pc:sldChg chg="addSp modSp mod">
        <pc:chgData name="PME RSJD Ska" userId="5cf91b3ea628cd44" providerId="LiveId" clId="{D5AC0558-4917-4B8C-B49E-44518C28A2FF}" dt="2020-10-12T00:33:53.126" v="320" actId="255"/>
        <pc:sldMkLst>
          <pc:docMk/>
          <pc:sldMk cId="2219727366" sldId="314"/>
        </pc:sldMkLst>
        <pc:graphicFrameChg chg="add mod modGraphic">
          <ac:chgData name="PME RSJD Ska" userId="5cf91b3ea628cd44" providerId="LiveId" clId="{D5AC0558-4917-4B8C-B49E-44518C28A2FF}" dt="2020-10-12T00:33:53.126" v="320" actId="255"/>
          <ac:graphicFrameMkLst>
            <pc:docMk/>
            <pc:sldMk cId="2219727366" sldId="314"/>
            <ac:graphicFrameMk id="2" creationId="{687A738D-D18A-4DE7-961D-E53DABDBA2CA}"/>
          </ac:graphicFrameMkLst>
        </pc:graphicFrameChg>
      </pc:sldChg>
      <pc:sldChg chg="addSp modSp mod">
        <pc:chgData name="PME RSJD Ska" userId="5cf91b3ea628cd44" providerId="LiveId" clId="{D5AC0558-4917-4B8C-B49E-44518C28A2FF}" dt="2020-10-12T00:41:32.540" v="327" actId="255"/>
        <pc:sldMkLst>
          <pc:docMk/>
          <pc:sldMk cId="1949558666" sldId="315"/>
        </pc:sldMkLst>
        <pc:graphicFrameChg chg="add mod modGraphic">
          <ac:chgData name="PME RSJD Ska" userId="5cf91b3ea628cd44" providerId="LiveId" clId="{D5AC0558-4917-4B8C-B49E-44518C28A2FF}" dt="2020-10-12T00:41:32.540" v="327" actId="255"/>
          <ac:graphicFrameMkLst>
            <pc:docMk/>
            <pc:sldMk cId="1949558666" sldId="315"/>
            <ac:graphicFrameMk id="2" creationId="{A4A825B1-FF3F-4CAC-AB4B-60AE3D97C8D6}"/>
          </ac:graphicFrameMkLst>
        </pc:graphicFrameChg>
      </pc:sldChg>
      <pc:sldChg chg="modSp mod">
        <pc:chgData name="PME RSJD Ska" userId="5cf91b3ea628cd44" providerId="LiveId" clId="{D5AC0558-4917-4B8C-B49E-44518C28A2FF}" dt="2020-10-05T03:30:25.494" v="103" actId="242"/>
        <pc:sldMkLst>
          <pc:docMk/>
          <pc:sldMk cId="813449840" sldId="316"/>
        </pc:sldMkLst>
        <pc:spChg chg="mod">
          <ac:chgData name="PME RSJD Ska" userId="5cf91b3ea628cd44" providerId="LiveId" clId="{D5AC0558-4917-4B8C-B49E-44518C28A2FF}" dt="2020-10-05T03:29:46.847" v="99" actId="1037"/>
          <ac:spMkLst>
            <pc:docMk/>
            <pc:sldMk cId="813449840" sldId="316"/>
            <ac:spMk id="14" creationId="{10D70BAC-9318-48FD-BB0E-9EF7B285B269}"/>
          </ac:spMkLst>
        </pc:spChg>
        <pc:graphicFrameChg chg="mod modGraphic">
          <ac:chgData name="PME RSJD Ska" userId="5cf91b3ea628cd44" providerId="LiveId" clId="{D5AC0558-4917-4B8C-B49E-44518C28A2FF}" dt="2020-10-05T03:30:25.494" v="103" actId="242"/>
          <ac:graphicFrameMkLst>
            <pc:docMk/>
            <pc:sldMk cId="813449840" sldId="316"/>
            <ac:graphicFrameMk id="10" creationId="{FF3A40EC-2DCF-4C63-8323-9DAB10DE1C67}"/>
          </ac:graphicFrameMkLst>
        </pc:graphicFrameChg>
      </pc:sldChg>
      <pc:sldChg chg="modSp">
        <pc:chgData name="PME RSJD Ska" userId="5cf91b3ea628cd44" providerId="LiveId" clId="{D5AC0558-4917-4B8C-B49E-44518C28A2FF}" dt="2020-10-12T00:45:19" v="329"/>
        <pc:sldMkLst>
          <pc:docMk/>
          <pc:sldMk cId="432816730" sldId="320"/>
        </pc:sldMkLst>
        <pc:graphicFrameChg chg="mod">
          <ac:chgData name="PME RSJD Ska" userId="5cf91b3ea628cd44" providerId="LiveId" clId="{D5AC0558-4917-4B8C-B49E-44518C28A2FF}" dt="2020-10-12T00:45:19" v="329"/>
          <ac:graphicFrameMkLst>
            <pc:docMk/>
            <pc:sldMk cId="432816730" sldId="320"/>
            <ac:graphicFrameMk id="2" creationId="{57AFBB6F-B37E-46BD-B2C1-420BCC01FB45}"/>
          </ac:graphicFrameMkLst>
        </pc:graphicFrameChg>
      </pc:sldChg>
      <pc:sldChg chg="modSp mod">
        <pc:chgData name="PME RSJD Ska" userId="5cf91b3ea628cd44" providerId="LiveId" clId="{D5AC0558-4917-4B8C-B49E-44518C28A2FF}" dt="2020-10-05T07:18:07.343" v="132"/>
        <pc:sldMkLst>
          <pc:docMk/>
          <pc:sldMk cId="2987484316" sldId="321"/>
        </pc:sldMkLst>
        <pc:graphicFrameChg chg="mod modGraphic">
          <ac:chgData name="PME RSJD Ska" userId="5cf91b3ea628cd44" providerId="LiveId" clId="{D5AC0558-4917-4B8C-B49E-44518C28A2FF}" dt="2020-10-05T07:18:07.343" v="132"/>
          <ac:graphicFrameMkLst>
            <pc:docMk/>
            <pc:sldMk cId="2987484316" sldId="321"/>
            <ac:graphicFrameMk id="3" creationId="{109BD025-8D54-4A19-B717-FE3A5F952A4B}"/>
          </ac:graphicFrameMkLst>
        </pc:graphicFrameChg>
      </pc:sldChg>
      <pc:sldChg chg="modSp mod">
        <pc:chgData name="PME RSJD Ska" userId="5cf91b3ea628cd44" providerId="LiveId" clId="{D5AC0558-4917-4B8C-B49E-44518C28A2FF}" dt="2020-10-05T03:28:41.645" v="41" actId="1035"/>
        <pc:sldMkLst>
          <pc:docMk/>
          <pc:sldMk cId="3000338659" sldId="322"/>
        </pc:sldMkLst>
        <pc:graphicFrameChg chg="mod">
          <ac:chgData name="PME RSJD Ska" userId="5cf91b3ea628cd44" providerId="LiveId" clId="{D5AC0558-4917-4B8C-B49E-44518C28A2FF}" dt="2020-10-05T03:28:41.645" v="41" actId="1035"/>
          <ac:graphicFrameMkLst>
            <pc:docMk/>
            <pc:sldMk cId="3000338659" sldId="322"/>
            <ac:graphicFrameMk id="3" creationId="{646A3B5F-EFEB-4E0D-8DC7-9BF8CF67573D}"/>
          </ac:graphicFrameMkLst>
        </pc:graphicFrameChg>
      </pc:sldChg>
      <pc:sldChg chg="modSp mod">
        <pc:chgData name="PME RSJD Ska" userId="5cf91b3ea628cd44" providerId="LiveId" clId="{D5AC0558-4917-4B8C-B49E-44518C28A2FF}" dt="2020-10-09T06:36:49.385" v="294" actId="14734"/>
        <pc:sldMkLst>
          <pc:docMk/>
          <pc:sldMk cId="2895048437" sldId="323"/>
        </pc:sldMkLst>
        <pc:spChg chg="mod">
          <ac:chgData name="PME RSJD Ska" userId="5cf91b3ea628cd44" providerId="LiveId" clId="{D5AC0558-4917-4B8C-B49E-44518C28A2FF}" dt="2020-10-05T03:29:07.426" v="49" actId="1035"/>
          <ac:spMkLst>
            <pc:docMk/>
            <pc:sldMk cId="2895048437" sldId="323"/>
            <ac:spMk id="5" creationId="{5224E84E-BD38-402A-A2B3-698A2B59054D}"/>
          </ac:spMkLst>
        </pc:spChg>
        <pc:graphicFrameChg chg="mod modGraphic">
          <ac:chgData name="PME RSJD Ska" userId="5cf91b3ea628cd44" providerId="LiveId" clId="{D5AC0558-4917-4B8C-B49E-44518C28A2FF}" dt="2020-10-09T06:36:49.385" v="294" actId="14734"/>
          <ac:graphicFrameMkLst>
            <pc:docMk/>
            <pc:sldMk cId="2895048437" sldId="323"/>
            <ac:graphicFrameMk id="4" creationId="{8C26713A-40E9-4D49-A290-C0392C1E3821}"/>
          </ac:graphicFrameMkLst>
        </pc:graphicFrameChg>
      </pc:sldChg>
      <pc:sldChg chg="modSp mod">
        <pc:chgData name="PME RSJD Ska" userId="5cf91b3ea628cd44" providerId="LiveId" clId="{D5AC0558-4917-4B8C-B49E-44518C28A2FF}" dt="2020-10-12T00:53:54.372" v="485" actId="21"/>
        <pc:sldMkLst>
          <pc:docMk/>
          <pc:sldMk cId="3068829259" sldId="324"/>
        </pc:sldMkLst>
        <pc:graphicFrameChg chg="mod modGraphic">
          <ac:chgData name="PME RSJD Ska" userId="5cf91b3ea628cd44" providerId="LiveId" clId="{D5AC0558-4917-4B8C-B49E-44518C28A2FF}" dt="2020-10-12T00:53:54.372" v="485" actId="21"/>
          <ac:graphicFrameMkLst>
            <pc:docMk/>
            <pc:sldMk cId="3068829259" sldId="324"/>
            <ac:graphicFrameMk id="2" creationId="{8263502F-E394-4E86-AABF-13674409AE44}"/>
          </ac:graphicFrameMkLst>
        </pc:graphicFrameChg>
      </pc:sldChg>
      <pc:sldChg chg="modSp mod">
        <pc:chgData name="PME RSJD Ska" userId="5cf91b3ea628cd44" providerId="LiveId" clId="{D5AC0558-4917-4B8C-B49E-44518C28A2FF}" dt="2020-10-05T03:17:23.869" v="27" actId="255"/>
        <pc:sldMkLst>
          <pc:docMk/>
          <pc:sldMk cId="1739840318" sldId="326"/>
        </pc:sldMkLst>
        <pc:spChg chg="mod">
          <ac:chgData name="PME RSJD Ska" userId="5cf91b3ea628cd44" providerId="LiveId" clId="{D5AC0558-4917-4B8C-B49E-44518C28A2FF}" dt="2020-10-05T03:16:46.006" v="23" actId="1035"/>
          <ac:spMkLst>
            <pc:docMk/>
            <pc:sldMk cId="1739840318" sldId="326"/>
            <ac:spMk id="8" creationId="{71B82799-111B-4128-A077-A1AC45A3A166}"/>
          </ac:spMkLst>
        </pc:spChg>
        <pc:graphicFrameChg chg="mod modGraphic">
          <ac:chgData name="PME RSJD Ska" userId="5cf91b3ea628cd44" providerId="LiveId" clId="{D5AC0558-4917-4B8C-B49E-44518C28A2FF}" dt="2020-10-05T03:17:23.869" v="27" actId="255"/>
          <ac:graphicFrameMkLst>
            <pc:docMk/>
            <pc:sldMk cId="1739840318" sldId="326"/>
            <ac:graphicFrameMk id="4" creationId="{443A8222-6CC6-4A71-928B-3736633C9C39}"/>
          </ac:graphicFrameMkLst>
        </pc:graphicFrameChg>
      </pc:sldChg>
      <pc:sldChg chg="modSp mod">
        <pc:chgData name="PME RSJD Ska" userId="5cf91b3ea628cd44" providerId="LiveId" clId="{D5AC0558-4917-4B8C-B49E-44518C28A2FF}" dt="2020-10-14T03:26:42.073" v="492" actId="242"/>
        <pc:sldMkLst>
          <pc:docMk/>
          <pc:sldMk cId="929935775" sldId="327"/>
        </pc:sldMkLst>
        <pc:graphicFrameChg chg="mod modGraphic">
          <ac:chgData name="PME RSJD Ska" userId="5cf91b3ea628cd44" providerId="LiveId" clId="{D5AC0558-4917-4B8C-B49E-44518C28A2FF}" dt="2020-10-14T03:26:42.073" v="492" actId="242"/>
          <ac:graphicFrameMkLst>
            <pc:docMk/>
            <pc:sldMk cId="929935775" sldId="327"/>
            <ac:graphicFrameMk id="2" creationId="{9E61D657-FA72-4590-942B-9C51D1874337}"/>
          </ac:graphicFrameMkLst>
        </pc:graphicFrameChg>
      </pc:sldChg>
      <pc:sldChg chg="addSp delSp modSp mod">
        <pc:chgData name="PME RSJD Ska" userId="5cf91b3ea628cd44" providerId="LiveId" clId="{D5AC0558-4917-4B8C-B49E-44518C28A2FF}" dt="2020-10-09T04:56:35.991" v="198" actId="478"/>
        <pc:sldMkLst>
          <pc:docMk/>
          <pc:sldMk cId="1423295440" sldId="328"/>
        </pc:sldMkLst>
        <pc:spChg chg="add del mod">
          <ac:chgData name="PME RSJD Ska" userId="5cf91b3ea628cd44" providerId="LiveId" clId="{D5AC0558-4917-4B8C-B49E-44518C28A2FF}" dt="2020-10-09T04:56:35.991" v="198" actId="478"/>
          <ac:spMkLst>
            <pc:docMk/>
            <pc:sldMk cId="1423295440" sldId="328"/>
            <ac:spMk id="8" creationId="{777F6257-1F71-43AE-90F0-B6372C4B6B14}"/>
          </ac:spMkLst>
        </pc:spChg>
        <pc:graphicFrameChg chg="mod modGraphic">
          <ac:chgData name="PME RSJD Ska" userId="5cf91b3ea628cd44" providerId="LiveId" clId="{D5AC0558-4917-4B8C-B49E-44518C28A2FF}" dt="2020-10-09T04:54:16.782" v="164" actId="20577"/>
          <ac:graphicFrameMkLst>
            <pc:docMk/>
            <pc:sldMk cId="1423295440" sldId="328"/>
            <ac:graphicFrameMk id="3" creationId="{5C9ADB83-5CED-47F3-AA81-2A06DE63E3BE}"/>
          </ac:graphicFrameMkLst>
        </pc:graphicFrameChg>
      </pc:sldChg>
      <pc:sldChg chg="modSp mod">
        <pc:chgData name="PME RSJD Ska" userId="5cf91b3ea628cd44" providerId="LiveId" clId="{D5AC0558-4917-4B8C-B49E-44518C28A2FF}" dt="2020-10-14T03:33:47.167" v="510" actId="14100"/>
        <pc:sldMkLst>
          <pc:docMk/>
          <pc:sldMk cId="523957324" sldId="335"/>
        </pc:sldMkLst>
        <pc:graphicFrameChg chg="mod modGraphic">
          <ac:chgData name="PME RSJD Ska" userId="5cf91b3ea628cd44" providerId="LiveId" clId="{D5AC0558-4917-4B8C-B49E-44518C28A2FF}" dt="2020-10-14T03:33:26.556" v="500" actId="20577"/>
          <ac:graphicFrameMkLst>
            <pc:docMk/>
            <pc:sldMk cId="523957324" sldId="335"/>
            <ac:graphicFrameMk id="2" creationId="{5E446848-3513-4462-9102-A534BB49F219}"/>
          </ac:graphicFrameMkLst>
        </pc:graphicFrameChg>
        <pc:graphicFrameChg chg="modGraphic">
          <ac:chgData name="PME RSJD Ska" userId="5cf91b3ea628cd44" providerId="LiveId" clId="{D5AC0558-4917-4B8C-B49E-44518C28A2FF}" dt="2020-10-14T03:33:47.167" v="510" actId="14100"/>
          <ac:graphicFrameMkLst>
            <pc:docMk/>
            <pc:sldMk cId="523957324" sldId="335"/>
            <ac:graphicFrameMk id="4" creationId="{8D19E686-7D64-46A8-ABE5-546F34D8058C}"/>
          </ac:graphicFrameMkLst>
        </pc:graphicFrameChg>
      </pc:sldChg>
      <pc:sldChg chg="modSp mod">
        <pc:chgData name="PME RSJD Ska" userId="5cf91b3ea628cd44" providerId="LiveId" clId="{D5AC0558-4917-4B8C-B49E-44518C28A2FF}" dt="2020-10-05T03:44:35.480" v="122" actId="255"/>
        <pc:sldMkLst>
          <pc:docMk/>
          <pc:sldMk cId="3102947785" sldId="336"/>
        </pc:sldMkLst>
        <pc:graphicFrameChg chg="mod modGraphic">
          <ac:chgData name="PME RSJD Ska" userId="5cf91b3ea628cd44" providerId="LiveId" clId="{D5AC0558-4917-4B8C-B49E-44518C28A2FF}" dt="2020-10-05T03:44:35.480" v="122" actId="255"/>
          <ac:graphicFrameMkLst>
            <pc:docMk/>
            <pc:sldMk cId="3102947785" sldId="336"/>
            <ac:graphicFrameMk id="2" creationId="{80441A0E-4F54-4A04-9574-67F741EE09FB}"/>
          </ac:graphicFrameMkLst>
        </pc:graphicFrameChg>
      </pc:sldChg>
      <pc:sldChg chg="modSp mod">
        <pc:chgData name="PME RSJD Ska" userId="5cf91b3ea628cd44" providerId="LiveId" clId="{D5AC0558-4917-4B8C-B49E-44518C28A2FF}" dt="2020-10-14T03:34:17.258" v="517" actId="20577"/>
        <pc:sldMkLst>
          <pc:docMk/>
          <pc:sldMk cId="1788794418" sldId="339"/>
        </pc:sldMkLst>
        <pc:graphicFrameChg chg="mod modGraphic">
          <ac:chgData name="PME RSJD Ska" userId="5cf91b3ea628cd44" providerId="LiveId" clId="{D5AC0558-4917-4B8C-B49E-44518C28A2FF}" dt="2020-10-14T03:34:17.258" v="517" actId="20577"/>
          <ac:graphicFrameMkLst>
            <pc:docMk/>
            <pc:sldMk cId="1788794418" sldId="339"/>
            <ac:graphicFrameMk id="3" creationId="{64930AB0-CC51-4F46-A17F-161DF1E0F204}"/>
          </ac:graphicFrameMkLst>
        </pc:graphicFrameChg>
      </pc:sldChg>
      <pc:sldChg chg="modSp mod">
        <pc:chgData name="PME RSJD Ska" userId="5cf91b3ea628cd44" providerId="LiveId" clId="{D5AC0558-4917-4B8C-B49E-44518C28A2FF}" dt="2020-10-14T03:35:58.227" v="555" actId="20577"/>
        <pc:sldMkLst>
          <pc:docMk/>
          <pc:sldMk cId="3420405874" sldId="340"/>
        </pc:sldMkLst>
        <pc:graphicFrameChg chg="modGraphic">
          <ac:chgData name="PME RSJD Ska" userId="5cf91b3ea628cd44" providerId="LiveId" clId="{D5AC0558-4917-4B8C-B49E-44518C28A2FF}" dt="2020-10-14T03:35:39.778" v="545" actId="20577"/>
          <ac:graphicFrameMkLst>
            <pc:docMk/>
            <pc:sldMk cId="3420405874" sldId="340"/>
            <ac:graphicFrameMk id="3" creationId="{61E87447-1D1F-4AAA-ADD1-B1E3625374DC}"/>
          </ac:graphicFrameMkLst>
        </pc:graphicFrameChg>
        <pc:graphicFrameChg chg="mod modGraphic">
          <ac:chgData name="PME RSJD Ska" userId="5cf91b3ea628cd44" providerId="LiveId" clId="{D5AC0558-4917-4B8C-B49E-44518C28A2FF}" dt="2020-10-14T03:35:58.227" v="555" actId="20577"/>
          <ac:graphicFrameMkLst>
            <pc:docMk/>
            <pc:sldMk cId="3420405874" sldId="340"/>
            <ac:graphicFrameMk id="4" creationId="{E45ACD32-5DAC-4494-AAB2-CA1A4A264BB1}"/>
          </ac:graphicFrameMkLst>
        </pc:graphicFrameChg>
      </pc:sldChg>
      <pc:sldChg chg="modSp">
        <pc:chgData name="PME RSJD Ska" userId="5cf91b3ea628cd44" providerId="LiveId" clId="{D5AC0558-4917-4B8C-B49E-44518C28A2FF}" dt="2020-10-14T03:37:49.338" v="582"/>
        <pc:sldMkLst>
          <pc:docMk/>
          <pc:sldMk cId="2790553151" sldId="341"/>
        </pc:sldMkLst>
        <pc:graphicFrameChg chg="mod">
          <ac:chgData name="PME RSJD Ska" userId="5cf91b3ea628cd44" providerId="LiveId" clId="{D5AC0558-4917-4B8C-B49E-44518C28A2FF}" dt="2020-10-14T03:37:49.338" v="582"/>
          <ac:graphicFrameMkLst>
            <pc:docMk/>
            <pc:sldMk cId="2790553151" sldId="341"/>
            <ac:graphicFrameMk id="3" creationId="{D96A5BDC-3277-4D60-8CF6-298455297E54}"/>
          </ac:graphicFrameMkLst>
        </pc:graphicFrameChg>
      </pc:sldChg>
      <pc:sldChg chg="modSp mod">
        <pc:chgData name="PME RSJD Ska" userId="5cf91b3ea628cd44" providerId="LiveId" clId="{D5AC0558-4917-4B8C-B49E-44518C28A2FF}" dt="2020-10-14T03:37:16.508" v="573" actId="20577"/>
        <pc:sldMkLst>
          <pc:docMk/>
          <pc:sldMk cId="2202508425" sldId="342"/>
        </pc:sldMkLst>
        <pc:graphicFrameChg chg="mod">
          <ac:chgData name="PME RSJD Ska" userId="5cf91b3ea628cd44" providerId="LiveId" clId="{D5AC0558-4917-4B8C-B49E-44518C28A2FF}" dt="2020-10-14T03:37:10.847" v="571"/>
          <ac:graphicFrameMkLst>
            <pc:docMk/>
            <pc:sldMk cId="2202508425" sldId="342"/>
            <ac:graphicFrameMk id="3" creationId="{36BEC19D-09C0-4A51-8081-134F4EF0F6B5}"/>
          </ac:graphicFrameMkLst>
        </pc:graphicFrameChg>
        <pc:graphicFrameChg chg="mod modGraphic">
          <ac:chgData name="PME RSJD Ska" userId="5cf91b3ea628cd44" providerId="LiveId" clId="{D5AC0558-4917-4B8C-B49E-44518C28A2FF}" dt="2020-10-14T03:37:16.508" v="573" actId="20577"/>
          <ac:graphicFrameMkLst>
            <pc:docMk/>
            <pc:sldMk cId="2202508425" sldId="342"/>
            <ac:graphicFrameMk id="5" creationId="{2FDDC16A-BBEC-4F4A-A7CE-D173E011B777}"/>
          </ac:graphicFrameMkLst>
        </pc:graphicFrameChg>
      </pc:sldChg>
      <pc:sldChg chg="modSp">
        <pc:chgData name="PME RSJD Ska" userId="5cf91b3ea628cd44" providerId="LiveId" clId="{D5AC0558-4917-4B8C-B49E-44518C28A2FF}" dt="2020-10-14T03:36:24.731" v="557" actId="798"/>
        <pc:sldMkLst>
          <pc:docMk/>
          <pc:sldMk cId="3858784956" sldId="343"/>
        </pc:sldMkLst>
        <pc:graphicFrameChg chg="mod">
          <ac:chgData name="PME RSJD Ska" userId="5cf91b3ea628cd44" providerId="LiveId" clId="{D5AC0558-4917-4B8C-B49E-44518C28A2FF}" dt="2020-10-14T03:36:24.731" v="557" actId="798"/>
          <ac:graphicFrameMkLst>
            <pc:docMk/>
            <pc:sldMk cId="3858784956" sldId="343"/>
            <ac:graphicFrameMk id="4" creationId="{6EAEE364-339E-4C3B-AAC3-D7BECD0B54C7}"/>
          </ac:graphicFrameMkLst>
        </pc:graphicFrameChg>
      </pc:sldChg>
      <pc:sldChg chg="modSp mod">
        <pc:chgData name="PME RSJD Ska" userId="5cf91b3ea628cd44" providerId="LiveId" clId="{D5AC0558-4917-4B8C-B49E-44518C28A2FF}" dt="2020-10-05T03:45:25.541" v="125" actId="255"/>
        <pc:sldMkLst>
          <pc:docMk/>
          <pc:sldMk cId="3113836606" sldId="344"/>
        </pc:sldMkLst>
        <pc:graphicFrameChg chg="mod modGraphic">
          <ac:chgData name="PME RSJD Ska" userId="5cf91b3ea628cd44" providerId="LiveId" clId="{D5AC0558-4917-4B8C-B49E-44518C28A2FF}" dt="2020-10-05T03:45:25.541" v="125" actId="255"/>
          <ac:graphicFrameMkLst>
            <pc:docMk/>
            <pc:sldMk cId="3113836606" sldId="344"/>
            <ac:graphicFrameMk id="6" creationId="{B02C5C14-C0CE-47F3-89E1-FC0B8E6EEEA2}"/>
          </ac:graphicFrameMkLst>
        </pc:graphicFrameChg>
      </pc:sldChg>
      <pc:sldChg chg="modSp mod">
        <pc:chgData name="PME RSJD Ska" userId="5cf91b3ea628cd44" providerId="LiveId" clId="{D5AC0558-4917-4B8C-B49E-44518C28A2FF}" dt="2020-10-12T00:55:00.422" v="486" actId="1076"/>
        <pc:sldMkLst>
          <pc:docMk/>
          <pc:sldMk cId="301858827" sldId="345"/>
        </pc:sldMkLst>
        <pc:graphicFrameChg chg="mod">
          <ac:chgData name="PME RSJD Ska" userId="5cf91b3ea628cd44" providerId="LiveId" clId="{D5AC0558-4917-4B8C-B49E-44518C28A2FF}" dt="2020-10-12T00:55:00.422" v="486" actId="1076"/>
          <ac:graphicFrameMkLst>
            <pc:docMk/>
            <pc:sldMk cId="301858827" sldId="345"/>
            <ac:graphicFrameMk id="3" creationId="{FB376035-3C7B-442C-8A01-A8237AA78729}"/>
          </ac:graphicFrameMkLst>
        </pc:graphicFrameChg>
      </pc:sldChg>
      <pc:sldChg chg="modSp mod">
        <pc:chgData name="PME RSJD Ska" userId="5cf91b3ea628cd44" providerId="LiveId" clId="{D5AC0558-4917-4B8C-B49E-44518C28A2FF}" dt="2020-10-14T03:37:04.162" v="570" actId="20577"/>
        <pc:sldMkLst>
          <pc:docMk/>
          <pc:sldMk cId="4171758976" sldId="347"/>
        </pc:sldMkLst>
        <pc:graphicFrameChg chg="mod modGraphic">
          <ac:chgData name="PME RSJD Ska" userId="5cf91b3ea628cd44" providerId="LiveId" clId="{D5AC0558-4917-4B8C-B49E-44518C28A2FF}" dt="2020-10-14T03:37:04.162" v="570" actId="20577"/>
          <ac:graphicFrameMkLst>
            <pc:docMk/>
            <pc:sldMk cId="4171758976" sldId="347"/>
            <ac:graphicFrameMk id="3" creationId="{5859E9B2-7A64-4321-B800-D0E8E287873F}"/>
          </ac:graphicFrameMkLst>
        </pc:graphicFrameChg>
      </pc:sldChg>
      <pc:sldChg chg="modSp mod">
        <pc:chgData name="PME RSJD Ska" userId="5cf91b3ea628cd44" providerId="LiveId" clId="{D5AC0558-4917-4B8C-B49E-44518C28A2FF}" dt="2020-10-14T03:35:27.618" v="538" actId="20577"/>
        <pc:sldMkLst>
          <pc:docMk/>
          <pc:sldMk cId="2337263860" sldId="349"/>
        </pc:sldMkLst>
        <pc:graphicFrameChg chg="mod modGraphic">
          <ac:chgData name="PME RSJD Ska" userId="5cf91b3ea628cd44" providerId="LiveId" clId="{D5AC0558-4917-4B8C-B49E-44518C28A2FF}" dt="2020-10-14T03:35:27.618" v="538" actId="20577"/>
          <ac:graphicFrameMkLst>
            <pc:docMk/>
            <pc:sldMk cId="2337263860" sldId="349"/>
            <ac:graphicFrameMk id="3" creationId="{0FAD1EFC-27ED-4944-9C8E-FC2F2823AC36}"/>
          </ac:graphicFrameMkLst>
        </pc:graphicFrameChg>
      </pc:sldChg>
      <pc:sldChg chg="modSp mod">
        <pc:chgData name="PME RSJD Ska" userId="5cf91b3ea628cd44" providerId="LiveId" clId="{D5AC0558-4917-4B8C-B49E-44518C28A2FF}" dt="2020-10-14T03:35:14.010" v="531" actId="20577"/>
        <pc:sldMkLst>
          <pc:docMk/>
          <pc:sldMk cId="2451172552" sldId="350"/>
        </pc:sldMkLst>
        <pc:graphicFrameChg chg="modGraphic">
          <ac:chgData name="PME RSJD Ska" userId="5cf91b3ea628cd44" providerId="LiveId" clId="{D5AC0558-4917-4B8C-B49E-44518C28A2FF}" dt="2020-10-14T03:35:14.010" v="531" actId="20577"/>
          <ac:graphicFrameMkLst>
            <pc:docMk/>
            <pc:sldMk cId="2451172552" sldId="350"/>
            <ac:graphicFrameMk id="3" creationId="{E2F6673C-22AF-45DD-AF92-BF611D2D2831}"/>
          </ac:graphicFrameMkLst>
        </pc:graphicFrameChg>
      </pc:sldChg>
      <pc:sldChg chg="modSp mod">
        <pc:chgData name="PME RSJD Ska" userId="5cf91b3ea628cd44" providerId="LiveId" clId="{D5AC0558-4917-4B8C-B49E-44518C28A2FF}" dt="2020-10-14T03:34:37.299" v="524" actId="20577"/>
        <pc:sldMkLst>
          <pc:docMk/>
          <pc:sldMk cId="3021585108" sldId="351"/>
        </pc:sldMkLst>
        <pc:graphicFrameChg chg="modGraphic">
          <ac:chgData name="PME RSJD Ska" userId="5cf91b3ea628cd44" providerId="LiveId" clId="{D5AC0558-4917-4B8C-B49E-44518C28A2FF}" dt="2020-10-14T03:34:37.299" v="524" actId="20577"/>
          <ac:graphicFrameMkLst>
            <pc:docMk/>
            <pc:sldMk cId="3021585108" sldId="351"/>
            <ac:graphicFrameMk id="3" creationId="{ABC737AC-39BC-42D8-862E-E708E74A8376}"/>
          </ac:graphicFrameMkLst>
        </pc:graphicFrameChg>
      </pc:sldChg>
      <pc:sldChg chg="modSp mod">
        <pc:chgData name="PME RSJD Ska" userId="5cf91b3ea628cd44" providerId="LiveId" clId="{D5AC0558-4917-4B8C-B49E-44518C28A2FF}" dt="2020-10-05T03:28:47.477" v="42" actId="1076"/>
        <pc:sldMkLst>
          <pc:docMk/>
          <pc:sldMk cId="1564236466" sldId="352"/>
        </pc:sldMkLst>
        <pc:graphicFrameChg chg="mod">
          <ac:chgData name="PME RSJD Ska" userId="5cf91b3ea628cd44" providerId="LiveId" clId="{D5AC0558-4917-4B8C-B49E-44518C28A2FF}" dt="2020-10-05T03:28:47.477" v="42" actId="1076"/>
          <ac:graphicFrameMkLst>
            <pc:docMk/>
            <pc:sldMk cId="1564236466" sldId="352"/>
            <ac:graphicFrameMk id="3" creationId="{8516AD44-0C86-4C8F-9BC4-77AB1743B091}"/>
          </ac:graphicFrameMkLst>
        </pc:graphicFrameChg>
      </pc:sldChg>
      <pc:sldChg chg="modSp mod">
        <pc:chgData name="PME RSJD Ska" userId="5cf91b3ea628cd44" providerId="LiveId" clId="{D5AC0558-4917-4B8C-B49E-44518C28A2FF}" dt="2020-10-05T03:19:07.924" v="30" actId="242"/>
        <pc:sldMkLst>
          <pc:docMk/>
          <pc:sldMk cId="2559380205" sldId="353"/>
        </pc:sldMkLst>
        <pc:graphicFrameChg chg="modGraphic">
          <ac:chgData name="PME RSJD Ska" userId="5cf91b3ea628cd44" providerId="LiveId" clId="{D5AC0558-4917-4B8C-B49E-44518C28A2FF}" dt="2020-10-05T03:19:07.924" v="30" actId="242"/>
          <ac:graphicFrameMkLst>
            <pc:docMk/>
            <pc:sldMk cId="2559380205" sldId="353"/>
            <ac:graphicFrameMk id="3" creationId="{EA4E7363-BD5A-4582-83CA-CC464363862B}"/>
          </ac:graphicFrameMkLst>
        </pc:graphicFrameChg>
      </pc:sldChg>
      <pc:sldChg chg="modSp mod">
        <pc:chgData name="PME RSJD Ska" userId="5cf91b3ea628cd44" providerId="LiveId" clId="{D5AC0558-4917-4B8C-B49E-44518C28A2FF}" dt="2020-10-14T03:27:08.628" v="494" actId="255"/>
        <pc:sldMkLst>
          <pc:docMk/>
          <pc:sldMk cId="3739452612" sldId="354"/>
        </pc:sldMkLst>
        <pc:spChg chg="mod">
          <ac:chgData name="PME RSJD Ska" userId="5cf91b3ea628cd44" providerId="LiveId" clId="{D5AC0558-4917-4B8C-B49E-44518C28A2FF}" dt="2020-10-05T03:18:10.590" v="28" actId="1076"/>
          <ac:spMkLst>
            <pc:docMk/>
            <pc:sldMk cId="3739452612" sldId="354"/>
            <ac:spMk id="7" creationId="{54497701-5D90-4546-A2E8-CB41227B9A25}"/>
          </ac:spMkLst>
        </pc:spChg>
        <pc:graphicFrameChg chg="mod modGraphic">
          <ac:chgData name="PME RSJD Ska" userId="5cf91b3ea628cd44" providerId="LiveId" clId="{D5AC0558-4917-4B8C-B49E-44518C28A2FF}" dt="2020-10-14T03:27:08.628" v="494" actId="255"/>
          <ac:graphicFrameMkLst>
            <pc:docMk/>
            <pc:sldMk cId="3739452612" sldId="354"/>
            <ac:graphicFrameMk id="5" creationId="{FFF86EE2-C979-415A-A79C-0BD5FDCFC59D}"/>
          </ac:graphicFrameMkLst>
        </pc:graphicFrameChg>
      </pc:sldChg>
      <pc:sldChg chg="modSp mod">
        <pc:chgData name="PME RSJD Ska" userId="5cf91b3ea628cd44" providerId="LiveId" clId="{D5AC0558-4917-4B8C-B49E-44518C28A2FF}" dt="2020-10-05T03:28:31.426" v="38" actId="1035"/>
        <pc:sldMkLst>
          <pc:docMk/>
          <pc:sldMk cId="1126874050" sldId="355"/>
        </pc:sldMkLst>
        <pc:graphicFrameChg chg="mod">
          <ac:chgData name="PME RSJD Ska" userId="5cf91b3ea628cd44" providerId="LiveId" clId="{D5AC0558-4917-4B8C-B49E-44518C28A2FF}" dt="2020-10-05T03:28:31.426" v="38" actId="1035"/>
          <ac:graphicFrameMkLst>
            <pc:docMk/>
            <pc:sldMk cId="1126874050" sldId="355"/>
            <ac:graphicFrameMk id="5" creationId="{E3844609-46DC-4E4F-B7E5-80169B7F4619}"/>
          </ac:graphicFrameMkLst>
        </pc:graphicFrameChg>
      </pc:sldChg>
      <pc:sldChg chg="modSp mod">
        <pc:chgData name="PME RSJD Ska" userId="5cf91b3ea628cd44" providerId="LiveId" clId="{D5AC0558-4917-4B8C-B49E-44518C28A2FF}" dt="2020-10-05T03:45:39.309" v="127" actId="255"/>
        <pc:sldMkLst>
          <pc:docMk/>
          <pc:sldMk cId="2839093070" sldId="356"/>
        </pc:sldMkLst>
        <pc:graphicFrameChg chg="mod modGraphic">
          <ac:chgData name="PME RSJD Ska" userId="5cf91b3ea628cd44" providerId="LiveId" clId="{D5AC0558-4917-4B8C-B49E-44518C28A2FF}" dt="2020-10-05T03:45:39.309" v="127" actId="255"/>
          <ac:graphicFrameMkLst>
            <pc:docMk/>
            <pc:sldMk cId="2839093070" sldId="356"/>
            <ac:graphicFrameMk id="3" creationId="{FFE13B08-1E38-4D87-8326-BFF759AB55F4}"/>
          </ac:graphicFrameMkLst>
        </pc:graphicFrameChg>
      </pc:sldChg>
      <pc:sldChg chg="modSp mod">
        <pc:chgData name="PME RSJD Ska" userId="5cf91b3ea628cd44" providerId="LiveId" clId="{D5AC0558-4917-4B8C-B49E-44518C28A2FF}" dt="2020-10-14T03:37:42.817" v="581"/>
        <pc:sldMkLst>
          <pc:docMk/>
          <pc:sldMk cId="4219209167" sldId="357"/>
        </pc:sldMkLst>
        <pc:graphicFrameChg chg="mod modGraphic">
          <ac:chgData name="PME RSJD Ska" userId="5cf91b3ea628cd44" providerId="LiveId" clId="{D5AC0558-4917-4B8C-B49E-44518C28A2FF}" dt="2020-10-14T03:37:39.447" v="580"/>
          <ac:graphicFrameMkLst>
            <pc:docMk/>
            <pc:sldMk cId="4219209167" sldId="357"/>
            <ac:graphicFrameMk id="3" creationId="{1AAB34C9-7162-4DC2-838E-FD1504808EA9}"/>
          </ac:graphicFrameMkLst>
        </pc:graphicFrameChg>
        <pc:graphicFrameChg chg="mod">
          <ac:chgData name="PME RSJD Ska" userId="5cf91b3ea628cd44" providerId="LiveId" clId="{D5AC0558-4917-4B8C-B49E-44518C28A2FF}" dt="2020-10-14T03:37:42.817" v="581"/>
          <ac:graphicFrameMkLst>
            <pc:docMk/>
            <pc:sldMk cId="4219209167" sldId="357"/>
            <ac:graphicFrameMk id="5" creationId="{18397A8B-FA7D-4A74-8202-02DCBC4DF650}"/>
          </ac:graphicFrameMkLst>
        </pc:graphicFrameChg>
      </pc:sldChg>
      <pc:sldChg chg="modSp">
        <pc:chgData name="PME RSJD Ska" userId="5cf91b3ea628cd44" providerId="LiveId" clId="{D5AC0558-4917-4B8C-B49E-44518C28A2FF}" dt="2020-10-12T00:45:08.515" v="328"/>
        <pc:sldMkLst>
          <pc:docMk/>
          <pc:sldMk cId="4185724361" sldId="358"/>
        </pc:sldMkLst>
        <pc:graphicFrameChg chg="mod">
          <ac:chgData name="PME RSJD Ska" userId="5cf91b3ea628cd44" providerId="LiveId" clId="{D5AC0558-4917-4B8C-B49E-44518C28A2FF}" dt="2020-10-12T00:45:08.515" v="328"/>
          <ac:graphicFrameMkLst>
            <pc:docMk/>
            <pc:sldMk cId="4185724361" sldId="358"/>
            <ac:graphicFrameMk id="4" creationId="{996E4BED-2D7A-4460-B88F-905CE5B92D41}"/>
          </ac:graphicFrameMkLst>
        </pc:graphicFrameChg>
      </pc:sldChg>
      <pc:sldChg chg="modSp mod">
        <pc:chgData name="PME RSJD Ska" userId="5cf91b3ea628cd44" providerId="LiveId" clId="{D5AC0558-4917-4B8C-B49E-44518C28A2FF}" dt="2020-10-12T00:45:33.131" v="331" actId="14734"/>
        <pc:sldMkLst>
          <pc:docMk/>
          <pc:sldMk cId="921811061" sldId="359"/>
        </pc:sldMkLst>
        <pc:graphicFrameChg chg="modGraphic">
          <ac:chgData name="PME RSJD Ska" userId="5cf91b3ea628cd44" providerId="LiveId" clId="{D5AC0558-4917-4B8C-B49E-44518C28A2FF}" dt="2020-10-12T00:45:33.131" v="331" actId="14734"/>
          <ac:graphicFrameMkLst>
            <pc:docMk/>
            <pc:sldMk cId="921811061" sldId="359"/>
            <ac:graphicFrameMk id="4" creationId="{2477EF41-954D-4742-B499-2752D13D1DD8}"/>
          </ac:graphicFrameMkLst>
        </pc:graphicFrameChg>
      </pc:sldChg>
      <pc:sldChg chg="new del">
        <pc:chgData name="PME RSJD Ska" userId="5cf91b3ea628cd44" providerId="LiveId" clId="{D5AC0558-4917-4B8C-B49E-44518C28A2FF}" dt="2020-10-12T01:26:49.687" v="488" actId="680"/>
        <pc:sldMkLst>
          <pc:docMk/>
          <pc:sldMk cId="3984552499" sldId="36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8-448B-A077-FB494E9CB9F7}"/>
                </c:ext>
              </c:extLst>
            </c:dLbl>
            <c:dLbl>
              <c:idx val="1"/>
              <c:layout>
                <c:manualLayout>
                  <c:x val="1.6783939335500105E-2"/>
                  <c:y val="-4.873357051055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59350113000</c:v>
                </c:pt>
                <c:pt idx="1">
                  <c:v>41720682000</c:v>
                </c:pt>
              </c:numCache>
            </c:numRef>
          </c:val>
          <c:extLs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8-448B-A077-FB494E9CB9F7}"/>
                </c:ext>
              </c:extLst>
            </c:dLbl>
            <c:dLbl>
              <c:idx val="1"/>
              <c:layout>
                <c:manualLayout>
                  <c:x val="9.7919436154603509E-2"/>
                  <c:y val="-8.8488354446934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49092682261</c:v>
                </c:pt>
                <c:pt idx="1">
                  <c:v>27600727998</c:v>
                </c:pt>
              </c:numCache>
            </c:numRef>
          </c:val>
          <c:extLs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380038744"/>
        <c:axId val="380036392"/>
        <c:axId val="0"/>
      </c:bar3DChart>
      <c:catAx>
        <c:axId val="380038744"/>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380036392"/>
        <c:crosses val="autoZero"/>
        <c:auto val="1"/>
        <c:lblAlgn val="ctr"/>
        <c:lblOffset val="100"/>
        <c:noMultiLvlLbl val="0"/>
      </c:catAx>
      <c:valAx>
        <c:axId val="380036392"/>
        <c:scaling>
          <c:orientation val="minMax"/>
        </c:scaling>
        <c:delete val="1"/>
        <c:axPos val="l"/>
        <c:numFmt formatCode="_(* #,##0_);_(* \(#,##0\);_(* &quot;-&quot;_);_(@_)" sourceLinked="1"/>
        <c:majorTickMark val="none"/>
        <c:minorTickMark val="none"/>
        <c:tickLblPos val="nextTo"/>
        <c:crossAx val="380038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636-4152-AF9D-7B4C69B64466}"/>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0"/>
                <c:pt idx="0">
                  <c:v>JAN</c:v>
                </c:pt>
                <c:pt idx="1">
                  <c:v>FEB</c:v>
                </c:pt>
                <c:pt idx="2">
                  <c:v>MAR</c:v>
                </c:pt>
                <c:pt idx="3">
                  <c:v>APR</c:v>
                </c:pt>
                <c:pt idx="4">
                  <c:v>MEI</c:v>
                </c:pt>
                <c:pt idx="5">
                  <c:v>JUNI</c:v>
                </c:pt>
                <c:pt idx="6">
                  <c:v>JULI</c:v>
                </c:pt>
                <c:pt idx="7">
                  <c:v>AGS</c:v>
                </c:pt>
                <c:pt idx="8">
                  <c:v>SEP</c:v>
                </c:pt>
                <c:pt idx="9">
                  <c:v>OKT</c:v>
                </c:pt>
              </c:strCache>
            </c:strRef>
          </c:cat>
          <c:val>
            <c:numRef>
              <c:f>Sheet1!$B$2:$B$13</c:f>
              <c:numCache>
                <c:formatCode>_(* #,##0_);_(* \(#,##0\);_(* "-"_);_(@_)</c:formatCode>
                <c:ptCount val="12"/>
                <c:pt idx="0">
                  <c:v>2875904004</c:v>
                </c:pt>
                <c:pt idx="1">
                  <c:v>4839114595</c:v>
                </c:pt>
                <c:pt idx="2">
                  <c:v>2448615168</c:v>
                </c:pt>
                <c:pt idx="3">
                  <c:v>4896424419</c:v>
                </c:pt>
                <c:pt idx="4">
                  <c:v>281944967</c:v>
                </c:pt>
                <c:pt idx="5">
                  <c:v>2638246642</c:v>
                </c:pt>
                <c:pt idx="6">
                  <c:v>3434794081</c:v>
                </c:pt>
                <c:pt idx="7">
                  <c:v>2083643391</c:v>
                </c:pt>
                <c:pt idx="8">
                  <c:v>2547111073</c:v>
                </c:pt>
                <c:pt idx="9">
                  <c:v>2649209721</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81669056"/>
        <c:axId val="381670624"/>
        <c:axId val="0"/>
      </c:bar3DChart>
      <c:catAx>
        <c:axId val="3816690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81670624"/>
        <c:crosses val="autoZero"/>
        <c:auto val="1"/>
        <c:lblAlgn val="ctr"/>
        <c:lblOffset val="100"/>
        <c:noMultiLvlLbl val="0"/>
      </c:catAx>
      <c:valAx>
        <c:axId val="381670624"/>
        <c:scaling>
          <c:orientation val="minMax"/>
        </c:scaling>
        <c:delete val="1"/>
        <c:axPos val="l"/>
        <c:numFmt formatCode="_(* #,##0_);_(* \(#,##0\);_(* &quot;-&quot;_);_(@_)" sourceLinked="1"/>
        <c:majorTickMark val="none"/>
        <c:minorTickMark val="none"/>
        <c:tickLblPos val="nextTo"/>
        <c:crossAx val="3816690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27090000000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27528503360</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382915488"/>
        <c:axId val="382916272"/>
        <c:axId val="0"/>
      </c:bar3DChart>
      <c:catAx>
        <c:axId val="382915488"/>
        <c:scaling>
          <c:orientation val="minMax"/>
        </c:scaling>
        <c:delete val="1"/>
        <c:axPos val="b"/>
        <c:numFmt formatCode="General" sourceLinked="1"/>
        <c:majorTickMark val="out"/>
        <c:minorTickMark val="none"/>
        <c:tickLblPos val="nextTo"/>
        <c:crossAx val="382916272"/>
        <c:crosses val="autoZero"/>
        <c:auto val="1"/>
        <c:lblAlgn val="ctr"/>
        <c:lblOffset val="100"/>
        <c:noMultiLvlLbl val="0"/>
      </c:catAx>
      <c:valAx>
        <c:axId val="382916272"/>
        <c:scaling>
          <c:orientation val="minMax"/>
        </c:scaling>
        <c:delete val="1"/>
        <c:axPos val="l"/>
        <c:numFmt formatCode="_(* #,##0_);_(* \(#,##0\);_(* &quot;-&quot;_);_(@_)" sourceLinked="1"/>
        <c:majorTickMark val="out"/>
        <c:minorTickMark val="none"/>
        <c:tickLblPos val="nextTo"/>
        <c:crossAx val="382915488"/>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650000000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528351500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382917056"/>
        <c:axId val="382917448"/>
        <c:axId val="0"/>
      </c:bar3DChart>
      <c:catAx>
        <c:axId val="382917056"/>
        <c:scaling>
          <c:orientation val="minMax"/>
        </c:scaling>
        <c:delete val="1"/>
        <c:axPos val="b"/>
        <c:numFmt formatCode="General" sourceLinked="1"/>
        <c:majorTickMark val="out"/>
        <c:minorTickMark val="none"/>
        <c:tickLblPos val="nextTo"/>
        <c:crossAx val="382917448"/>
        <c:crosses val="autoZero"/>
        <c:auto val="1"/>
        <c:lblAlgn val="ctr"/>
        <c:lblOffset val="100"/>
        <c:noMultiLvlLbl val="0"/>
      </c:catAx>
      <c:valAx>
        <c:axId val="382917448"/>
        <c:scaling>
          <c:orientation val="minMax"/>
        </c:scaling>
        <c:delete val="1"/>
        <c:axPos val="l"/>
        <c:numFmt formatCode="_(* #,##0_);_(* \(#,##0\);_(* &quot;-&quot;_);_(@_)" sourceLinked="1"/>
        <c:majorTickMark val="out"/>
        <c:minorTickMark val="none"/>
        <c:tickLblPos val="nextTo"/>
        <c:crossAx val="38291705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760000000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638153201</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382918232"/>
        <c:axId val="382918624"/>
        <c:axId val="0"/>
      </c:bar3DChart>
      <c:catAx>
        <c:axId val="382918232"/>
        <c:scaling>
          <c:orientation val="minMax"/>
        </c:scaling>
        <c:delete val="1"/>
        <c:axPos val="b"/>
        <c:numFmt formatCode="General" sourceLinked="1"/>
        <c:majorTickMark val="out"/>
        <c:minorTickMark val="none"/>
        <c:tickLblPos val="nextTo"/>
        <c:crossAx val="382918624"/>
        <c:crosses val="autoZero"/>
        <c:auto val="1"/>
        <c:lblAlgn val="ctr"/>
        <c:lblOffset val="100"/>
        <c:noMultiLvlLbl val="0"/>
      </c:catAx>
      <c:valAx>
        <c:axId val="382918624"/>
        <c:scaling>
          <c:orientation val="minMax"/>
        </c:scaling>
        <c:delete val="1"/>
        <c:axPos val="l"/>
        <c:numFmt formatCode="_(* #,##0_);_(* \(#,##0\);_(* &quot;-&quot;_);_(@_)" sourceLinked="1"/>
        <c:majorTickMark val="out"/>
        <c:minorTickMark val="none"/>
        <c:tickLblPos val="nextTo"/>
        <c:crossAx val="382918232"/>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E1A272BB-599A-4766-9737-5CA89707000A}">
      <dgm:prSet phldrT="[Text]" custT="1"/>
      <dgm:spPr/>
      <dgm:t>
        <a:bodyPr/>
        <a:lstStyle/>
        <a:p>
          <a:r>
            <a:rPr lang="en-US" sz="3200" b="1" dirty="0">
              <a:latin typeface="Tw Cen MT Condensed" panose="020B0606020104020203" pitchFamily="34" charset="0"/>
            </a:rPr>
            <a:t>101.070.795.000</a:t>
          </a:r>
        </a:p>
      </dgm:t>
    </dgm:pt>
    <dgm:pt modelId="{F1B4C940-4813-4156-961A-8650BD0FEB08}" type="parTrans" cxnId="{9A053939-65B8-406A-80CE-CA73388177FF}">
      <dgm:prSet/>
      <dgm:spPr/>
      <dgm:t>
        <a:bodyPr/>
        <a:lstStyle/>
        <a:p>
          <a:endParaRPr lang="en-US"/>
        </a:p>
      </dgm:t>
    </dgm:pt>
    <dgm:pt modelId="{8D36352D-42A3-414F-A569-7B98A537C906}" type="sibTrans" cxnId="{9A053939-65B8-406A-80CE-CA73388177FF}">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dgm:presLayoutVars>
          <dgm:bulletEnabled val="1"/>
        </dgm:presLayoutVars>
      </dgm:prSet>
      <dgm:spPr/>
    </dgm:pt>
  </dgm:ptLst>
  <dgm:cxnLst>
    <dgm:cxn modelId="{9A053939-65B8-406A-80CE-CA73388177FF}" srcId="{D14B3AC8-870B-4847-BF2D-BF7B9320973D}" destId="{E1A272BB-599A-4766-9737-5CA89707000A}" srcOrd="0" destOrd="0" parTransId="{F1B4C940-4813-4156-961A-8650BD0FEB08}" sibTransId="{8D36352D-42A3-414F-A569-7B98A537C906}"/>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9E105DB7-1AF8-48FB-B7DF-B729FD2CB1A5}" type="presOf" srcId="{E1A272BB-599A-4766-9737-5CA89707000A}"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28.500.000.000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ctr"/>
          <a:r>
            <a:rPr lang="en-US" sz="2000" b="1" dirty="0"/>
            <a:t>28.695.008.061</a:t>
          </a:r>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35887B8A-9FCF-4D4F-9E76-7860386B08E8}" type="presOf" srcId="{A4CF1F7D-6487-4405-97B9-67BA533BDE1F}" destId="{11816E51-8A6E-4AAD-9AD7-7B7D0518EE1A}"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100,6%</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57407"/>
          <a:ext cx="3884392" cy="125212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301472" tIns="624840" rIns="301472"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latin typeface="Tw Cen MT Condensed" panose="020B0606020104020203" pitchFamily="34" charset="0"/>
            </a:rPr>
            <a:t>101.070.795.000</a:t>
          </a:r>
        </a:p>
      </dsp:txBody>
      <dsp:txXfrm>
        <a:off x="0" y="457407"/>
        <a:ext cx="3884392" cy="1252125"/>
      </dsp:txXfrm>
    </dsp:sp>
    <dsp:sp modelId="{A3D7C0DC-1F39-47DD-9578-2CF42B4B9963}">
      <dsp:nvSpPr>
        <dsp:cNvPr id="0" name=""/>
        <dsp:cNvSpPr/>
      </dsp:nvSpPr>
      <dsp:spPr>
        <a:xfrm>
          <a:off x="334094" y="135376"/>
          <a:ext cx="2719074" cy="88560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2775" tIns="0" rIns="102775"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77325" y="178607"/>
        <a:ext cx="2632612"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28.500.000.000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4733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16560" rIns="304000" bIns="14224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a:t>28.695.008.061</a:t>
          </a:r>
        </a:p>
      </dsp:txBody>
      <dsp:txXfrm>
        <a:off x="0" y="474795"/>
        <a:ext cx="3069447" cy="847337"/>
      </dsp:txXfrm>
    </dsp:sp>
    <dsp:sp modelId="{A3D7C0DC-1F39-47DD-9578-2CF42B4B9963}">
      <dsp:nvSpPr>
        <dsp:cNvPr id="0" name=""/>
        <dsp:cNvSpPr/>
      </dsp:nvSpPr>
      <dsp:spPr>
        <a:xfrm>
          <a:off x="156180" y="179009"/>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183251" y="206080"/>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541279"/>
          <a:ext cx="3069447"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58216" rIns="304000"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100,6%</a:t>
          </a:r>
        </a:p>
      </dsp:txBody>
      <dsp:txXfrm>
        <a:off x="0" y="541279"/>
        <a:ext cx="3069447" cy="944175"/>
      </dsp:txXfrm>
    </dsp:sp>
    <dsp:sp modelId="{A3D7C0DC-1F39-47DD-9578-2CF42B4B9963}">
      <dsp:nvSpPr>
        <dsp:cNvPr id="0" name=""/>
        <dsp:cNvSpPr/>
      </dsp:nvSpPr>
      <dsp:spPr>
        <a:xfrm>
          <a:off x="156180" y="179009"/>
          <a:ext cx="2741872"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83251" y="206080"/>
        <a:ext cx="2687730"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66,15%</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0.01996</cdr:x>
      <cdr:y>0.79909</cdr:y>
    </cdr:from>
    <cdr:to>
      <cdr:x>0.09662</cdr:x>
      <cdr:y>0.8543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224188" y="4142958"/>
          <a:ext cx="861140"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0.16992</cdr:x>
      <cdr:y>0.79836</cdr:y>
    </cdr:from>
    <cdr:to>
      <cdr:x>0.24383</cdr:x>
      <cdr:y>0.84556</cdr:y>
    </cdr:to>
    <cdr:sp macro="" textlink="">
      <cdr:nvSpPr>
        <cdr:cNvPr id="5" name="TextBox 1">
          <a:extLst xmlns:a="http://schemas.openxmlformats.org/drawingml/2006/main">
            <a:ext uri="{FF2B5EF4-FFF2-40B4-BE49-F238E27FC236}">
              <a16:creationId xmlns:a16="http://schemas.microsoft.com/office/drawing/2014/main" id="{B2FCCF9F-1E87-4230-B1F7-F60FAC954A80}"/>
            </a:ext>
          </a:extLst>
        </cdr:cNvPr>
        <cdr:cNvSpPr txBox="1"/>
      </cdr:nvSpPr>
      <cdr:spPr>
        <a:xfrm xmlns:a="http://schemas.openxmlformats.org/drawingml/2006/main">
          <a:off x="1908790" y="4139160"/>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0.24647</cdr:x>
      <cdr:y>0.71771</cdr:y>
    </cdr:from>
    <cdr:to>
      <cdr:x>0.32038</cdr:x>
      <cdr:y>0.76491</cdr:y>
    </cdr:to>
    <cdr:sp macro="" textlink="">
      <cdr:nvSpPr>
        <cdr:cNvPr id="6" name="TextBox 1">
          <a:extLst xmlns:a="http://schemas.openxmlformats.org/drawingml/2006/main">
            <a:ext uri="{FF2B5EF4-FFF2-40B4-BE49-F238E27FC236}">
              <a16:creationId xmlns:a16="http://schemas.microsoft.com/office/drawing/2014/main" id="{5C356D24-8DA5-4F77-A0BB-29BC06EAF5B9}"/>
            </a:ext>
          </a:extLst>
        </cdr:cNvPr>
        <cdr:cNvSpPr txBox="1"/>
      </cdr:nvSpPr>
      <cdr:spPr>
        <a:xfrm xmlns:a="http://schemas.openxmlformats.org/drawingml/2006/main">
          <a:off x="2768610"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dr:relSizeAnchor xmlns:cdr="http://schemas.openxmlformats.org/drawingml/2006/chartDrawing">
    <cdr:from>
      <cdr:x>0.31115</cdr:x>
      <cdr:y>0.78885</cdr:y>
    </cdr:from>
    <cdr:to>
      <cdr:x>0.38506</cdr:x>
      <cdr:y>0.83605</cdr:y>
    </cdr:to>
    <cdr:sp macro="" textlink="">
      <cdr:nvSpPr>
        <cdr:cNvPr id="7" name="TextBox 1">
          <a:extLst xmlns:a="http://schemas.openxmlformats.org/drawingml/2006/main">
            <a:ext uri="{FF2B5EF4-FFF2-40B4-BE49-F238E27FC236}">
              <a16:creationId xmlns:a16="http://schemas.microsoft.com/office/drawing/2014/main" id="{5E3C3785-A1B8-4F79-B0B6-DAAA529BF9DE}"/>
            </a:ext>
          </a:extLst>
        </cdr:cNvPr>
        <cdr:cNvSpPr txBox="1"/>
      </cdr:nvSpPr>
      <cdr:spPr>
        <a:xfrm xmlns:a="http://schemas.openxmlformats.org/drawingml/2006/main">
          <a:off x="3495271" y="4089876"/>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71,18</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0.4018</cdr:x>
      <cdr:y>0.71771</cdr:y>
    </cdr:from>
    <cdr:to>
      <cdr:x>0.47571</cdr:x>
      <cdr:y>0.76491</cdr:y>
    </cdr:to>
    <cdr:sp macro="" textlink="">
      <cdr:nvSpPr>
        <cdr:cNvPr id="9" name="TextBox 1">
          <a:extLst xmlns:a="http://schemas.openxmlformats.org/drawingml/2006/main">
            <a:ext uri="{FF2B5EF4-FFF2-40B4-BE49-F238E27FC236}">
              <a16:creationId xmlns:a16="http://schemas.microsoft.com/office/drawing/2014/main" id="{17F409B5-6F5B-4872-90DB-829DD5F39420}"/>
            </a:ext>
          </a:extLst>
        </cdr:cNvPr>
        <cdr:cNvSpPr txBox="1"/>
      </cdr:nvSpPr>
      <cdr:spPr>
        <a:xfrm xmlns:a="http://schemas.openxmlformats.org/drawingml/2006/main">
          <a:off x="4513479"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83,42</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0.47346</cdr:x>
      <cdr:y>0.78885</cdr:y>
    </cdr:from>
    <cdr:to>
      <cdr:x>0.54737</cdr:x>
      <cdr:y>0.83605</cdr:y>
    </cdr:to>
    <cdr:sp macro="" textlink="">
      <cdr:nvSpPr>
        <cdr:cNvPr id="10" name="TextBox 1">
          <a:extLst xmlns:a="http://schemas.openxmlformats.org/drawingml/2006/main">
            <a:ext uri="{FF2B5EF4-FFF2-40B4-BE49-F238E27FC236}">
              <a16:creationId xmlns:a16="http://schemas.microsoft.com/office/drawing/2014/main" id="{A393E7E9-BC47-426F-BC20-6C8CA04143FC}"/>
            </a:ext>
          </a:extLst>
        </cdr:cNvPr>
        <cdr:cNvSpPr txBox="1"/>
      </cdr:nvSpPr>
      <cdr:spPr>
        <a:xfrm xmlns:a="http://schemas.openxmlformats.org/drawingml/2006/main">
          <a:off x="5318510" y="408987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0.54737</cdr:x>
      <cdr:y>0.71771</cdr:y>
    </cdr:from>
    <cdr:to>
      <cdr:x>0.62128</cdr:x>
      <cdr:y>0.76491</cdr:y>
    </cdr:to>
    <cdr:sp macro="" textlink="">
      <cdr:nvSpPr>
        <cdr:cNvPr id="11" name="TextBox 1">
          <a:extLst xmlns:a="http://schemas.openxmlformats.org/drawingml/2006/main">
            <a:ext uri="{FF2B5EF4-FFF2-40B4-BE49-F238E27FC236}">
              <a16:creationId xmlns:a16="http://schemas.microsoft.com/office/drawing/2014/main" id="{79469C3E-2416-45B2-898A-0DD434196CBC}"/>
            </a:ext>
          </a:extLst>
        </cdr:cNvPr>
        <cdr:cNvSpPr txBox="1"/>
      </cdr:nvSpPr>
      <cdr:spPr>
        <a:xfrm xmlns:a="http://schemas.openxmlformats.org/drawingml/2006/main">
          <a:off x="6148759" y="372102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0.62504</cdr:x>
      <cdr:y>0.79908</cdr:y>
    </cdr:from>
    <cdr:to>
      <cdr:x>0.69895</cdr:x>
      <cdr:y>0.84628</cdr:y>
    </cdr:to>
    <cdr:sp macro="" textlink="">
      <cdr:nvSpPr>
        <cdr:cNvPr id="12" name="TextBox 1">
          <a:extLst xmlns:a="http://schemas.openxmlformats.org/drawingml/2006/main">
            <a:ext uri="{FF2B5EF4-FFF2-40B4-BE49-F238E27FC236}">
              <a16:creationId xmlns:a16="http://schemas.microsoft.com/office/drawing/2014/main" id="{65AA3A7A-95DD-4239-9DC6-2E40DB0CA718}"/>
            </a:ext>
          </a:extLst>
        </cdr:cNvPr>
        <cdr:cNvSpPr txBox="1"/>
      </cdr:nvSpPr>
      <cdr:spPr>
        <a:xfrm xmlns:a="http://schemas.openxmlformats.org/drawingml/2006/main">
          <a:off x="7021178" y="4142882"/>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120,8%</a:t>
          </a:r>
        </a:p>
      </cdr:txBody>
    </cdr:sp>
  </cdr:relSizeAnchor>
  <cdr:relSizeAnchor xmlns:cdr="http://schemas.openxmlformats.org/drawingml/2006/chartDrawing">
    <cdr:from>
      <cdr:x>0.69091</cdr:x>
      <cdr:y>0.71771</cdr:y>
    </cdr:from>
    <cdr:to>
      <cdr:x>0.76482</cdr:x>
      <cdr:y>0.7649</cdr:y>
    </cdr:to>
    <cdr:sp macro="" textlink="">
      <cdr:nvSpPr>
        <cdr:cNvPr id="13" name="TextBox 1">
          <a:extLst xmlns:a="http://schemas.openxmlformats.org/drawingml/2006/main">
            <a:ext uri="{FF2B5EF4-FFF2-40B4-BE49-F238E27FC236}">
              <a16:creationId xmlns:a16="http://schemas.microsoft.com/office/drawing/2014/main" id="{2E4CA922-FEE2-4EFB-958E-F6E2C9B22E63}"/>
            </a:ext>
          </a:extLst>
        </cdr:cNvPr>
        <cdr:cNvSpPr txBox="1"/>
      </cdr:nvSpPr>
      <cdr:spPr>
        <a:xfrm xmlns:a="http://schemas.openxmlformats.org/drawingml/2006/main">
          <a:off x="7761142" y="3721024"/>
          <a:ext cx="830250"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100,6%</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0.53734</cdr:y>
    </cdr:from>
    <cdr:to>
      <cdr:x>0.52756</cdr:x>
      <cdr:y>0.62937</cdr:y>
    </cdr:to>
    <cdr:sp macro="" textlink="">
      <cdr:nvSpPr>
        <cdr:cNvPr id="2" name="Rounded Rectangular Callout 1"/>
        <cdr:cNvSpPr/>
      </cdr:nvSpPr>
      <cdr:spPr>
        <a:xfrm xmlns:a="http://schemas.openxmlformats.org/drawingml/2006/main">
          <a:off x="-143755" y="2266934"/>
          <a:ext cx="1711957" cy="3882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27.090.000.000</a:t>
          </a:r>
        </a:p>
      </cdr:txBody>
    </cdr:sp>
  </cdr:relSizeAnchor>
  <cdr:relSizeAnchor xmlns:cdr="http://schemas.openxmlformats.org/drawingml/2006/chartDrawing">
    <cdr:from>
      <cdr:x>0.3658</cdr:x>
      <cdr:y>0.25908</cdr:y>
    </cdr:from>
    <cdr:to>
      <cdr:x>0.91763</cdr:x>
      <cdr:y>0.33387</cdr:y>
    </cdr:to>
    <cdr:sp macro="" textlink="">
      <cdr:nvSpPr>
        <cdr:cNvPr id="3" name="Rounded Rectangular Callout 2"/>
        <cdr:cNvSpPr/>
      </cdr:nvSpPr>
      <cdr:spPr>
        <a:xfrm xmlns:a="http://schemas.openxmlformats.org/drawingml/2006/main">
          <a:off x="1187046" y="1093010"/>
          <a:ext cx="1790714" cy="315524"/>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27.528.503.360</a:t>
          </a:r>
        </a:p>
      </cdr:txBody>
    </cdr:sp>
  </cdr:relSizeAnchor>
</c:userShapes>
</file>

<file path=ppt/drawings/drawing4.xml><?xml version="1.0" encoding="utf-8"?>
<c:userShapes xmlns:c="http://schemas.openxmlformats.org/drawingml/2006/chart">
  <cdr:relSizeAnchor xmlns:cdr="http://schemas.openxmlformats.org/drawingml/2006/chartDrawing">
    <cdr:from>
      <cdr:x>0.12463</cdr:x>
      <cdr:y>0.26285</cdr:y>
    </cdr:from>
    <cdr:to>
      <cdr:x>0.65589</cdr:x>
      <cdr:y>0.36229</cdr:y>
    </cdr:to>
    <cdr:sp macro="" textlink="">
      <cdr:nvSpPr>
        <cdr:cNvPr id="2" name="Rounded Rectangular Callout 1"/>
        <cdr:cNvSpPr/>
      </cdr:nvSpPr>
      <cdr:spPr>
        <a:xfrm xmlns:a="http://schemas.openxmlformats.org/drawingml/2006/main" flipH="1">
          <a:off x="373632" y="1108891"/>
          <a:ext cx="1592655" cy="419518"/>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650.000.000</a:t>
          </a:r>
        </a:p>
      </cdr:txBody>
    </cdr:sp>
  </cdr:relSizeAnchor>
  <cdr:relSizeAnchor xmlns:cdr="http://schemas.openxmlformats.org/drawingml/2006/chartDrawing">
    <cdr:from>
      <cdr:x>0.50437</cdr:x>
      <cdr:y>0.32853</cdr:y>
    </cdr:from>
    <cdr:to>
      <cdr:x>1</cdr:x>
      <cdr:y>0.44342</cdr:y>
    </cdr:to>
    <cdr:sp macro="" textlink="">
      <cdr:nvSpPr>
        <cdr:cNvPr id="3" name="Rounded Rectangular Callout 2"/>
        <cdr:cNvSpPr/>
      </cdr:nvSpPr>
      <cdr:spPr>
        <a:xfrm xmlns:a="http://schemas.openxmlformats.org/drawingml/2006/main">
          <a:off x="1512042" y="1386005"/>
          <a:ext cx="1485839" cy="484675"/>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528.351.500</a:t>
          </a:r>
        </a:p>
      </cdr:txBody>
    </cdr:sp>
  </cdr:relSizeAnchor>
</c:userShapes>
</file>

<file path=ppt/drawings/drawing5.xml><?xml version="1.0" encoding="utf-8"?>
<c:userShapes xmlns:c="http://schemas.openxmlformats.org/drawingml/2006/chart">
  <cdr:relSizeAnchor xmlns:cdr="http://schemas.openxmlformats.org/drawingml/2006/chartDrawing">
    <cdr:from>
      <cdr:x>0.20178</cdr:x>
      <cdr:y>0.25437</cdr:y>
    </cdr:from>
    <cdr:to>
      <cdr:x>0.80938</cdr:x>
      <cdr:y>0.34896</cdr:y>
    </cdr:to>
    <cdr:sp macro="" textlink="">
      <cdr:nvSpPr>
        <cdr:cNvPr id="2" name="Rounded Rectangular Callout 1"/>
        <cdr:cNvSpPr/>
      </cdr:nvSpPr>
      <cdr:spPr>
        <a:xfrm xmlns:a="http://schemas.openxmlformats.org/drawingml/2006/main">
          <a:off x="537552" y="1073131"/>
          <a:ext cx="1618674" cy="3990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760.000.000</a:t>
          </a:r>
        </a:p>
      </cdr:txBody>
    </cdr:sp>
  </cdr:relSizeAnchor>
  <cdr:relSizeAnchor xmlns:cdr="http://schemas.openxmlformats.org/drawingml/2006/chartDrawing">
    <cdr:from>
      <cdr:x>0.39694</cdr:x>
      <cdr:y>0.4926</cdr:y>
    </cdr:from>
    <cdr:to>
      <cdr:x>1</cdr:x>
      <cdr:y>0.60317</cdr:y>
    </cdr:to>
    <cdr:sp macro="" textlink="">
      <cdr:nvSpPr>
        <cdr:cNvPr id="3" name="Rounded Rectangular Callout 2"/>
        <cdr:cNvSpPr/>
      </cdr:nvSpPr>
      <cdr:spPr>
        <a:xfrm xmlns:a="http://schemas.openxmlformats.org/drawingml/2006/main">
          <a:off x="1057466" y="2078171"/>
          <a:ext cx="1606580" cy="466472"/>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638.153.201</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3077740" cy="685344"/>
          </a:xfrm>
          <a:prstGeom prst="rect">
            <a:avLst/>
          </a:prstGeom>
        </p:spPr>
        <p:txBody>
          <a:bodyPr vert="horz" lIns="104617" tIns="52307" rIns="104617" bIns="52307" rtlCol="0"/>
          <a:lstStyle>
            <a:lvl1pPr algn="l">
              <a:defRPr sz="1400"/>
            </a:lvl1pPr>
          </a:lstStyle>
          <a:p>
            <a:r>
              <a:rPr lang="en-US" altLang="zh-CN"/>
              <a:t>Laporan Kinerja Oktober 2020</a:t>
            </a:r>
            <a:endParaRPr lang="zh-CN" altLang="en-US"/>
          </a:p>
        </p:txBody>
      </p:sp>
      <p:sp>
        <p:nvSpPr>
          <p:cNvPr id="3" name="日期占位符 2"/>
          <p:cNvSpPr>
            <a:spLocks noGrp="1"/>
          </p:cNvSpPr>
          <p:nvPr>
            <p:ph type="dt" sz="quarter" idx="1"/>
          </p:nvPr>
        </p:nvSpPr>
        <p:spPr>
          <a:xfrm>
            <a:off x="4023094" y="0"/>
            <a:ext cx="3077740" cy="685344"/>
          </a:xfrm>
          <a:prstGeom prst="rect">
            <a:avLst/>
          </a:prstGeom>
        </p:spPr>
        <p:txBody>
          <a:bodyPr vert="horz" lIns="104617" tIns="52307" rIns="104617" bIns="5230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1" y="12974095"/>
            <a:ext cx="3077740" cy="685342"/>
          </a:xfrm>
          <a:prstGeom prst="rect">
            <a:avLst/>
          </a:prstGeom>
        </p:spPr>
        <p:txBody>
          <a:bodyPr vert="horz" lIns="104617" tIns="52307" rIns="104617" bIns="5230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23094" y="12974095"/>
            <a:ext cx="3077740" cy="685342"/>
          </a:xfrm>
          <a:prstGeom prst="rect">
            <a:avLst/>
          </a:prstGeom>
        </p:spPr>
        <p:txBody>
          <a:bodyPr vert="horz" lIns="104617" tIns="52307" rIns="104617" bIns="5230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685344"/>
          </a:xfrm>
          <a:prstGeom prst="rect">
            <a:avLst/>
          </a:prstGeom>
        </p:spPr>
        <p:txBody>
          <a:bodyPr vert="horz" lIns="104617" tIns="52307" rIns="104617" bIns="52307" rtlCol="0"/>
          <a:lstStyle>
            <a:lvl1pPr algn="l">
              <a:defRPr sz="1400"/>
            </a:lvl1pPr>
          </a:lstStyle>
          <a:p>
            <a:r>
              <a:rPr lang="en-US"/>
              <a:t>Laporan Kinerja Oktober 2020</a:t>
            </a:r>
          </a:p>
        </p:txBody>
      </p:sp>
      <p:sp>
        <p:nvSpPr>
          <p:cNvPr id="3" name="Date Placeholder 2"/>
          <p:cNvSpPr>
            <a:spLocks noGrp="1"/>
          </p:cNvSpPr>
          <p:nvPr>
            <p:ph type="dt" idx="1"/>
          </p:nvPr>
        </p:nvSpPr>
        <p:spPr>
          <a:xfrm>
            <a:off x="4023094" y="0"/>
            <a:ext cx="3077740" cy="685344"/>
          </a:xfrm>
          <a:prstGeom prst="rect">
            <a:avLst/>
          </a:prstGeom>
        </p:spPr>
        <p:txBody>
          <a:bodyPr vert="horz" lIns="104617" tIns="52307" rIns="104617" bIns="5230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46100" y="1706563"/>
            <a:ext cx="8194675" cy="4610100"/>
          </a:xfrm>
          <a:prstGeom prst="rect">
            <a:avLst/>
          </a:prstGeom>
          <a:noFill/>
          <a:ln w="12700">
            <a:solidFill>
              <a:prstClr val="black"/>
            </a:solidFill>
          </a:ln>
        </p:spPr>
        <p:txBody>
          <a:bodyPr vert="horz" lIns="104617" tIns="52307" rIns="104617" bIns="52307" rtlCol="0" anchor="ctr"/>
          <a:lstStyle/>
          <a:p>
            <a:endParaRPr lang="en-US"/>
          </a:p>
        </p:txBody>
      </p:sp>
      <p:sp>
        <p:nvSpPr>
          <p:cNvPr id="5" name="Notes Placeholder 4"/>
          <p:cNvSpPr>
            <a:spLocks noGrp="1"/>
          </p:cNvSpPr>
          <p:nvPr>
            <p:ph type="body" sz="quarter" idx="3"/>
          </p:nvPr>
        </p:nvSpPr>
        <p:spPr>
          <a:xfrm>
            <a:off x="710249" y="6573605"/>
            <a:ext cx="5681980" cy="5378403"/>
          </a:xfrm>
          <a:prstGeom prst="rect">
            <a:avLst/>
          </a:prstGeom>
        </p:spPr>
        <p:txBody>
          <a:bodyPr vert="horz" lIns="104617" tIns="52307" rIns="104617" bIns="523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2974095"/>
            <a:ext cx="3077740" cy="685342"/>
          </a:xfrm>
          <a:prstGeom prst="rect">
            <a:avLst/>
          </a:prstGeom>
        </p:spPr>
        <p:txBody>
          <a:bodyPr vert="horz" lIns="104617" tIns="52307" rIns="104617" bIns="5230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23094" y="12974095"/>
            <a:ext cx="3077740" cy="685342"/>
          </a:xfrm>
          <a:prstGeom prst="rect">
            <a:avLst/>
          </a:prstGeom>
        </p:spPr>
        <p:txBody>
          <a:bodyPr vert="horz" lIns="104617" tIns="52307" rIns="104617" bIns="5230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D16EE99-0B11-421F-88D8-E29633D26B3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6242DA7-3413-4554-98DB-D3D0282F30A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AA1AA74-1AD4-456B-8231-C5D771BFE9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2C7179-2B2F-46F8-BF50-F42EE6A6D45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85D1032-8789-447C-B997-CF8BE8C5043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EA2D7A9A-7A73-45F4-8821-2AB43750DBCD}"/>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BC7F281-BFDA-448D-8E44-7377ED5A496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7406757-F423-4784-A96F-F5655872FFC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53D7C98-E68D-4203-BF28-3699B39AB7E4}"/>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7356157-92EE-4A2D-AF52-C6549973AD1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16DEF03-C7D7-43E7-9756-E126B151AC2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4A97ADA-3B2C-47D2-8D24-675254C8C7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347E3D8-954D-42DF-8CBC-FC13DA8D4C7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775EC37-E011-4E5B-ADA6-8EAEDCF763DF}"/>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461302-C96B-44F3-A938-CB52EC4CCB5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EC05A79-28E8-406F-AF17-E2D750E492E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B409E1B-89E2-412C-A083-C05AFED2D723}"/>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5BD65E5-AA6C-4230-BDA7-8C2AB892D1B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6D06B0F-C97E-4211-9185-7A90A3BD42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1208AFE-BD83-4C61-88FC-867663FC4E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C49EEF7-99FB-4EA2-A81B-0038F779A93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DBCE304-9D16-4848-9793-EBB0BEF25AD2}"/>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B626965-1AFE-4317-A4C4-646B88488E0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90AC133-0754-446E-904A-047FB14EC6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AD846E4-F05C-4B6D-BCC1-33F2E6044B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5349C73-CE9A-4F40-97F1-4D6511E76AC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FC2B0A9-0215-484F-B289-CE4F05CE207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E174E53-7DAE-4435-8399-C76FE7A291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E706A68-2E5E-4CDC-A28F-EB5EB5F171B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3521D2-102F-41C8-8731-00456D6896C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65BDD3C-1A16-49B6-A5E5-50F9F808FD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8D1B3D9-DAE8-4044-BF0B-101731C5B29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75EF1F9-7C65-4767-A123-945C1DB197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C384A0-33CF-4609-ACB8-AB801FC78F4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1FD7F84-0ABE-4397-93A5-717944C125E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4F3F166-8DCB-4D6C-AB53-E8897C387B7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034A0854-9A3C-481F-9644-42C1D8880672}"/>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43C7DFE-1096-4EBE-9E04-F3C5009F5E1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2C31770-4D1D-408F-A530-09792956085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DF5C067-E9AB-401E-A6D6-3F468413C0F4}"/>
              </a:ext>
            </a:extLst>
          </p:cNvPr>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8B6DD1F-26C9-4A68-9B3D-746978E84F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C55C4E-7CA9-4A3F-9940-0549C183E56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667EA82-61C3-4660-9C3D-3C8ED26AE04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C8287F7-4345-4370-89F2-0F999F3DC4F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30967D7-B39F-48C2-A1E7-73383E5C438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4A5E7CC7-C64B-46EB-A5C5-F02ED5B00EBE}"/>
              </a:ext>
            </a:extLst>
          </p:cNvPr>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0235FE4-ED3A-47BE-9072-25F934A5650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78DA1FA-BF99-4EBD-9A40-E180BB1B2328}"/>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85F2DF8-8A89-4FBF-A431-588568A09465}"/>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ED3353C3-6116-4023-879C-35D803730873}"/>
              </a:ext>
            </a:extLst>
          </p:cNvPr>
          <p:cNvSpPr>
            <a:spLocks noGrp="1"/>
          </p:cNvSpPr>
          <p:nvPr>
            <p:ph type="sldNum" sz="quarter" idx="5"/>
          </p:nvPr>
        </p:nvSpPr>
        <p:spPr/>
        <p:txBody>
          <a:bodyPr/>
          <a:lstStyle/>
          <a:p>
            <a:fld id="{21B2AA4F-B828-4D7C-AFD3-893933DAFCB4}" type="slidenum">
              <a:rPr lang="en-US" smtClean="0"/>
              <a:t>62</a:t>
            </a:fld>
            <a:endParaRPr lang="en-US"/>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C3687AA-A4FB-412D-9155-DC3FEE0598B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D29EB7F-C6B1-4456-B1D5-09D97C8FFBE6}"/>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D0787CD-2F4D-4823-A2D7-86AD0E812DF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65</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26258D9-F89F-4491-8F08-546D22F5F9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5A886F4-8946-4A8C-A57F-AACF009CF8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45D80E-26B8-4090-96F9-4496295CBAB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ABD4FC9-699C-47B1-8D5E-EBC22535AF9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30EB023-0605-43A7-B0DA-D8BE08EAEC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2481561"/>
            <a:ext cx="5720499" cy="905885"/>
          </a:xfrm>
        </p:spPr>
        <p:txBody>
          <a:bodyPr/>
          <a:lstStyle/>
          <a:p>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742624" y="5278521"/>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736436" y="4262858"/>
            <a:ext cx="5492086"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OKTOBER 2020</a:t>
            </a:r>
            <a:endParaRPr lang="en-US" dirty="0"/>
          </a:p>
        </p:txBody>
      </p:sp>
      <p:grpSp>
        <p:nvGrpSpPr>
          <p:cNvPr id="12" name="Group 4">
            <a:extLst>
              <a:ext uri="{FF2B5EF4-FFF2-40B4-BE49-F238E27FC236}">
                <a16:creationId xmlns:a16="http://schemas.microsoft.com/office/drawing/2014/main"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id="{8291786E-BEBB-4EF2-BCC3-53D16AA4093C}"/>
                </a:ext>
              </a:extLst>
            </p:cNvPr>
            <p:cNvSpPr>
              <a:spLocks noChangeArrowheads="1"/>
            </p:cNvSpPr>
            <p:nvPr/>
          </p:nvSpPr>
          <p:spPr bwMode="auto">
            <a:xfrm>
              <a:off x="1555750" y="2557464"/>
              <a:ext cx="411163" cy="28733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 name="Picture 1"/>
          <p:cNvPicPr>
            <a:picLocks noChangeAspect="1"/>
          </p:cNvPicPr>
          <p:nvPr/>
        </p:nvPicPr>
        <p:blipFill>
          <a:blip r:embed="rId4"/>
          <a:stretch>
            <a:fillRect/>
          </a:stretch>
        </p:blipFill>
        <p:spPr>
          <a:xfrm>
            <a:off x="6336440" y="0"/>
            <a:ext cx="5846571" cy="58465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pic>
        <p:nvPicPr>
          <p:cNvPr id="4" name="Picture 3"/>
          <p:cNvPicPr>
            <a:picLocks noChangeAspect="1"/>
          </p:cNvPicPr>
          <p:nvPr/>
        </p:nvPicPr>
        <p:blipFill>
          <a:blip r:embed="rId3"/>
          <a:stretch>
            <a:fillRect/>
          </a:stretch>
        </p:blipFill>
        <p:spPr>
          <a:xfrm>
            <a:off x="7528156" y="0"/>
            <a:ext cx="4663844" cy="68585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184749" y="-77069"/>
            <a:ext cx="4572000" cy="588921"/>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1811887380"/>
              </p:ext>
            </p:extLst>
          </p:nvPr>
        </p:nvGraphicFramePr>
        <p:xfrm>
          <a:off x="304815" y="511852"/>
          <a:ext cx="9250000" cy="6289514"/>
        </p:xfrm>
        <a:graphic>
          <a:graphicData uri="http://schemas.openxmlformats.org/drawingml/2006/table">
            <a:tbl>
              <a:tblPr firstRow="1" bandRow="1">
                <a:tableStyleId>{5C22544A-7EE6-4342-B048-85BDC9FD1C3A}</a:tableStyleId>
              </a:tblPr>
              <a:tblGrid>
                <a:gridCol w="473897">
                  <a:extLst>
                    <a:ext uri="{9D8B030D-6E8A-4147-A177-3AD203B41FA5}">
                      <a16:colId xmlns:a16="http://schemas.microsoft.com/office/drawing/2014/main" val="20000"/>
                    </a:ext>
                  </a:extLst>
                </a:gridCol>
                <a:gridCol w="1141862">
                  <a:extLst>
                    <a:ext uri="{9D8B030D-6E8A-4147-A177-3AD203B41FA5}">
                      <a16:colId xmlns:a16="http://schemas.microsoft.com/office/drawing/2014/main" val="2762576774"/>
                    </a:ext>
                  </a:extLst>
                </a:gridCol>
                <a:gridCol w="547890">
                  <a:extLst>
                    <a:ext uri="{9D8B030D-6E8A-4147-A177-3AD203B41FA5}">
                      <a16:colId xmlns:a16="http://schemas.microsoft.com/office/drawing/2014/main" val="2577652153"/>
                    </a:ext>
                  </a:extLst>
                </a:gridCol>
                <a:gridCol w="687717">
                  <a:extLst>
                    <a:ext uri="{9D8B030D-6E8A-4147-A177-3AD203B41FA5}">
                      <a16:colId xmlns:a16="http://schemas.microsoft.com/office/drawing/2014/main" val="3176716562"/>
                    </a:ext>
                  </a:extLst>
                </a:gridCol>
                <a:gridCol w="597035">
                  <a:extLst>
                    <a:ext uri="{9D8B030D-6E8A-4147-A177-3AD203B41FA5}">
                      <a16:colId xmlns:a16="http://schemas.microsoft.com/office/drawing/2014/main" val="20523866"/>
                    </a:ext>
                  </a:extLst>
                </a:gridCol>
                <a:gridCol w="575979">
                  <a:extLst>
                    <a:ext uri="{9D8B030D-6E8A-4147-A177-3AD203B41FA5}">
                      <a16:colId xmlns:a16="http://schemas.microsoft.com/office/drawing/2014/main" val="3334199762"/>
                    </a:ext>
                  </a:extLst>
                </a:gridCol>
                <a:gridCol w="667087">
                  <a:extLst>
                    <a:ext uri="{9D8B030D-6E8A-4147-A177-3AD203B41FA5}">
                      <a16:colId xmlns:a16="http://schemas.microsoft.com/office/drawing/2014/main" val="987184153"/>
                    </a:ext>
                  </a:extLst>
                </a:gridCol>
                <a:gridCol w="667087">
                  <a:extLst>
                    <a:ext uri="{9D8B030D-6E8A-4147-A177-3AD203B41FA5}">
                      <a16:colId xmlns:a16="http://schemas.microsoft.com/office/drawing/2014/main" val="20008"/>
                    </a:ext>
                  </a:extLst>
                </a:gridCol>
                <a:gridCol w="667087">
                  <a:extLst>
                    <a:ext uri="{9D8B030D-6E8A-4147-A177-3AD203B41FA5}">
                      <a16:colId xmlns:a16="http://schemas.microsoft.com/office/drawing/2014/main" val="1997794471"/>
                    </a:ext>
                  </a:extLst>
                </a:gridCol>
                <a:gridCol w="667087">
                  <a:extLst>
                    <a:ext uri="{9D8B030D-6E8A-4147-A177-3AD203B41FA5}">
                      <a16:colId xmlns:a16="http://schemas.microsoft.com/office/drawing/2014/main" val="962280183"/>
                    </a:ext>
                  </a:extLst>
                </a:gridCol>
                <a:gridCol w="667087">
                  <a:extLst>
                    <a:ext uri="{9D8B030D-6E8A-4147-A177-3AD203B41FA5}">
                      <a16:colId xmlns:a16="http://schemas.microsoft.com/office/drawing/2014/main" val="594544098"/>
                    </a:ext>
                  </a:extLst>
                </a:gridCol>
                <a:gridCol w="667087">
                  <a:extLst>
                    <a:ext uri="{9D8B030D-6E8A-4147-A177-3AD203B41FA5}">
                      <a16:colId xmlns:a16="http://schemas.microsoft.com/office/drawing/2014/main" val="20011"/>
                    </a:ext>
                  </a:extLst>
                </a:gridCol>
                <a:gridCol w="1223098">
                  <a:extLst>
                    <a:ext uri="{9D8B030D-6E8A-4147-A177-3AD203B41FA5}">
                      <a16:colId xmlns:a16="http://schemas.microsoft.com/office/drawing/2014/main" val="20007"/>
                    </a:ext>
                  </a:extLst>
                </a:gridCol>
              </a:tblGrid>
              <a:tr h="337628">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10">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hMerge="1">
                  <a:txBody>
                    <a:bodyPr/>
                    <a:lstStyle/>
                    <a:p>
                      <a:pPr algn="ctr"/>
                      <a:endParaRPr lang="en-US" dirty="0">
                        <a:latin typeface="Tw Cen MT"/>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337628">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JUNI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JULI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AGS</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SEP</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OKT</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val="10001"/>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2.954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2.970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3.077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2.870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2.814</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26.001</a:t>
                      </a:r>
                    </a:p>
                  </a:txBody>
                  <a:tcPr marL="0" marR="0" marT="0" marB="0" anchor="ctr"/>
                </a:tc>
                <a:extLst>
                  <a:ext uri="{0D108BD9-81ED-4DB2-BD59-A6C34878D82A}">
                    <a16:rowId xmlns:a16="http://schemas.microsoft.com/office/drawing/2014/main" val="10003"/>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3.277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3.460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3.136</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2.988</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28.009</a:t>
                      </a:r>
                    </a:p>
                  </a:txBody>
                  <a:tcPr marL="0" marR="0" marT="0" marB="0" anchor="ctr"/>
                </a:tc>
                <a:extLst>
                  <a:ext uri="{0D108BD9-81ED-4DB2-BD59-A6C34878D82A}">
                    <a16:rowId xmlns:a16="http://schemas.microsoft.com/office/drawing/2014/main" val="10004"/>
                  </a:ext>
                </a:extLst>
              </a:tr>
              <a:tr h="337628">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4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297</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297</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algn="ctr" fontAlgn="b"/>
                      <a:r>
                        <a:rPr lang="en-US" sz="1400" b="0" i="0" u="none" strike="noStrike" dirty="0">
                          <a:solidFill>
                            <a:schemeClr val="tx1"/>
                          </a:solidFill>
                          <a:effectLst/>
                          <a:latin typeface="Tw Cen MT" panose="020B0602020104020603" pitchFamily="34" charset="0"/>
                        </a:rPr>
                        <a:t>2673</a:t>
                      </a:r>
                    </a:p>
                  </a:txBody>
                  <a:tcPr marL="9525" marR="9525" marT="9525" marB="0" anchor="ctr"/>
                </a:tc>
                <a:extLst>
                  <a:ext uri="{0D108BD9-81ED-4DB2-BD59-A6C34878D82A}">
                    <a16:rowId xmlns:a16="http://schemas.microsoft.com/office/drawing/2014/main" val="10006"/>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217</a:t>
                      </a:r>
                    </a:p>
                  </a:txBody>
                  <a:tcPr marL="91436" marR="91436" marT="45722" marB="45722" anchor="ctr"/>
                </a:tc>
                <a:tc>
                  <a:txBody>
                    <a:bodyPr/>
                    <a:lstStyle/>
                    <a:p>
                      <a:pPr algn="ctr" fontAlgn="b"/>
                      <a:r>
                        <a:rPr lang="en-US" sz="1400" b="0" i="0" u="none" strike="noStrike" dirty="0">
                          <a:solidFill>
                            <a:srgbClr val="000000"/>
                          </a:solidFill>
                          <a:effectLst/>
                          <a:latin typeface="Tw Cen MT" panose="020B0602020104020603" pitchFamily="34" charset="0"/>
                        </a:rPr>
                        <a:t>1969</a:t>
                      </a:r>
                    </a:p>
                  </a:txBody>
                  <a:tcPr marL="9525" marR="9525" marT="9525" marB="0" anchor="ctr"/>
                </a:tc>
                <a:extLst>
                  <a:ext uri="{0D108BD9-81ED-4DB2-BD59-A6C34878D82A}">
                    <a16:rowId xmlns:a16="http://schemas.microsoft.com/office/drawing/2014/main" val="10007"/>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47,79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46,92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54,75</a:t>
                      </a:r>
                    </a:p>
                  </a:txBody>
                  <a:tcPr marL="91436" marR="91436" marT="45722" marB="45722" anchor="ctr"/>
                </a:tc>
                <a:tc>
                  <a:txBody>
                    <a:bodyPr/>
                    <a:lstStyle/>
                    <a:p>
                      <a:pPr algn="ctr" fontAlgn="ctr"/>
                      <a:r>
                        <a:rPr lang="en-US" sz="1400" b="0" i="0" u="none" strike="noStrike" dirty="0">
                          <a:solidFill>
                            <a:srgbClr val="000000"/>
                          </a:solidFill>
                          <a:effectLst/>
                          <a:latin typeface="Tw Cen MT" panose="020B0602020104020603" pitchFamily="34" charset="0"/>
                        </a:rPr>
                        <a:t>53,10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51,74</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481.23</a:t>
                      </a:r>
                    </a:p>
                  </a:txBody>
                  <a:tcPr marL="9525" marR="9525" marT="9525" marB="0" anchor="ctr"/>
                </a:tc>
                <a:extLst>
                  <a:ext uri="{0D108BD9-81ED-4DB2-BD59-A6C34878D82A}">
                    <a16:rowId xmlns:a16="http://schemas.microsoft.com/office/drawing/2014/main" val="10008"/>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4</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solidFill>
                            <a:schemeClr val="tx1"/>
                          </a:solidFill>
                          <a:latin typeface="Tw Cen MT"/>
                        </a:rPr>
                        <a:t>LOS (Hari) </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a:rPr>
                        <a:t>28</a:t>
                      </a:r>
                      <a:endParaRPr lang="en-US" sz="1400" b="0"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25</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22</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20</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19,97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21,57</a:t>
                      </a:r>
                    </a:p>
                  </a:txBody>
                  <a:tcPr marL="91436" marR="91436" marT="45722" marB="45722" anchor="ctr"/>
                </a:tc>
                <a:tc>
                  <a:txBody>
                    <a:bodyPr/>
                    <a:lstStyle/>
                    <a:p>
                      <a:pPr algn="ctr" fontAlgn="ctr"/>
                      <a:r>
                        <a:rPr lang="en-US" sz="1400" b="0" i="0" u="none" strike="noStrike" dirty="0">
                          <a:solidFill>
                            <a:schemeClr val="tx1"/>
                          </a:solidFill>
                          <a:effectLst/>
                          <a:latin typeface="Tw Cen MT" panose="020B0602020104020603" pitchFamily="34" charset="0"/>
                        </a:rPr>
                        <a:t>22,91</a:t>
                      </a:r>
                    </a:p>
                  </a:txBody>
                  <a:tcPr marL="0" marR="0" marT="0" marB="0" anchor="ctr"/>
                </a:tc>
                <a:tc>
                  <a:txBody>
                    <a:bodyPr/>
                    <a:lstStyle/>
                    <a:p>
                      <a:pPr algn="ctr" fontAlgn="ctr"/>
                      <a:r>
                        <a:rPr lang="en-US" sz="1400" b="0" i="0" u="none" strike="noStrike" dirty="0">
                          <a:solidFill>
                            <a:schemeClr val="tx1"/>
                          </a:solidFill>
                          <a:effectLst/>
                          <a:latin typeface="Tw Cen MT" panose="020B0602020104020603" pitchFamily="34" charset="0"/>
                        </a:rPr>
                        <a:t>20</a:t>
                      </a:r>
                    </a:p>
                  </a:txBody>
                  <a:tcPr marL="0" marR="0" marT="0" marB="0" anchor="ctr"/>
                </a:tc>
                <a:tc>
                  <a:txBody>
                    <a:bodyPr/>
                    <a:lstStyle/>
                    <a:p>
                      <a:pPr algn="ctr" fontAlgn="b"/>
                      <a:r>
                        <a:rPr lang="en-US" sz="1400" b="0" i="0" u="none" strike="noStrike" dirty="0">
                          <a:solidFill>
                            <a:schemeClr val="tx1"/>
                          </a:solidFill>
                          <a:effectLst/>
                          <a:latin typeface="Tw Cen MT" panose="020B0602020104020603" pitchFamily="34" charset="0"/>
                        </a:rPr>
                        <a:t>205,45</a:t>
                      </a:r>
                    </a:p>
                  </a:txBody>
                  <a:tcPr marL="9525" marR="9525" marT="9525" marB="0" anchor="ctr"/>
                </a:tc>
                <a:extLst>
                  <a:ext uri="{0D108BD9-81ED-4DB2-BD59-A6C34878D82A}">
                    <a16:rowId xmlns:a16="http://schemas.microsoft.com/office/drawing/2014/main" val="10009"/>
                  </a:ext>
                </a:extLst>
              </a:tr>
              <a:tr h="396845">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24,19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18,85</a:t>
                      </a:r>
                    </a:p>
                  </a:txBody>
                  <a:tcPr marL="91436" marR="91436" marT="45722" marB="45722" anchor="ctr"/>
                </a:tc>
                <a:tc>
                  <a:txBody>
                    <a:bodyPr/>
                    <a:lstStyle/>
                    <a:p>
                      <a:pPr algn="ctr" fontAlgn="ctr"/>
                      <a:r>
                        <a:rPr lang="en-US" sz="1400" b="0" i="0" u="none" strike="noStrike" dirty="0">
                          <a:solidFill>
                            <a:srgbClr val="000000"/>
                          </a:solidFill>
                          <a:effectLst/>
                          <a:latin typeface="Tw Cen MT" panose="020B0602020104020603" pitchFamily="34" charset="0"/>
                        </a:rPr>
                        <a:t>18,99</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184.03</a:t>
                      </a:r>
                    </a:p>
                  </a:txBody>
                  <a:tcPr marL="9525" marR="9525" marT="9525" marB="0" anchor="ctr"/>
                </a:tc>
                <a:extLst>
                  <a:ext uri="{0D108BD9-81ED-4DB2-BD59-A6C34878D82A}">
                    <a16:rowId xmlns:a16="http://schemas.microsoft.com/office/drawing/2014/main" val="10011"/>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p>
                      <a:pPr lvl="0" algn="ctr">
                        <a:buNone/>
                      </a:pPr>
                      <a:r>
                        <a:rPr lang="en-US" sz="1400" b="0" i="0" u="none" strike="noStrike" dirty="0">
                          <a:solidFill>
                            <a:srgbClr val="000000"/>
                          </a:solidFill>
                          <a:effectLst/>
                          <a:latin typeface="Tw Cen MT"/>
                        </a:rPr>
                        <a:t>4.043</a:t>
                      </a:r>
                    </a:p>
                  </a:txBody>
                  <a:tcPr marL="0" marR="0" marT="0" marB="0" anchor="ctr"/>
                </a:tc>
                <a:tc>
                  <a:txBody>
                    <a:bodyPr/>
                    <a:lstStyle/>
                    <a:p>
                      <a:pPr lvl="0" algn="ctr">
                        <a:buNone/>
                      </a:pPr>
                      <a:r>
                        <a:rPr lang="en-US" sz="1400" b="0" i="0" u="none" strike="noStrike" dirty="0">
                          <a:solidFill>
                            <a:srgbClr val="000000"/>
                          </a:solidFill>
                          <a:effectLst/>
                          <a:latin typeface="Tw Cen MT"/>
                        </a:rPr>
                        <a:t>4.034</a:t>
                      </a:r>
                    </a:p>
                  </a:txBody>
                  <a:tcPr marL="0" marR="0" marT="0" marB="0" anchor="ctr"/>
                </a:tc>
                <a:tc>
                  <a:txBody>
                    <a:bodyPr/>
                    <a:lstStyle/>
                    <a:p>
                      <a:pPr lvl="0" algn="ctr">
                        <a:buNone/>
                      </a:pPr>
                      <a:r>
                        <a:rPr lang="en-US" sz="1400" b="0" i="0" u="none" strike="noStrike" dirty="0">
                          <a:solidFill>
                            <a:srgbClr val="000000"/>
                          </a:solidFill>
                          <a:effectLst/>
                          <a:latin typeface="Tw Cen MT"/>
                        </a:rPr>
                        <a:t>4.767</a:t>
                      </a:r>
                    </a:p>
                  </a:txBody>
                  <a:tcPr marL="0" marR="0" marT="0" marB="0" anchor="ctr"/>
                </a:tc>
                <a:tc>
                  <a:txBody>
                    <a:bodyPr/>
                    <a:lstStyle/>
                    <a:p>
                      <a:pPr lvl="0" algn="ctr">
                        <a:buNone/>
                      </a:pPr>
                      <a:r>
                        <a:rPr lang="en-US" sz="1400" b="0" i="0" u="none" strike="noStrike" dirty="0">
                          <a:solidFill>
                            <a:srgbClr val="000000"/>
                          </a:solidFill>
                          <a:effectLst/>
                          <a:latin typeface="Tw Cen MT"/>
                        </a:rPr>
                        <a:t>5.040</a:t>
                      </a:r>
                    </a:p>
                  </a:txBody>
                  <a:tcPr marL="0" marR="0" marT="0" marB="0" anchor="ctr"/>
                </a:tc>
                <a:tc>
                  <a:txBody>
                    <a:bodyPr/>
                    <a:lstStyle/>
                    <a:p>
                      <a:pPr lvl="0" algn="ctr">
                        <a:buNone/>
                      </a:pPr>
                      <a:r>
                        <a:rPr lang="en-US" sz="1400" b="0" i="0" u="none" strike="noStrike" dirty="0">
                          <a:solidFill>
                            <a:srgbClr val="000000"/>
                          </a:solidFill>
                          <a:effectLst/>
                          <a:latin typeface="Tw Cen MT"/>
                        </a:rPr>
                        <a:t>4.501</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45.127</a:t>
                      </a:r>
                    </a:p>
                  </a:txBody>
                  <a:tcPr marL="9525" marR="9525" marT="9525" marB="0" anchor="ctr"/>
                </a:tc>
                <a:extLst>
                  <a:ext uri="{0D108BD9-81ED-4DB2-BD59-A6C34878D82A}">
                    <a16:rowId xmlns:a16="http://schemas.microsoft.com/office/drawing/2014/main" val="10014"/>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p>
                      <a:pPr lvl="0" algn="ctr">
                        <a:buNone/>
                      </a:pPr>
                      <a:r>
                        <a:rPr lang="en-US" sz="1400" b="0" i="0" u="none" strike="noStrike" dirty="0">
                          <a:solidFill>
                            <a:srgbClr val="000000"/>
                          </a:solidFill>
                          <a:effectLst/>
                          <a:latin typeface="Tw Cen MT"/>
                        </a:rPr>
                        <a:t>4.258</a:t>
                      </a:r>
                    </a:p>
                  </a:txBody>
                  <a:tcPr marL="0" marR="0" marT="0" marB="0" anchor="ctr"/>
                </a:tc>
                <a:tc>
                  <a:txBody>
                    <a:bodyPr/>
                    <a:lstStyle/>
                    <a:p>
                      <a:pPr lvl="0" algn="ctr">
                        <a:buNone/>
                      </a:pPr>
                      <a:r>
                        <a:rPr lang="en-US" sz="1400" b="0" i="0" u="none" strike="noStrike" dirty="0">
                          <a:solidFill>
                            <a:srgbClr val="000000"/>
                          </a:solidFill>
                          <a:effectLst/>
                          <a:latin typeface="Tw Cen MT"/>
                        </a:rPr>
                        <a:t>4.320</a:t>
                      </a:r>
                    </a:p>
                  </a:txBody>
                  <a:tcPr marL="0" marR="0" marT="0" marB="0" anchor="ctr"/>
                </a:tc>
                <a:tc>
                  <a:txBody>
                    <a:bodyPr/>
                    <a:lstStyle/>
                    <a:p>
                      <a:pPr lvl="0" algn="ctr">
                        <a:buNone/>
                      </a:pPr>
                      <a:r>
                        <a:rPr lang="en-US" sz="1400" b="0" i="0" u="none" strike="noStrike" dirty="0">
                          <a:solidFill>
                            <a:srgbClr val="000000"/>
                          </a:solidFill>
                          <a:effectLst/>
                          <a:latin typeface="Tw Cen MT"/>
                        </a:rPr>
                        <a:t>5.041</a:t>
                      </a:r>
                    </a:p>
                  </a:txBody>
                  <a:tcPr marL="0" marR="0" marT="0" marB="0" anchor="ctr"/>
                </a:tc>
                <a:tc>
                  <a:txBody>
                    <a:bodyPr/>
                    <a:lstStyle/>
                    <a:p>
                      <a:pPr lvl="0" algn="ctr">
                        <a:buNone/>
                      </a:pPr>
                      <a:r>
                        <a:rPr lang="en-US" sz="1400" b="0" i="0" u="none" strike="noStrike" dirty="0">
                          <a:solidFill>
                            <a:srgbClr val="000000"/>
                          </a:solidFill>
                          <a:effectLst/>
                          <a:latin typeface="Tw Cen MT"/>
                        </a:rPr>
                        <a:t>4.732</a:t>
                      </a:r>
                    </a:p>
                  </a:txBody>
                  <a:tcPr marL="0" marR="0" marT="0" marB="0" anchor="ctr"/>
                </a:tc>
                <a:tc>
                  <a:txBody>
                    <a:bodyPr/>
                    <a:lstStyle/>
                    <a:p>
                      <a:pPr lvl="0" algn="ctr">
                        <a:buNone/>
                      </a:pPr>
                      <a:r>
                        <a:rPr lang="en-US" sz="1400" b="0" i="0" u="none" strike="noStrike" dirty="0">
                          <a:solidFill>
                            <a:srgbClr val="000000"/>
                          </a:solidFill>
                          <a:effectLst/>
                          <a:latin typeface="Tw Cen MT"/>
                        </a:rPr>
                        <a:t>4.764</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43.483</a:t>
                      </a:r>
                    </a:p>
                  </a:txBody>
                  <a:tcPr marL="9525" marR="9525" marT="9525" marB="0" anchor="ctr"/>
                </a:tc>
                <a:extLst>
                  <a:ext uri="{0D108BD9-81ED-4DB2-BD59-A6C34878D82A}">
                    <a16:rowId xmlns:a16="http://schemas.microsoft.com/office/drawing/2014/main" val="10015"/>
                  </a:ext>
                </a:extLst>
              </a:tr>
              <a:tr h="456378">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a:t>
                      </a:r>
                    </a:p>
                  </a:txBody>
                  <a:tcPr marL="91436" marR="91436" marT="45722" marB="45722" anchor="ct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3612680024"/>
              </p:ext>
            </p:extLst>
          </p:nvPr>
        </p:nvGraphicFramePr>
        <p:xfrm>
          <a:off x="264262" y="3889768"/>
          <a:ext cx="8535179" cy="2548776"/>
        </p:xfrm>
        <a:graphic>
          <a:graphicData uri="http://schemas.openxmlformats.org/drawingml/2006/table">
            <a:tbl>
              <a:tblPr firstRow="1" bandRow="1"/>
              <a:tblGrid>
                <a:gridCol w="624525">
                  <a:extLst>
                    <a:ext uri="{9D8B030D-6E8A-4147-A177-3AD203B41FA5}">
                      <a16:colId xmlns:a16="http://schemas.microsoft.com/office/drawing/2014/main" val="20000"/>
                    </a:ext>
                  </a:extLst>
                </a:gridCol>
                <a:gridCol w="971484">
                  <a:extLst>
                    <a:ext uri="{9D8B030D-6E8A-4147-A177-3AD203B41FA5}">
                      <a16:colId xmlns:a16="http://schemas.microsoft.com/office/drawing/2014/main" val="20001"/>
                    </a:ext>
                  </a:extLst>
                </a:gridCol>
                <a:gridCol w="693917">
                  <a:extLst>
                    <a:ext uri="{9D8B030D-6E8A-4147-A177-3AD203B41FA5}">
                      <a16:colId xmlns:a16="http://schemas.microsoft.com/office/drawing/2014/main" val="20002"/>
                    </a:ext>
                  </a:extLst>
                </a:gridCol>
                <a:gridCol w="693917">
                  <a:extLst>
                    <a:ext uri="{9D8B030D-6E8A-4147-A177-3AD203B41FA5}">
                      <a16:colId xmlns:a16="http://schemas.microsoft.com/office/drawing/2014/main" val="2405092699"/>
                    </a:ext>
                  </a:extLst>
                </a:gridCol>
                <a:gridCol w="693917">
                  <a:extLst>
                    <a:ext uri="{9D8B030D-6E8A-4147-A177-3AD203B41FA5}">
                      <a16:colId xmlns:a16="http://schemas.microsoft.com/office/drawing/2014/main" val="3489134806"/>
                    </a:ext>
                  </a:extLst>
                </a:gridCol>
                <a:gridCol w="693917">
                  <a:extLst>
                    <a:ext uri="{9D8B030D-6E8A-4147-A177-3AD203B41FA5}">
                      <a16:colId xmlns:a16="http://schemas.microsoft.com/office/drawing/2014/main" val="2930383376"/>
                    </a:ext>
                  </a:extLst>
                </a:gridCol>
                <a:gridCol w="693917">
                  <a:extLst>
                    <a:ext uri="{9D8B030D-6E8A-4147-A177-3AD203B41FA5}">
                      <a16:colId xmlns:a16="http://schemas.microsoft.com/office/drawing/2014/main" val="2311814467"/>
                    </a:ext>
                  </a:extLst>
                </a:gridCol>
                <a:gridCol w="693917">
                  <a:extLst>
                    <a:ext uri="{9D8B030D-6E8A-4147-A177-3AD203B41FA5}">
                      <a16:colId xmlns:a16="http://schemas.microsoft.com/office/drawing/2014/main" val="20007"/>
                    </a:ext>
                  </a:extLst>
                </a:gridCol>
                <a:gridCol w="693917">
                  <a:extLst>
                    <a:ext uri="{9D8B030D-6E8A-4147-A177-3AD203B41FA5}">
                      <a16:colId xmlns:a16="http://schemas.microsoft.com/office/drawing/2014/main" val="1193503214"/>
                    </a:ext>
                  </a:extLst>
                </a:gridCol>
                <a:gridCol w="693917">
                  <a:extLst>
                    <a:ext uri="{9D8B030D-6E8A-4147-A177-3AD203B41FA5}">
                      <a16:colId xmlns:a16="http://schemas.microsoft.com/office/drawing/2014/main" val="2093949316"/>
                    </a:ext>
                  </a:extLst>
                </a:gridCol>
                <a:gridCol w="693917">
                  <a:extLst>
                    <a:ext uri="{9D8B030D-6E8A-4147-A177-3AD203B41FA5}">
                      <a16:colId xmlns:a16="http://schemas.microsoft.com/office/drawing/2014/main" val="1443805146"/>
                    </a:ext>
                  </a:extLst>
                </a:gridCol>
                <a:gridCol w="693917">
                  <a:extLst>
                    <a:ext uri="{9D8B030D-6E8A-4147-A177-3AD203B41FA5}">
                      <a16:colId xmlns:a16="http://schemas.microsoft.com/office/drawing/2014/main" val="20011"/>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JUN</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JULI</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AGS</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SEP</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OKT</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1.208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1.365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1120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1,149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564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531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536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1.072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  1.109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1134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1,069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72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1389789022"/>
              </p:ext>
            </p:extLst>
          </p:nvPr>
        </p:nvGraphicFramePr>
        <p:xfrm>
          <a:off x="248151" y="1013107"/>
          <a:ext cx="8551291" cy="2548776"/>
        </p:xfrm>
        <a:graphic>
          <a:graphicData uri="http://schemas.openxmlformats.org/drawingml/2006/table">
            <a:tbl>
              <a:tblPr firstRow="1" bandRow="1"/>
              <a:tblGrid>
                <a:gridCol w="568837">
                  <a:extLst>
                    <a:ext uri="{9D8B030D-6E8A-4147-A177-3AD203B41FA5}">
                      <a16:colId xmlns:a16="http://schemas.microsoft.com/office/drawing/2014/main" val="20000"/>
                    </a:ext>
                  </a:extLst>
                </a:gridCol>
                <a:gridCol w="892542">
                  <a:extLst>
                    <a:ext uri="{9D8B030D-6E8A-4147-A177-3AD203B41FA5}">
                      <a16:colId xmlns:a16="http://schemas.microsoft.com/office/drawing/2014/main" val="20001"/>
                    </a:ext>
                  </a:extLst>
                </a:gridCol>
                <a:gridCol w="687573">
                  <a:extLst>
                    <a:ext uri="{9D8B030D-6E8A-4147-A177-3AD203B41FA5}">
                      <a16:colId xmlns:a16="http://schemas.microsoft.com/office/drawing/2014/main" val="20002"/>
                    </a:ext>
                  </a:extLst>
                </a:gridCol>
                <a:gridCol w="695248">
                  <a:extLst>
                    <a:ext uri="{9D8B030D-6E8A-4147-A177-3AD203B41FA5}">
                      <a16:colId xmlns:a16="http://schemas.microsoft.com/office/drawing/2014/main" val="1182742288"/>
                    </a:ext>
                  </a:extLst>
                </a:gridCol>
                <a:gridCol w="695248">
                  <a:extLst>
                    <a:ext uri="{9D8B030D-6E8A-4147-A177-3AD203B41FA5}">
                      <a16:colId xmlns:a16="http://schemas.microsoft.com/office/drawing/2014/main" val="1546018317"/>
                    </a:ext>
                  </a:extLst>
                </a:gridCol>
                <a:gridCol w="695248">
                  <a:extLst>
                    <a:ext uri="{9D8B030D-6E8A-4147-A177-3AD203B41FA5}">
                      <a16:colId xmlns:a16="http://schemas.microsoft.com/office/drawing/2014/main" val="1524418345"/>
                    </a:ext>
                  </a:extLst>
                </a:gridCol>
                <a:gridCol w="658975">
                  <a:extLst>
                    <a:ext uri="{9D8B030D-6E8A-4147-A177-3AD203B41FA5}">
                      <a16:colId xmlns:a16="http://schemas.microsoft.com/office/drawing/2014/main" val="2052605851"/>
                    </a:ext>
                  </a:extLst>
                </a:gridCol>
                <a:gridCol w="731524">
                  <a:extLst>
                    <a:ext uri="{9D8B030D-6E8A-4147-A177-3AD203B41FA5}">
                      <a16:colId xmlns:a16="http://schemas.microsoft.com/office/drawing/2014/main" val="20007"/>
                    </a:ext>
                  </a:extLst>
                </a:gridCol>
                <a:gridCol w="731524">
                  <a:extLst>
                    <a:ext uri="{9D8B030D-6E8A-4147-A177-3AD203B41FA5}">
                      <a16:colId xmlns:a16="http://schemas.microsoft.com/office/drawing/2014/main" val="3973968148"/>
                    </a:ext>
                  </a:extLst>
                </a:gridCol>
                <a:gridCol w="731524">
                  <a:extLst>
                    <a:ext uri="{9D8B030D-6E8A-4147-A177-3AD203B41FA5}">
                      <a16:colId xmlns:a16="http://schemas.microsoft.com/office/drawing/2014/main" val="3826906024"/>
                    </a:ext>
                  </a:extLst>
                </a:gridCol>
                <a:gridCol w="731524">
                  <a:extLst>
                    <a:ext uri="{9D8B030D-6E8A-4147-A177-3AD203B41FA5}">
                      <a16:colId xmlns:a16="http://schemas.microsoft.com/office/drawing/2014/main" val="2776711418"/>
                    </a:ext>
                  </a:extLst>
                </a:gridCol>
                <a:gridCol w="731524">
                  <a:extLst>
                    <a:ext uri="{9D8B030D-6E8A-4147-A177-3AD203B41FA5}">
                      <a16:colId xmlns:a16="http://schemas.microsoft.com/office/drawing/2014/main" val="20011"/>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JUN</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JUL</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AGS</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SEP</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OKT</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28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101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130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id="{A4C09BB0-9D98-412F-9E4D-2E4610B7C238}"/>
              </a:ext>
            </a:extLst>
          </p:cNvPr>
          <p:cNvCxnSpPr>
            <a:cxnSpLocks/>
          </p:cNvCxnSpPr>
          <p:nvPr/>
        </p:nvCxnSpPr>
        <p:spPr>
          <a:xfrm>
            <a:off x="9594121" y="49869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id="{78265F39-85C8-48A3-85B6-2EC43789A825}"/>
              </a:ext>
            </a:extLst>
          </p:cNvPr>
          <p:cNvSpPr txBox="1"/>
          <p:nvPr>
            <p:custDataLst>
              <p:tags r:id="rId1"/>
            </p:custDataLst>
          </p:nvPr>
        </p:nvSpPr>
        <p:spPr>
          <a:xfrm>
            <a:off x="6171576" y="-1"/>
            <a:ext cx="5530094" cy="498695"/>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id="{41DE2BD6-85D3-4DA6-A5DB-5A3BA909BC1A}"/>
              </a:ext>
            </a:extLst>
          </p:cNvPr>
          <p:cNvGraphicFramePr>
            <a:graphicFrameLocks/>
          </p:cNvGraphicFramePr>
          <p:nvPr>
            <p:extLst>
              <p:ext uri="{D42A27DB-BD31-4B8C-83A1-F6EECF244321}">
                <p14:modId xmlns:p14="http://schemas.microsoft.com/office/powerpoint/2010/main" val="139593322"/>
              </p:ext>
            </p:extLst>
          </p:nvPr>
        </p:nvGraphicFramePr>
        <p:xfrm>
          <a:off x="6056244" y="238736"/>
          <a:ext cx="5931272" cy="6563280"/>
        </p:xfrm>
        <a:graphic>
          <a:graphicData uri="http://schemas.openxmlformats.org/drawingml/2006/table">
            <a:tbl>
              <a:tblPr firstRow="1" bandRow="1"/>
              <a:tblGrid>
                <a:gridCol w="596347">
                  <a:extLst>
                    <a:ext uri="{9D8B030D-6E8A-4147-A177-3AD203B41FA5}">
                      <a16:colId xmlns:a16="http://schemas.microsoft.com/office/drawing/2014/main" val="20000"/>
                    </a:ext>
                  </a:extLst>
                </a:gridCol>
                <a:gridCol w="1077364">
                  <a:extLst>
                    <a:ext uri="{9D8B030D-6E8A-4147-A177-3AD203B41FA5}">
                      <a16:colId xmlns:a16="http://schemas.microsoft.com/office/drawing/2014/main" val="20001"/>
                    </a:ext>
                  </a:extLst>
                </a:gridCol>
                <a:gridCol w="583284">
                  <a:extLst>
                    <a:ext uri="{9D8B030D-6E8A-4147-A177-3AD203B41FA5}">
                      <a16:colId xmlns:a16="http://schemas.microsoft.com/office/drawing/2014/main" val="20002"/>
                    </a:ext>
                  </a:extLst>
                </a:gridCol>
                <a:gridCol w="408253">
                  <a:extLst>
                    <a:ext uri="{9D8B030D-6E8A-4147-A177-3AD203B41FA5}">
                      <a16:colId xmlns:a16="http://schemas.microsoft.com/office/drawing/2014/main" val="2721238043"/>
                    </a:ext>
                  </a:extLst>
                </a:gridCol>
                <a:gridCol w="408253">
                  <a:extLst>
                    <a:ext uri="{9D8B030D-6E8A-4147-A177-3AD203B41FA5}">
                      <a16:colId xmlns:a16="http://schemas.microsoft.com/office/drawing/2014/main" val="2464398520"/>
                    </a:ext>
                  </a:extLst>
                </a:gridCol>
                <a:gridCol w="408253">
                  <a:extLst>
                    <a:ext uri="{9D8B030D-6E8A-4147-A177-3AD203B41FA5}">
                      <a16:colId xmlns:a16="http://schemas.microsoft.com/office/drawing/2014/main" val="3727362932"/>
                    </a:ext>
                  </a:extLst>
                </a:gridCol>
                <a:gridCol w="408253">
                  <a:extLst>
                    <a:ext uri="{9D8B030D-6E8A-4147-A177-3AD203B41FA5}">
                      <a16:colId xmlns:a16="http://schemas.microsoft.com/office/drawing/2014/main" val="1582840140"/>
                    </a:ext>
                  </a:extLst>
                </a:gridCol>
                <a:gridCol w="408253">
                  <a:extLst>
                    <a:ext uri="{9D8B030D-6E8A-4147-A177-3AD203B41FA5}">
                      <a16:colId xmlns:a16="http://schemas.microsoft.com/office/drawing/2014/main" val="20007"/>
                    </a:ext>
                  </a:extLst>
                </a:gridCol>
                <a:gridCol w="408253">
                  <a:extLst>
                    <a:ext uri="{9D8B030D-6E8A-4147-A177-3AD203B41FA5}">
                      <a16:colId xmlns:a16="http://schemas.microsoft.com/office/drawing/2014/main" val="1916193706"/>
                    </a:ext>
                  </a:extLst>
                </a:gridCol>
                <a:gridCol w="408253">
                  <a:extLst>
                    <a:ext uri="{9D8B030D-6E8A-4147-A177-3AD203B41FA5}">
                      <a16:colId xmlns:a16="http://schemas.microsoft.com/office/drawing/2014/main" val="4135700572"/>
                    </a:ext>
                  </a:extLst>
                </a:gridCol>
                <a:gridCol w="408253">
                  <a:extLst>
                    <a:ext uri="{9D8B030D-6E8A-4147-A177-3AD203B41FA5}">
                      <a16:colId xmlns:a16="http://schemas.microsoft.com/office/drawing/2014/main" val="2104168383"/>
                    </a:ext>
                  </a:extLst>
                </a:gridCol>
                <a:gridCol w="408253">
                  <a:extLst>
                    <a:ext uri="{9D8B030D-6E8A-4147-A177-3AD203B41FA5}">
                      <a16:colId xmlns:a16="http://schemas.microsoft.com/office/drawing/2014/main" val="20011"/>
                    </a:ext>
                  </a:extLst>
                </a:gridCol>
              </a:tblGrid>
              <a:tr h="283261">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NO</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latin typeface="Tw Cen MT"/>
                        </a:rPr>
                        <a:t>KOTA ASAL</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dirty="0">
                          <a:latin typeface="Tw Cen MT"/>
                        </a:rPr>
                        <a:t>RAWAT JALAN</a:t>
                      </a: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0912">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JAN</a:t>
                      </a:r>
                      <a:endParaRPr lang="en-US" sz="1000" b="1" dirty="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FEB</a:t>
                      </a:r>
                      <a:endParaRPr lang="en-US" sz="1000" b="1" dirty="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JUN</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JUL </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AGS</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SEP</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1" dirty="0">
                          <a:latin typeface="Tw Cen MT"/>
                        </a:rPr>
                        <a:t>OKT</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SURAKARTA</a:t>
                      </a:r>
                      <a:endParaRPr lang="en-US" sz="10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631</a:t>
                      </a:r>
                      <a:endParaRPr lang="en-US" sz="10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527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507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474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WONOGIRI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187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123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SUKOHARJO</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664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510</a:t>
                      </a:r>
                      <a:endParaRPr lang="en-US" sz="10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539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20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KARANGANYAR</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606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594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567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SRAGEN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697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547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504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BOYOLALI</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354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269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KLATEN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98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8.</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BLORA</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30</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9.</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GROBOGAN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10.</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a:t>
                      </a:r>
                      <a:r>
                        <a:rPr lang="en-US" sz="1000" b="1" baseline="0" dirty="0">
                          <a:latin typeface="Tw Cen MT"/>
                        </a:rPr>
                        <a:t> JATENG</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118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11.</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NGAWI</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81</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12.</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MAGETAN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74</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13.</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MADIUN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19</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14.</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PONOROGO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25</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28</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15.</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PACITAN</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13</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320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16.</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BOJONEGORO</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7</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2</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832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17.</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JATIM</a:t>
                      </a:r>
                      <a:endParaRPr lang="en-US" sz="10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36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16</a:t>
                      </a:r>
                      <a:endParaRPr lang="en-US" sz="10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3208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latin typeface="Tw Cen MT"/>
                        </a:rPr>
                        <a:t>18.</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latin typeface="Tw Cen MT"/>
                        </a:rPr>
                        <a:t>LL JATENG JATIM</a:t>
                      </a:r>
                      <a:endParaRPr lang="en-US" sz="10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142</a:t>
                      </a:r>
                      <a:endParaRPr lang="en-US" sz="1000" b="0" i="0" u="none" strike="noStrike" dirty="0">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6574</a:t>
                      </a:r>
                      <a:endParaRPr lang="en-US" sz="1000" b="0" i="0" u="none" strike="noStrike" dirty="0">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72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graphicFrame>
        <p:nvGraphicFramePr>
          <p:cNvPr id="50" name="Content Placeholder 4">
            <a:extLst>
              <a:ext uri="{FF2B5EF4-FFF2-40B4-BE49-F238E27FC236}">
                <a16:creationId xmlns:a16="http://schemas.microsoft.com/office/drawing/2014/main" id="{E867FC32-A092-4621-B8D0-5C9E5A23A39F}"/>
              </a:ext>
            </a:extLst>
          </p:cNvPr>
          <p:cNvGraphicFramePr>
            <a:graphicFrameLocks/>
          </p:cNvGraphicFramePr>
          <p:nvPr>
            <p:extLst>
              <p:ext uri="{D42A27DB-BD31-4B8C-83A1-F6EECF244321}">
                <p14:modId xmlns:p14="http://schemas.microsoft.com/office/powerpoint/2010/main" val="56319493"/>
              </p:ext>
            </p:extLst>
          </p:nvPr>
        </p:nvGraphicFramePr>
        <p:xfrm>
          <a:off x="106793" y="238737"/>
          <a:ext cx="5641471" cy="6563280"/>
        </p:xfrm>
        <a:graphic>
          <a:graphicData uri="http://schemas.openxmlformats.org/drawingml/2006/table">
            <a:tbl>
              <a:tblPr firstRow="1" bandRow="1"/>
              <a:tblGrid>
                <a:gridCol w="554251">
                  <a:extLst>
                    <a:ext uri="{9D8B030D-6E8A-4147-A177-3AD203B41FA5}">
                      <a16:colId xmlns:a16="http://schemas.microsoft.com/office/drawing/2014/main" val="20000"/>
                    </a:ext>
                  </a:extLst>
                </a:gridCol>
                <a:gridCol w="1149233">
                  <a:extLst>
                    <a:ext uri="{9D8B030D-6E8A-4147-A177-3AD203B41FA5}">
                      <a16:colId xmlns:a16="http://schemas.microsoft.com/office/drawing/2014/main" val="20001"/>
                    </a:ext>
                  </a:extLst>
                </a:gridCol>
                <a:gridCol w="421147">
                  <a:extLst>
                    <a:ext uri="{9D8B030D-6E8A-4147-A177-3AD203B41FA5}">
                      <a16:colId xmlns:a16="http://schemas.microsoft.com/office/drawing/2014/main" val="20002"/>
                    </a:ext>
                  </a:extLst>
                </a:gridCol>
                <a:gridCol w="390760">
                  <a:extLst>
                    <a:ext uri="{9D8B030D-6E8A-4147-A177-3AD203B41FA5}">
                      <a16:colId xmlns:a16="http://schemas.microsoft.com/office/drawing/2014/main" val="2333277892"/>
                    </a:ext>
                  </a:extLst>
                </a:gridCol>
                <a:gridCol w="390760">
                  <a:extLst>
                    <a:ext uri="{9D8B030D-6E8A-4147-A177-3AD203B41FA5}">
                      <a16:colId xmlns:a16="http://schemas.microsoft.com/office/drawing/2014/main" val="2295247669"/>
                    </a:ext>
                  </a:extLst>
                </a:gridCol>
                <a:gridCol w="390760">
                  <a:extLst>
                    <a:ext uri="{9D8B030D-6E8A-4147-A177-3AD203B41FA5}">
                      <a16:colId xmlns:a16="http://schemas.microsoft.com/office/drawing/2014/main" val="2246105972"/>
                    </a:ext>
                  </a:extLst>
                </a:gridCol>
                <a:gridCol w="390760">
                  <a:extLst>
                    <a:ext uri="{9D8B030D-6E8A-4147-A177-3AD203B41FA5}">
                      <a16:colId xmlns:a16="http://schemas.microsoft.com/office/drawing/2014/main" val="119192410"/>
                    </a:ext>
                  </a:extLst>
                </a:gridCol>
                <a:gridCol w="390760">
                  <a:extLst>
                    <a:ext uri="{9D8B030D-6E8A-4147-A177-3AD203B41FA5}">
                      <a16:colId xmlns:a16="http://schemas.microsoft.com/office/drawing/2014/main" val="20007"/>
                    </a:ext>
                  </a:extLst>
                </a:gridCol>
                <a:gridCol w="390760">
                  <a:extLst>
                    <a:ext uri="{9D8B030D-6E8A-4147-A177-3AD203B41FA5}">
                      <a16:colId xmlns:a16="http://schemas.microsoft.com/office/drawing/2014/main" val="374986792"/>
                    </a:ext>
                  </a:extLst>
                </a:gridCol>
                <a:gridCol w="390760">
                  <a:extLst>
                    <a:ext uri="{9D8B030D-6E8A-4147-A177-3AD203B41FA5}">
                      <a16:colId xmlns:a16="http://schemas.microsoft.com/office/drawing/2014/main" val="3674546231"/>
                    </a:ext>
                  </a:extLst>
                </a:gridCol>
                <a:gridCol w="390760">
                  <a:extLst>
                    <a:ext uri="{9D8B030D-6E8A-4147-A177-3AD203B41FA5}">
                      <a16:colId xmlns:a16="http://schemas.microsoft.com/office/drawing/2014/main" val="217796828"/>
                    </a:ext>
                  </a:extLst>
                </a:gridCol>
                <a:gridCol w="390760">
                  <a:extLst>
                    <a:ext uri="{9D8B030D-6E8A-4147-A177-3AD203B41FA5}">
                      <a16:colId xmlns:a16="http://schemas.microsoft.com/office/drawing/2014/main" val="20011"/>
                    </a:ext>
                  </a:extLst>
                </a:gridCol>
              </a:tblGrid>
              <a:tr h="2818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8056">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JUN</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JUL</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AGS</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SEP</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1" dirty="0">
                          <a:solidFill>
                            <a:srgbClr val="0C0C0C"/>
                          </a:solidFill>
                          <a:latin typeface="Tw Cen MT"/>
                          <a:ea typeface="Verdana"/>
                          <a:cs typeface="Verdana"/>
                        </a:rPr>
                        <a:t>OKT</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99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a:t>
                      </a:r>
                      <a:r>
                        <a:rPr lang="en-US" sz="1000" b="1" baseline="0" dirty="0">
                          <a:solidFill>
                            <a:srgbClr val="0C0C0C"/>
                          </a:solidFill>
                          <a:latin typeface="Tw Cen MT" panose="020B0602020104020603" pitchFamily="34" charset="0"/>
                          <a:ea typeface="Verdana" pitchFamily="34" charset="0"/>
                          <a:cs typeface="Verdana" pitchFamily="34" charset="0"/>
                        </a:rPr>
                        <a:t> JATENG</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299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818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0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0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0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299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10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0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0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0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149889"/>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4" y="1763608"/>
            <a:ext cx="2019158" cy="3396483"/>
            <a:chOff x="7500134" y="1441118"/>
            <a:chExt cx="2262714" cy="3281777"/>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5.858</a:t>
                </a:r>
                <a:endParaRPr lang="en-US" sz="1249"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8003959" y="2192192"/>
              <a:ext cx="1735104" cy="471289"/>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5.037</a:t>
              </a: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8047810" y="2907835"/>
              <a:ext cx="1691253" cy="471289"/>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5.158</a:t>
              </a: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471289"/>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p>
            <a:p>
              <a:pPr>
                <a:lnSpc>
                  <a:spcPct val="90000"/>
                </a:lnSpc>
              </a:pPr>
              <a:r>
                <a:rPr lang="en-US" sz="1606" b="1" dirty="0">
                  <a:solidFill>
                    <a:schemeClr val="tx2"/>
                  </a:solidFill>
                  <a:latin typeface="Verdana" pitchFamily="34" charset="0"/>
                  <a:ea typeface="Verdana" pitchFamily="34" charset="0"/>
                </a:rPr>
                <a:t>5.101</a:t>
              </a: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471290"/>
              <a:chOff x="7535080" y="4347538"/>
              <a:chExt cx="2203177" cy="471290"/>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471290"/>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2.614</a:t>
                </a:r>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10088993" y="1714809"/>
            <a:ext cx="1817676" cy="3323590"/>
            <a:chOff x="10088993" y="1714867"/>
            <a:chExt cx="1817676" cy="3340451"/>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59085" y="5709369"/>
                <a:ext cx="1352497" cy="549371"/>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1.246</a:t>
                </a: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3"/>
              <a:ext cx="1673659" cy="491602"/>
              <a:chOff x="3578251" y="5789808"/>
              <a:chExt cx="2158501" cy="567688"/>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566110"/>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374</a:t>
                </a: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67"/>
              <a:ext cx="1668041" cy="500713"/>
              <a:chOff x="3618316" y="5764086"/>
              <a:chExt cx="2197962" cy="621021"/>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608028"/>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140</a:t>
                </a: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505614"/>
              <a:chOff x="154960" y="5317730"/>
              <a:chExt cx="1796682" cy="505614"/>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490236"/>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561</a:t>
                </a: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82" y="3070633"/>
              <a:ext cx="1657769" cy="525036"/>
              <a:chOff x="8516348" y="5424320"/>
              <a:chExt cx="1983681" cy="556034"/>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519180"/>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180</a:t>
                </a: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686955"/>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990695" y="1555712"/>
            <a:ext cx="8151058" cy="498696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221925"/>
            <a:chOff x="134750" y="1526079"/>
            <a:chExt cx="2183175" cy="4731184"/>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8" cy="546597"/>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189</a:t>
              </a: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615</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7"/>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500</a:t>
              </a: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1"/>
              <a:ext cx="1724083" cy="538046"/>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400" b="1" dirty="0">
                  <a:solidFill>
                    <a:schemeClr val="tx2"/>
                  </a:solidFill>
                  <a:latin typeface="Verdana" pitchFamily="34" charset="0"/>
                  <a:ea typeface="Verdana" pitchFamily="34" charset="0"/>
                </a:rPr>
                <a:t>232</a:t>
              </a: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6"/>
              <a:ext cx="1745190"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180</a:t>
              </a: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147</a:t>
              </a: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32</a:t>
              </a:r>
            </a:p>
          </p:txBody>
        </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651</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80" y="2376982"/>
            <a:ext cx="1973630" cy="519516"/>
            <a:chOff x="7561947" y="1420807"/>
            <a:chExt cx="2157657" cy="582180"/>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26534" cy="546596"/>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316</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1"/>
            <a:ext cx="1951328" cy="524614"/>
            <a:chOff x="163237" y="2216212"/>
            <a:chExt cx="2132493" cy="587894"/>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6" b="1" dirty="0">
                  <a:solidFill>
                    <a:schemeClr val="tx2"/>
                  </a:solidFill>
                  <a:latin typeface="Verdana" pitchFamily="34" charset="0"/>
                  <a:ea typeface="Verdana" pitchFamily="34" charset="0"/>
                </a:rPr>
                <a:t>243</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519079"/>
            <a:chOff x="3967108" y="128058"/>
            <a:chExt cx="2160980" cy="581692"/>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606" b="1" dirty="0">
                  <a:solidFill>
                    <a:schemeClr val="tx2"/>
                  </a:solidFill>
                  <a:latin typeface="Verdana" pitchFamily="34" charset="0"/>
                  <a:ea typeface="Verdana" pitchFamily="34" charset="0"/>
                </a:rPr>
                <a:t>359</a:t>
              </a: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499667"/>
            <a:chOff x="196508" y="2954636"/>
            <a:chExt cx="2011745" cy="499667"/>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487762"/>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6" b="1" dirty="0">
                  <a:solidFill>
                    <a:schemeClr val="tx2"/>
                  </a:solidFill>
                  <a:latin typeface="Verdana" pitchFamily="34" charset="0"/>
                  <a:ea typeface="Verdana" pitchFamily="34" charset="0"/>
                </a:rPr>
                <a:t>282</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36"/>
            <a:ext cx="1940216" cy="487762"/>
            <a:chOff x="7601382" y="4347538"/>
            <a:chExt cx="2136875" cy="546597"/>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6" b="1" dirty="0">
                  <a:solidFill>
                    <a:schemeClr val="bg1"/>
                  </a:solidFill>
                  <a:latin typeface="Verdana" pitchFamily="34" charset="0"/>
                  <a:ea typeface="Verdana" pitchFamily="34" charset="0"/>
                </a:rPr>
                <a:t>220</a:t>
              </a: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596"/>
            <a:ext cx="1924528" cy="501686"/>
            <a:chOff x="2537520" y="5693765"/>
            <a:chExt cx="2156669" cy="562201"/>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r>
                <a:rPr lang="en-US" sz="1606" b="1" dirty="0">
                  <a:solidFill>
                    <a:schemeClr val="bg1"/>
                  </a:solidFill>
                  <a:latin typeface="Verdana" pitchFamily="34" charset="0"/>
                  <a:ea typeface="Verdana" pitchFamily="34" charset="0"/>
                </a:rPr>
                <a:t>167</a:t>
              </a: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30"/>
            <a:ext cx="1896518" cy="499667"/>
            <a:chOff x="3611471" y="5778045"/>
            <a:chExt cx="2125281" cy="559938"/>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546597"/>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6" b="1" dirty="0">
                  <a:solidFill>
                    <a:schemeClr val="bg1"/>
                  </a:solidFill>
                  <a:latin typeface="Verdana" pitchFamily="34" charset="0"/>
                  <a:ea typeface="Verdana" pitchFamily="34" charset="0"/>
                </a:rPr>
                <a:t>26</a:t>
              </a: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29"/>
            <a:ext cx="1926786" cy="512229"/>
            <a:chOff x="3657078" y="5749658"/>
            <a:chExt cx="2159200" cy="574015"/>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546597"/>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606" b="1" dirty="0">
                  <a:solidFill>
                    <a:schemeClr val="tx2"/>
                  </a:solidFill>
                  <a:latin typeface="Verdana" pitchFamily="34" charset="0"/>
                  <a:ea typeface="Verdana" pitchFamily="34" charset="0"/>
                </a:rPr>
                <a:t>11</a:t>
              </a: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5"/>
            <a:ext cx="1909086" cy="525849"/>
            <a:chOff x="8532994" y="5418493"/>
            <a:chExt cx="2139364" cy="589278"/>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546597"/>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6" b="1" dirty="0">
                  <a:solidFill>
                    <a:schemeClr val="bg1"/>
                  </a:solidFill>
                  <a:latin typeface="Verdana" pitchFamily="34" charset="0"/>
                  <a:ea typeface="Verdana" pitchFamily="34" charset="0"/>
                </a:rPr>
                <a:t>79</a:t>
              </a: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77"/>
            <a:ext cx="1940216" cy="487762"/>
            <a:chOff x="7601382" y="4347538"/>
            <a:chExt cx="2136875" cy="546597"/>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546597"/>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6" b="1" dirty="0">
                  <a:solidFill>
                    <a:schemeClr val="tx2"/>
                  </a:solidFill>
                  <a:latin typeface="Verdana" pitchFamily="34" charset="0"/>
                  <a:ea typeface="Verdana" pitchFamily="34" charset="0"/>
                </a:rPr>
                <a:t>146</a:t>
              </a: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7"/>
            <a:ext cx="1902953" cy="524617"/>
            <a:chOff x="258316" y="2428117"/>
            <a:chExt cx="2132492" cy="587898"/>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55704" y="2469418"/>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6" b="1" dirty="0">
                  <a:solidFill>
                    <a:schemeClr val="tx2"/>
                  </a:solidFill>
                  <a:latin typeface="Verdana" pitchFamily="34" charset="0"/>
                  <a:ea typeface="Verdana" pitchFamily="34" charset="0"/>
                </a:rPr>
                <a:t>61</a:t>
              </a: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59"/>
            <a:ext cx="1928374" cy="519079"/>
            <a:chOff x="229829" y="3149967"/>
            <a:chExt cx="2160980" cy="581692"/>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546597"/>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6" b="1" dirty="0">
                  <a:solidFill>
                    <a:schemeClr val="tx2"/>
                  </a:solidFill>
                  <a:latin typeface="Verdana" pitchFamily="34" charset="0"/>
                  <a:ea typeface="Verdana" pitchFamily="34" charset="0"/>
                </a:rPr>
                <a:t>42</a:t>
              </a: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6" b="1" dirty="0">
                  <a:solidFill>
                    <a:schemeClr val="tx2"/>
                  </a:solidFill>
                  <a:latin typeface="Verdana" pitchFamily="34" charset="0"/>
                  <a:ea typeface="Verdana" pitchFamily="34" charset="0"/>
                </a:rPr>
                <a:t>59</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05"/>
            <a:ext cx="1906864" cy="487762"/>
            <a:chOff x="253131" y="4528831"/>
            <a:chExt cx="2136875" cy="546597"/>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546597"/>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6" b="1" dirty="0">
                  <a:solidFill>
                    <a:schemeClr val="bg1"/>
                  </a:solidFill>
                  <a:latin typeface="Verdana" pitchFamily="34" charset="0"/>
                  <a:ea typeface="Verdana" pitchFamily="34" charset="0"/>
                </a:rPr>
                <a:t>36</a:t>
              </a: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6" b="1" dirty="0">
                  <a:solidFill>
                    <a:schemeClr val="bg1"/>
                  </a:solidFill>
                  <a:latin typeface="Verdana" pitchFamily="34" charset="0"/>
                  <a:ea typeface="Verdana" pitchFamily="34" charset="0"/>
                </a:rPr>
                <a:t>59</a:t>
              </a:r>
            </a:p>
          </p:txBody>
        </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b="1" dirty="0">
                <a:solidFill>
                  <a:schemeClr val="bg1"/>
                </a:solidFill>
                <a:latin typeface="Verdana" pitchFamily="34" charset="0"/>
                <a:ea typeface="Verdana" pitchFamily="34" charset="0"/>
              </a:rPr>
              <a:t>28</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b="1" dirty="0">
                  <a:solidFill>
                    <a:schemeClr val="tx2"/>
                  </a:solidFill>
                  <a:latin typeface="Verdana" pitchFamily="34" charset="0"/>
                  <a:ea typeface="Verdana" pitchFamily="34" charset="0"/>
                </a:rPr>
                <a:t>8</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6" b="1" dirty="0">
                <a:solidFill>
                  <a:schemeClr val="tx2"/>
                </a:solidFill>
                <a:latin typeface="Verdana" pitchFamily="34" charset="0"/>
                <a:ea typeface="Verdana" pitchFamily="34" charset="0"/>
              </a:rPr>
              <a:t>44</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OKTOBER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graphicFrame>
        <p:nvGraphicFramePr>
          <p:cNvPr id="2" name="Table 1">
            <a:extLst>
              <a:ext uri="{FF2B5EF4-FFF2-40B4-BE49-F238E27FC236}">
                <a16:creationId xmlns:a16="http://schemas.microsoft.com/office/drawing/2014/main" id="{96B91B04-3D94-44C7-B6B0-F9CAF07EE820}"/>
              </a:ext>
            </a:extLst>
          </p:cNvPr>
          <p:cNvGraphicFramePr>
            <a:graphicFrameLocks noGrp="1"/>
          </p:cNvGraphicFramePr>
          <p:nvPr>
            <p:extLst>
              <p:ext uri="{D42A27DB-BD31-4B8C-83A1-F6EECF244321}">
                <p14:modId xmlns:p14="http://schemas.microsoft.com/office/powerpoint/2010/main" val="3204616369"/>
              </p:ext>
            </p:extLst>
          </p:nvPr>
        </p:nvGraphicFramePr>
        <p:xfrm>
          <a:off x="1073426" y="1245704"/>
          <a:ext cx="9806608" cy="5398003"/>
        </p:xfrm>
        <a:graphic>
          <a:graphicData uri="http://schemas.openxmlformats.org/drawingml/2006/table">
            <a:tbl>
              <a:tblPr firstRow="1" firstCol="1" bandRow="1">
                <a:tableStyleId>{2A488322-F2BA-4B5B-9748-0D474271808F}</a:tableStyleId>
              </a:tblPr>
              <a:tblGrid>
                <a:gridCol w="823948">
                  <a:extLst>
                    <a:ext uri="{9D8B030D-6E8A-4147-A177-3AD203B41FA5}">
                      <a16:colId xmlns:a16="http://schemas.microsoft.com/office/drawing/2014/main" val="2669180411"/>
                    </a:ext>
                  </a:extLst>
                </a:gridCol>
                <a:gridCol w="6182310">
                  <a:extLst>
                    <a:ext uri="{9D8B030D-6E8A-4147-A177-3AD203B41FA5}">
                      <a16:colId xmlns:a16="http://schemas.microsoft.com/office/drawing/2014/main" val="1778319446"/>
                    </a:ext>
                  </a:extLst>
                </a:gridCol>
                <a:gridCol w="1400175">
                  <a:extLst>
                    <a:ext uri="{9D8B030D-6E8A-4147-A177-3AD203B41FA5}">
                      <a16:colId xmlns:a16="http://schemas.microsoft.com/office/drawing/2014/main" val="3124424783"/>
                    </a:ext>
                  </a:extLst>
                </a:gridCol>
                <a:gridCol w="1400175">
                  <a:extLst>
                    <a:ext uri="{9D8B030D-6E8A-4147-A177-3AD203B41FA5}">
                      <a16:colId xmlns:a16="http://schemas.microsoft.com/office/drawing/2014/main" val="2518263658"/>
                    </a:ext>
                  </a:extLst>
                </a:gridCol>
              </a:tblGrid>
              <a:tr h="453432">
                <a:tc>
                  <a:txBody>
                    <a:bodyPr/>
                    <a:lstStyle/>
                    <a:p>
                      <a:pPr algn="ctr" fontAlgn="ctr"/>
                      <a:r>
                        <a:rPr lang="en-US" sz="2000" u="none" strike="noStrike" dirty="0">
                          <a:solidFill>
                            <a:schemeClr val="tx1"/>
                          </a:solidFill>
                          <a:effectLst/>
                        </a:rPr>
                        <a:t>NO</a:t>
                      </a:r>
                      <a:endParaRPr lang="en-US" sz="20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solidFill>
                            <a:schemeClr val="tx1"/>
                          </a:solidFill>
                          <a:effectLst/>
                        </a:rPr>
                        <a:t>DIAGNOSA</a:t>
                      </a:r>
                      <a:endParaRPr lang="en-US" sz="20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solidFill>
                            <a:schemeClr val="tx1"/>
                          </a:solidFill>
                          <a:effectLst/>
                        </a:rPr>
                        <a:t>KODE</a:t>
                      </a:r>
                      <a:endParaRPr lang="en-US" sz="20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solidFill>
                            <a:schemeClr val="tx1"/>
                          </a:solidFill>
                          <a:effectLst/>
                        </a:rPr>
                        <a:t>JUMLAH</a:t>
                      </a:r>
                      <a:endParaRPr lang="en-US" sz="2000" b="1"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84429249"/>
                  </a:ext>
                </a:extLst>
              </a:tr>
              <a:tr h="431841">
                <a:tc>
                  <a:txBody>
                    <a:bodyPr/>
                    <a:lstStyle/>
                    <a:p>
                      <a:pPr algn="ctr" fontAlgn="ctr"/>
                      <a:r>
                        <a:rPr lang="en-US" sz="2000" u="none" strike="noStrike" dirty="0">
                          <a:solidFill>
                            <a:schemeClr val="tx1"/>
                          </a:solidFill>
                          <a:effectLst/>
                        </a:rPr>
                        <a:t>1</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Skizofrenia tak terinci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9692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117821517"/>
                  </a:ext>
                </a:extLst>
              </a:tr>
              <a:tr h="410248">
                <a:tc>
                  <a:txBody>
                    <a:bodyPr/>
                    <a:lstStyle/>
                    <a:p>
                      <a:pPr algn="ctr" fontAlgn="ctr"/>
                      <a:r>
                        <a:rPr lang="en-US" sz="2000" u="none" strike="noStrike" dirty="0">
                          <a:solidFill>
                            <a:schemeClr val="tx1"/>
                          </a:solidFill>
                          <a:effectLst/>
                        </a:rPr>
                        <a:t>2</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residual</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2593</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82322904"/>
                  </a:ext>
                </a:extLst>
              </a:tr>
              <a:tr h="410248">
                <a:tc>
                  <a:txBody>
                    <a:bodyPr/>
                    <a:lstStyle/>
                    <a:p>
                      <a:pPr algn="ctr" fontAlgn="ctr"/>
                      <a:r>
                        <a:rPr lang="en-US" sz="2000" u="none" strike="noStrike" dirty="0">
                          <a:solidFill>
                            <a:schemeClr val="tx1"/>
                          </a:solidFill>
                          <a:effectLst/>
                        </a:rPr>
                        <a:t>3</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Skizofrenia paranoid</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2132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01425191"/>
                  </a:ext>
                </a:extLst>
              </a:tr>
              <a:tr h="820497">
                <a:tc>
                  <a:txBody>
                    <a:bodyPr/>
                    <a:lstStyle/>
                    <a:p>
                      <a:pPr algn="ctr" fontAlgn="ctr"/>
                      <a:r>
                        <a:rPr lang="en-US" sz="2000" u="none" strike="noStrike" dirty="0">
                          <a:solidFill>
                            <a:schemeClr val="tx1"/>
                          </a:solidFill>
                          <a:effectLst/>
                        </a:rPr>
                        <a:t>4</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mental </a:t>
                      </a:r>
                      <a:r>
                        <a:rPr lang="en-US" sz="2000" u="none" strike="noStrike" dirty="0" err="1">
                          <a:effectLst/>
                        </a:rPr>
                        <a:t>akibat</a:t>
                      </a:r>
                      <a:r>
                        <a:rPr lang="en-US" sz="2000" u="none" strike="noStrike" dirty="0">
                          <a:effectLst/>
                        </a:rPr>
                        <a:t> </a:t>
                      </a:r>
                      <a:r>
                        <a:rPr lang="en-US" sz="2000" u="none" strike="noStrike" dirty="0" err="1">
                          <a:effectLst/>
                        </a:rPr>
                        <a:t>kerusakan</a:t>
                      </a:r>
                      <a:r>
                        <a:rPr lang="en-US" sz="2000" u="none" strike="noStrike" dirty="0">
                          <a:effectLst/>
                        </a:rPr>
                        <a:t> &amp; </a:t>
                      </a:r>
                      <a:r>
                        <a:rPr lang="en-US" sz="2000" u="none" strike="noStrike" dirty="0" err="1">
                          <a:effectLst/>
                        </a:rPr>
                        <a:t>disfungsi</a:t>
                      </a:r>
                      <a:r>
                        <a:rPr lang="en-US" sz="2000" u="none" strike="noStrike" dirty="0">
                          <a:effectLst/>
                        </a:rPr>
                        <a:t> </a:t>
                      </a:r>
                      <a:r>
                        <a:rPr lang="en-US" sz="2000" u="none" strike="noStrike" dirty="0" err="1">
                          <a:effectLst/>
                        </a:rPr>
                        <a:t>otak</a:t>
                      </a:r>
                      <a:r>
                        <a:rPr lang="en-US" sz="2000" u="none" strike="noStrike" dirty="0">
                          <a:effectLst/>
                        </a:rPr>
                        <a:t> &amp; </a:t>
                      </a:r>
                      <a:r>
                        <a:rPr lang="en-US" sz="2000" u="none" strike="noStrike" dirty="0" err="1">
                          <a:effectLst/>
                        </a:rPr>
                        <a:t>penyakit</a:t>
                      </a:r>
                      <a:r>
                        <a:rPr lang="en-US" sz="2000" u="none" strike="noStrike" dirty="0">
                          <a:effectLst/>
                        </a:rPr>
                        <a:t> </a:t>
                      </a:r>
                      <a:r>
                        <a:rPr lang="en-US" sz="2000" u="none" strike="noStrike" dirty="0" err="1">
                          <a:effectLst/>
                        </a:rPr>
                        <a:t>fisik</a:t>
                      </a:r>
                      <a:r>
                        <a:rPr lang="en-US" sz="2000" u="none" strike="noStrike" dirty="0">
                          <a:effectLst/>
                        </a:rPr>
                        <a:t> </a:t>
                      </a:r>
                      <a:r>
                        <a:rPr lang="en-US" sz="2000" u="none" strike="noStrike" dirty="0" err="1">
                          <a:effectLst/>
                        </a:rPr>
                        <a:t>lainnya</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F06.8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1612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981509989"/>
                  </a:ext>
                </a:extLst>
              </a:tr>
              <a:tr h="410248">
                <a:tc>
                  <a:txBody>
                    <a:bodyPr/>
                    <a:lstStyle/>
                    <a:p>
                      <a:pPr algn="ctr" fontAlgn="ctr"/>
                      <a:r>
                        <a:rPr lang="en-US" sz="2000" u="none" strike="noStrike" dirty="0">
                          <a:solidFill>
                            <a:schemeClr val="tx1"/>
                          </a:solidFill>
                          <a:effectLst/>
                        </a:rPr>
                        <a:t>5</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1422</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96400105"/>
                  </a:ext>
                </a:extLst>
              </a:tr>
              <a:tr h="410248">
                <a:tc>
                  <a:txBody>
                    <a:bodyPr/>
                    <a:lstStyle/>
                    <a:p>
                      <a:pPr algn="ctr" fontAlgn="ctr"/>
                      <a:r>
                        <a:rPr lang="en-US" sz="2000" u="none" strike="noStrike" dirty="0">
                          <a:solidFill>
                            <a:schemeClr val="tx1"/>
                          </a:solidFill>
                          <a:effectLst/>
                        </a:rPr>
                        <a:t>6</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skizoafektif tipe depresif</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F25.1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1145</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719502582"/>
                  </a:ext>
                </a:extLst>
              </a:tr>
              <a:tr h="410248">
                <a:tc>
                  <a:txBody>
                    <a:bodyPr/>
                    <a:lstStyle/>
                    <a:p>
                      <a:pPr algn="ctr" fontAlgn="ctr"/>
                      <a:r>
                        <a:rPr lang="en-US" sz="2000" u="none" strike="noStrike" dirty="0">
                          <a:solidFill>
                            <a:schemeClr val="tx1"/>
                          </a:solidFill>
                          <a:effectLst/>
                        </a:rPr>
                        <a:t>7</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afektif bipolar, kini dalam remisi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F31.7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1029</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503386083"/>
                  </a:ext>
                </a:extLst>
              </a:tr>
              <a:tr h="410248">
                <a:tc>
                  <a:txBody>
                    <a:bodyPr/>
                    <a:lstStyle/>
                    <a:p>
                      <a:pPr algn="ctr" fontAlgn="ctr"/>
                      <a:r>
                        <a:rPr lang="en-US" sz="2000" u="none" strike="noStrike" dirty="0">
                          <a:solidFill>
                            <a:schemeClr val="tx1"/>
                          </a:solidFill>
                          <a:effectLst/>
                        </a:rPr>
                        <a:t>8</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skizoafektif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639</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269604665"/>
                  </a:ext>
                </a:extLst>
              </a:tr>
              <a:tr h="410248">
                <a:tc>
                  <a:txBody>
                    <a:bodyPr/>
                    <a:lstStyle/>
                    <a:p>
                      <a:pPr algn="ctr" fontAlgn="ctr"/>
                      <a:r>
                        <a:rPr lang="en-US" sz="2000" u="none" strike="noStrike" dirty="0">
                          <a:solidFill>
                            <a:schemeClr val="tx1"/>
                          </a:solidFill>
                          <a:effectLst/>
                        </a:rPr>
                        <a:t>9</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afektif bipolar</a:t>
                      </a:r>
                      <a:endParaRPr lang="en-US" sz="2000" b="0" i="0" u="none" strike="noStrike">
                        <a:solidFill>
                          <a:srgbClr val="222222"/>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F31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390</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663566360"/>
                  </a:ext>
                </a:extLst>
              </a:tr>
              <a:tr h="820497">
                <a:tc>
                  <a:txBody>
                    <a:bodyPr/>
                    <a:lstStyle/>
                    <a:p>
                      <a:pPr algn="ctr" fontAlgn="ctr"/>
                      <a:r>
                        <a:rPr lang="en-US" sz="2000" u="none" strike="noStrike" dirty="0">
                          <a:solidFill>
                            <a:schemeClr val="tx1"/>
                          </a:solidFill>
                          <a:effectLst/>
                        </a:rPr>
                        <a:t>10</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afektif bipolar, episode kini manik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F31.2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effectLst/>
                        </a:rPr>
                        <a:t>332</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6699550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OKTOBER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graphicFrame>
        <p:nvGraphicFramePr>
          <p:cNvPr id="2" name="Table 1">
            <a:extLst>
              <a:ext uri="{FF2B5EF4-FFF2-40B4-BE49-F238E27FC236}">
                <a16:creationId xmlns:a16="http://schemas.microsoft.com/office/drawing/2014/main" id="{67AB241B-DB4B-4249-AC87-78481395FADE}"/>
              </a:ext>
            </a:extLst>
          </p:cNvPr>
          <p:cNvGraphicFramePr>
            <a:graphicFrameLocks noGrp="1"/>
          </p:cNvGraphicFramePr>
          <p:nvPr>
            <p:extLst>
              <p:ext uri="{D42A27DB-BD31-4B8C-83A1-F6EECF244321}">
                <p14:modId xmlns:p14="http://schemas.microsoft.com/office/powerpoint/2010/main" val="3645909483"/>
              </p:ext>
            </p:extLst>
          </p:nvPr>
        </p:nvGraphicFramePr>
        <p:xfrm>
          <a:off x="940904" y="1179442"/>
          <a:ext cx="10005393" cy="5464266"/>
        </p:xfrm>
        <a:graphic>
          <a:graphicData uri="http://schemas.openxmlformats.org/drawingml/2006/table">
            <a:tbl>
              <a:tblPr firstRow="1" firstCol="1" bandRow="1">
                <a:tableStyleId>{5C22544A-7EE6-4342-B048-85BDC9FD1C3A}</a:tableStyleId>
              </a:tblPr>
              <a:tblGrid>
                <a:gridCol w="840651">
                  <a:extLst>
                    <a:ext uri="{9D8B030D-6E8A-4147-A177-3AD203B41FA5}">
                      <a16:colId xmlns:a16="http://schemas.microsoft.com/office/drawing/2014/main" val="1074367556"/>
                    </a:ext>
                  </a:extLst>
                </a:gridCol>
                <a:gridCol w="6307626">
                  <a:extLst>
                    <a:ext uri="{9D8B030D-6E8A-4147-A177-3AD203B41FA5}">
                      <a16:colId xmlns:a16="http://schemas.microsoft.com/office/drawing/2014/main" val="2040943123"/>
                    </a:ext>
                  </a:extLst>
                </a:gridCol>
                <a:gridCol w="1428558">
                  <a:extLst>
                    <a:ext uri="{9D8B030D-6E8A-4147-A177-3AD203B41FA5}">
                      <a16:colId xmlns:a16="http://schemas.microsoft.com/office/drawing/2014/main" val="3258925266"/>
                    </a:ext>
                  </a:extLst>
                </a:gridCol>
                <a:gridCol w="1428558">
                  <a:extLst>
                    <a:ext uri="{9D8B030D-6E8A-4147-A177-3AD203B41FA5}">
                      <a16:colId xmlns:a16="http://schemas.microsoft.com/office/drawing/2014/main" val="2449444626"/>
                    </a:ext>
                  </a:extLst>
                </a:gridCol>
              </a:tblGrid>
              <a:tr h="458998">
                <a:tc>
                  <a:txBody>
                    <a:bodyPr/>
                    <a:lstStyle/>
                    <a:p>
                      <a:pPr algn="ctr" fontAlgn="ctr"/>
                      <a:r>
                        <a:rPr lang="en-US" sz="2000" u="none" strike="noStrike">
                          <a:effectLst/>
                          <a:latin typeface="Tw Cen MT" panose="020B0602020104020603" pitchFamily="34" charset="0"/>
                        </a:rPr>
                        <a:t>NO</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effectLst/>
                          <a:latin typeface="Tw Cen MT" panose="020B0602020104020603" pitchFamily="34" charset="0"/>
                        </a:rPr>
                        <a:t>DIAGNOSA</a:t>
                      </a:r>
                      <a:endParaRPr lang="en-US" sz="20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KODE</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JUMLAH</a:t>
                      </a:r>
                      <a:endParaRPr lang="en-US"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32892734"/>
                  </a:ext>
                </a:extLst>
              </a:tr>
              <a:tr h="437142">
                <a:tc>
                  <a:txBody>
                    <a:bodyPr/>
                    <a:lstStyle/>
                    <a:p>
                      <a:pPr algn="ctr" fontAlgn="ctr"/>
                      <a:r>
                        <a:rPr lang="en-US" sz="2000" u="none" strike="noStrike">
                          <a:effectLst/>
                          <a:latin typeface="Tw Cen MT" panose="020B0602020104020603" pitchFamily="34" charset="0"/>
                        </a:rPr>
                        <a:t>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tak terinci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1328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85485366"/>
                  </a:ext>
                </a:extLst>
              </a:tr>
              <a:tr h="415284">
                <a:tc>
                  <a:txBody>
                    <a:bodyPr/>
                    <a:lstStyle/>
                    <a:p>
                      <a:pPr algn="ctr" fontAlgn="ctr"/>
                      <a:r>
                        <a:rPr lang="en-US" sz="2000" u="none" strike="noStrike">
                          <a:effectLst/>
                          <a:latin typeface="Tw Cen MT" panose="020B0602020104020603" pitchFamily="34" charset="0"/>
                        </a:rPr>
                        <a:t>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paranoid</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186</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947142669"/>
                  </a:ext>
                </a:extLst>
              </a:tr>
              <a:tr h="830569">
                <a:tc>
                  <a:txBody>
                    <a:bodyPr/>
                    <a:lstStyle/>
                    <a:p>
                      <a:pPr algn="ctr" fontAlgn="ctr"/>
                      <a:r>
                        <a:rPr lang="en-US" sz="2000" u="none" strike="noStrike">
                          <a:effectLst/>
                          <a:latin typeface="Tw Cen MT" panose="020B0602020104020603" pitchFamily="34" charset="0"/>
                        </a:rPr>
                        <a:t>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mental akibat kerusakan &amp; disfungsi otak &amp; penyakit fisik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F06.8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116</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75434249"/>
                  </a:ext>
                </a:extLst>
              </a:tr>
              <a:tr h="830569">
                <a:tc>
                  <a:txBody>
                    <a:bodyPr/>
                    <a:lstStyle/>
                    <a:p>
                      <a:pPr algn="ctr" fontAlgn="ctr"/>
                      <a:r>
                        <a:rPr lang="en-US" sz="2000" u="none" strike="noStrike">
                          <a:effectLst/>
                          <a:latin typeface="Tw Cen MT" panose="020B0602020104020603" pitchFamily="34" charset="0"/>
                        </a:rPr>
                        <a:t>4</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afektif bipolar, episode kini manik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F31.2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106</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468846362"/>
                  </a:ext>
                </a:extLst>
              </a:tr>
              <a:tr h="415284">
                <a:tc>
                  <a:txBody>
                    <a:bodyPr/>
                    <a:lstStyle/>
                    <a:p>
                      <a:pPr algn="ctr" fontAlgn="ctr"/>
                      <a:r>
                        <a:rPr lang="en-US" sz="2000" u="none" strike="noStrike">
                          <a:effectLst/>
                          <a:latin typeface="Tw Cen MT" panose="020B0602020104020603" pitchFamily="34" charset="0"/>
                        </a:rPr>
                        <a:t>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skizoafektif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88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877286646"/>
                  </a:ext>
                </a:extLst>
              </a:tr>
              <a:tr h="415284">
                <a:tc>
                  <a:txBody>
                    <a:bodyPr/>
                    <a:lstStyle/>
                    <a:p>
                      <a:pPr algn="ctr" fontAlgn="ctr"/>
                      <a:r>
                        <a:rPr lang="en-US" sz="2000" u="none" strike="noStrike">
                          <a:effectLst/>
                          <a:latin typeface="Tw Cen MT" panose="020B0602020104020603" pitchFamily="34" charset="0"/>
                        </a:rPr>
                        <a:t>6</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83</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240054041"/>
                  </a:ext>
                </a:extLst>
              </a:tr>
              <a:tr h="415284">
                <a:tc>
                  <a:txBody>
                    <a:bodyPr/>
                    <a:lstStyle/>
                    <a:p>
                      <a:pPr algn="ctr" fontAlgn="ctr"/>
                      <a:r>
                        <a:rPr lang="en-US" sz="2000" u="none" strike="noStrike">
                          <a:effectLst/>
                          <a:latin typeface="Tw Cen MT" panose="020B0602020104020603" pitchFamily="34" charset="0"/>
                        </a:rPr>
                        <a:t>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2000" u="none" strike="noStrike">
                          <a:effectLst/>
                          <a:latin typeface="Tw Cen MT" panose="020B0602020104020603" pitchFamily="34" charset="0"/>
                        </a:rPr>
                        <a:t>Gg. Psikotik polimorfik akut tanpa gejala skizofrenia</a:t>
                      </a:r>
                      <a:endParaRPr lang="sv-SE"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2000" u="none" strike="noStrike">
                          <a:effectLst/>
                          <a:latin typeface="Tw Cen MT" panose="020B0602020104020603" pitchFamily="34" charset="0"/>
                        </a:rPr>
                        <a:t>F23.0</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000" u="none" strike="noStrike">
                          <a:effectLst/>
                          <a:latin typeface="Tw Cen MT" panose="020B0602020104020603" pitchFamily="34" charset="0"/>
                        </a:rPr>
                        <a:t>28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278083286"/>
                  </a:ext>
                </a:extLst>
              </a:tr>
              <a:tr h="415284">
                <a:tc>
                  <a:txBody>
                    <a:bodyPr/>
                    <a:lstStyle/>
                    <a:p>
                      <a:pPr algn="ctr" fontAlgn="ctr"/>
                      <a:r>
                        <a:rPr lang="en-US" sz="2000" u="none" strike="noStrike">
                          <a:effectLst/>
                          <a:latin typeface="Tw Cen MT" panose="020B0602020104020603" pitchFamily="34" charset="0"/>
                        </a:rPr>
                        <a:t>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skizoafektif tipe depresif</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F25.1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28</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918730106"/>
                  </a:ext>
                </a:extLst>
              </a:tr>
              <a:tr h="415284">
                <a:tc>
                  <a:txBody>
                    <a:bodyPr/>
                    <a:lstStyle/>
                    <a:p>
                      <a:pPr algn="ctr" fontAlgn="ctr"/>
                      <a:r>
                        <a:rPr lang="en-US" sz="2000" u="none" strike="noStrike">
                          <a:effectLst/>
                          <a:latin typeface="Tw Cen MT" panose="020B0602020104020603" pitchFamily="34" charset="0"/>
                        </a:rPr>
                        <a:t>9</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2000" u="none" strike="noStrike">
                          <a:effectLst/>
                          <a:latin typeface="Tw Cen MT" panose="020B0602020104020603" pitchFamily="34" charset="0"/>
                        </a:rPr>
                        <a:t>Skizofrenia hebefrenik</a:t>
                      </a:r>
                      <a:endParaRPr lang="en-US"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US" sz="2000" u="none" strike="noStrike">
                          <a:effectLst/>
                          <a:latin typeface="Tw Cen MT" panose="020B0602020104020603" pitchFamily="34" charset="0"/>
                        </a:rPr>
                        <a:t>F20.1</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000" u="none" strike="noStrike">
                          <a:effectLst/>
                          <a:latin typeface="Tw Cen MT" panose="020B0602020104020603" pitchFamily="34" charset="0"/>
                        </a:rPr>
                        <a:t>26</a:t>
                      </a:r>
                      <a:endParaRPr lang="en-US" sz="2000" b="0"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4269848853"/>
                  </a:ext>
                </a:extLst>
              </a:tr>
              <a:tr h="415284">
                <a:tc>
                  <a:txBody>
                    <a:bodyPr/>
                    <a:lstStyle/>
                    <a:p>
                      <a:pPr algn="ctr" fontAlgn="ctr"/>
                      <a:r>
                        <a:rPr lang="en-US" sz="2000" u="none" strike="noStrike">
                          <a:effectLst/>
                          <a:latin typeface="Tw Cen MT" panose="020B0602020104020603" pitchFamily="34" charset="0"/>
                        </a:rPr>
                        <a:t>10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2000" u="none" strike="noStrike">
                          <a:effectLst/>
                          <a:latin typeface="Tw Cen MT" panose="020B0602020104020603" pitchFamily="34" charset="0"/>
                        </a:rPr>
                        <a:t>Episode depresi berat dengan gejala psikotik</a:t>
                      </a:r>
                      <a:endParaRPr lang="en-US"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US" sz="2000" u="none" strike="noStrike">
                          <a:effectLst/>
                          <a:latin typeface="Tw Cen MT" panose="020B0602020104020603" pitchFamily="34" charset="0"/>
                        </a:rPr>
                        <a:t>F32.3</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2000" u="none" strike="noStrike" dirty="0">
                          <a:effectLst/>
                          <a:latin typeface="Tw Cen MT" panose="020B0602020104020603" pitchFamily="34" charset="0"/>
                        </a:rPr>
                        <a:t>21</a:t>
                      </a:r>
                      <a:endParaRPr lang="en-US" sz="20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392244693"/>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3359808189"/>
              </p:ext>
            </p:extLst>
          </p:nvPr>
        </p:nvGraphicFramePr>
        <p:xfrm>
          <a:off x="414839" y="538458"/>
          <a:ext cx="9617057" cy="2348627"/>
        </p:xfrm>
        <a:graphic>
          <a:graphicData uri="http://schemas.openxmlformats.org/drawingml/2006/table">
            <a:tbl>
              <a:tblPr firstRow="1" bandRow="1">
                <a:tableStyleId>{68D230F3-CF80-4859-8CE7-A43EE81993B5}</a:tableStyleId>
              </a:tblPr>
              <a:tblGrid>
                <a:gridCol w="508207">
                  <a:extLst>
                    <a:ext uri="{9D8B030D-6E8A-4147-A177-3AD203B41FA5}">
                      <a16:colId xmlns:a16="http://schemas.microsoft.com/office/drawing/2014/main" val="20000"/>
                    </a:ext>
                  </a:extLst>
                </a:gridCol>
                <a:gridCol w="1286295">
                  <a:extLst>
                    <a:ext uri="{9D8B030D-6E8A-4147-A177-3AD203B41FA5}">
                      <a16:colId xmlns:a16="http://schemas.microsoft.com/office/drawing/2014/main" val="20001"/>
                    </a:ext>
                  </a:extLst>
                </a:gridCol>
                <a:gridCol w="745726">
                  <a:extLst>
                    <a:ext uri="{9D8B030D-6E8A-4147-A177-3AD203B41FA5}">
                      <a16:colId xmlns:a16="http://schemas.microsoft.com/office/drawing/2014/main" val="20002"/>
                    </a:ext>
                  </a:extLst>
                </a:gridCol>
                <a:gridCol w="698924">
                  <a:extLst>
                    <a:ext uri="{9D8B030D-6E8A-4147-A177-3AD203B41FA5}">
                      <a16:colId xmlns:a16="http://schemas.microsoft.com/office/drawing/2014/main" val="1214208160"/>
                    </a:ext>
                  </a:extLst>
                </a:gridCol>
                <a:gridCol w="792533">
                  <a:extLst>
                    <a:ext uri="{9D8B030D-6E8A-4147-A177-3AD203B41FA5}">
                      <a16:colId xmlns:a16="http://schemas.microsoft.com/office/drawing/2014/main" val="3607067649"/>
                    </a:ext>
                  </a:extLst>
                </a:gridCol>
                <a:gridCol w="818507">
                  <a:extLst>
                    <a:ext uri="{9D8B030D-6E8A-4147-A177-3AD203B41FA5}">
                      <a16:colId xmlns:a16="http://schemas.microsoft.com/office/drawing/2014/main" val="1082127417"/>
                    </a:ext>
                  </a:extLst>
                </a:gridCol>
                <a:gridCol w="706804">
                  <a:extLst>
                    <a:ext uri="{9D8B030D-6E8A-4147-A177-3AD203B41FA5}">
                      <a16:colId xmlns:a16="http://schemas.microsoft.com/office/drawing/2014/main" val="2386786327"/>
                    </a:ext>
                  </a:extLst>
                </a:gridCol>
                <a:gridCol w="889929">
                  <a:extLst>
                    <a:ext uri="{9D8B030D-6E8A-4147-A177-3AD203B41FA5}">
                      <a16:colId xmlns:a16="http://schemas.microsoft.com/office/drawing/2014/main" val="20007"/>
                    </a:ext>
                  </a:extLst>
                </a:gridCol>
                <a:gridCol w="792533">
                  <a:extLst>
                    <a:ext uri="{9D8B030D-6E8A-4147-A177-3AD203B41FA5}">
                      <a16:colId xmlns:a16="http://schemas.microsoft.com/office/drawing/2014/main" val="661870339"/>
                    </a:ext>
                  </a:extLst>
                </a:gridCol>
                <a:gridCol w="792533">
                  <a:extLst>
                    <a:ext uri="{9D8B030D-6E8A-4147-A177-3AD203B41FA5}">
                      <a16:colId xmlns:a16="http://schemas.microsoft.com/office/drawing/2014/main" val="1996381795"/>
                    </a:ext>
                  </a:extLst>
                </a:gridCol>
                <a:gridCol w="792533">
                  <a:extLst>
                    <a:ext uri="{9D8B030D-6E8A-4147-A177-3AD203B41FA5}">
                      <a16:colId xmlns:a16="http://schemas.microsoft.com/office/drawing/2014/main" val="2844314981"/>
                    </a:ext>
                  </a:extLst>
                </a:gridCol>
                <a:gridCol w="792533">
                  <a:extLst>
                    <a:ext uri="{9D8B030D-6E8A-4147-A177-3AD203B41FA5}">
                      <a16:colId xmlns:a16="http://schemas.microsoft.com/office/drawing/2014/main" val="20011"/>
                    </a:ext>
                  </a:extLst>
                </a:gridCol>
              </a:tblGrid>
              <a:tr h="711066">
                <a:tc>
                  <a:txBody>
                    <a:bodyPr/>
                    <a:lstStyle/>
                    <a:p>
                      <a:pPr algn="ctr"/>
                      <a:r>
                        <a:rPr lang="en-US" sz="1400" dirty="0">
                          <a:latin typeface="Tw Cen MT"/>
                        </a:rPr>
                        <a:t>NO</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JUN</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JUL</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AGS</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SEP</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OKT</a:t>
                      </a:r>
                    </a:p>
                  </a:txBody>
                  <a:tcPr marL="182749" marR="182749" marT="68884" marB="68884" anchor="ctr"/>
                </a:tc>
                <a:extLst>
                  <a:ext uri="{0D108BD9-81ED-4DB2-BD59-A6C34878D82A}">
                    <a16:rowId xmlns:a16="http://schemas.microsoft.com/office/drawing/2014/main" val="10000"/>
                  </a:ext>
                </a:extLst>
              </a:tr>
              <a:tr h="598245">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2.673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2644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2.503 </a:t>
                      </a:r>
                    </a:p>
                  </a:txBody>
                  <a:tcPr marL="9525" marR="9525" marT="9525" marB="0" anchor="ctr"/>
                </a:tc>
                <a:tc>
                  <a:txBody>
                    <a:bodyPr/>
                    <a:lstStyle/>
                    <a:p>
                      <a:pPr algn="ctr" fontAlgn="b"/>
                      <a:r>
                        <a:rPr lang="en-ID" sz="1400" b="0" i="0" u="none" strike="noStrike" dirty="0">
                          <a:solidFill>
                            <a:srgbClr val="000000"/>
                          </a:solidFill>
                          <a:effectLst/>
                          <a:latin typeface="Tw Cen MT" panose="020B0602020104020603" pitchFamily="34" charset="0"/>
                        </a:rPr>
                        <a:t>2.583</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2,597 </a:t>
                      </a:r>
                    </a:p>
                  </a:txBody>
                  <a:tcPr marL="9525" marR="9525" marT="9525" marB="0" anchor="ctr"/>
                </a:tc>
                <a:extLst>
                  <a:ext uri="{0D108BD9-81ED-4DB2-BD59-A6C34878D82A}">
                    <a16:rowId xmlns:a16="http://schemas.microsoft.com/office/drawing/2014/main" val="10001"/>
                  </a:ext>
                </a:extLst>
              </a:tr>
              <a:tr h="598245">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1.134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1201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1.087 </a:t>
                      </a:r>
                    </a:p>
                  </a:txBody>
                  <a:tcPr marL="9525" marR="9525" marT="9525" marB="0" anchor="ctr"/>
                </a:tc>
                <a:tc>
                  <a:txBody>
                    <a:bodyPr/>
                    <a:lstStyle/>
                    <a:p>
                      <a:pPr algn="ctr" fontAlgn="b"/>
                      <a:r>
                        <a:rPr lang="en-ID" sz="1400" b="0" i="0" u="none" strike="noStrike" dirty="0">
                          <a:solidFill>
                            <a:srgbClr val="000000"/>
                          </a:solidFill>
                          <a:effectLst/>
                          <a:latin typeface="Tw Cen MT" panose="020B0602020104020603" pitchFamily="34" charset="0"/>
                        </a:rPr>
                        <a:t>1.169</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1,187 </a:t>
                      </a:r>
                    </a:p>
                  </a:txBody>
                  <a:tcPr marL="9525" marR="9525" marT="9525" marB="0" anchor="ctr"/>
                </a:tc>
                <a:extLst>
                  <a:ext uri="{0D108BD9-81ED-4DB2-BD59-A6C34878D82A}">
                    <a16:rowId xmlns:a16="http://schemas.microsoft.com/office/drawing/2014/main" val="10002"/>
                  </a:ext>
                </a:extLst>
              </a:tr>
              <a:tr h="403203">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343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330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372 </a:t>
                      </a:r>
                    </a:p>
                  </a:txBody>
                  <a:tcPr marL="9525" marR="9525" marT="9525" marB="0" anchor="ctr"/>
                </a:tc>
                <a:tc>
                  <a:txBody>
                    <a:bodyPr/>
                    <a:lstStyle/>
                    <a:p>
                      <a:pPr algn="ctr" fontAlgn="b"/>
                      <a:r>
                        <a:rPr lang="en-ID" sz="1400" b="0" i="0" u="none" strike="noStrike" dirty="0">
                          <a:solidFill>
                            <a:srgbClr val="000000"/>
                          </a:solidFill>
                          <a:effectLst/>
                          <a:latin typeface="Tw Cen MT" panose="020B0602020104020603" pitchFamily="34" charset="0"/>
                        </a:rPr>
                        <a:t>369</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431 </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39133" y="49698"/>
            <a:ext cx="3151411" cy="41902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3303672568"/>
              </p:ext>
            </p:extLst>
          </p:nvPr>
        </p:nvGraphicFramePr>
        <p:xfrm>
          <a:off x="295566" y="3442975"/>
          <a:ext cx="9736331" cy="3231092"/>
        </p:xfrm>
        <a:graphic>
          <a:graphicData uri="http://schemas.openxmlformats.org/drawingml/2006/table">
            <a:tbl>
              <a:tblPr firstRow="1" bandRow="1"/>
              <a:tblGrid>
                <a:gridCol w="758768">
                  <a:extLst>
                    <a:ext uri="{9D8B030D-6E8A-4147-A177-3AD203B41FA5}">
                      <a16:colId xmlns:a16="http://schemas.microsoft.com/office/drawing/2014/main" val="20000"/>
                    </a:ext>
                  </a:extLst>
                </a:gridCol>
                <a:gridCol w="1690309">
                  <a:extLst>
                    <a:ext uri="{9D8B030D-6E8A-4147-A177-3AD203B41FA5}">
                      <a16:colId xmlns:a16="http://schemas.microsoft.com/office/drawing/2014/main" val="20001"/>
                    </a:ext>
                  </a:extLst>
                </a:gridCol>
                <a:gridCol w="789349">
                  <a:extLst>
                    <a:ext uri="{9D8B030D-6E8A-4147-A177-3AD203B41FA5}">
                      <a16:colId xmlns:a16="http://schemas.microsoft.com/office/drawing/2014/main" val="20002"/>
                    </a:ext>
                  </a:extLst>
                </a:gridCol>
                <a:gridCol w="791266">
                  <a:extLst>
                    <a:ext uri="{9D8B030D-6E8A-4147-A177-3AD203B41FA5}">
                      <a16:colId xmlns:a16="http://schemas.microsoft.com/office/drawing/2014/main" val="2442586926"/>
                    </a:ext>
                  </a:extLst>
                </a:gridCol>
                <a:gridCol w="812060">
                  <a:extLst>
                    <a:ext uri="{9D8B030D-6E8A-4147-A177-3AD203B41FA5}">
                      <a16:colId xmlns:a16="http://schemas.microsoft.com/office/drawing/2014/main" val="3557609081"/>
                    </a:ext>
                  </a:extLst>
                </a:gridCol>
                <a:gridCol w="678793">
                  <a:extLst>
                    <a:ext uri="{9D8B030D-6E8A-4147-A177-3AD203B41FA5}">
                      <a16:colId xmlns:a16="http://schemas.microsoft.com/office/drawing/2014/main" val="1611917553"/>
                    </a:ext>
                  </a:extLst>
                </a:gridCol>
                <a:gridCol w="678793">
                  <a:extLst>
                    <a:ext uri="{9D8B030D-6E8A-4147-A177-3AD203B41FA5}">
                      <a16:colId xmlns:a16="http://schemas.microsoft.com/office/drawing/2014/main" val="1439129469"/>
                    </a:ext>
                  </a:extLst>
                </a:gridCol>
                <a:gridCol w="678793">
                  <a:extLst>
                    <a:ext uri="{9D8B030D-6E8A-4147-A177-3AD203B41FA5}">
                      <a16:colId xmlns:a16="http://schemas.microsoft.com/office/drawing/2014/main" val="20007"/>
                    </a:ext>
                  </a:extLst>
                </a:gridCol>
                <a:gridCol w="678791">
                  <a:extLst>
                    <a:ext uri="{9D8B030D-6E8A-4147-A177-3AD203B41FA5}">
                      <a16:colId xmlns:a16="http://schemas.microsoft.com/office/drawing/2014/main" val="1749382434"/>
                    </a:ext>
                  </a:extLst>
                </a:gridCol>
                <a:gridCol w="678791">
                  <a:extLst>
                    <a:ext uri="{9D8B030D-6E8A-4147-A177-3AD203B41FA5}">
                      <a16:colId xmlns:a16="http://schemas.microsoft.com/office/drawing/2014/main" val="2120852075"/>
                    </a:ext>
                  </a:extLst>
                </a:gridCol>
                <a:gridCol w="678791">
                  <a:extLst>
                    <a:ext uri="{9D8B030D-6E8A-4147-A177-3AD203B41FA5}">
                      <a16:colId xmlns:a16="http://schemas.microsoft.com/office/drawing/2014/main" val="2314242633"/>
                    </a:ext>
                  </a:extLst>
                </a:gridCol>
                <a:gridCol w="821827">
                  <a:extLst>
                    <a:ext uri="{9D8B030D-6E8A-4147-A177-3AD203B41FA5}">
                      <a16:colId xmlns:a16="http://schemas.microsoft.com/office/drawing/2014/main" val="20011"/>
                    </a:ext>
                  </a:extLst>
                </a:gridCol>
              </a:tblGrid>
              <a:tr h="4703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KEGIATAN</a:t>
                      </a:r>
                      <a:endParaRPr lang="en-US" sz="12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AGS</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SEP</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OKT</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1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2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345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238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235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67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r>
                        <a:rPr lang="en-US" sz="1200" u="none" strike="noStrike" dirty="0" err="1">
                          <a:latin typeface="Tw Cen MT"/>
                        </a:rPr>
                        <a:t>Sederhana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3047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1.422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1.226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1.111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1,224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6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Pemeriksaan</a:t>
                      </a:r>
                      <a:r>
                        <a:rPr lang="en-US" sz="1200" u="none" strike="noStrike" dirty="0">
                          <a:latin typeface="Tw Cen MT"/>
                        </a:rPr>
                        <a:t> </a:t>
                      </a:r>
                      <a:r>
                        <a:rPr lang="en-US" sz="1200" u="none" strike="noStrike" dirty="0" err="1">
                          <a:latin typeface="Tw Cen MT"/>
                        </a:rPr>
                        <a:t>Narkoba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159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372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247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114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41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77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298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328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267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549126" y="3041723"/>
            <a:ext cx="3731423" cy="358986"/>
          </a:xfrm>
          <a:prstGeom prst="roundRect">
            <a:avLst>
              <a:gd name="adj" fmla="val 45777"/>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p:txBody>
          <a:bodyPr/>
          <a:lstStyle/>
          <a:p>
            <a:fld id="{565CE74E-AB26-4998-AD42-012C4C1AD076}" type="slidenum">
              <a:rPr lang="zh-CN" altLang="en-US" smtClean="0"/>
              <a:t>21</a:t>
            </a:fld>
            <a:endParaRPr lang="zh-CN" altLang="en-US"/>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701224241"/>
              </p:ext>
            </p:extLst>
          </p:nvPr>
        </p:nvGraphicFramePr>
        <p:xfrm>
          <a:off x="172278" y="566842"/>
          <a:ext cx="9872868" cy="5773433"/>
        </p:xfrm>
        <a:graphic>
          <a:graphicData uri="http://schemas.openxmlformats.org/drawingml/2006/table">
            <a:tbl>
              <a:tblPr firstRow="1" bandRow="1"/>
              <a:tblGrid>
                <a:gridCol w="643102">
                  <a:extLst>
                    <a:ext uri="{9D8B030D-6E8A-4147-A177-3AD203B41FA5}">
                      <a16:colId xmlns:a16="http://schemas.microsoft.com/office/drawing/2014/main" val="20000"/>
                    </a:ext>
                  </a:extLst>
                </a:gridCol>
                <a:gridCol w="1642276">
                  <a:extLst>
                    <a:ext uri="{9D8B030D-6E8A-4147-A177-3AD203B41FA5}">
                      <a16:colId xmlns:a16="http://schemas.microsoft.com/office/drawing/2014/main" val="20001"/>
                    </a:ext>
                  </a:extLst>
                </a:gridCol>
                <a:gridCol w="758749">
                  <a:extLst>
                    <a:ext uri="{9D8B030D-6E8A-4147-A177-3AD203B41FA5}">
                      <a16:colId xmlns:a16="http://schemas.microsoft.com/office/drawing/2014/main" val="20002"/>
                    </a:ext>
                  </a:extLst>
                </a:gridCol>
                <a:gridCol w="758749">
                  <a:extLst>
                    <a:ext uri="{9D8B030D-6E8A-4147-A177-3AD203B41FA5}">
                      <a16:colId xmlns:a16="http://schemas.microsoft.com/office/drawing/2014/main" val="4255208392"/>
                    </a:ext>
                  </a:extLst>
                </a:gridCol>
                <a:gridCol w="758749">
                  <a:extLst>
                    <a:ext uri="{9D8B030D-6E8A-4147-A177-3AD203B41FA5}">
                      <a16:colId xmlns:a16="http://schemas.microsoft.com/office/drawing/2014/main" val="1310328298"/>
                    </a:ext>
                  </a:extLst>
                </a:gridCol>
                <a:gridCol w="758749">
                  <a:extLst>
                    <a:ext uri="{9D8B030D-6E8A-4147-A177-3AD203B41FA5}">
                      <a16:colId xmlns:a16="http://schemas.microsoft.com/office/drawing/2014/main" val="3091207036"/>
                    </a:ext>
                  </a:extLst>
                </a:gridCol>
                <a:gridCol w="758749">
                  <a:extLst>
                    <a:ext uri="{9D8B030D-6E8A-4147-A177-3AD203B41FA5}">
                      <a16:colId xmlns:a16="http://schemas.microsoft.com/office/drawing/2014/main" val="3090017774"/>
                    </a:ext>
                  </a:extLst>
                </a:gridCol>
                <a:gridCol w="758749">
                  <a:extLst>
                    <a:ext uri="{9D8B030D-6E8A-4147-A177-3AD203B41FA5}">
                      <a16:colId xmlns:a16="http://schemas.microsoft.com/office/drawing/2014/main" val="20007"/>
                    </a:ext>
                  </a:extLst>
                </a:gridCol>
                <a:gridCol w="758749">
                  <a:extLst>
                    <a:ext uri="{9D8B030D-6E8A-4147-A177-3AD203B41FA5}">
                      <a16:colId xmlns:a16="http://schemas.microsoft.com/office/drawing/2014/main" val="3322752814"/>
                    </a:ext>
                  </a:extLst>
                </a:gridCol>
                <a:gridCol w="758749">
                  <a:extLst>
                    <a:ext uri="{9D8B030D-6E8A-4147-A177-3AD203B41FA5}">
                      <a16:colId xmlns:a16="http://schemas.microsoft.com/office/drawing/2014/main" val="3194851939"/>
                    </a:ext>
                  </a:extLst>
                </a:gridCol>
                <a:gridCol w="758749">
                  <a:extLst>
                    <a:ext uri="{9D8B030D-6E8A-4147-A177-3AD203B41FA5}">
                      <a16:colId xmlns:a16="http://schemas.microsoft.com/office/drawing/2014/main" val="813668371"/>
                    </a:ext>
                  </a:extLst>
                </a:gridCol>
                <a:gridCol w="758749">
                  <a:extLst>
                    <a:ext uri="{9D8B030D-6E8A-4147-A177-3AD203B41FA5}">
                      <a16:colId xmlns:a16="http://schemas.microsoft.com/office/drawing/2014/main" val="20011"/>
                    </a:ext>
                  </a:extLst>
                </a:gridCol>
              </a:tblGrid>
              <a:tr h="29302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dirty="0"/>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dirty="0"/>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3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09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3164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690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1900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245709" y="6626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8C3A3C4-9901-4C88-917F-F0CD70E3DAC6}"/>
              </a:ext>
            </a:extLst>
          </p:cNvPr>
          <p:cNvGraphicFramePr>
            <a:graphicFrameLocks noGrp="1"/>
          </p:cNvGraphicFramePr>
          <p:nvPr>
            <p:extLst>
              <p:ext uri="{D42A27DB-BD31-4B8C-83A1-F6EECF244321}">
                <p14:modId xmlns:p14="http://schemas.microsoft.com/office/powerpoint/2010/main" val="1555975860"/>
              </p:ext>
            </p:extLst>
          </p:nvPr>
        </p:nvGraphicFramePr>
        <p:xfrm>
          <a:off x="257575" y="609600"/>
          <a:ext cx="8528613" cy="6196937"/>
        </p:xfrm>
        <a:graphic>
          <a:graphicData uri="http://schemas.openxmlformats.org/drawingml/2006/table">
            <a:tbl>
              <a:tblPr firstRow="1" bandRow="1"/>
              <a:tblGrid>
                <a:gridCol w="585576">
                  <a:extLst>
                    <a:ext uri="{9D8B030D-6E8A-4147-A177-3AD203B41FA5}">
                      <a16:colId xmlns:a16="http://schemas.microsoft.com/office/drawing/2014/main" val="20000"/>
                    </a:ext>
                  </a:extLst>
                </a:gridCol>
                <a:gridCol w="1360916">
                  <a:extLst>
                    <a:ext uri="{9D8B030D-6E8A-4147-A177-3AD203B41FA5}">
                      <a16:colId xmlns:a16="http://schemas.microsoft.com/office/drawing/2014/main" val="20001"/>
                    </a:ext>
                  </a:extLst>
                </a:gridCol>
                <a:gridCol w="568357">
                  <a:extLst>
                    <a:ext uri="{9D8B030D-6E8A-4147-A177-3AD203B41FA5}">
                      <a16:colId xmlns:a16="http://schemas.microsoft.com/office/drawing/2014/main" val="20002"/>
                    </a:ext>
                  </a:extLst>
                </a:gridCol>
                <a:gridCol w="683382">
                  <a:extLst>
                    <a:ext uri="{9D8B030D-6E8A-4147-A177-3AD203B41FA5}">
                      <a16:colId xmlns:a16="http://schemas.microsoft.com/office/drawing/2014/main" val="3510624716"/>
                    </a:ext>
                  </a:extLst>
                </a:gridCol>
                <a:gridCol w="642377">
                  <a:extLst>
                    <a:ext uri="{9D8B030D-6E8A-4147-A177-3AD203B41FA5}">
                      <a16:colId xmlns:a16="http://schemas.microsoft.com/office/drawing/2014/main" val="490933882"/>
                    </a:ext>
                  </a:extLst>
                </a:gridCol>
                <a:gridCol w="669715">
                  <a:extLst>
                    <a:ext uri="{9D8B030D-6E8A-4147-A177-3AD203B41FA5}">
                      <a16:colId xmlns:a16="http://schemas.microsoft.com/office/drawing/2014/main" val="2815303102"/>
                    </a:ext>
                  </a:extLst>
                </a:gridCol>
                <a:gridCol w="669715">
                  <a:extLst>
                    <a:ext uri="{9D8B030D-6E8A-4147-A177-3AD203B41FA5}">
                      <a16:colId xmlns:a16="http://schemas.microsoft.com/office/drawing/2014/main" val="711740172"/>
                    </a:ext>
                  </a:extLst>
                </a:gridCol>
                <a:gridCol w="669715">
                  <a:extLst>
                    <a:ext uri="{9D8B030D-6E8A-4147-A177-3AD203B41FA5}">
                      <a16:colId xmlns:a16="http://schemas.microsoft.com/office/drawing/2014/main" val="20007"/>
                    </a:ext>
                  </a:extLst>
                </a:gridCol>
                <a:gridCol w="669715">
                  <a:extLst>
                    <a:ext uri="{9D8B030D-6E8A-4147-A177-3AD203B41FA5}">
                      <a16:colId xmlns:a16="http://schemas.microsoft.com/office/drawing/2014/main" val="917657097"/>
                    </a:ext>
                  </a:extLst>
                </a:gridCol>
                <a:gridCol w="669715">
                  <a:extLst>
                    <a:ext uri="{9D8B030D-6E8A-4147-A177-3AD203B41FA5}">
                      <a16:colId xmlns:a16="http://schemas.microsoft.com/office/drawing/2014/main" val="1578439246"/>
                    </a:ext>
                  </a:extLst>
                </a:gridCol>
                <a:gridCol w="669715">
                  <a:extLst>
                    <a:ext uri="{9D8B030D-6E8A-4147-A177-3AD203B41FA5}">
                      <a16:colId xmlns:a16="http://schemas.microsoft.com/office/drawing/2014/main" val="2563935630"/>
                    </a:ext>
                  </a:extLst>
                </a:gridCol>
                <a:gridCol w="669715">
                  <a:extLst>
                    <a:ext uri="{9D8B030D-6E8A-4147-A177-3AD203B41FA5}">
                      <a16:colId xmlns:a16="http://schemas.microsoft.com/office/drawing/2014/main" val="20011"/>
                    </a:ext>
                  </a:extLst>
                </a:gridCol>
              </a:tblGrid>
              <a:tr h="46250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AGS</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SEP</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OKT</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endParaRPr kumimoji="0" lang="en-US" sz="12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3" name="Slide Number Placeholder 2">
            <a:extLst>
              <a:ext uri="{FF2B5EF4-FFF2-40B4-BE49-F238E27FC236}">
                <a16:creationId xmlns:a16="http://schemas.microsoft.com/office/drawing/2014/main" id="{9FC916E5-1587-4998-A70A-F44216A0E50F}"/>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pic>
        <p:nvPicPr>
          <p:cNvPr id="4" name="Picture 3">
            <a:extLst>
              <a:ext uri="{FF2B5EF4-FFF2-40B4-BE49-F238E27FC236}">
                <a16:creationId xmlns:a16="http://schemas.microsoft.com/office/drawing/2014/main" id="{8A90E87B-20B6-45F3-9224-F1EA7C8D0CAB}"/>
              </a:ext>
            </a:extLst>
          </p:cNvPr>
          <p:cNvPicPr>
            <a:picLocks noChangeAspect="1"/>
          </p:cNvPicPr>
          <p:nvPr/>
        </p:nvPicPr>
        <p:blipFill>
          <a:blip r:embed="rId3"/>
          <a:stretch>
            <a:fillRect/>
          </a:stretch>
        </p:blipFill>
        <p:spPr>
          <a:xfrm>
            <a:off x="297719" y="40301"/>
            <a:ext cx="810838" cy="688570"/>
          </a:xfrm>
          <a:prstGeom prst="rect">
            <a:avLst/>
          </a:prstGeom>
        </p:spPr>
      </p:pic>
      <p:sp>
        <p:nvSpPr>
          <p:cNvPr id="14" name="Rounded Rectangle 5">
            <a:extLst>
              <a:ext uri="{FF2B5EF4-FFF2-40B4-BE49-F238E27FC236}">
                <a16:creationId xmlns:a16="http://schemas.microsoft.com/office/drawing/2014/main" id="{3A88E5AA-4302-4F1D-AB1D-497B53CB0548}"/>
              </a:ext>
            </a:extLst>
          </p:cNvPr>
          <p:cNvSpPr/>
          <p:nvPr/>
        </p:nvSpPr>
        <p:spPr>
          <a:xfrm>
            <a:off x="662995" y="40300"/>
            <a:ext cx="3215004"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34102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2013454814"/>
              </p:ext>
            </p:extLst>
          </p:nvPr>
        </p:nvGraphicFramePr>
        <p:xfrm>
          <a:off x="326302" y="605281"/>
          <a:ext cx="8454841" cy="4677369"/>
        </p:xfrm>
        <a:graphic>
          <a:graphicData uri="http://schemas.openxmlformats.org/drawingml/2006/table">
            <a:tbl>
              <a:tblPr firstRow="1" bandRow="1"/>
              <a:tblGrid>
                <a:gridCol w="608972">
                  <a:extLst>
                    <a:ext uri="{9D8B030D-6E8A-4147-A177-3AD203B41FA5}">
                      <a16:colId xmlns:a16="http://schemas.microsoft.com/office/drawing/2014/main" val="20000"/>
                    </a:ext>
                  </a:extLst>
                </a:gridCol>
                <a:gridCol w="1464080">
                  <a:extLst>
                    <a:ext uri="{9D8B030D-6E8A-4147-A177-3AD203B41FA5}">
                      <a16:colId xmlns:a16="http://schemas.microsoft.com/office/drawing/2014/main" val="20001"/>
                    </a:ext>
                  </a:extLst>
                </a:gridCol>
                <a:gridCol w="724647">
                  <a:extLst>
                    <a:ext uri="{9D8B030D-6E8A-4147-A177-3AD203B41FA5}">
                      <a16:colId xmlns:a16="http://schemas.microsoft.com/office/drawing/2014/main" val="20002"/>
                    </a:ext>
                  </a:extLst>
                </a:gridCol>
                <a:gridCol w="650703">
                  <a:extLst>
                    <a:ext uri="{9D8B030D-6E8A-4147-A177-3AD203B41FA5}">
                      <a16:colId xmlns:a16="http://schemas.microsoft.com/office/drawing/2014/main" val="2812892459"/>
                    </a:ext>
                  </a:extLst>
                </a:gridCol>
                <a:gridCol w="754223">
                  <a:extLst>
                    <a:ext uri="{9D8B030D-6E8A-4147-A177-3AD203B41FA5}">
                      <a16:colId xmlns:a16="http://schemas.microsoft.com/office/drawing/2014/main" val="179505538"/>
                    </a:ext>
                  </a:extLst>
                </a:gridCol>
                <a:gridCol w="680279">
                  <a:extLst>
                    <a:ext uri="{9D8B030D-6E8A-4147-A177-3AD203B41FA5}">
                      <a16:colId xmlns:a16="http://schemas.microsoft.com/office/drawing/2014/main" val="969452119"/>
                    </a:ext>
                  </a:extLst>
                </a:gridCol>
                <a:gridCol w="680279">
                  <a:extLst>
                    <a:ext uri="{9D8B030D-6E8A-4147-A177-3AD203B41FA5}">
                      <a16:colId xmlns:a16="http://schemas.microsoft.com/office/drawing/2014/main" val="20006"/>
                    </a:ext>
                  </a:extLst>
                </a:gridCol>
                <a:gridCol w="680279">
                  <a:extLst>
                    <a:ext uri="{9D8B030D-6E8A-4147-A177-3AD203B41FA5}">
                      <a16:colId xmlns:a16="http://schemas.microsoft.com/office/drawing/2014/main" val="1561671842"/>
                    </a:ext>
                  </a:extLst>
                </a:gridCol>
                <a:gridCol w="680279">
                  <a:extLst>
                    <a:ext uri="{9D8B030D-6E8A-4147-A177-3AD203B41FA5}">
                      <a16:colId xmlns:a16="http://schemas.microsoft.com/office/drawing/2014/main" val="4233211600"/>
                    </a:ext>
                  </a:extLst>
                </a:gridCol>
                <a:gridCol w="680279">
                  <a:extLst>
                    <a:ext uri="{9D8B030D-6E8A-4147-A177-3AD203B41FA5}">
                      <a16:colId xmlns:a16="http://schemas.microsoft.com/office/drawing/2014/main" val="2865911376"/>
                    </a:ext>
                  </a:extLst>
                </a:gridCol>
                <a:gridCol w="850821">
                  <a:extLst>
                    <a:ext uri="{9D8B030D-6E8A-4147-A177-3AD203B41FA5}">
                      <a16:colId xmlns:a16="http://schemas.microsoft.com/office/drawing/2014/main" val="20010"/>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a:rPr>
                        <a:t>Konseling</a:t>
                      </a:r>
                      <a:r>
                        <a:rPr lang="en-US" sz="1400" u="none" strike="noStrike" dirty="0">
                          <a:latin typeface="Tw Cen MT"/>
                          <a:ea typeface="Verdana"/>
                          <a:cs typeface="Verdana"/>
                        </a:rPr>
                        <a:t> </a:t>
                      </a:r>
                      <a:r>
                        <a:rPr lang="en-US" sz="1400" u="none" strike="noStrike" dirty="0" err="1">
                          <a:latin typeface="Tw Cen MT"/>
                          <a:ea typeface="Verdana"/>
                          <a:cs typeface="Verdana"/>
                        </a:rPr>
                        <a:t>Napza</a:t>
                      </a:r>
                      <a:endParaRPr lang="en-US" sz="14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Psikologi</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dirty="0"/>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Keluarga</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225105" y="5314557"/>
            <a:ext cx="73683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ea typeface="+mn-lt"/>
                <a:cs typeface="+mn-lt"/>
              </a:rPr>
              <a:t>Dikarenakan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pandemi</a:t>
            </a:r>
            <a:r>
              <a:rPr lang="en-US" sz="1600" dirty="0">
                <a:latin typeface="Tw Cen MT" panose="020B0602020104020603" pitchFamily="34" charset="0"/>
                <a:ea typeface="+mn-lt"/>
                <a:cs typeface="+mn-lt"/>
              </a:rPr>
              <a:t> COVID-19 </a:t>
            </a:r>
            <a:r>
              <a:rPr lang="en-US" sz="1600" dirty="0" err="1">
                <a:latin typeface="Tw Cen MT" panose="020B0602020104020603" pitchFamily="34" charset="0"/>
                <a:ea typeface="+mn-lt"/>
                <a:cs typeface="+mn-lt"/>
              </a:rPr>
              <a:t>Rumah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Sakit</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melakukan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efisiensi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yaitu</a:t>
            </a:r>
            <a:r>
              <a:rPr lang="en-US" sz="1600" dirty="0">
                <a:latin typeface="Tw Cen MT" panose="020B0602020104020603" pitchFamily="34" charset="0"/>
                <a:ea typeface="+mn-lt"/>
                <a:cs typeface="+mn-lt"/>
              </a:rPr>
              <a:t> salah </a:t>
            </a:r>
            <a:r>
              <a:rPr lang="en-US" sz="1600" dirty="0" err="1">
                <a:latin typeface="Tw Cen MT" panose="020B0602020104020603" pitchFamily="34" charset="0"/>
                <a:ea typeface="+mn-lt"/>
                <a:cs typeface="+mn-lt"/>
              </a:rPr>
              <a:t>satunya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penggabungan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karena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pasien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berkurang</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untuk</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Instalasi</a:t>
            </a:r>
            <a:r>
              <a:rPr lang="en-US" sz="1600" dirty="0">
                <a:latin typeface="Tw Cen MT" panose="020B0602020104020603" pitchFamily="34" charset="0"/>
                <a:ea typeface="+mn-lt"/>
                <a:cs typeface="+mn-lt"/>
              </a:rPr>
              <a:t> NAPZA </a:t>
            </a:r>
            <a:r>
              <a:rPr lang="en-US" sz="1600" dirty="0" err="1">
                <a:latin typeface="Tw Cen MT" panose="020B0602020104020603" pitchFamily="34" charset="0"/>
                <a:ea typeface="+mn-lt"/>
                <a:cs typeface="+mn-lt"/>
              </a:rPr>
              <a:t>semetara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dialihkan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ke</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semua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sedangkan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NAPZA yang </a:t>
            </a:r>
            <a:r>
              <a:rPr lang="en-US" sz="1600" dirty="0" err="1">
                <a:latin typeface="Tw Cen MT" panose="020B0602020104020603" pitchFamily="34" charset="0"/>
                <a:ea typeface="+mn-lt"/>
                <a:cs typeface="+mn-lt"/>
              </a:rPr>
              <a:t>dahulu</a:t>
            </a:r>
            <a:r>
              <a:rPr lang="en-US" sz="1600" dirty="0">
                <a:latin typeface="Tw Cen MT" panose="020B0602020104020603" pitchFamily="34" charset="0"/>
                <a:ea typeface="+mn-lt"/>
                <a:cs typeface="+mn-lt"/>
              </a:rPr>
              <a:t> di </a:t>
            </a:r>
            <a:r>
              <a:rPr lang="en-US" sz="1600" dirty="0" err="1">
                <a:latin typeface="Tw Cen MT" panose="020B0602020104020603" pitchFamily="34" charset="0"/>
                <a:ea typeface="+mn-lt"/>
                <a:cs typeface="+mn-lt"/>
              </a:rPr>
              <a:t>ubah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menjadi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COVID-19</a:t>
            </a:r>
            <a:endParaRPr lang="en-US" sz="1600"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2"/>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645982"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4154320026"/>
              </p:ext>
            </p:extLst>
          </p:nvPr>
        </p:nvGraphicFramePr>
        <p:xfrm>
          <a:off x="233849" y="875493"/>
          <a:ext cx="8376752" cy="4126539"/>
        </p:xfrm>
        <a:graphic>
          <a:graphicData uri="http://schemas.openxmlformats.org/drawingml/2006/table">
            <a:tbl>
              <a:tblPr firstRow="1" bandRow="1"/>
              <a:tblGrid>
                <a:gridCol w="697508">
                  <a:extLst>
                    <a:ext uri="{9D8B030D-6E8A-4147-A177-3AD203B41FA5}">
                      <a16:colId xmlns:a16="http://schemas.microsoft.com/office/drawing/2014/main" val="20000"/>
                    </a:ext>
                  </a:extLst>
                </a:gridCol>
                <a:gridCol w="1238314">
                  <a:extLst>
                    <a:ext uri="{9D8B030D-6E8A-4147-A177-3AD203B41FA5}">
                      <a16:colId xmlns:a16="http://schemas.microsoft.com/office/drawing/2014/main" val="20001"/>
                    </a:ext>
                  </a:extLst>
                </a:gridCol>
                <a:gridCol w="648362">
                  <a:extLst>
                    <a:ext uri="{9D8B030D-6E8A-4147-A177-3AD203B41FA5}">
                      <a16:colId xmlns:a16="http://schemas.microsoft.com/office/drawing/2014/main" val="20002"/>
                    </a:ext>
                  </a:extLst>
                </a:gridCol>
                <a:gridCol w="656521">
                  <a:extLst>
                    <a:ext uri="{9D8B030D-6E8A-4147-A177-3AD203B41FA5}">
                      <a16:colId xmlns:a16="http://schemas.microsoft.com/office/drawing/2014/main" val="1624585791"/>
                    </a:ext>
                  </a:extLst>
                </a:gridCol>
                <a:gridCol w="733721">
                  <a:extLst>
                    <a:ext uri="{9D8B030D-6E8A-4147-A177-3AD203B41FA5}">
                      <a16:colId xmlns:a16="http://schemas.microsoft.com/office/drawing/2014/main" val="4086995974"/>
                    </a:ext>
                  </a:extLst>
                </a:gridCol>
                <a:gridCol w="733721">
                  <a:extLst>
                    <a:ext uri="{9D8B030D-6E8A-4147-A177-3AD203B41FA5}">
                      <a16:colId xmlns:a16="http://schemas.microsoft.com/office/drawing/2014/main" val="1567834223"/>
                    </a:ext>
                  </a:extLst>
                </a:gridCol>
                <a:gridCol w="733721">
                  <a:extLst>
                    <a:ext uri="{9D8B030D-6E8A-4147-A177-3AD203B41FA5}">
                      <a16:colId xmlns:a16="http://schemas.microsoft.com/office/drawing/2014/main" val="20006"/>
                    </a:ext>
                  </a:extLst>
                </a:gridCol>
                <a:gridCol w="733721">
                  <a:extLst>
                    <a:ext uri="{9D8B030D-6E8A-4147-A177-3AD203B41FA5}">
                      <a16:colId xmlns:a16="http://schemas.microsoft.com/office/drawing/2014/main" val="2777784020"/>
                    </a:ext>
                  </a:extLst>
                </a:gridCol>
                <a:gridCol w="733721">
                  <a:extLst>
                    <a:ext uri="{9D8B030D-6E8A-4147-A177-3AD203B41FA5}">
                      <a16:colId xmlns:a16="http://schemas.microsoft.com/office/drawing/2014/main" val="971874329"/>
                    </a:ext>
                  </a:extLst>
                </a:gridCol>
                <a:gridCol w="733721">
                  <a:extLst>
                    <a:ext uri="{9D8B030D-6E8A-4147-A177-3AD203B41FA5}">
                      <a16:colId xmlns:a16="http://schemas.microsoft.com/office/drawing/2014/main" val="2308355488"/>
                    </a:ext>
                  </a:extLst>
                </a:gridCol>
                <a:gridCol w="733721">
                  <a:extLst>
                    <a:ext uri="{9D8B030D-6E8A-4147-A177-3AD203B41FA5}">
                      <a16:colId xmlns:a16="http://schemas.microsoft.com/office/drawing/2014/main" val="20010"/>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154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9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9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737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827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id="{60FFDAD0-5B20-4B80-87D6-C79412C234EF}"/>
              </a:ext>
            </a:extLst>
          </p:cNvPr>
          <p:cNvSpPr txBox="1"/>
          <p:nvPr/>
        </p:nvSpPr>
        <p:spPr>
          <a:xfrm>
            <a:off x="325168" y="5334252"/>
            <a:ext cx="704304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cs typeface="Calibri"/>
              </a:rPr>
              <a:t>Dikarenakan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pandemi</a:t>
            </a:r>
            <a:r>
              <a:rPr lang="en-US" sz="1600" dirty="0">
                <a:latin typeface="Tw Cen MT" panose="020B0602020104020603" pitchFamily="34" charset="0"/>
                <a:cs typeface="Calibri"/>
              </a:rPr>
              <a:t> COVID-19 </a:t>
            </a:r>
            <a:r>
              <a:rPr lang="en-US" sz="1600" dirty="0" err="1">
                <a:latin typeface="Tw Cen MT" panose="020B0602020104020603" pitchFamily="34" charset="0"/>
                <a:cs typeface="Calibri"/>
              </a:rPr>
              <a:t>Rumah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Sakit</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melakukan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efisiensi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yaitu</a:t>
            </a:r>
            <a:r>
              <a:rPr lang="en-US" sz="1600" dirty="0">
                <a:latin typeface="Tw Cen MT" panose="020B0602020104020603" pitchFamily="34" charset="0"/>
                <a:cs typeface="Calibri"/>
              </a:rPr>
              <a:t> salah </a:t>
            </a:r>
            <a:r>
              <a:rPr lang="en-US" sz="1600" dirty="0" err="1">
                <a:latin typeface="Tw Cen MT" panose="020B0602020104020603" pitchFamily="34" charset="0"/>
                <a:cs typeface="Calibri"/>
              </a:rPr>
              <a:t>satunya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penggabungan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karena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pasien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berkurang</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untuk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Dewi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Kunthi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sementara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tidak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r>
              <a:rPr lang="en-US" sz="1600" dirty="0">
                <a:latin typeface="Tw Cen MT" panose="020B0602020104020603" pitchFamily="34" charset="0"/>
                <a:cs typeface="Calibri"/>
              </a:rPr>
              <a:t>. </a:t>
            </a: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1212148025"/>
              </p:ext>
            </p:extLst>
          </p:nvPr>
        </p:nvGraphicFramePr>
        <p:xfrm>
          <a:off x="307332" y="530087"/>
          <a:ext cx="8730648" cy="6274272"/>
        </p:xfrm>
        <a:graphic>
          <a:graphicData uri="http://schemas.openxmlformats.org/drawingml/2006/table">
            <a:tbl>
              <a:tblPr firstRow="1" bandRow="1"/>
              <a:tblGrid>
                <a:gridCol w="455204">
                  <a:extLst>
                    <a:ext uri="{9D8B030D-6E8A-4147-A177-3AD203B41FA5}">
                      <a16:colId xmlns:a16="http://schemas.microsoft.com/office/drawing/2014/main" val="20000"/>
                    </a:ext>
                  </a:extLst>
                </a:gridCol>
                <a:gridCol w="2044244">
                  <a:extLst>
                    <a:ext uri="{9D8B030D-6E8A-4147-A177-3AD203B41FA5}">
                      <a16:colId xmlns:a16="http://schemas.microsoft.com/office/drawing/2014/main" val="20001"/>
                    </a:ext>
                  </a:extLst>
                </a:gridCol>
                <a:gridCol w="623120">
                  <a:extLst>
                    <a:ext uri="{9D8B030D-6E8A-4147-A177-3AD203B41FA5}">
                      <a16:colId xmlns:a16="http://schemas.microsoft.com/office/drawing/2014/main" val="20002"/>
                    </a:ext>
                  </a:extLst>
                </a:gridCol>
                <a:gridCol w="623120">
                  <a:extLst>
                    <a:ext uri="{9D8B030D-6E8A-4147-A177-3AD203B41FA5}">
                      <a16:colId xmlns:a16="http://schemas.microsoft.com/office/drawing/2014/main" val="1715344992"/>
                    </a:ext>
                  </a:extLst>
                </a:gridCol>
                <a:gridCol w="623120">
                  <a:extLst>
                    <a:ext uri="{9D8B030D-6E8A-4147-A177-3AD203B41FA5}">
                      <a16:colId xmlns:a16="http://schemas.microsoft.com/office/drawing/2014/main" val="2956588063"/>
                    </a:ext>
                  </a:extLst>
                </a:gridCol>
                <a:gridCol w="623120">
                  <a:extLst>
                    <a:ext uri="{9D8B030D-6E8A-4147-A177-3AD203B41FA5}">
                      <a16:colId xmlns:a16="http://schemas.microsoft.com/office/drawing/2014/main" val="3373432784"/>
                    </a:ext>
                  </a:extLst>
                </a:gridCol>
                <a:gridCol w="623120">
                  <a:extLst>
                    <a:ext uri="{9D8B030D-6E8A-4147-A177-3AD203B41FA5}">
                      <a16:colId xmlns:a16="http://schemas.microsoft.com/office/drawing/2014/main" val="1536624232"/>
                    </a:ext>
                  </a:extLst>
                </a:gridCol>
                <a:gridCol w="623120">
                  <a:extLst>
                    <a:ext uri="{9D8B030D-6E8A-4147-A177-3AD203B41FA5}">
                      <a16:colId xmlns:a16="http://schemas.microsoft.com/office/drawing/2014/main" val="20007"/>
                    </a:ext>
                  </a:extLst>
                </a:gridCol>
                <a:gridCol w="623120">
                  <a:extLst>
                    <a:ext uri="{9D8B030D-6E8A-4147-A177-3AD203B41FA5}">
                      <a16:colId xmlns:a16="http://schemas.microsoft.com/office/drawing/2014/main" val="2109775522"/>
                    </a:ext>
                  </a:extLst>
                </a:gridCol>
                <a:gridCol w="623120">
                  <a:extLst>
                    <a:ext uri="{9D8B030D-6E8A-4147-A177-3AD203B41FA5}">
                      <a16:colId xmlns:a16="http://schemas.microsoft.com/office/drawing/2014/main" val="1765330469"/>
                    </a:ext>
                  </a:extLst>
                </a:gridCol>
                <a:gridCol w="623120">
                  <a:extLst>
                    <a:ext uri="{9D8B030D-6E8A-4147-A177-3AD203B41FA5}">
                      <a16:colId xmlns:a16="http://schemas.microsoft.com/office/drawing/2014/main" val="404285919"/>
                    </a:ext>
                  </a:extLst>
                </a:gridCol>
                <a:gridCol w="623120">
                  <a:extLst>
                    <a:ext uri="{9D8B030D-6E8A-4147-A177-3AD203B41FA5}">
                      <a16:colId xmlns:a16="http://schemas.microsoft.com/office/drawing/2014/main" val="20011"/>
                    </a:ext>
                  </a:extLst>
                </a:gridCol>
              </a:tblGrid>
              <a:tr h="47202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JUNI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JULI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AGS</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SEP</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OKT</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3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158</a:t>
                      </a:r>
                      <a:endParaRPr lang="en-US" sz="12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6447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19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549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36</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434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0"/>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2"/>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3512239379"/>
              </p:ext>
            </p:extLst>
          </p:nvPr>
        </p:nvGraphicFramePr>
        <p:xfrm>
          <a:off x="543339" y="659311"/>
          <a:ext cx="8653669" cy="5307958"/>
        </p:xfrm>
        <a:graphic>
          <a:graphicData uri="http://schemas.openxmlformats.org/drawingml/2006/table">
            <a:tbl>
              <a:tblPr firstRow="1" bandRow="1"/>
              <a:tblGrid>
                <a:gridCol w="323358">
                  <a:extLst>
                    <a:ext uri="{9D8B030D-6E8A-4147-A177-3AD203B41FA5}">
                      <a16:colId xmlns:a16="http://schemas.microsoft.com/office/drawing/2014/main" val="3017034530"/>
                    </a:ext>
                  </a:extLst>
                </a:gridCol>
                <a:gridCol w="181076">
                  <a:extLst>
                    <a:ext uri="{9D8B030D-6E8A-4147-A177-3AD203B41FA5}">
                      <a16:colId xmlns:a16="http://schemas.microsoft.com/office/drawing/2014/main" val="2646266038"/>
                    </a:ext>
                  </a:extLst>
                </a:gridCol>
                <a:gridCol w="224695">
                  <a:extLst>
                    <a:ext uri="{9D8B030D-6E8A-4147-A177-3AD203B41FA5}">
                      <a16:colId xmlns:a16="http://schemas.microsoft.com/office/drawing/2014/main" val="298071"/>
                    </a:ext>
                  </a:extLst>
                </a:gridCol>
                <a:gridCol w="2153395">
                  <a:extLst>
                    <a:ext uri="{9D8B030D-6E8A-4147-A177-3AD203B41FA5}">
                      <a16:colId xmlns:a16="http://schemas.microsoft.com/office/drawing/2014/main" val="1678641331"/>
                    </a:ext>
                  </a:extLst>
                </a:gridCol>
                <a:gridCol w="520432">
                  <a:extLst>
                    <a:ext uri="{9D8B030D-6E8A-4147-A177-3AD203B41FA5}">
                      <a16:colId xmlns:a16="http://schemas.microsoft.com/office/drawing/2014/main" val="1248146667"/>
                    </a:ext>
                  </a:extLst>
                </a:gridCol>
                <a:gridCol w="384949">
                  <a:extLst>
                    <a:ext uri="{9D8B030D-6E8A-4147-A177-3AD203B41FA5}">
                      <a16:colId xmlns:a16="http://schemas.microsoft.com/office/drawing/2014/main" val="3619718761"/>
                    </a:ext>
                  </a:extLst>
                </a:gridCol>
                <a:gridCol w="538929">
                  <a:extLst>
                    <a:ext uri="{9D8B030D-6E8A-4147-A177-3AD203B41FA5}">
                      <a16:colId xmlns:a16="http://schemas.microsoft.com/office/drawing/2014/main" val="376500638"/>
                    </a:ext>
                  </a:extLst>
                </a:gridCol>
                <a:gridCol w="400348">
                  <a:extLst>
                    <a:ext uri="{9D8B030D-6E8A-4147-A177-3AD203B41FA5}">
                      <a16:colId xmlns:a16="http://schemas.microsoft.com/office/drawing/2014/main" val="3877909733"/>
                    </a:ext>
                  </a:extLst>
                </a:gridCol>
                <a:gridCol w="471723">
                  <a:extLst>
                    <a:ext uri="{9D8B030D-6E8A-4147-A177-3AD203B41FA5}">
                      <a16:colId xmlns:a16="http://schemas.microsoft.com/office/drawing/2014/main" val="2125015206"/>
                    </a:ext>
                  </a:extLst>
                </a:gridCol>
                <a:gridCol w="624886">
                  <a:extLst>
                    <a:ext uri="{9D8B030D-6E8A-4147-A177-3AD203B41FA5}">
                      <a16:colId xmlns:a16="http://schemas.microsoft.com/office/drawing/2014/main" val="1124251658"/>
                    </a:ext>
                  </a:extLst>
                </a:gridCol>
                <a:gridCol w="624886">
                  <a:extLst>
                    <a:ext uri="{9D8B030D-6E8A-4147-A177-3AD203B41FA5}">
                      <a16:colId xmlns:a16="http://schemas.microsoft.com/office/drawing/2014/main" val="3248778766"/>
                    </a:ext>
                  </a:extLst>
                </a:gridCol>
                <a:gridCol w="624886">
                  <a:extLst>
                    <a:ext uri="{9D8B030D-6E8A-4147-A177-3AD203B41FA5}">
                      <a16:colId xmlns:a16="http://schemas.microsoft.com/office/drawing/2014/main" val="2536182589"/>
                    </a:ext>
                  </a:extLst>
                </a:gridCol>
                <a:gridCol w="790053">
                  <a:extLst>
                    <a:ext uri="{9D8B030D-6E8A-4147-A177-3AD203B41FA5}">
                      <a16:colId xmlns:a16="http://schemas.microsoft.com/office/drawing/2014/main" val="648144760"/>
                    </a:ext>
                  </a:extLst>
                </a:gridCol>
                <a:gridCol w="790053">
                  <a:extLst>
                    <a:ext uri="{9D8B030D-6E8A-4147-A177-3AD203B41FA5}">
                      <a16:colId xmlns:a16="http://schemas.microsoft.com/office/drawing/2014/main" val="20013"/>
                    </a:ext>
                  </a:extLst>
                </a:gridCol>
              </a:tblGrid>
              <a:tr h="242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28855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SEP</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OKT</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00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00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Inap</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3840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Dokter</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fontAlgn="ctr"/>
                      <a:r>
                        <a:rPr lang="en-ID" sz="1400" b="0" i="0" u="none" strike="noStrike" dirty="0">
                          <a:solidFill>
                            <a:srgbClr val="000000"/>
                          </a:solidFill>
                          <a:effectLst/>
                          <a:latin typeface="Tw Cen MT" panose="020B0602020104020603" pitchFamily="34" charset="0"/>
                        </a:rPr>
                        <a: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dirty="0" err="1">
                          <a:effectLst/>
                          <a:latin typeface="Tw Cen MT"/>
                          <a:ea typeface="Verdana"/>
                          <a:cs typeface="Verdana"/>
                        </a:rPr>
                        <a:t>jalan</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3644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dirty="0"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3619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Dokter</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dirty="0"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dirty="0"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dirty="0"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dirty="0" err="1">
                          <a:effectLst/>
                          <a:latin typeface="Tw Cen MT"/>
                          <a:ea typeface="Verdana"/>
                          <a:cs typeface="Verdana"/>
                        </a:rPr>
                        <a:t>Diri</a:t>
                      </a:r>
                      <a:endParaRPr lang="fr-FR"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400711" y="114825"/>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580DA9-23BE-4B51-A626-1EAF49373276}"/>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graphicFrame>
        <p:nvGraphicFramePr>
          <p:cNvPr id="4" name="Table 3">
            <a:extLst>
              <a:ext uri="{FF2B5EF4-FFF2-40B4-BE49-F238E27FC236}">
                <a16:creationId xmlns:a16="http://schemas.microsoft.com/office/drawing/2014/main" id="{F8B8CE7D-8B6C-407D-B474-BD440604063E}"/>
              </a:ext>
            </a:extLst>
          </p:cNvPr>
          <p:cNvGraphicFramePr>
            <a:graphicFrameLocks noGrp="1"/>
          </p:cNvGraphicFramePr>
          <p:nvPr>
            <p:extLst>
              <p:ext uri="{D42A27DB-BD31-4B8C-83A1-F6EECF244321}">
                <p14:modId xmlns:p14="http://schemas.microsoft.com/office/powerpoint/2010/main" val="1785373817"/>
              </p:ext>
            </p:extLst>
          </p:nvPr>
        </p:nvGraphicFramePr>
        <p:xfrm>
          <a:off x="225287" y="423667"/>
          <a:ext cx="8385313" cy="5373723"/>
        </p:xfrm>
        <a:graphic>
          <a:graphicData uri="http://schemas.openxmlformats.org/drawingml/2006/table">
            <a:tbl>
              <a:tblPr firstRow="1" bandRow="1"/>
              <a:tblGrid>
                <a:gridCol w="383525">
                  <a:extLst>
                    <a:ext uri="{9D8B030D-6E8A-4147-A177-3AD203B41FA5}">
                      <a16:colId xmlns:a16="http://schemas.microsoft.com/office/drawing/2014/main" val="1280969347"/>
                    </a:ext>
                  </a:extLst>
                </a:gridCol>
                <a:gridCol w="193631">
                  <a:extLst>
                    <a:ext uri="{9D8B030D-6E8A-4147-A177-3AD203B41FA5}">
                      <a16:colId xmlns:a16="http://schemas.microsoft.com/office/drawing/2014/main" val="4145935298"/>
                    </a:ext>
                  </a:extLst>
                </a:gridCol>
                <a:gridCol w="208579">
                  <a:extLst>
                    <a:ext uri="{9D8B030D-6E8A-4147-A177-3AD203B41FA5}">
                      <a16:colId xmlns:a16="http://schemas.microsoft.com/office/drawing/2014/main" val="2878606583"/>
                    </a:ext>
                  </a:extLst>
                </a:gridCol>
                <a:gridCol w="1795608">
                  <a:extLst>
                    <a:ext uri="{9D8B030D-6E8A-4147-A177-3AD203B41FA5}">
                      <a16:colId xmlns:a16="http://schemas.microsoft.com/office/drawing/2014/main" val="2419108088"/>
                    </a:ext>
                  </a:extLst>
                </a:gridCol>
                <a:gridCol w="580397">
                  <a:extLst>
                    <a:ext uri="{9D8B030D-6E8A-4147-A177-3AD203B41FA5}">
                      <a16:colId xmlns:a16="http://schemas.microsoft.com/office/drawing/2014/main" val="4292614314"/>
                    </a:ext>
                  </a:extLst>
                </a:gridCol>
                <a:gridCol w="580397">
                  <a:extLst>
                    <a:ext uri="{9D8B030D-6E8A-4147-A177-3AD203B41FA5}">
                      <a16:colId xmlns:a16="http://schemas.microsoft.com/office/drawing/2014/main" val="207725043"/>
                    </a:ext>
                  </a:extLst>
                </a:gridCol>
                <a:gridCol w="580397">
                  <a:extLst>
                    <a:ext uri="{9D8B030D-6E8A-4147-A177-3AD203B41FA5}">
                      <a16:colId xmlns:a16="http://schemas.microsoft.com/office/drawing/2014/main" val="277089683"/>
                    </a:ext>
                  </a:extLst>
                </a:gridCol>
                <a:gridCol w="580397">
                  <a:extLst>
                    <a:ext uri="{9D8B030D-6E8A-4147-A177-3AD203B41FA5}">
                      <a16:colId xmlns:a16="http://schemas.microsoft.com/office/drawing/2014/main" val="1225004975"/>
                    </a:ext>
                  </a:extLst>
                </a:gridCol>
                <a:gridCol w="580397">
                  <a:extLst>
                    <a:ext uri="{9D8B030D-6E8A-4147-A177-3AD203B41FA5}">
                      <a16:colId xmlns:a16="http://schemas.microsoft.com/office/drawing/2014/main" val="3988346070"/>
                    </a:ext>
                  </a:extLst>
                </a:gridCol>
                <a:gridCol w="580397">
                  <a:extLst>
                    <a:ext uri="{9D8B030D-6E8A-4147-A177-3AD203B41FA5}">
                      <a16:colId xmlns:a16="http://schemas.microsoft.com/office/drawing/2014/main" val="2580440177"/>
                    </a:ext>
                  </a:extLst>
                </a:gridCol>
                <a:gridCol w="580397">
                  <a:extLst>
                    <a:ext uri="{9D8B030D-6E8A-4147-A177-3AD203B41FA5}">
                      <a16:colId xmlns:a16="http://schemas.microsoft.com/office/drawing/2014/main" val="3803351438"/>
                    </a:ext>
                  </a:extLst>
                </a:gridCol>
                <a:gridCol w="580397">
                  <a:extLst>
                    <a:ext uri="{9D8B030D-6E8A-4147-A177-3AD203B41FA5}">
                      <a16:colId xmlns:a16="http://schemas.microsoft.com/office/drawing/2014/main" val="4195224848"/>
                    </a:ext>
                  </a:extLst>
                </a:gridCol>
                <a:gridCol w="580397">
                  <a:extLst>
                    <a:ext uri="{9D8B030D-6E8A-4147-A177-3AD203B41FA5}">
                      <a16:colId xmlns:a16="http://schemas.microsoft.com/office/drawing/2014/main" val="4077536839"/>
                    </a:ext>
                  </a:extLst>
                </a:gridCol>
                <a:gridCol w="580397">
                  <a:extLst>
                    <a:ext uri="{9D8B030D-6E8A-4147-A177-3AD203B41FA5}">
                      <a16:colId xmlns:a16="http://schemas.microsoft.com/office/drawing/2014/main" val="20013"/>
                    </a:ext>
                  </a:extLst>
                </a:gridCol>
              </a:tblGrid>
              <a:tr h="27292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297737">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SEP</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OKT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54585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390304">
                <a:tc>
                  <a:txBody>
                    <a:body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729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49871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252917008"/>
              </p:ext>
            </p:extLst>
          </p:nvPr>
        </p:nvGraphicFramePr>
        <p:xfrm>
          <a:off x="358806" y="812067"/>
          <a:ext cx="9656051" cy="4955002"/>
        </p:xfrm>
        <a:graphic>
          <a:graphicData uri="http://schemas.openxmlformats.org/drawingml/2006/table">
            <a:tbl>
              <a:tblPr firstRow="1" bandRow="1"/>
              <a:tblGrid>
                <a:gridCol w="632430">
                  <a:extLst>
                    <a:ext uri="{9D8B030D-6E8A-4147-A177-3AD203B41FA5}">
                      <a16:colId xmlns:a16="http://schemas.microsoft.com/office/drawing/2014/main" val="20000"/>
                    </a:ext>
                  </a:extLst>
                </a:gridCol>
                <a:gridCol w="1719025">
                  <a:extLst>
                    <a:ext uri="{9D8B030D-6E8A-4147-A177-3AD203B41FA5}">
                      <a16:colId xmlns:a16="http://schemas.microsoft.com/office/drawing/2014/main" val="20001"/>
                    </a:ext>
                  </a:extLst>
                </a:gridCol>
                <a:gridCol w="846766">
                  <a:extLst>
                    <a:ext uri="{9D8B030D-6E8A-4147-A177-3AD203B41FA5}">
                      <a16:colId xmlns:a16="http://schemas.microsoft.com/office/drawing/2014/main" val="20002"/>
                    </a:ext>
                  </a:extLst>
                </a:gridCol>
                <a:gridCol w="789575">
                  <a:extLst>
                    <a:ext uri="{9D8B030D-6E8A-4147-A177-3AD203B41FA5}">
                      <a16:colId xmlns:a16="http://schemas.microsoft.com/office/drawing/2014/main" val="926076466"/>
                    </a:ext>
                  </a:extLst>
                </a:gridCol>
                <a:gridCol w="903952">
                  <a:extLst>
                    <a:ext uri="{9D8B030D-6E8A-4147-A177-3AD203B41FA5}">
                      <a16:colId xmlns:a16="http://schemas.microsoft.com/office/drawing/2014/main" val="2290413969"/>
                    </a:ext>
                  </a:extLst>
                </a:gridCol>
                <a:gridCol w="685789">
                  <a:extLst>
                    <a:ext uri="{9D8B030D-6E8A-4147-A177-3AD203B41FA5}">
                      <a16:colId xmlns:a16="http://schemas.microsoft.com/office/drawing/2014/main" val="674967624"/>
                    </a:ext>
                  </a:extLst>
                </a:gridCol>
                <a:gridCol w="646231">
                  <a:extLst>
                    <a:ext uri="{9D8B030D-6E8A-4147-A177-3AD203B41FA5}">
                      <a16:colId xmlns:a16="http://schemas.microsoft.com/office/drawing/2014/main" val="782937493"/>
                    </a:ext>
                  </a:extLst>
                </a:gridCol>
                <a:gridCol w="666010">
                  <a:extLst>
                    <a:ext uri="{9D8B030D-6E8A-4147-A177-3AD203B41FA5}">
                      <a16:colId xmlns:a16="http://schemas.microsoft.com/office/drawing/2014/main" val="3759784260"/>
                    </a:ext>
                  </a:extLst>
                </a:gridCol>
                <a:gridCol w="666010">
                  <a:extLst>
                    <a:ext uri="{9D8B030D-6E8A-4147-A177-3AD203B41FA5}">
                      <a16:colId xmlns:a16="http://schemas.microsoft.com/office/drawing/2014/main" val="73330439"/>
                    </a:ext>
                  </a:extLst>
                </a:gridCol>
                <a:gridCol w="666010">
                  <a:extLst>
                    <a:ext uri="{9D8B030D-6E8A-4147-A177-3AD203B41FA5}">
                      <a16:colId xmlns:a16="http://schemas.microsoft.com/office/drawing/2014/main" val="4170757332"/>
                    </a:ext>
                  </a:extLst>
                </a:gridCol>
                <a:gridCol w="666010">
                  <a:extLst>
                    <a:ext uri="{9D8B030D-6E8A-4147-A177-3AD203B41FA5}">
                      <a16:colId xmlns:a16="http://schemas.microsoft.com/office/drawing/2014/main" val="10027586"/>
                    </a:ext>
                  </a:extLst>
                </a:gridCol>
                <a:gridCol w="768243">
                  <a:extLst>
                    <a:ext uri="{9D8B030D-6E8A-4147-A177-3AD203B41FA5}">
                      <a16:colId xmlns:a16="http://schemas.microsoft.com/office/drawing/2014/main" val="20011"/>
                    </a:ext>
                  </a:extLst>
                </a:gridCol>
              </a:tblGrid>
              <a:tr h="27461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JULI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AGS</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SEP</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OKT</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Tetap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Sulung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Sementara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444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Pengobatan</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Pulpa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Pencabutan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Tetap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Pencabutan</a:t>
                      </a:r>
                      <a:r>
                        <a:rPr lang="en-US" sz="1400" u="none" strike="noStrike" dirty="0">
                          <a:latin typeface="Tw Cen MT" panose="020B0602020104020603" pitchFamily="34" charset="0"/>
                        </a:rPr>
                        <a:t> Gigi </a:t>
                      </a:r>
                      <a:r>
                        <a:rPr lang="en-US" sz="1400" u="none" strike="noStrike" err="1">
                          <a:latin typeface="Tw Cen MT" panose="020B0602020104020603" pitchFamily="34" charset="0"/>
                        </a:rPr>
                        <a:t>Sulung</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Pengobatan</a:t>
                      </a:r>
                      <a:r>
                        <a:rPr lang="en-US" sz="1400" u="none" strike="noStrike" dirty="0">
                          <a:latin typeface="Tw Cen MT" panose="020B0602020104020603" pitchFamily="34" charset="0"/>
                        </a:rPr>
                        <a:t> Periodontal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516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Pengobatan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Abses</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950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Pembersihan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Karang</a:t>
                      </a:r>
                      <a:r>
                        <a:rPr lang="en-US" sz="1400" u="none" strike="noStrike" dirty="0">
                          <a:latin typeface="Tw Cen MT" panose="020B0602020104020603" pitchFamily="34" charset="0"/>
                        </a:rPr>
                        <a:t> Gigi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170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Lain-lain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id="{9743D906-0A3D-4A90-A437-67F4D681D420}"/>
              </a:ext>
            </a:extLst>
          </p:cNvPr>
          <p:cNvGraphicFramePr>
            <a:graphicFrameLocks/>
          </p:cNvGraphicFramePr>
          <p:nvPr>
            <p:extLst>
              <p:ext uri="{D42A27DB-BD31-4B8C-83A1-F6EECF244321}">
                <p14:modId xmlns:p14="http://schemas.microsoft.com/office/powerpoint/2010/main" val="3510615866"/>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5F910A19-21FE-4EF6-99E5-A070156D2F7F}"/>
              </a:ext>
            </a:extLst>
          </p:cNvPr>
          <p:cNvSpPr txBox="1"/>
          <p:nvPr/>
        </p:nvSpPr>
        <p:spPr>
          <a:xfrm>
            <a:off x="2254829" y="2990868"/>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82,71%</a:t>
            </a:r>
          </a:p>
        </p:txBody>
      </p:sp>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873356440"/>
              </p:ext>
            </p:extLst>
          </p:nvPr>
        </p:nvGraphicFramePr>
        <p:xfrm>
          <a:off x="6823365" y="1495255"/>
          <a:ext cx="3884392"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1985228" y="3371501"/>
            <a:ext cx="50785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35180496"/>
              </p:ext>
            </p:extLst>
          </p:nvPr>
        </p:nvGraphicFramePr>
        <p:xfrm>
          <a:off x="838199" y="80184"/>
          <a:ext cx="10836965" cy="6697632"/>
        </p:xfrm>
        <a:graphic>
          <a:graphicData uri="http://schemas.openxmlformats.org/drawingml/2006/table">
            <a:tbl>
              <a:tblPr firstRow="1" bandRow="1"/>
              <a:tblGrid>
                <a:gridCol w="673727">
                  <a:extLst>
                    <a:ext uri="{9D8B030D-6E8A-4147-A177-3AD203B41FA5}">
                      <a16:colId xmlns:a16="http://schemas.microsoft.com/office/drawing/2014/main" val="20000"/>
                    </a:ext>
                  </a:extLst>
                </a:gridCol>
                <a:gridCol w="330969">
                  <a:extLst>
                    <a:ext uri="{9D8B030D-6E8A-4147-A177-3AD203B41FA5}">
                      <a16:colId xmlns:a16="http://schemas.microsoft.com/office/drawing/2014/main" val="20001"/>
                    </a:ext>
                  </a:extLst>
                </a:gridCol>
                <a:gridCol w="3013543">
                  <a:extLst>
                    <a:ext uri="{9D8B030D-6E8A-4147-A177-3AD203B41FA5}">
                      <a16:colId xmlns:a16="http://schemas.microsoft.com/office/drawing/2014/main" val="20002"/>
                    </a:ext>
                  </a:extLst>
                </a:gridCol>
                <a:gridCol w="727643">
                  <a:extLst>
                    <a:ext uri="{9D8B030D-6E8A-4147-A177-3AD203B41FA5}">
                      <a16:colId xmlns:a16="http://schemas.microsoft.com/office/drawing/2014/main" val="20003"/>
                    </a:ext>
                  </a:extLst>
                </a:gridCol>
                <a:gridCol w="645490">
                  <a:extLst>
                    <a:ext uri="{9D8B030D-6E8A-4147-A177-3AD203B41FA5}">
                      <a16:colId xmlns:a16="http://schemas.microsoft.com/office/drawing/2014/main" val="4242205583"/>
                    </a:ext>
                  </a:extLst>
                </a:gridCol>
                <a:gridCol w="704171">
                  <a:extLst>
                    <a:ext uri="{9D8B030D-6E8A-4147-A177-3AD203B41FA5}">
                      <a16:colId xmlns:a16="http://schemas.microsoft.com/office/drawing/2014/main" val="4185115998"/>
                    </a:ext>
                  </a:extLst>
                </a:gridCol>
                <a:gridCol w="633753">
                  <a:extLst>
                    <a:ext uri="{9D8B030D-6E8A-4147-A177-3AD203B41FA5}">
                      <a16:colId xmlns:a16="http://schemas.microsoft.com/office/drawing/2014/main" val="1019700268"/>
                    </a:ext>
                  </a:extLst>
                </a:gridCol>
                <a:gridCol w="622016">
                  <a:extLst>
                    <a:ext uri="{9D8B030D-6E8A-4147-A177-3AD203B41FA5}">
                      <a16:colId xmlns:a16="http://schemas.microsoft.com/office/drawing/2014/main" val="2160713814"/>
                    </a:ext>
                  </a:extLst>
                </a:gridCol>
                <a:gridCol w="622017">
                  <a:extLst>
                    <a:ext uri="{9D8B030D-6E8A-4147-A177-3AD203B41FA5}">
                      <a16:colId xmlns:a16="http://schemas.microsoft.com/office/drawing/2014/main" val="20008"/>
                    </a:ext>
                  </a:extLst>
                </a:gridCol>
                <a:gridCol w="680698">
                  <a:extLst>
                    <a:ext uri="{9D8B030D-6E8A-4147-A177-3AD203B41FA5}">
                      <a16:colId xmlns:a16="http://schemas.microsoft.com/office/drawing/2014/main" val="2308271786"/>
                    </a:ext>
                  </a:extLst>
                </a:gridCol>
                <a:gridCol w="727646">
                  <a:extLst>
                    <a:ext uri="{9D8B030D-6E8A-4147-A177-3AD203B41FA5}">
                      <a16:colId xmlns:a16="http://schemas.microsoft.com/office/drawing/2014/main" val="347762587"/>
                    </a:ext>
                  </a:extLst>
                </a:gridCol>
                <a:gridCol w="727646">
                  <a:extLst>
                    <a:ext uri="{9D8B030D-6E8A-4147-A177-3AD203B41FA5}">
                      <a16:colId xmlns:a16="http://schemas.microsoft.com/office/drawing/2014/main" val="3829232970"/>
                    </a:ext>
                  </a:extLst>
                </a:gridCol>
                <a:gridCol w="727646">
                  <a:extLst>
                    <a:ext uri="{9D8B030D-6E8A-4147-A177-3AD203B41FA5}">
                      <a16:colId xmlns:a16="http://schemas.microsoft.com/office/drawing/2014/main" val="20012"/>
                    </a:ext>
                  </a:extLst>
                </a:gridCol>
              </a:tblGrid>
              <a:tr h="463826">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FEB</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4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4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Psikotes</a:t>
                      </a:r>
                      <a:r>
                        <a:rPr lang="en-US" sz="1400" u="none" strike="noStrike" dirty="0">
                          <a:latin typeface="Tw Cen MT"/>
                        </a:rPr>
                        <a:t> / </a:t>
                      </a:r>
                      <a:r>
                        <a:rPr lang="en-US" sz="1400" u="none" strike="noStrike" dirty="0" err="1">
                          <a:latin typeface="Tw Cen MT"/>
                        </a:rPr>
                        <a:t>Psikometri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Kompleks</a:t>
                      </a:r>
                      <a:r>
                        <a:rPr lang="en-US" sz="1400" u="none" strike="noStrike" dirty="0">
                          <a:latin typeface="Tw Cen MT"/>
                        </a:rPr>
                        <a:t> (&gt; 1 jam)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Psikolog</a:t>
                      </a:r>
                      <a:r>
                        <a:rPr lang="en-US" sz="1400" u="none" strike="noStrike" dirty="0">
                          <a:latin typeface="Tw Cen MT"/>
                        </a:rPr>
                        <a:t> - </a:t>
                      </a:r>
                      <a:r>
                        <a:rPr lang="en-US" sz="1400" u="none" strike="noStrike" dirty="0" err="1">
                          <a:latin typeface="Tw Cen MT"/>
                        </a:rPr>
                        <a:t>Sedang</a:t>
                      </a:r>
                      <a:r>
                        <a:rPr lang="en-US" sz="1400" u="none" strike="noStrike" dirty="0">
                          <a:latin typeface="Tw Cen MT"/>
                        </a:rPr>
                        <a:t> (½ - 1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400" u="none" strike="noStrike" dirty="0">
                          <a:latin typeface="Tw Cen MT"/>
                        </a:rPr>
                        <a:t>4</a:t>
                      </a:r>
                      <a:endParaRPr lang="en-US"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Psikolog</a:t>
                      </a:r>
                      <a:r>
                        <a:rPr lang="en-US" sz="1400" u="none" strike="noStrike" dirty="0">
                          <a:latin typeface="Tw Cen MT"/>
                        </a:rPr>
                        <a:t> - </a:t>
                      </a:r>
                      <a:r>
                        <a:rPr lang="en-US" sz="1400" u="none" strike="noStrike" err="1">
                          <a:latin typeface="Tw Cen MT"/>
                        </a:rPr>
                        <a:t>Sederhana</a:t>
                      </a:r>
                      <a:r>
                        <a:rPr lang="en-US" sz="1400" u="none" strike="noStrike" dirty="0">
                          <a:latin typeface="Tw Cen MT"/>
                        </a:rPr>
                        <a:t> ( &lt; ½ jam )</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WICARA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1</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Bahasa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Bicara</a:t>
                      </a:r>
                      <a:r>
                        <a:rPr lang="en-US" sz="1400" u="none" strike="noStrike" dirty="0">
                          <a:latin typeface="Tw Cen MT"/>
                        </a:rPr>
                        <a:t> / </a:t>
                      </a:r>
                      <a:r>
                        <a:rPr lang="en-US" sz="1400" u="none" strike="noStrike" dirty="0" err="1">
                          <a:latin typeface="Tw Cen MT"/>
                        </a:rPr>
                        <a:t>Laku</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287">
                <a:tc>
                  <a:txBody>
                    <a:bodyPr/>
                    <a:lstStyle/>
                    <a:p>
                      <a:pPr algn="ctr" fontAlgn="ctr"/>
                      <a:r>
                        <a:rPr lang="en-US" sz="14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latin typeface="Tw Cen MT"/>
                          <a:ea typeface="Verdana"/>
                          <a:cs typeface="Verdana"/>
                        </a:rPr>
                        <a:t>Oromotor</a:t>
                      </a:r>
                      <a:endParaRPr lang="en-US" sz="1400" b="0" i="0" u="none" strike="noStrike" dirty="0">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Fungsi</a:t>
                      </a:r>
                      <a:r>
                        <a:rPr lang="en-US" sz="1400" u="none" strike="noStrike" dirty="0">
                          <a:latin typeface="Tw Cen MT"/>
                        </a:rPr>
                        <a:t> </a:t>
                      </a:r>
                      <a:r>
                        <a:rPr lang="en-US" sz="1400" u="none" strike="noStrike" dirty="0" err="1">
                          <a:latin typeface="Tw Cen MT"/>
                        </a:rPr>
                        <a:t>Menelan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Suara</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Dll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0628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TERAPI OKUPASI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Snooslen</a:t>
                      </a:r>
                      <a:r>
                        <a:rPr lang="en-US" sz="1400" u="none" strike="noStrike" dirty="0">
                          <a:latin typeface="Tw Cen MT"/>
                        </a:rPr>
                        <a:t> Room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Semsory</a:t>
                      </a:r>
                      <a:r>
                        <a:rPr lang="en-US" sz="1400" u="none" strike="noStrike" dirty="0">
                          <a:latin typeface="Tw Cen MT"/>
                        </a:rPr>
                        <a:t> </a:t>
                      </a:r>
                      <a:r>
                        <a:rPr lang="en-US" sz="1400" u="none" strike="noStrike" err="1">
                          <a:latin typeface="Tw Cen MT"/>
                        </a:rPr>
                        <a:t>Integrasi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Latihan</a:t>
                      </a:r>
                      <a:r>
                        <a:rPr lang="en-US" sz="1400" u="none" strike="noStrike" dirty="0">
                          <a:latin typeface="Tw Cen MT"/>
                        </a:rPr>
                        <a:t> </a:t>
                      </a:r>
                      <a:r>
                        <a:rPr lang="en-US" sz="1400" u="none" strike="noStrike" err="1">
                          <a:latin typeface="Tw Cen MT"/>
                        </a:rPr>
                        <a:t>aktifitas</a:t>
                      </a:r>
                      <a:r>
                        <a:rPr lang="en-US" sz="1400" u="none" strike="noStrike" dirty="0">
                          <a:latin typeface="Tw Cen MT"/>
                        </a:rPr>
                        <a:t> </a:t>
                      </a:r>
                      <a:r>
                        <a:rPr lang="en-US" sz="1400" u="none" strike="noStrike" err="1">
                          <a:latin typeface="Tw Cen MT"/>
                        </a:rPr>
                        <a:t>kehidupan</a:t>
                      </a:r>
                      <a:r>
                        <a:rPr lang="en-US" sz="1400" u="none" strike="noStrike" dirty="0">
                          <a:latin typeface="Tw Cen MT"/>
                        </a:rPr>
                        <a:t> </a:t>
                      </a:r>
                      <a:r>
                        <a:rPr lang="en-US" sz="1400" u="none" strike="noStrike" err="1">
                          <a:latin typeface="Tw Cen MT"/>
                        </a:rPr>
                        <a:t>sehari-hari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Proper Body </a:t>
                      </a:r>
                      <a:r>
                        <a:rPr lang="en-US" sz="1400" u="none" strike="noStrike" dirty="0" err="1">
                          <a:latin typeface="Tw Cen MT"/>
                        </a:rPr>
                        <a:t>Mekanik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551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latin typeface="Tw Cen MT" panose="020B0602020104020603" pitchFamily="34" charset="0"/>
                        </a:rPr>
                        <a:t>Pembuatan Alat Lontar dan Adaptasi Alat</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Latihan</a:t>
                      </a:r>
                      <a:r>
                        <a:rPr lang="en-US" sz="1400" u="none" strike="noStrike" dirty="0">
                          <a:latin typeface="Tw Cen MT"/>
                        </a:rPr>
                        <a:t> </a:t>
                      </a:r>
                      <a:r>
                        <a:rPr lang="en-US" sz="1400" u="none" strike="noStrike" dirty="0" err="1">
                          <a:latin typeface="Tw Cen MT"/>
                        </a:rPr>
                        <a:t>Rileksasi</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400" u="none" strike="noStrike" dirty="0" err="1">
                          <a:latin typeface="Tw Cen MT"/>
                        </a:rPr>
                        <a:t>Analisa</a:t>
                      </a:r>
                      <a:r>
                        <a:rPr lang="it-IT" sz="1400" u="none" strike="noStrike" dirty="0">
                          <a:latin typeface="Tw Cen MT"/>
                        </a:rPr>
                        <a:t> &amp; </a:t>
                      </a:r>
                      <a:r>
                        <a:rPr lang="it-IT" sz="1400" u="none" strike="noStrike" dirty="0" err="1">
                          <a:latin typeface="Tw Cen MT"/>
                        </a:rPr>
                        <a:t>Intervensi</a:t>
                      </a:r>
                      <a:r>
                        <a:rPr lang="it-IT" sz="1400" u="none" strike="noStrike" dirty="0">
                          <a:latin typeface="Tw Cen MT"/>
                        </a:rPr>
                        <a:t>, </a:t>
                      </a:r>
                      <a:r>
                        <a:rPr lang="it-IT" sz="1400" u="none" strike="noStrike" dirty="0" err="1">
                          <a:latin typeface="Tw Cen MT"/>
                        </a:rPr>
                        <a:t>Persepsi</a:t>
                      </a:r>
                      <a:r>
                        <a:rPr lang="it-IT" sz="1400" u="none" strike="noStrike" dirty="0">
                          <a:latin typeface="Tw Cen MT"/>
                        </a:rPr>
                        <a:t>, </a:t>
                      </a:r>
                      <a:r>
                        <a:rPr lang="it-IT" sz="1400" u="none" strike="noStrike" dirty="0" err="1">
                          <a:latin typeface="Tw Cen MT"/>
                        </a:rPr>
                        <a:t>Kognitif</a:t>
                      </a:r>
                      <a:r>
                        <a:rPr lang="it-IT" sz="1400" u="none" strike="noStrike" dirty="0">
                          <a:latin typeface="Tw Cen MT"/>
                        </a:rPr>
                        <a:t>, </a:t>
                      </a:r>
                      <a:r>
                        <a:rPr lang="it-IT" sz="1400" u="none" strike="noStrike" dirty="0" err="1">
                          <a:latin typeface="Tw Cen MT"/>
                        </a:rPr>
                        <a:t>Psikomotor</a:t>
                      </a:r>
                      <a:endParaRPr lang="it-IT"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endParaRPr lang="en-US"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dirty="0">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a:t>
                      </a:r>
                      <a:r>
                        <a:rPr lang="en-US" sz="1400" u="none" strike="noStrike" dirty="0" err="1">
                          <a:latin typeface="Tw Cen MT"/>
                        </a:rPr>
                        <a:t>Modalitas</a:t>
                      </a:r>
                      <a:endParaRPr lang="en-US" sz="14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287">
                <a:tc>
                  <a:txBody>
                    <a:bodyPr/>
                    <a:lstStyle/>
                    <a:p>
                      <a:pPr algn="ctr" fontAlgn="ctr"/>
                      <a:r>
                        <a:rPr lang="en-US" sz="14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400" b="0" i="0" u="none" strike="noStrike" dirty="0">
                          <a:solidFill>
                            <a:schemeClr val="tx2"/>
                          </a:solidFill>
                          <a:latin typeface="Tw Cen MT"/>
                          <a:ea typeface="Verdana" panose="020B0604030504040204" pitchFamily="34" charset="0"/>
                          <a:cs typeface="Verdana" panose="020B0604030504040204" pitchFamily="34" charset="0"/>
                        </a:rPr>
                        <a:t> </a:t>
                      </a:r>
                      <a:r>
                        <a:rPr lang="en-US" sz="14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a:ea typeface="+mn-ea"/>
                          <a:cs typeface="+mn-cs"/>
                        </a:rPr>
                        <a:t>10</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Terapi</a:t>
                      </a:r>
                      <a:r>
                        <a:rPr lang="en-US" sz="1400" u="none" strike="noStrike" dirty="0">
                          <a:latin typeface="Tw Cen MT"/>
                        </a:rPr>
                        <a:t> </a:t>
                      </a:r>
                      <a:r>
                        <a:rPr lang="en-US" sz="1400" u="none" strike="noStrike" err="1">
                          <a:latin typeface="Tw Cen MT"/>
                        </a:rPr>
                        <a:t>Orthopedagoge</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dirty="0">
                          <a:latin typeface="Tw Cen MT"/>
                        </a:rPr>
                        <a:t> Biofeedback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Terapi</a:t>
                      </a:r>
                      <a:r>
                        <a:rPr lang="en-US" sz="1400" u="none" strike="noStrike" baseline="0" dirty="0">
                          <a:latin typeface="Tw Cen MT"/>
                        </a:rPr>
                        <a:t> Neurofeedback</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Dll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2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2"/>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646A3B5F-EFEB-4E0D-8DC7-9BF8CF67573D}"/>
              </a:ext>
            </a:extLst>
          </p:cNvPr>
          <p:cNvGraphicFramePr>
            <a:graphicFrameLocks/>
          </p:cNvGraphicFramePr>
          <p:nvPr>
            <p:extLst>
              <p:ext uri="{D42A27DB-BD31-4B8C-83A1-F6EECF244321}">
                <p14:modId xmlns:p14="http://schemas.microsoft.com/office/powerpoint/2010/main" val="512697851"/>
              </p:ext>
            </p:extLst>
          </p:nvPr>
        </p:nvGraphicFramePr>
        <p:xfrm>
          <a:off x="608452" y="594356"/>
          <a:ext cx="9834263" cy="6041045"/>
        </p:xfrm>
        <a:graphic>
          <a:graphicData uri="http://schemas.openxmlformats.org/drawingml/2006/table">
            <a:tbl>
              <a:tblPr firstRow="1" bandRow="1"/>
              <a:tblGrid>
                <a:gridCol w="656753">
                  <a:extLst>
                    <a:ext uri="{9D8B030D-6E8A-4147-A177-3AD203B41FA5}">
                      <a16:colId xmlns:a16="http://schemas.microsoft.com/office/drawing/2014/main" val="20000"/>
                    </a:ext>
                  </a:extLst>
                </a:gridCol>
                <a:gridCol w="1532080">
                  <a:extLst>
                    <a:ext uri="{9D8B030D-6E8A-4147-A177-3AD203B41FA5}">
                      <a16:colId xmlns:a16="http://schemas.microsoft.com/office/drawing/2014/main" val="20001"/>
                    </a:ext>
                  </a:extLst>
                </a:gridCol>
                <a:gridCol w="764543">
                  <a:extLst>
                    <a:ext uri="{9D8B030D-6E8A-4147-A177-3AD203B41FA5}">
                      <a16:colId xmlns:a16="http://schemas.microsoft.com/office/drawing/2014/main" val="20002"/>
                    </a:ext>
                  </a:extLst>
                </a:gridCol>
                <a:gridCol w="764543">
                  <a:extLst>
                    <a:ext uri="{9D8B030D-6E8A-4147-A177-3AD203B41FA5}">
                      <a16:colId xmlns:a16="http://schemas.microsoft.com/office/drawing/2014/main" val="1011874381"/>
                    </a:ext>
                  </a:extLst>
                </a:gridCol>
                <a:gridCol w="764543">
                  <a:extLst>
                    <a:ext uri="{9D8B030D-6E8A-4147-A177-3AD203B41FA5}">
                      <a16:colId xmlns:a16="http://schemas.microsoft.com/office/drawing/2014/main" val="3011282867"/>
                    </a:ext>
                  </a:extLst>
                </a:gridCol>
                <a:gridCol w="764543">
                  <a:extLst>
                    <a:ext uri="{9D8B030D-6E8A-4147-A177-3AD203B41FA5}">
                      <a16:colId xmlns:a16="http://schemas.microsoft.com/office/drawing/2014/main" val="2967647692"/>
                    </a:ext>
                  </a:extLst>
                </a:gridCol>
                <a:gridCol w="764543">
                  <a:extLst>
                    <a:ext uri="{9D8B030D-6E8A-4147-A177-3AD203B41FA5}">
                      <a16:colId xmlns:a16="http://schemas.microsoft.com/office/drawing/2014/main" val="132541083"/>
                    </a:ext>
                  </a:extLst>
                </a:gridCol>
                <a:gridCol w="764543">
                  <a:extLst>
                    <a:ext uri="{9D8B030D-6E8A-4147-A177-3AD203B41FA5}">
                      <a16:colId xmlns:a16="http://schemas.microsoft.com/office/drawing/2014/main" val="514414264"/>
                    </a:ext>
                  </a:extLst>
                </a:gridCol>
                <a:gridCol w="764543">
                  <a:extLst>
                    <a:ext uri="{9D8B030D-6E8A-4147-A177-3AD203B41FA5}">
                      <a16:colId xmlns:a16="http://schemas.microsoft.com/office/drawing/2014/main" val="1221885511"/>
                    </a:ext>
                  </a:extLst>
                </a:gridCol>
                <a:gridCol w="764543">
                  <a:extLst>
                    <a:ext uri="{9D8B030D-6E8A-4147-A177-3AD203B41FA5}">
                      <a16:colId xmlns:a16="http://schemas.microsoft.com/office/drawing/2014/main" val="540340213"/>
                    </a:ext>
                  </a:extLst>
                </a:gridCol>
                <a:gridCol w="764543">
                  <a:extLst>
                    <a:ext uri="{9D8B030D-6E8A-4147-A177-3AD203B41FA5}">
                      <a16:colId xmlns:a16="http://schemas.microsoft.com/office/drawing/2014/main" val="1257520192"/>
                    </a:ext>
                  </a:extLst>
                </a:gridCol>
                <a:gridCol w="764543">
                  <a:extLst>
                    <a:ext uri="{9D8B030D-6E8A-4147-A177-3AD203B41FA5}">
                      <a16:colId xmlns:a16="http://schemas.microsoft.com/office/drawing/2014/main" val="20011"/>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3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8" name="Rounded Rectangle 5">
            <a:extLst>
              <a:ext uri="{FF2B5EF4-FFF2-40B4-BE49-F238E27FC236}">
                <a16:creationId xmlns:a16="http://schemas.microsoft.com/office/drawing/2014/main" id="{DF24014B-82EB-4755-8720-9A2C7B0654E1}"/>
              </a:ext>
            </a:extLst>
          </p:cNvPr>
          <p:cNvSpPr/>
          <p:nvPr/>
        </p:nvSpPr>
        <p:spPr>
          <a:xfrm>
            <a:off x="1194941" y="79366"/>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44B17367-5B7A-4225-9F21-19871BEC492A}"/>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897F7FC-9667-4C01-8882-6F7EE29B07B5}"/>
              </a:ext>
            </a:extLst>
          </p:cNvPr>
          <p:cNvPicPr>
            <a:picLocks noChangeAspect="1"/>
          </p:cNvPicPr>
          <p:nvPr/>
        </p:nvPicPr>
        <p:blipFill>
          <a:blip r:embed="rId3"/>
          <a:stretch>
            <a:fillRect/>
          </a:stretch>
        </p:blipFill>
        <p:spPr>
          <a:xfrm>
            <a:off x="-94937" y="-86876"/>
            <a:ext cx="1170533" cy="1170533"/>
          </a:xfrm>
          <a:prstGeom prst="rect">
            <a:avLst/>
          </a:prstGeom>
        </p:spPr>
      </p:pic>
    </p:spTree>
    <p:extLst>
      <p:ext uri="{BB962C8B-B14F-4D97-AF65-F5344CB8AC3E}">
        <p14:creationId xmlns:p14="http://schemas.microsoft.com/office/powerpoint/2010/main" val="300033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8516AD44-0C86-4C8F-9BC4-77AB1743B091}"/>
              </a:ext>
            </a:extLst>
          </p:cNvPr>
          <p:cNvGraphicFramePr>
            <a:graphicFrameLocks/>
          </p:cNvGraphicFramePr>
          <p:nvPr>
            <p:extLst>
              <p:ext uri="{D42A27DB-BD31-4B8C-83A1-F6EECF244321}">
                <p14:modId xmlns:p14="http://schemas.microsoft.com/office/powerpoint/2010/main" val="1144637901"/>
              </p:ext>
            </p:extLst>
          </p:nvPr>
        </p:nvGraphicFramePr>
        <p:xfrm>
          <a:off x="662609" y="3609558"/>
          <a:ext cx="9462049" cy="3179187"/>
        </p:xfrm>
        <a:graphic>
          <a:graphicData uri="http://schemas.openxmlformats.org/drawingml/2006/table">
            <a:tbl>
              <a:tblPr firstRow="1" bandRow="1"/>
              <a:tblGrid>
                <a:gridCol w="728752">
                  <a:extLst>
                    <a:ext uri="{9D8B030D-6E8A-4147-A177-3AD203B41FA5}">
                      <a16:colId xmlns:a16="http://schemas.microsoft.com/office/drawing/2014/main" val="20000"/>
                    </a:ext>
                  </a:extLst>
                </a:gridCol>
                <a:gridCol w="1363036">
                  <a:extLst>
                    <a:ext uri="{9D8B030D-6E8A-4147-A177-3AD203B41FA5}">
                      <a16:colId xmlns:a16="http://schemas.microsoft.com/office/drawing/2014/main" val="20001"/>
                    </a:ext>
                  </a:extLst>
                </a:gridCol>
                <a:gridCol w="681712">
                  <a:extLst>
                    <a:ext uri="{9D8B030D-6E8A-4147-A177-3AD203B41FA5}">
                      <a16:colId xmlns:a16="http://schemas.microsoft.com/office/drawing/2014/main" val="20002"/>
                    </a:ext>
                  </a:extLst>
                </a:gridCol>
                <a:gridCol w="677841">
                  <a:extLst>
                    <a:ext uri="{9D8B030D-6E8A-4147-A177-3AD203B41FA5}">
                      <a16:colId xmlns:a16="http://schemas.microsoft.com/office/drawing/2014/main" val="1313781890"/>
                    </a:ext>
                  </a:extLst>
                </a:gridCol>
                <a:gridCol w="740296">
                  <a:extLst>
                    <a:ext uri="{9D8B030D-6E8A-4147-A177-3AD203B41FA5}">
                      <a16:colId xmlns:a16="http://schemas.microsoft.com/office/drawing/2014/main" val="3294122824"/>
                    </a:ext>
                  </a:extLst>
                </a:gridCol>
                <a:gridCol w="740296">
                  <a:extLst>
                    <a:ext uri="{9D8B030D-6E8A-4147-A177-3AD203B41FA5}">
                      <a16:colId xmlns:a16="http://schemas.microsoft.com/office/drawing/2014/main" val="522168625"/>
                    </a:ext>
                  </a:extLst>
                </a:gridCol>
                <a:gridCol w="740296">
                  <a:extLst>
                    <a:ext uri="{9D8B030D-6E8A-4147-A177-3AD203B41FA5}">
                      <a16:colId xmlns:a16="http://schemas.microsoft.com/office/drawing/2014/main" val="4063520643"/>
                    </a:ext>
                  </a:extLst>
                </a:gridCol>
                <a:gridCol w="740296">
                  <a:extLst>
                    <a:ext uri="{9D8B030D-6E8A-4147-A177-3AD203B41FA5}">
                      <a16:colId xmlns:a16="http://schemas.microsoft.com/office/drawing/2014/main" val="479892344"/>
                    </a:ext>
                  </a:extLst>
                </a:gridCol>
                <a:gridCol w="740296">
                  <a:extLst>
                    <a:ext uri="{9D8B030D-6E8A-4147-A177-3AD203B41FA5}">
                      <a16:colId xmlns:a16="http://schemas.microsoft.com/office/drawing/2014/main" val="403718991"/>
                    </a:ext>
                  </a:extLst>
                </a:gridCol>
                <a:gridCol w="740296">
                  <a:extLst>
                    <a:ext uri="{9D8B030D-6E8A-4147-A177-3AD203B41FA5}">
                      <a16:colId xmlns:a16="http://schemas.microsoft.com/office/drawing/2014/main" val="1982093955"/>
                    </a:ext>
                  </a:extLst>
                </a:gridCol>
                <a:gridCol w="740296">
                  <a:extLst>
                    <a:ext uri="{9D8B030D-6E8A-4147-A177-3AD203B41FA5}">
                      <a16:colId xmlns:a16="http://schemas.microsoft.com/office/drawing/2014/main" val="919713930"/>
                    </a:ext>
                  </a:extLst>
                </a:gridCol>
                <a:gridCol w="828636">
                  <a:extLst>
                    <a:ext uri="{9D8B030D-6E8A-4147-A177-3AD203B41FA5}">
                      <a16:colId xmlns:a16="http://schemas.microsoft.com/office/drawing/2014/main" val="20011"/>
                    </a:ext>
                  </a:extLst>
                </a:gridCol>
              </a:tblGrid>
              <a:tr h="62637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MAR</a:t>
                      </a:r>
                      <a:endParaRPr lang="en-US" sz="16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AGS</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SEP</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a:rPr>
                        <a:t>OKT</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066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ECT KONVENSIONAL</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5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MECTA</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9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EKG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13</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EEG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7</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00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a:rPr>
                        <a:t>5</a:t>
                      </a:r>
                      <a:endParaRPr lang="en-US" sz="16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STRESS ANALISER</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Tw Cen MT"/>
                          <a:ea typeface="+mn-ea"/>
                          <a:cs typeface="+mn-cs"/>
                        </a:rPr>
                        <a:t>-</a:t>
                      </a:r>
                      <a:endParaRPr kumimoji="0" lang="en-US" sz="16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721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6</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TMS</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u="none" strike="noStrike" dirty="0">
                          <a:latin typeface="Tw Cen MT" panose="020B0602020104020603" pitchFamily="34" charset="0"/>
                        </a:rPr>
                        <a:t>7</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EMG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6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sp>
        <p:nvSpPr>
          <p:cNvPr id="5" name="Rounded Rectangle 5">
            <a:extLst>
              <a:ext uri="{FF2B5EF4-FFF2-40B4-BE49-F238E27FC236}">
                <a16:creationId xmlns:a16="http://schemas.microsoft.com/office/drawing/2014/main" id="{61967120-E41C-4E90-BC29-CEFA1C422BB4}"/>
              </a:ext>
            </a:extLst>
          </p:cNvPr>
          <p:cNvSpPr/>
          <p:nvPr/>
        </p:nvSpPr>
        <p:spPr>
          <a:xfrm>
            <a:off x="1443845" y="3190533"/>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869450188"/>
              </p:ext>
            </p:extLst>
          </p:nvPr>
        </p:nvGraphicFramePr>
        <p:xfrm>
          <a:off x="752921" y="8019"/>
          <a:ext cx="5501125" cy="3151565"/>
        </p:xfrm>
        <a:graphic>
          <a:graphicData uri="http://schemas.openxmlformats.org/drawingml/2006/table">
            <a:tbl>
              <a:tblPr/>
              <a:tblGrid>
                <a:gridCol w="458427">
                  <a:extLst>
                    <a:ext uri="{9D8B030D-6E8A-4147-A177-3AD203B41FA5}">
                      <a16:colId xmlns:a16="http://schemas.microsoft.com/office/drawing/2014/main" val="3273077915"/>
                    </a:ext>
                  </a:extLst>
                </a:gridCol>
                <a:gridCol w="945451">
                  <a:extLst>
                    <a:ext uri="{9D8B030D-6E8A-4147-A177-3AD203B41FA5}">
                      <a16:colId xmlns:a16="http://schemas.microsoft.com/office/drawing/2014/main" val="2997858108"/>
                    </a:ext>
                  </a:extLst>
                </a:gridCol>
                <a:gridCol w="535372">
                  <a:extLst>
                    <a:ext uri="{9D8B030D-6E8A-4147-A177-3AD203B41FA5}">
                      <a16:colId xmlns:a16="http://schemas.microsoft.com/office/drawing/2014/main" val="71190996"/>
                    </a:ext>
                  </a:extLst>
                </a:gridCol>
                <a:gridCol w="648835">
                  <a:extLst>
                    <a:ext uri="{9D8B030D-6E8A-4147-A177-3AD203B41FA5}">
                      <a16:colId xmlns:a16="http://schemas.microsoft.com/office/drawing/2014/main" val="802660713"/>
                    </a:ext>
                  </a:extLst>
                </a:gridCol>
                <a:gridCol w="522210">
                  <a:extLst>
                    <a:ext uri="{9D8B030D-6E8A-4147-A177-3AD203B41FA5}">
                      <a16:colId xmlns:a16="http://schemas.microsoft.com/office/drawing/2014/main" val="1450508815"/>
                    </a:ext>
                  </a:extLst>
                </a:gridCol>
                <a:gridCol w="522210">
                  <a:extLst>
                    <a:ext uri="{9D8B030D-6E8A-4147-A177-3AD203B41FA5}">
                      <a16:colId xmlns:a16="http://schemas.microsoft.com/office/drawing/2014/main" val="4020619161"/>
                    </a:ext>
                  </a:extLst>
                </a:gridCol>
                <a:gridCol w="522210">
                  <a:extLst>
                    <a:ext uri="{9D8B030D-6E8A-4147-A177-3AD203B41FA5}">
                      <a16:colId xmlns:a16="http://schemas.microsoft.com/office/drawing/2014/main" val="4202815417"/>
                    </a:ext>
                  </a:extLst>
                </a:gridCol>
                <a:gridCol w="633309">
                  <a:extLst>
                    <a:ext uri="{9D8B030D-6E8A-4147-A177-3AD203B41FA5}">
                      <a16:colId xmlns:a16="http://schemas.microsoft.com/office/drawing/2014/main" val="2690473387"/>
                    </a:ext>
                  </a:extLst>
                </a:gridCol>
                <a:gridCol w="713101">
                  <a:extLst>
                    <a:ext uri="{9D8B030D-6E8A-4147-A177-3AD203B41FA5}">
                      <a16:colId xmlns:a16="http://schemas.microsoft.com/office/drawing/2014/main" val="1230648966"/>
                    </a:ext>
                  </a:extLst>
                </a:gridCol>
              </a:tblGrid>
              <a:tr h="236055">
                <a:tc rowSpan="2">
                  <a:txBody>
                    <a:bodyPr/>
                    <a:lstStyle/>
                    <a:p>
                      <a:pPr algn="ctr" fontAlgn="ctr"/>
                      <a:r>
                        <a:rPr lang="en-US" sz="1400" b="1" i="0" u="none" strike="noStrike" dirty="0">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dirty="0">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6">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ID"/>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715721331"/>
                  </a:ext>
                </a:extLst>
              </a:tr>
              <a:tr h="436245">
                <a:tc vMerge="1">
                  <a:txBody>
                    <a:bodyPr/>
                    <a:lstStyle/>
                    <a:p>
                      <a:endParaRPr lang="en-US"/>
                    </a:p>
                  </a:txBody>
                  <a:tcPr/>
                </a:tc>
                <a:tc vMerge="1">
                  <a:txBody>
                    <a:bodyPr/>
                    <a:lstStyle/>
                    <a:p>
                      <a:endParaRPr lang="en-US"/>
                    </a:p>
                  </a:txBody>
                  <a:tcPr/>
                </a:tc>
                <a:tc>
                  <a:txBody>
                    <a:bodyPr/>
                    <a:lstStyle/>
                    <a:p>
                      <a:pPr algn="ctr" fontAlgn="ctr"/>
                      <a:r>
                        <a:rPr lang="en-ID" sz="1400" b="1" i="0" u="none" strike="noStrike" dirty="0">
                          <a:solidFill>
                            <a:srgbClr val="000000"/>
                          </a:solidFill>
                          <a:effectLst/>
                          <a:latin typeface="Tw Cen MT" panose="020B0602020104020603" pitchFamily="34" charset="0"/>
                        </a:rPr>
                        <a: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dirty="0" err="1">
                          <a:solidFill>
                            <a:srgbClr val="000000"/>
                          </a:solidFill>
                          <a:effectLst/>
                          <a:latin typeface="Tw Cen MT" panose="020B0602020104020603" pitchFamily="34" charset="0"/>
                        </a:rPr>
                        <a:t>Konfirm</a:t>
                      </a:r>
                      <a:r>
                        <a:rPr lang="en-US" sz="1400" b="1"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val="57037478"/>
                  </a:ext>
                </a:extLst>
              </a:tr>
              <a:tr h="309614">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3195"/>
                  </a:ext>
                </a:extLst>
              </a:tr>
              <a:tr h="236055">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71305"/>
                  </a:ext>
                </a:extLst>
              </a:tr>
              <a:tr h="236055">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95998"/>
                  </a:ext>
                </a:extLst>
              </a:tr>
              <a:tr h="236055">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20018"/>
                  </a:ext>
                </a:extLst>
              </a:tr>
              <a:tr h="236055">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310541"/>
                  </a:ext>
                </a:extLst>
              </a:tr>
              <a:tr h="236055">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4380"/>
                  </a:ext>
                </a:extLst>
              </a:tr>
              <a:tr h="236055">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36781"/>
                  </a:ext>
                </a:extLst>
              </a:tr>
              <a:tr h="281211">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AGUSTUS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251981"/>
                  </a:ext>
                </a:extLst>
              </a:tr>
              <a:tr h="236055">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647019"/>
                  </a:ext>
                </a:extLst>
              </a:tr>
              <a:tr h="236055">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OKTOBER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286991"/>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pic>
        <p:nvPicPr>
          <p:cNvPr id="8" name="Picture 7">
            <a:extLst>
              <a:ext uri="{FF2B5EF4-FFF2-40B4-BE49-F238E27FC236}">
                <a16:creationId xmlns:a16="http://schemas.microsoft.com/office/drawing/2014/main" id="{20D45B83-AF0C-408B-A1D8-784DFC417FE3}"/>
              </a:ext>
            </a:extLst>
          </p:cNvPr>
          <p:cNvPicPr>
            <a:picLocks noChangeAspect="1"/>
          </p:cNvPicPr>
          <p:nvPr/>
        </p:nvPicPr>
        <p:blipFill>
          <a:blip r:embed="rId2"/>
          <a:stretch>
            <a:fillRect/>
          </a:stretch>
        </p:blipFill>
        <p:spPr>
          <a:xfrm>
            <a:off x="724455" y="3069305"/>
            <a:ext cx="719390" cy="719390"/>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1555314751"/>
              </p:ext>
            </p:extLst>
          </p:nvPr>
        </p:nvGraphicFramePr>
        <p:xfrm>
          <a:off x="298015" y="523069"/>
          <a:ext cx="11595970" cy="5982314"/>
        </p:xfrm>
        <a:graphic>
          <a:graphicData uri="http://schemas.openxmlformats.org/drawingml/2006/table">
            <a:tbl>
              <a:tblPr firstRow="1" bandRow="1"/>
              <a:tblGrid>
                <a:gridCol w="496512">
                  <a:extLst>
                    <a:ext uri="{9D8B030D-6E8A-4147-A177-3AD203B41FA5}">
                      <a16:colId xmlns:a16="http://schemas.microsoft.com/office/drawing/2014/main" val="20000"/>
                    </a:ext>
                  </a:extLst>
                </a:gridCol>
                <a:gridCol w="2021376">
                  <a:extLst>
                    <a:ext uri="{9D8B030D-6E8A-4147-A177-3AD203B41FA5}">
                      <a16:colId xmlns:a16="http://schemas.microsoft.com/office/drawing/2014/main" val="20001"/>
                    </a:ext>
                  </a:extLst>
                </a:gridCol>
                <a:gridCol w="721779">
                  <a:extLst>
                    <a:ext uri="{9D8B030D-6E8A-4147-A177-3AD203B41FA5}">
                      <a16:colId xmlns:a16="http://schemas.microsoft.com/office/drawing/2014/main" val="20002"/>
                    </a:ext>
                  </a:extLst>
                </a:gridCol>
                <a:gridCol w="412996">
                  <a:extLst>
                    <a:ext uri="{9D8B030D-6E8A-4147-A177-3AD203B41FA5}">
                      <a16:colId xmlns:a16="http://schemas.microsoft.com/office/drawing/2014/main" val="20003"/>
                    </a:ext>
                  </a:extLst>
                </a:gridCol>
                <a:gridCol w="412996">
                  <a:extLst>
                    <a:ext uri="{9D8B030D-6E8A-4147-A177-3AD203B41FA5}">
                      <a16:colId xmlns:a16="http://schemas.microsoft.com/office/drawing/2014/main" val="2764178990"/>
                    </a:ext>
                  </a:extLst>
                </a:gridCol>
                <a:gridCol w="412996">
                  <a:extLst>
                    <a:ext uri="{9D8B030D-6E8A-4147-A177-3AD203B41FA5}">
                      <a16:colId xmlns:a16="http://schemas.microsoft.com/office/drawing/2014/main" val="3458668737"/>
                    </a:ext>
                  </a:extLst>
                </a:gridCol>
                <a:gridCol w="412996">
                  <a:extLst>
                    <a:ext uri="{9D8B030D-6E8A-4147-A177-3AD203B41FA5}">
                      <a16:colId xmlns:a16="http://schemas.microsoft.com/office/drawing/2014/main" val="2943392767"/>
                    </a:ext>
                  </a:extLst>
                </a:gridCol>
                <a:gridCol w="412996">
                  <a:extLst>
                    <a:ext uri="{9D8B030D-6E8A-4147-A177-3AD203B41FA5}">
                      <a16:colId xmlns:a16="http://schemas.microsoft.com/office/drawing/2014/main" val="3885329243"/>
                    </a:ext>
                  </a:extLst>
                </a:gridCol>
                <a:gridCol w="412996">
                  <a:extLst>
                    <a:ext uri="{9D8B030D-6E8A-4147-A177-3AD203B41FA5}">
                      <a16:colId xmlns:a16="http://schemas.microsoft.com/office/drawing/2014/main" val="1064405576"/>
                    </a:ext>
                  </a:extLst>
                </a:gridCol>
                <a:gridCol w="412996">
                  <a:extLst>
                    <a:ext uri="{9D8B030D-6E8A-4147-A177-3AD203B41FA5}">
                      <a16:colId xmlns:a16="http://schemas.microsoft.com/office/drawing/2014/main" val="2819744090"/>
                    </a:ext>
                  </a:extLst>
                </a:gridCol>
                <a:gridCol w="567583">
                  <a:extLst>
                    <a:ext uri="{9D8B030D-6E8A-4147-A177-3AD203B41FA5}">
                      <a16:colId xmlns:a16="http://schemas.microsoft.com/office/drawing/2014/main" val="718038798"/>
                    </a:ext>
                  </a:extLst>
                </a:gridCol>
                <a:gridCol w="608149">
                  <a:extLst>
                    <a:ext uri="{9D8B030D-6E8A-4147-A177-3AD203B41FA5}">
                      <a16:colId xmlns:a16="http://schemas.microsoft.com/office/drawing/2014/main" val="1834515539"/>
                    </a:ext>
                  </a:extLst>
                </a:gridCol>
                <a:gridCol w="482881">
                  <a:extLst>
                    <a:ext uri="{9D8B030D-6E8A-4147-A177-3AD203B41FA5}">
                      <a16:colId xmlns:a16="http://schemas.microsoft.com/office/drawing/2014/main" val="3816179514"/>
                    </a:ext>
                  </a:extLst>
                </a:gridCol>
                <a:gridCol w="482881">
                  <a:extLst>
                    <a:ext uri="{9D8B030D-6E8A-4147-A177-3AD203B41FA5}">
                      <a16:colId xmlns:a16="http://schemas.microsoft.com/office/drawing/2014/main" val="29993073"/>
                    </a:ext>
                  </a:extLst>
                </a:gridCol>
                <a:gridCol w="388050">
                  <a:extLst>
                    <a:ext uri="{9D8B030D-6E8A-4147-A177-3AD203B41FA5}">
                      <a16:colId xmlns:a16="http://schemas.microsoft.com/office/drawing/2014/main" val="4053110671"/>
                    </a:ext>
                  </a:extLst>
                </a:gridCol>
                <a:gridCol w="388050">
                  <a:extLst>
                    <a:ext uri="{9D8B030D-6E8A-4147-A177-3AD203B41FA5}">
                      <a16:colId xmlns:a16="http://schemas.microsoft.com/office/drawing/2014/main" val="3640110240"/>
                    </a:ext>
                  </a:extLst>
                </a:gridCol>
                <a:gridCol w="388050">
                  <a:extLst>
                    <a:ext uri="{9D8B030D-6E8A-4147-A177-3AD203B41FA5}">
                      <a16:colId xmlns:a16="http://schemas.microsoft.com/office/drawing/2014/main" val="1298274382"/>
                    </a:ext>
                  </a:extLst>
                </a:gridCol>
                <a:gridCol w="520073">
                  <a:extLst>
                    <a:ext uri="{9D8B030D-6E8A-4147-A177-3AD203B41FA5}">
                      <a16:colId xmlns:a16="http://schemas.microsoft.com/office/drawing/2014/main" val="2077199641"/>
                    </a:ext>
                  </a:extLst>
                </a:gridCol>
                <a:gridCol w="393613">
                  <a:extLst>
                    <a:ext uri="{9D8B030D-6E8A-4147-A177-3AD203B41FA5}">
                      <a16:colId xmlns:a16="http://schemas.microsoft.com/office/drawing/2014/main" val="3194431518"/>
                    </a:ext>
                  </a:extLst>
                </a:gridCol>
                <a:gridCol w="410077">
                  <a:extLst>
                    <a:ext uri="{9D8B030D-6E8A-4147-A177-3AD203B41FA5}">
                      <a16:colId xmlns:a16="http://schemas.microsoft.com/office/drawing/2014/main" val="3541708073"/>
                    </a:ext>
                  </a:extLst>
                </a:gridCol>
                <a:gridCol w="410076">
                  <a:extLst>
                    <a:ext uri="{9D8B030D-6E8A-4147-A177-3AD203B41FA5}">
                      <a16:colId xmlns:a16="http://schemas.microsoft.com/office/drawing/2014/main" val="20020"/>
                    </a:ext>
                  </a:extLst>
                </a:gridCol>
                <a:gridCol w="425848">
                  <a:extLst>
                    <a:ext uri="{9D8B030D-6E8A-4147-A177-3AD203B41FA5}">
                      <a16:colId xmlns:a16="http://schemas.microsoft.com/office/drawing/2014/main" val="20021"/>
                    </a:ext>
                  </a:extLst>
                </a:gridCol>
              </a:tblGrid>
              <a:tr h="215253">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2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7620">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JUNI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JULI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AGS</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SEP</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OKT</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1525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525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21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372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Family 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2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Kunjungan</a:t>
                      </a:r>
                      <a:r>
                        <a:rPr lang="en-US" sz="1400" u="none" strike="noStrike" dirty="0">
                          <a:effectLst/>
                          <a:latin typeface="Tw Cen MT"/>
                        </a:rPr>
                        <a:t> </a:t>
                      </a:r>
                      <a:r>
                        <a:rPr lang="en-US" sz="1400" u="none" strike="noStrike" dirty="0" err="1">
                          <a:effectLst/>
                          <a:latin typeface="Tw Cen MT"/>
                        </a:rPr>
                        <a:t>ke</a:t>
                      </a:r>
                      <a:r>
                        <a:rPr lang="en-US" sz="1400" u="none" strike="noStrike" dirty="0">
                          <a:effectLst/>
                          <a:latin typeface="Tw Cen MT"/>
                        </a:rPr>
                        <a:t> </a:t>
                      </a:r>
                      <a:r>
                        <a:rPr lang="en-US" sz="1400" u="none" strike="noStrike" dirty="0" err="1">
                          <a:effectLst/>
                          <a:latin typeface="Tw Cen MT"/>
                        </a:rPr>
                        <a:t>rumah</a:t>
                      </a:r>
                      <a:r>
                        <a:rPr lang="en-US" sz="1400" u="none" strike="noStrike" dirty="0">
                          <a:effectLst/>
                          <a:latin typeface="Tw Cen MT"/>
                        </a:rPr>
                        <a:t> </a:t>
                      </a:r>
                      <a:r>
                        <a:rPr lang="en-US" sz="1400" u="none" strike="noStrike" dirty="0" err="1">
                          <a:effectLst/>
                          <a:latin typeface="Tw Cen MT"/>
                        </a:rPr>
                        <a:t>pasien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dirty="0" err="1">
                          <a:effectLst/>
                          <a:latin typeface="Tw Cen MT"/>
                        </a:rPr>
                        <a:t>rawat</a:t>
                      </a:r>
                      <a:r>
                        <a:rPr lang="en-US" sz="1400" u="none" strike="noStrike" dirty="0">
                          <a:effectLst/>
                          <a:latin typeface="Tw Cen MT"/>
                        </a:rPr>
                        <a:t> </a:t>
                      </a:r>
                      <a:r>
                        <a:rPr lang="en-US" sz="1400" u="none" strike="noStrike" dirty="0" err="1">
                          <a:effectLst/>
                          <a:latin typeface="Tw Cen MT"/>
                        </a:rPr>
                        <a:t>jalan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230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4129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1000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4129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21717">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5682">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32073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22762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67465">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Pengarusutamaan</a:t>
                      </a:r>
                      <a:r>
                        <a:rPr lang="en-US" sz="14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421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1568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172909" y="58648"/>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33</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298014" y="-102519"/>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263502F-E394-4E86-AABF-13674409AE44}"/>
              </a:ext>
            </a:extLst>
          </p:cNvPr>
          <p:cNvGraphicFramePr>
            <a:graphicFrameLocks/>
          </p:cNvGraphicFramePr>
          <p:nvPr>
            <p:extLst>
              <p:ext uri="{D42A27DB-BD31-4B8C-83A1-F6EECF244321}">
                <p14:modId xmlns:p14="http://schemas.microsoft.com/office/powerpoint/2010/main" val="2354722735"/>
              </p:ext>
            </p:extLst>
          </p:nvPr>
        </p:nvGraphicFramePr>
        <p:xfrm>
          <a:off x="404928" y="277979"/>
          <a:ext cx="10641496" cy="6482370"/>
        </p:xfrm>
        <a:graphic>
          <a:graphicData uri="http://schemas.openxmlformats.org/drawingml/2006/table">
            <a:tbl>
              <a:tblPr firstRow="1" bandRow="1"/>
              <a:tblGrid>
                <a:gridCol w="3742350">
                  <a:extLst>
                    <a:ext uri="{9D8B030D-6E8A-4147-A177-3AD203B41FA5}">
                      <a16:colId xmlns:a16="http://schemas.microsoft.com/office/drawing/2014/main" val="20000"/>
                    </a:ext>
                  </a:extLst>
                </a:gridCol>
                <a:gridCol w="698454">
                  <a:extLst>
                    <a:ext uri="{9D8B030D-6E8A-4147-A177-3AD203B41FA5}">
                      <a16:colId xmlns:a16="http://schemas.microsoft.com/office/drawing/2014/main" val="20001"/>
                    </a:ext>
                  </a:extLst>
                </a:gridCol>
                <a:gridCol w="698454">
                  <a:extLst>
                    <a:ext uri="{9D8B030D-6E8A-4147-A177-3AD203B41FA5}">
                      <a16:colId xmlns:a16="http://schemas.microsoft.com/office/drawing/2014/main" val="2867970434"/>
                    </a:ext>
                  </a:extLst>
                </a:gridCol>
                <a:gridCol w="698454">
                  <a:extLst>
                    <a:ext uri="{9D8B030D-6E8A-4147-A177-3AD203B41FA5}">
                      <a16:colId xmlns:a16="http://schemas.microsoft.com/office/drawing/2014/main" val="3462923299"/>
                    </a:ext>
                  </a:extLst>
                </a:gridCol>
                <a:gridCol w="698454">
                  <a:extLst>
                    <a:ext uri="{9D8B030D-6E8A-4147-A177-3AD203B41FA5}">
                      <a16:colId xmlns:a16="http://schemas.microsoft.com/office/drawing/2014/main" val="1876640696"/>
                    </a:ext>
                  </a:extLst>
                </a:gridCol>
                <a:gridCol w="698454">
                  <a:extLst>
                    <a:ext uri="{9D8B030D-6E8A-4147-A177-3AD203B41FA5}">
                      <a16:colId xmlns:a16="http://schemas.microsoft.com/office/drawing/2014/main" val="1774250723"/>
                    </a:ext>
                  </a:extLst>
                </a:gridCol>
                <a:gridCol w="698454">
                  <a:extLst>
                    <a:ext uri="{9D8B030D-6E8A-4147-A177-3AD203B41FA5}">
                      <a16:colId xmlns:a16="http://schemas.microsoft.com/office/drawing/2014/main" val="2993321020"/>
                    </a:ext>
                  </a:extLst>
                </a:gridCol>
                <a:gridCol w="698454">
                  <a:extLst>
                    <a:ext uri="{9D8B030D-6E8A-4147-A177-3AD203B41FA5}">
                      <a16:colId xmlns:a16="http://schemas.microsoft.com/office/drawing/2014/main" val="1475535138"/>
                    </a:ext>
                  </a:extLst>
                </a:gridCol>
                <a:gridCol w="349225">
                  <a:extLst>
                    <a:ext uri="{9D8B030D-6E8A-4147-A177-3AD203B41FA5}">
                      <a16:colId xmlns:a16="http://schemas.microsoft.com/office/drawing/2014/main" val="1613424897"/>
                    </a:ext>
                  </a:extLst>
                </a:gridCol>
                <a:gridCol w="349225">
                  <a:extLst>
                    <a:ext uri="{9D8B030D-6E8A-4147-A177-3AD203B41FA5}">
                      <a16:colId xmlns:a16="http://schemas.microsoft.com/office/drawing/2014/main" val="2697340541"/>
                    </a:ext>
                  </a:extLst>
                </a:gridCol>
                <a:gridCol w="655759">
                  <a:extLst>
                    <a:ext uri="{9D8B030D-6E8A-4147-A177-3AD203B41FA5}">
                      <a16:colId xmlns:a16="http://schemas.microsoft.com/office/drawing/2014/main" val="1628492303"/>
                    </a:ext>
                  </a:extLst>
                </a:gridCol>
                <a:gridCol w="655759">
                  <a:extLst>
                    <a:ext uri="{9D8B030D-6E8A-4147-A177-3AD203B41FA5}">
                      <a16:colId xmlns:a16="http://schemas.microsoft.com/office/drawing/2014/main" val="20011"/>
                    </a:ext>
                  </a:extLst>
                </a:gridCol>
              </a:tblGrid>
              <a:tr h="309652">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rPr>
                        <a:t>JENIS KEGIATAN</a:t>
                      </a:r>
                      <a:endParaRPr lang="en-US" sz="13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rPr>
                        <a:t>JAN</a:t>
                      </a:r>
                      <a:endParaRPr lang="en-US" sz="13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JUN</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JUL</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300" b="1" dirty="0">
                          <a:solidFill>
                            <a:schemeClr val="tx2"/>
                          </a:solidFill>
                          <a:latin typeface="Tw Cen MT"/>
                          <a:ea typeface="Verdana"/>
                          <a:cs typeface="Verdana"/>
                        </a:rPr>
                        <a:t>AGS</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a:txBody>
                    <a:bodyPr/>
                    <a:lstStyle/>
                    <a:p>
                      <a:pPr lvl="0" algn="ctr">
                        <a:buNone/>
                      </a:pPr>
                      <a:r>
                        <a:rPr lang="en-US" sz="1300" b="1" dirty="0">
                          <a:solidFill>
                            <a:schemeClr val="tx2"/>
                          </a:solidFill>
                          <a:latin typeface="Tw Cen MT"/>
                          <a:ea typeface="Verdana"/>
                          <a:cs typeface="Verdana"/>
                        </a:rPr>
                        <a:t>SEP</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cs typeface="Verdana"/>
                        </a:rPr>
                        <a:t>OKT</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3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gridSpan="2">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err="1">
                          <a:solidFill>
                            <a:schemeClr val="tx2"/>
                          </a:solidFill>
                          <a:latin typeface="Tw Cen MT"/>
                        </a:rPr>
                        <a:t>Okupasi</a:t>
                      </a:r>
                      <a:r>
                        <a:rPr lang="en-US" sz="1300" u="none" strike="noStrike" dirty="0">
                          <a:solidFill>
                            <a:schemeClr val="tx2"/>
                          </a:solidFill>
                          <a:latin typeface="Tw Cen MT"/>
                        </a:rPr>
                        <a:t> </a:t>
                      </a:r>
                      <a:r>
                        <a:rPr lang="en-US" sz="1300" u="none" strike="noStrike" err="1">
                          <a:solidFill>
                            <a:schemeClr val="tx2"/>
                          </a:solidFill>
                          <a:latin typeface="Tw Cen MT"/>
                        </a:rPr>
                        <a:t>Terapi</a:t>
                      </a:r>
                      <a:r>
                        <a:rPr lang="en-US" sz="1300" u="none" strike="noStrike" dirty="0">
                          <a:solidFill>
                            <a:schemeClr val="tx2"/>
                          </a:solidFill>
                          <a:latin typeface="Tw Cen MT"/>
                        </a:rPr>
                        <a:t> </a:t>
                      </a:r>
                      <a:r>
                        <a:rPr lang="en-US" sz="1300" u="none" strike="noStrike" err="1">
                          <a:solidFill>
                            <a:schemeClr val="tx2"/>
                          </a:solidFill>
                          <a:latin typeface="Tw Cen MT"/>
                        </a:rPr>
                        <a:t>Kerja</a:t>
                      </a:r>
                      <a:r>
                        <a:rPr lang="en-US" sz="1300" u="none" strike="noStrike" dirty="0">
                          <a:solidFill>
                            <a:schemeClr val="tx2"/>
                          </a:solidFill>
                          <a:latin typeface="Tw Cen MT"/>
                        </a:rPr>
                        <a:t> </a:t>
                      </a:r>
                      <a:r>
                        <a:rPr lang="en-US" sz="1300" u="none" strike="noStrike" err="1">
                          <a:solidFill>
                            <a:schemeClr val="tx2"/>
                          </a:solidFill>
                          <a:latin typeface="Tw Cen MT"/>
                        </a:rPr>
                        <a:t>Peternakan</a:t>
                      </a:r>
                      <a:r>
                        <a:rPr lang="en-US" sz="1300" u="none" strike="noStrike" dirty="0">
                          <a:solidFill>
                            <a:schemeClr val="tx2"/>
                          </a:solidFill>
                          <a:latin typeface="Tw Cen MT"/>
                        </a:rPr>
                        <a:t>/</a:t>
                      </a:r>
                      <a:r>
                        <a:rPr lang="en-US" sz="1300" u="none" strike="noStrike" err="1">
                          <a:solidFill>
                            <a:schemeClr val="tx2"/>
                          </a:solidFill>
                          <a:latin typeface="Tw Cen MT"/>
                        </a:rPr>
                        <a:t>Perikanan</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a:t>
                      </a:r>
                      <a:r>
                        <a:rPr lang="fi-FI" sz="1300" u="none" strike="noStrike" baseline="0" dirty="0">
                          <a:solidFill>
                            <a:schemeClr val="tx2"/>
                          </a:solidFill>
                          <a:latin typeface="Tw Cen MT" panose="020B0602020104020603" pitchFamily="34" charset="0"/>
                        </a:rPr>
                        <a:t> Cuci Motor</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Kewirausahaan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d. Okupasi Terapi Pertanian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a:t>
                      </a:r>
                      <a:r>
                        <a:rPr lang="fi-FI" sz="1300" u="none" strike="noStrike" baseline="0" dirty="0">
                          <a:solidFill>
                            <a:schemeClr val="tx2"/>
                          </a:solidFill>
                          <a:latin typeface="Tw Cen MT" panose="020B0602020104020603" pitchFamily="34" charset="0"/>
                        </a:rPr>
                        <a:t> kebersihan Lingkungan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2546">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2975927"/>
                  </a:ext>
                </a:extLst>
              </a:tr>
              <a:tr h="192546">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800823"/>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a. Okupasi Terapi Kerja Menyulam/Menjahit</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b. Okupasi Terapi Kerja Memasak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c. Okupasi Terapi Kerja Membuat Telor Asin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a:t>
                      </a:r>
                      <a:r>
                        <a:rPr lang="fi-FI" sz="1300" u="none" strike="noStrike" dirty="0">
                          <a:solidFill>
                            <a:schemeClr val="tx2"/>
                          </a:solidFill>
                          <a:latin typeface="Tw Cen MT"/>
                        </a:rPr>
                        <a:t> Okupasi Terapi Kerja </a:t>
                      </a:r>
                      <a:r>
                        <a:rPr lang="en-US" sz="1300" u="none" strike="noStrike" dirty="0">
                          <a:solidFill>
                            <a:schemeClr val="tx2"/>
                          </a:solidFill>
                          <a:latin typeface="Tw Cen MT"/>
                        </a:rPr>
                        <a:t> </a:t>
                      </a:r>
                      <a:r>
                        <a:rPr lang="en-US" sz="1300" u="none" strike="noStrike" err="1">
                          <a:solidFill>
                            <a:schemeClr val="tx2"/>
                          </a:solidFill>
                          <a:latin typeface="Tw Cen MT"/>
                        </a:rPr>
                        <a:t>Rumah</a:t>
                      </a:r>
                      <a:r>
                        <a:rPr lang="en-US" sz="1300" u="none" strike="noStrike" dirty="0">
                          <a:solidFill>
                            <a:schemeClr val="tx2"/>
                          </a:solidFill>
                          <a:latin typeface="Tw Cen MT"/>
                        </a:rPr>
                        <a:t> </a:t>
                      </a:r>
                      <a:r>
                        <a:rPr lang="en-US" sz="1300" u="none" strike="noStrike" err="1">
                          <a:solidFill>
                            <a:schemeClr val="tx2"/>
                          </a:solidFill>
                          <a:latin typeface="Tw Cen MT"/>
                        </a:rPr>
                        <a:t>Tangga</a:t>
                      </a:r>
                      <a:endParaRPr lang="en-US" sz="13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e. Okupasi Terapi Kerja Mainan Anak</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300" u="none" strike="noStrike" dirty="0">
                          <a:solidFill>
                            <a:schemeClr val="tx2"/>
                          </a:solidFill>
                          <a:latin typeface="Tw Cen MT" panose="020B0602020104020603" pitchFamily="34" charset="0"/>
                        </a:rPr>
                        <a:t>f. Okupasi Terapi Kerja Kerajinan  Tangan</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192546">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3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2958372897"/>
                  </a:ext>
                </a:extLst>
              </a:tr>
              <a:tr h="192546">
                <a:tc>
                  <a:txBody>
                    <a:bodyPr/>
                    <a:lstStyle/>
                    <a:p>
                      <a:pPr algn="l" fontAlgn="b"/>
                      <a:r>
                        <a:rPr lang="fi-FI"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h. Terapi Kerja kebersihan Lingkungan</a:t>
                      </a: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217434432"/>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err="1">
                          <a:solidFill>
                            <a:schemeClr val="tx2"/>
                          </a:solidFill>
                          <a:latin typeface="Tw Cen MT"/>
                        </a:rPr>
                        <a:t>Pasien</a:t>
                      </a:r>
                      <a:r>
                        <a:rPr lang="en-US" sz="1300" u="none" strike="noStrike" dirty="0">
                          <a:solidFill>
                            <a:schemeClr val="tx2"/>
                          </a:solidFill>
                          <a:latin typeface="Tw Cen MT"/>
                        </a:rPr>
                        <a:t> Laki-</a:t>
                      </a:r>
                      <a:r>
                        <a:rPr lang="en-US" sz="1300" u="none" strike="noStrike" err="1">
                          <a:solidFill>
                            <a:schemeClr val="tx2"/>
                          </a:solidFill>
                          <a:latin typeface="Tw Cen MT"/>
                        </a:rPr>
                        <a:t>laki</a:t>
                      </a:r>
                      <a:r>
                        <a:rPr lang="en-US" sz="1300" u="none" strike="noStrike" dirty="0">
                          <a:solidFill>
                            <a:schemeClr val="tx2"/>
                          </a:solidFill>
                          <a:latin typeface="Tw Cen MT"/>
                        </a:rPr>
                        <a:t> dan </a:t>
                      </a:r>
                      <a:r>
                        <a:rPr lang="en-US" sz="1300" u="none" strike="noStrike" err="1">
                          <a:solidFill>
                            <a:schemeClr val="tx2"/>
                          </a:solidFill>
                          <a:latin typeface="Tw Cen MT"/>
                        </a:rPr>
                        <a:t>Perempuan</a:t>
                      </a:r>
                      <a:endParaRPr lang="en-US" sz="13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a. </a:t>
                      </a:r>
                      <a:r>
                        <a:rPr lang="en-US" sz="1300" u="none" strike="noStrike" dirty="0" err="1">
                          <a:solidFill>
                            <a:schemeClr val="tx2"/>
                          </a:solidFill>
                          <a:latin typeface="Tw Cen MT"/>
                        </a:rPr>
                        <a:t>Okupasi</a:t>
                      </a:r>
                      <a:r>
                        <a:rPr lang="en-US" sz="1300" u="none" strike="noStrike" dirty="0">
                          <a:solidFill>
                            <a:schemeClr val="tx2"/>
                          </a:solidFill>
                          <a:latin typeface="Tw Cen MT"/>
                        </a:rPr>
                        <a:t>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Musik</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b. </a:t>
                      </a:r>
                      <a:r>
                        <a:rPr lang="en-US" sz="1300" u="none" strike="noStrike" dirty="0" err="1">
                          <a:solidFill>
                            <a:schemeClr val="tx2"/>
                          </a:solidFill>
                          <a:latin typeface="Tw Cen MT"/>
                        </a:rPr>
                        <a:t>Okupasi</a:t>
                      </a:r>
                      <a:r>
                        <a:rPr lang="en-US" sz="1300" u="none" strike="noStrike" dirty="0">
                          <a:solidFill>
                            <a:schemeClr val="tx2"/>
                          </a:solidFill>
                          <a:latin typeface="Tw Cen MT"/>
                        </a:rPr>
                        <a:t>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Bermain</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c. </a:t>
                      </a:r>
                      <a:r>
                        <a:rPr lang="en-US" sz="1300" u="none" strike="noStrike" dirty="0" err="1">
                          <a:solidFill>
                            <a:schemeClr val="tx2"/>
                          </a:solidFill>
                          <a:latin typeface="Tw Cen MT"/>
                        </a:rPr>
                        <a:t>Okupasi</a:t>
                      </a:r>
                      <a:r>
                        <a:rPr lang="en-US" sz="1300" u="none" strike="noStrike" dirty="0">
                          <a:solidFill>
                            <a:schemeClr val="tx2"/>
                          </a:solidFill>
                          <a:latin typeface="Tw Cen MT"/>
                        </a:rPr>
                        <a:t>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Gerak</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6"/>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d. </a:t>
                      </a:r>
                      <a:r>
                        <a:rPr lang="en-US" sz="1300" u="none" strike="noStrike" dirty="0" err="1">
                          <a:solidFill>
                            <a:schemeClr val="tx2"/>
                          </a:solidFill>
                          <a:latin typeface="Tw Cen MT"/>
                        </a:rPr>
                        <a:t>Terapi</a:t>
                      </a:r>
                      <a:r>
                        <a:rPr lang="en-US" sz="1300" u="none" strike="noStrike" dirty="0">
                          <a:solidFill>
                            <a:schemeClr val="tx2"/>
                          </a:solidFill>
                          <a:latin typeface="Tw Cen MT"/>
                        </a:rPr>
                        <a:t> Agama</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dirty="0">
                          <a:solidFill>
                            <a:srgbClr val="000000"/>
                          </a:solidFill>
                          <a:effectLst/>
                          <a:latin typeface="Tw Cen MT" panose="020B0602020104020603" pitchFamily="34" charset="0"/>
                        </a:rPr>
                        <a:t>102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e.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Kelompok</a:t>
                      </a:r>
                      <a:r>
                        <a:rPr lang="en-US" sz="1300" u="none" strike="noStrike" dirty="0">
                          <a:solidFill>
                            <a:schemeClr val="tx2"/>
                          </a:solidFill>
                          <a:latin typeface="Tw Cen MT"/>
                        </a:rPr>
                        <a:t> </a:t>
                      </a:r>
                      <a:r>
                        <a:rPr lang="en-US" sz="1300" u="none" strike="noStrike" dirty="0" err="1">
                          <a:solidFill>
                            <a:schemeClr val="tx2"/>
                          </a:solidFill>
                          <a:latin typeface="Tw Cen MT"/>
                        </a:rPr>
                        <a:t>Sosial</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8"/>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f. </a:t>
                      </a:r>
                      <a:r>
                        <a:rPr lang="en-US" sz="1300" u="none" strike="noStrike" dirty="0" err="1">
                          <a:solidFill>
                            <a:schemeClr val="tx2"/>
                          </a:solidFill>
                          <a:latin typeface="Tw Cen MT"/>
                        </a:rPr>
                        <a:t>Terapi</a:t>
                      </a:r>
                      <a:r>
                        <a:rPr lang="en-US" sz="1300" u="none" strike="noStrike" dirty="0">
                          <a:solidFill>
                            <a:schemeClr val="tx2"/>
                          </a:solidFill>
                          <a:latin typeface="Tw Cen MT"/>
                        </a:rPr>
                        <a:t> </a:t>
                      </a:r>
                      <a:r>
                        <a:rPr lang="en-US" sz="1300" u="none" strike="noStrike" dirty="0" err="1">
                          <a:solidFill>
                            <a:schemeClr val="tx2"/>
                          </a:solidFill>
                          <a:latin typeface="Tw Cen MT"/>
                        </a:rPr>
                        <a:t>Rekreasi</a:t>
                      </a:r>
                      <a:r>
                        <a:rPr lang="en-US" sz="1300" u="none" strike="noStrike" dirty="0">
                          <a:solidFill>
                            <a:schemeClr val="tx2"/>
                          </a:solidFill>
                          <a:latin typeface="Tw Cen MT"/>
                        </a:rPr>
                        <a:t>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a:rPr>
                        <a:t>g. </a:t>
                      </a:r>
                      <a:r>
                        <a:rPr lang="en-US" sz="1300" u="none" strike="noStrike" dirty="0" err="1">
                          <a:solidFill>
                            <a:schemeClr val="tx2"/>
                          </a:solidFill>
                          <a:latin typeface="Tw Cen MT"/>
                        </a:rPr>
                        <a:t>Terapi</a:t>
                      </a:r>
                      <a:r>
                        <a:rPr lang="en-US" sz="1300" u="none" strike="noStrike" dirty="0">
                          <a:solidFill>
                            <a:schemeClr val="tx2"/>
                          </a:solidFill>
                          <a:latin typeface="Tw Cen MT"/>
                        </a:rPr>
                        <a:t> ADL</a:t>
                      </a:r>
                      <a:endParaRPr lang="en-US" sz="13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78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0"/>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latin typeface="Tw Cen MT" panose="020B0602020104020603" pitchFamily="34" charset="0"/>
                        </a:rPr>
                        <a:t>h. </a:t>
                      </a:r>
                      <a:r>
                        <a:rPr lang="en-US" sz="1300" u="none" strike="noStrike" dirty="0" err="1">
                          <a:solidFill>
                            <a:schemeClr val="tx2"/>
                          </a:solidFill>
                          <a:latin typeface="Tw Cen MT" panose="020B0602020104020603" pitchFamily="34" charset="0"/>
                        </a:rPr>
                        <a:t>Terapi</a:t>
                      </a:r>
                      <a:r>
                        <a:rPr lang="en-US" sz="1300" u="none" strike="noStrike" dirty="0">
                          <a:solidFill>
                            <a:schemeClr val="tx2"/>
                          </a:solidFill>
                          <a:latin typeface="Tw Cen MT" panose="020B0602020104020603" pitchFamily="34" charset="0"/>
                        </a:rPr>
                        <a:t> Family Gathering   </a:t>
                      </a:r>
                      <a:endParaRPr lang="en-US" sz="13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25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300" dirty="0" err="1">
                          <a:solidFill>
                            <a:schemeClr val="tx2"/>
                          </a:solidFill>
                          <a:latin typeface="Tw Cen MT"/>
                        </a:rPr>
                        <a:t>i</a:t>
                      </a:r>
                      <a:r>
                        <a:rPr lang="en-US" sz="1300" dirty="0">
                          <a:solidFill>
                            <a:schemeClr val="tx2"/>
                          </a:solidFill>
                          <a:latin typeface="Tw Cen MT"/>
                        </a:rPr>
                        <a:t>.</a:t>
                      </a:r>
                      <a:r>
                        <a:rPr lang="en-US" sz="1300" baseline="0" dirty="0">
                          <a:solidFill>
                            <a:schemeClr val="tx2"/>
                          </a:solidFill>
                          <a:latin typeface="Tw Cen MT"/>
                        </a:rPr>
                        <a:t> </a:t>
                      </a:r>
                      <a:r>
                        <a:rPr lang="en-US" sz="1300" baseline="0" dirty="0" err="1">
                          <a:solidFill>
                            <a:schemeClr val="tx2"/>
                          </a:solidFill>
                          <a:latin typeface="Tw Cen MT"/>
                        </a:rPr>
                        <a:t>Terapi</a:t>
                      </a:r>
                      <a:r>
                        <a:rPr lang="en-US" sz="1300" baseline="0" dirty="0">
                          <a:solidFill>
                            <a:schemeClr val="tx2"/>
                          </a:solidFill>
                          <a:latin typeface="Tw Cen MT"/>
                        </a:rPr>
                        <a:t> Day Care</a:t>
                      </a:r>
                      <a:endParaRPr lang="en-US" sz="13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2"/>
                  </a:ext>
                </a:extLst>
              </a:tr>
              <a:tr h="192546">
                <a:tc>
                  <a:txBody>
                    <a:bodyPr/>
                    <a:lstStyle/>
                    <a:p>
                      <a:r>
                        <a:rPr lang="en-US" sz="1300" dirty="0">
                          <a:solidFill>
                            <a:schemeClr val="tx2"/>
                          </a:solidFill>
                          <a:latin typeface="Tw Cen MT"/>
                        </a:rPr>
                        <a:t>j. Home Visit</a:t>
                      </a: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300" b="0" i="0" u="none" strike="noStrike" dirty="0">
                          <a:solidFill>
                            <a:srgbClr val="000000"/>
                          </a:solidFill>
                          <a:effectLst/>
                          <a:latin typeface="Tw Cen MT"/>
                        </a:rPr>
                        <a:t>117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20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2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3988023631"/>
                  </a:ext>
                </a:extLst>
              </a:tr>
            </a:tbl>
          </a:graphicData>
        </a:graphic>
      </p:graphicFrame>
      <p:sp>
        <p:nvSpPr>
          <p:cNvPr id="5" name="Rounded Rectangle 5">
            <a:extLst>
              <a:ext uri="{FF2B5EF4-FFF2-40B4-BE49-F238E27FC236}">
                <a16:creationId xmlns:a16="http://schemas.microsoft.com/office/drawing/2014/main" id="{B765D9A2-ED1B-4F24-836F-C9A55FE6AC00}"/>
              </a:ext>
            </a:extLst>
          </p:cNvPr>
          <p:cNvSpPr/>
          <p:nvPr/>
        </p:nvSpPr>
        <p:spPr>
          <a:xfrm>
            <a:off x="992352" y="97651"/>
            <a:ext cx="4471083"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mtClean="0"/>
              <a:t>34</a:t>
            </a:fld>
            <a:endParaRPr lang="zh-CN" altLang="en-US"/>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spTree>
    <p:extLst>
      <p:ext uri="{BB962C8B-B14F-4D97-AF65-F5344CB8AC3E}">
        <p14:creationId xmlns:p14="http://schemas.microsoft.com/office/powerpoint/2010/main" val="306882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789527152"/>
              </p:ext>
            </p:extLst>
          </p:nvPr>
        </p:nvGraphicFramePr>
        <p:xfrm>
          <a:off x="335742" y="945530"/>
          <a:ext cx="10000956" cy="3375623"/>
        </p:xfrm>
        <a:graphic>
          <a:graphicData uri="http://schemas.openxmlformats.org/drawingml/2006/table">
            <a:tbl>
              <a:tblPr firstRow="1" bandRow="1"/>
              <a:tblGrid>
                <a:gridCol w="621600">
                  <a:extLst>
                    <a:ext uri="{9D8B030D-6E8A-4147-A177-3AD203B41FA5}">
                      <a16:colId xmlns:a16="http://schemas.microsoft.com/office/drawing/2014/main" val="20000"/>
                    </a:ext>
                  </a:extLst>
                </a:gridCol>
                <a:gridCol w="1666121">
                  <a:extLst>
                    <a:ext uri="{9D8B030D-6E8A-4147-A177-3AD203B41FA5}">
                      <a16:colId xmlns:a16="http://schemas.microsoft.com/office/drawing/2014/main" val="20001"/>
                    </a:ext>
                  </a:extLst>
                </a:gridCol>
                <a:gridCol w="749754">
                  <a:extLst>
                    <a:ext uri="{9D8B030D-6E8A-4147-A177-3AD203B41FA5}">
                      <a16:colId xmlns:a16="http://schemas.microsoft.com/office/drawing/2014/main" val="20002"/>
                    </a:ext>
                  </a:extLst>
                </a:gridCol>
                <a:gridCol w="721988">
                  <a:extLst>
                    <a:ext uri="{9D8B030D-6E8A-4147-A177-3AD203B41FA5}">
                      <a16:colId xmlns:a16="http://schemas.microsoft.com/office/drawing/2014/main" val="2637998076"/>
                    </a:ext>
                  </a:extLst>
                </a:gridCol>
                <a:gridCol w="891586">
                  <a:extLst>
                    <a:ext uri="{9D8B030D-6E8A-4147-A177-3AD203B41FA5}">
                      <a16:colId xmlns:a16="http://schemas.microsoft.com/office/drawing/2014/main" val="20004"/>
                    </a:ext>
                  </a:extLst>
                </a:gridCol>
                <a:gridCol w="792720">
                  <a:extLst>
                    <a:ext uri="{9D8B030D-6E8A-4147-A177-3AD203B41FA5}">
                      <a16:colId xmlns:a16="http://schemas.microsoft.com/office/drawing/2014/main" val="1347853957"/>
                    </a:ext>
                  </a:extLst>
                </a:gridCol>
                <a:gridCol w="823111">
                  <a:extLst>
                    <a:ext uri="{9D8B030D-6E8A-4147-A177-3AD203B41FA5}">
                      <a16:colId xmlns:a16="http://schemas.microsoft.com/office/drawing/2014/main" val="3716031201"/>
                    </a:ext>
                  </a:extLst>
                </a:gridCol>
                <a:gridCol w="811449">
                  <a:extLst>
                    <a:ext uri="{9D8B030D-6E8A-4147-A177-3AD203B41FA5}">
                      <a16:colId xmlns:a16="http://schemas.microsoft.com/office/drawing/2014/main" val="4180944942"/>
                    </a:ext>
                  </a:extLst>
                </a:gridCol>
                <a:gridCol w="693092">
                  <a:extLst>
                    <a:ext uri="{9D8B030D-6E8A-4147-A177-3AD203B41FA5}">
                      <a16:colId xmlns:a16="http://schemas.microsoft.com/office/drawing/2014/main" val="3237688527"/>
                    </a:ext>
                  </a:extLst>
                </a:gridCol>
                <a:gridCol w="798389">
                  <a:extLst>
                    <a:ext uri="{9D8B030D-6E8A-4147-A177-3AD203B41FA5}">
                      <a16:colId xmlns:a16="http://schemas.microsoft.com/office/drawing/2014/main" val="1379797610"/>
                    </a:ext>
                  </a:extLst>
                </a:gridCol>
                <a:gridCol w="715573">
                  <a:extLst>
                    <a:ext uri="{9D8B030D-6E8A-4147-A177-3AD203B41FA5}">
                      <a16:colId xmlns:a16="http://schemas.microsoft.com/office/drawing/2014/main" val="2195656981"/>
                    </a:ext>
                  </a:extLst>
                </a:gridCol>
                <a:gridCol w="715573">
                  <a:extLst>
                    <a:ext uri="{9D8B030D-6E8A-4147-A177-3AD203B41FA5}">
                      <a16:colId xmlns:a16="http://schemas.microsoft.com/office/drawing/2014/main" val="20011"/>
                    </a:ext>
                  </a:extLst>
                </a:gridCol>
              </a:tblGrid>
              <a:tr h="57847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AGS</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SEP</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OKT</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13.125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3.295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11.090</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4526</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5,003</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5,567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4,661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4.715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11.555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2.444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2062,5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2151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1879,5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2324,5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21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91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65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14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78</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276646" y="22111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stretch>
            <a:fillRect/>
          </a:stretch>
        </p:blipFill>
        <p:spPr>
          <a:xfrm>
            <a:off x="335742"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FF86EE2-C979-415A-A79C-0BD5FDCFC59D}"/>
              </a:ext>
            </a:extLst>
          </p:cNvPr>
          <p:cNvGraphicFramePr>
            <a:graphicFrameLocks noGrp="1"/>
          </p:cNvGraphicFramePr>
          <p:nvPr>
            <p:extLst>
              <p:ext uri="{D42A27DB-BD31-4B8C-83A1-F6EECF244321}">
                <p14:modId xmlns:p14="http://schemas.microsoft.com/office/powerpoint/2010/main" val="3244657976"/>
              </p:ext>
            </p:extLst>
          </p:nvPr>
        </p:nvGraphicFramePr>
        <p:xfrm>
          <a:off x="738175" y="565437"/>
          <a:ext cx="6775809" cy="6357255"/>
        </p:xfrm>
        <a:graphic>
          <a:graphicData uri="http://schemas.openxmlformats.org/drawingml/2006/table">
            <a:tbl>
              <a:tblPr firstRow="1" bandRow="1"/>
              <a:tblGrid>
                <a:gridCol w="299298">
                  <a:extLst>
                    <a:ext uri="{9D8B030D-6E8A-4147-A177-3AD203B41FA5}">
                      <a16:colId xmlns:a16="http://schemas.microsoft.com/office/drawing/2014/main" val="1202661107"/>
                    </a:ext>
                  </a:extLst>
                </a:gridCol>
                <a:gridCol w="241741">
                  <a:extLst>
                    <a:ext uri="{9D8B030D-6E8A-4147-A177-3AD203B41FA5}">
                      <a16:colId xmlns:a16="http://schemas.microsoft.com/office/drawing/2014/main" val="2806811701"/>
                    </a:ext>
                  </a:extLst>
                </a:gridCol>
                <a:gridCol w="1629209">
                  <a:extLst>
                    <a:ext uri="{9D8B030D-6E8A-4147-A177-3AD203B41FA5}">
                      <a16:colId xmlns:a16="http://schemas.microsoft.com/office/drawing/2014/main" val="71449140"/>
                    </a:ext>
                  </a:extLst>
                </a:gridCol>
                <a:gridCol w="444743">
                  <a:extLst>
                    <a:ext uri="{9D8B030D-6E8A-4147-A177-3AD203B41FA5}">
                      <a16:colId xmlns:a16="http://schemas.microsoft.com/office/drawing/2014/main" val="1486579512"/>
                    </a:ext>
                  </a:extLst>
                </a:gridCol>
                <a:gridCol w="602874">
                  <a:extLst>
                    <a:ext uri="{9D8B030D-6E8A-4147-A177-3AD203B41FA5}">
                      <a16:colId xmlns:a16="http://schemas.microsoft.com/office/drawing/2014/main" val="3217838377"/>
                    </a:ext>
                  </a:extLst>
                </a:gridCol>
                <a:gridCol w="444743">
                  <a:extLst>
                    <a:ext uri="{9D8B030D-6E8A-4147-A177-3AD203B41FA5}">
                      <a16:colId xmlns:a16="http://schemas.microsoft.com/office/drawing/2014/main" val="3006791320"/>
                    </a:ext>
                  </a:extLst>
                </a:gridCol>
                <a:gridCol w="444743">
                  <a:extLst>
                    <a:ext uri="{9D8B030D-6E8A-4147-A177-3AD203B41FA5}">
                      <a16:colId xmlns:a16="http://schemas.microsoft.com/office/drawing/2014/main" val="1277210315"/>
                    </a:ext>
                  </a:extLst>
                </a:gridCol>
                <a:gridCol w="444743">
                  <a:extLst>
                    <a:ext uri="{9D8B030D-6E8A-4147-A177-3AD203B41FA5}">
                      <a16:colId xmlns:a16="http://schemas.microsoft.com/office/drawing/2014/main" val="4016322314"/>
                    </a:ext>
                  </a:extLst>
                </a:gridCol>
                <a:gridCol w="444743">
                  <a:extLst>
                    <a:ext uri="{9D8B030D-6E8A-4147-A177-3AD203B41FA5}">
                      <a16:colId xmlns:a16="http://schemas.microsoft.com/office/drawing/2014/main" val="478908292"/>
                    </a:ext>
                  </a:extLst>
                </a:gridCol>
                <a:gridCol w="444743">
                  <a:extLst>
                    <a:ext uri="{9D8B030D-6E8A-4147-A177-3AD203B41FA5}">
                      <a16:colId xmlns:a16="http://schemas.microsoft.com/office/drawing/2014/main" val="1584633514"/>
                    </a:ext>
                  </a:extLst>
                </a:gridCol>
                <a:gridCol w="444743">
                  <a:extLst>
                    <a:ext uri="{9D8B030D-6E8A-4147-A177-3AD203B41FA5}">
                      <a16:colId xmlns:a16="http://schemas.microsoft.com/office/drawing/2014/main" val="1860171527"/>
                    </a:ext>
                  </a:extLst>
                </a:gridCol>
                <a:gridCol w="444743">
                  <a:extLst>
                    <a:ext uri="{9D8B030D-6E8A-4147-A177-3AD203B41FA5}">
                      <a16:colId xmlns:a16="http://schemas.microsoft.com/office/drawing/2014/main" val="3433984557"/>
                    </a:ext>
                  </a:extLst>
                </a:gridCol>
                <a:gridCol w="444743">
                  <a:extLst>
                    <a:ext uri="{9D8B030D-6E8A-4147-A177-3AD203B41FA5}">
                      <a16:colId xmlns:a16="http://schemas.microsoft.com/office/drawing/2014/main" val="20012"/>
                    </a:ext>
                  </a:extLst>
                </a:gridCol>
              </a:tblGrid>
              <a:tr h="29532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295329">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SEP</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OKT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50403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2064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2253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264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29532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rtl="0"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7" name="Rounded Rectangle 5">
            <a:extLst>
              <a:ext uri="{FF2B5EF4-FFF2-40B4-BE49-F238E27FC236}">
                <a16:creationId xmlns:a16="http://schemas.microsoft.com/office/drawing/2014/main" id="{54497701-5D90-4546-A2E8-CB41227B9A25}"/>
              </a:ext>
            </a:extLst>
          </p:cNvPr>
          <p:cNvSpPr/>
          <p:nvPr/>
        </p:nvSpPr>
        <p:spPr>
          <a:xfrm>
            <a:off x="1059858" y="9522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BA154C48-0273-436A-A004-92B291E29291}"/>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pic>
        <p:nvPicPr>
          <p:cNvPr id="6" name="Picture 5">
            <a:extLst>
              <a:ext uri="{FF2B5EF4-FFF2-40B4-BE49-F238E27FC236}">
                <a16:creationId xmlns:a16="http://schemas.microsoft.com/office/drawing/2014/main" id="{B3630F40-A429-414C-924B-F922B34B6FC4}"/>
              </a:ext>
            </a:extLst>
          </p:cNvPr>
          <p:cNvPicPr>
            <a:picLocks noChangeAspect="1"/>
          </p:cNvPicPr>
          <p:nvPr/>
        </p:nvPicPr>
        <p:blipFill>
          <a:blip r:embed="rId2"/>
          <a:stretch>
            <a:fillRect/>
          </a:stretch>
        </p:blipFill>
        <p:spPr>
          <a:xfrm>
            <a:off x="354520" y="95220"/>
            <a:ext cx="652329" cy="652329"/>
          </a:xfrm>
          <a:prstGeom prst="rect">
            <a:avLst/>
          </a:prstGeom>
        </p:spPr>
      </p:pic>
    </p:spTree>
    <p:extLst>
      <p:ext uri="{BB962C8B-B14F-4D97-AF65-F5344CB8AC3E}">
        <p14:creationId xmlns:p14="http://schemas.microsoft.com/office/powerpoint/2010/main" val="373945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2898007889"/>
              </p:ext>
            </p:extLst>
          </p:nvPr>
        </p:nvGraphicFramePr>
        <p:xfrm>
          <a:off x="457197" y="583086"/>
          <a:ext cx="9309659" cy="6227176"/>
        </p:xfrm>
        <a:graphic>
          <a:graphicData uri="http://schemas.openxmlformats.org/drawingml/2006/table">
            <a:tbl>
              <a:tblPr firstRow="1" bandRow="1"/>
              <a:tblGrid>
                <a:gridCol w="347544">
                  <a:extLst>
                    <a:ext uri="{9D8B030D-6E8A-4147-A177-3AD203B41FA5}">
                      <a16:colId xmlns:a16="http://schemas.microsoft.com/office/drawing/2014/main" val="20000"/>
                    </a:ext>
                  </a:extLst>
                </a:gridCol>
                <a:gridCol w="1501925">
                  <a:extLst>
                    <a:ext uri="{9D8B030D-6E8A-4147-A177-3AD203B41FA5}">
                      <a16:colId xmlns:a16="http://schemas.microsoft.com/office/drawing/2014/main" val="20001"/>
                    </a:ext>
                  </a:extLst>
                </a:gridCol>
                <a:gridCol w="746019">
                  <a:extLst>
                    <a:ext uri="{9D8B030D-6E8A-4147-A177-3AD203B41FA5}">
                      <a16:colId xmlns:a16="http://schemas.microsoft.com/office/drawing/2014/main" val="20002"/>
                    </a:ext>
                  </a:extLst>
                </a:gridCol>
                <a:gridCol w="746019">
                  <a:extLst>
                    <a:ext uri="{9D8B030D-6E8A-4147-A177-3AD203B41FA5}">
                      <a16:colId xmlns:a16="http://schemas.microsoft.com/office/drawing/2014/main" val="817353992"/>
                    </a:ext>
                  </a:extLst>
                </a:gridCol>
                <a:gridCol w="746019">
                  <a:extLst>
                    <a:ext uri="{9D8B030D-6E8A-4147-A177-3AD203B41FA5}">
                      <a16:colId xmlns:a16="http://schemas.microsoft.com/office/drawing/2014/main" val="2255080640"/>
                    </a:ext>
                  </a:extLst>
                </a:gridCol>
                <a:gridCol w="746019">
                  <a:extLst>
                    <a:ext uri="{9D8B030D-6E8A-4147-A177-3AD203B41FA5}">
                      <a16:colId xmlns:a16="http://schemas.microsoft.com/office/drawing/2014/main" val="2786066295"/>
                    </a:ext>
                  </a:extLst>
                </a:gridCol>
                <a:gridCol w="746019">
                  <a:extLst>
                    <a:ext uri="{9D8B030D-6E8A-4147-A177-3AD203B41FA5}">
                      <a16:colId xmlns:a16="http://schemas.microsoft.com/office/drawing/2014/main" val="1530114063"/>
                    </a:ext>
                  </a:extLst>
                </a:gridCol>
                <a:gridCol w="746019">
                  <a:extLst>
                    <a:ext uri="{9D8B030D-6E8A-4147-A177-3AD203B41FA5}">
                      <a16:colId xmlns:a16="http://schemas.microsoft.com/office/drawing/2014/main" val="2850544782"/>
                    </a:ext>
                  </a:extLst>
                </a:gridCol>
                <a:gridCol w="746019">
                  <a:extLst>
                    <a:ext uri="{9D8B030D-6E8A-4147-A177-3AD203B41FA5}">
                      <a16:colId xmlns:a16="http://schemas.microsoft.com/office/drawing/2014/main" val="3848911372"/>
                    </a:ext>
                  </a:extLst>
                </a:gridCol>
                <a:gridCol w="746019">
                  <a:extLst>
                    <a:ext uri="{9D8B030D-6E8A-4147-A177-3AD203B41FA5}">
                      <a16:colId xmlns:a16="http://schemas.microsoft.com/office/drawing/2014/main" val="1782902603"/>
                    </a:ext>
                  </a:extLst>
                </a:gridCol>
                <a:gridCol w="746019">
                  <a:extLst>
                    <a:ext uri="{9D8B030D-6E8A-4147-A177-3AD203B41FA5}">
                      <a16:colId xmlns:a16="http://schemas.microsoft.com/office/drawing/2014/main" val="475011567"/>
                    </a:ext>
                  </a:extLst>
                </a:gridCol>
                <a:gridCol w="746019">
                  <a:extLst>
                    <a:ext uri="{9D8B030D-6E8A-4147-A177-3AD203B41FA5}">
                      <a16:colId xmlns:a16="http://schemas.microsoft.com/office/drawing/2014/main" val="20011"/>
                    </a:ext>
                  </a:extLst>
                </a:gridCol>
              </a:tblGrid>
              <a:tr h="253006">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NO</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KEGIATAN/ TINDAKAN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600" b="1" u="none" strike="noStrike" dirty="0">
                          <a:solidFill>
                            <a:schemeClr val="tx2"/>
                          </a:solidFill>
                          <a:effectLst/>
                          <a:latin typeface="Tw Cen MT" panose="020B0602020104020603" pitchFamily="34" charset="0"/>
                          <a:ea typeface="Verdana"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246767">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SEP</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400" b="1" i="0" u="none" strike="noStrike" dirty="0">
                          <a:solidFill>
                            <a:schemeClr val="tx2"/>
                          </a:solidFill>
                          <a:effectLst/>
                          <a:latin typeface="Tw Cen MT"/>
                          <a:ea typeface="Verdana"/>
                        </a:rPr>
                        <a:t>OKT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1"/>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1</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pasien</a:t>
                      </a:r>
                      <a:endParaRPr lang="en-US" sz="14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Jiwa </a:t>
                      </a:r>
                      <a:r>
                        <a:rPr lang="en-US" sz="1400" u="none" strike="noStrike" baseline="0" err="1">
                          <a:solidFill>
                            <a:schemeClr val="tx2"/>
                          </a:solidFill>
                          <a:effectLst/>
                          <a:latin typeface="Tw Cen MT"/>
                          <a:ea typeface="Verdana"/>
                        </a:rPr>
                        <a:t>Dewasa</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2253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NAPZA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Geriatri</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dirty="0" err="1">
                          <a:solidFill>
                            <a:schemeClr val="tx2"/>
                          </a:solidFill>
                          <a:effectLst/>
                          <a:latin typeface="Tw Cen MT"/>
                          <a:ea typeface="Verdana"/>
                        </a:rPr>
                        <a:t>Bebas</a:t>
                      </a:r>
                      <a:r>
                        <a:rPr lang="en-US" sz="1400" u="none" strike="noStrike" dirty="0">
                          <a:solidFill>
                            <a:schemeClr val="tx2"/>
                          </a:solidFill>
                          <a:effectLst/>
                          <a:latin typeface="Tw Cen MT"/>
                          <a:ea typeface="Verdana"/>
                        </a:rPr>
                        <a:t> </a:t>
                      </a:r>
                      <a:r>
                        <a:rPr lang="en-US" sz="1400" u="none" strike="noStrike" dirty="0" err="1">
                          <a:solidFill>
                            <a:schemeClr val="tx2"/>
                          </a:solidFill>
                          <a:effectLst/>
                          <a:latin typeface="Tw Cen MT"/>
                          <a:ea typeface="Verdana"/>
                        </a:rPr>
                        <a:t>Narkoba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Sk</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67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Sehat</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Fisik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Penerbitan</a:t>
                      </a:r>
                      <a:r>
                        <a:rPr lang="en-US" sz="1400" u="none" strike="noStrike" dirty="0">
                          <a:solidFill>
                            <a:schemeClr val="tx2"/>
                          </a:solidFill>
                          <a:effectLst/>
                          <a:latin typeface="Tw Cen MT"/>
                          <a:ea typeface="Verdana"/>
                        </a:rPr>
                        <a:t> SK </a:t>
                      </a:r>
                      <a:r>
                        <a:rPr lang="en-US" sz="1400" u="none" strike="noStrike" err="1">
                          <a:solidFill>
                            <a:schemeClr val="tx2"/>
                          </a:solidFill>
                          <a:effectLst/>
                          <a:latin typeface="Tw Cen MT"/>
                          <a:ea typeface="Verdana"/>
                        </a:rPr>
                        <a:t>Sakit</a:t>
                      </a:r>
                      <a:r>
                        <a:rPr lang="en-US" sz="1400" u="none" strike="noStrike" dirty="0">
                          <a:solidFill>
                            <a:schemeClr val="tx2"/>
                          </a:solidFill>
                          <a:effectLst/>
                          <a:latin typeface="Tw Cen MT"/>
                          <a:ea typeface="Verdana"/>
                        </a:rPr>
                        <a:t> Jiwa</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Pemeriksaan</a:t>
                      </a:r>
                      <a:r>
                        <a:rPr lang="en-US" sz="1400" u="none" strike="noStrike" dirty="0">
                          <a:solidFill>
                            <a:schemeClr val="tx2"/>
                          </a:solidFill>
                          <a:effectLst/>
                          <a:latin typeface="Tw Cen MT"/>
                          <a:ea typeface="Verdana"/>
                        </a:rPr>
                        <a:t> </a:t>
                      </a:r>
                      <a:r>
                        <a:rPr lang="en-US" sz="1400" u="none" strike="noStrike" err="1">
                          <a:solidFill>
                            <a:schemeClr val="tx2"/>
                          </a:solidFill>
                          <a:effectLst/>
                          <a:latin typeface="Tw Cen MT"/>
                          <a:ea typeface="Verdana"/>
                        </a:rPr>
                        <a:t>Visum</a:t>
                      </a:r>
                      <a:r>
                        <a:rPr lang="en-US" sz="1400" u="none" strike="noStrike" dirty="0">
                          <a:solidFill>
                            <a:schemeClr val="tx2"/>
                          </a:solidFill>
                          <a:effectLst/>
                          <a:latin typeface="Tw Cen MT"/>
                          <a:ea typeface="Verdana"/>
                        </a:rPr>
                        <a:t> et </a:t>
                      </a:r>
                      <a:r>
                        <a:rPr lang="en-US" sz="1400" u="none" strike="noStrike" err="1">
                          <a:solidFill>
                            <a:schemeClr val="tx2"/>
                          </a:solidFill>
                          <a:effectLst/>
                          <a:latin typeface="Tw Cen MT"/>
                          <a:ea typeface="Verdana"/>
                        </a:rPr>
                        <a:t>Ripertum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Anak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Saraf</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a:t>
                      </a:r>
                      <a:r>
                        <a:rPr lang="en-US" sz="1400" u="none" strike="noStrike" baseline="0" dirty="0">
                          <a:solidFill>
                            <a:schemeClr val="tx2"/>
                          </a:solidFill>
                          <a:effectLst/>
                          <a:latin typeface="Tw Cen MT"/>
                          <a:ea typeface="Verdana"/>
                        </a:rPr>
                        <a:t> Kulit dan </a:t>
                      </a:r>
                      <a:r>
                        <a:rPr lang="en-US" sz="1400" u="none" strike="noStrike" baseline="0" err="1">
                          <a:solidFill>
                            <a:schemeClr val="tx2"/>
                          </a:solidFill>
                          <a:effectLst/>
                          <a:latin typeface="Tw Cen MT"/>
                          <a:ea typeface="Verdana"/>
                        </a:rPr>
                        <a:t>Kelamin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Penyakit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Dalam</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Kandungan</a:t>
                      </a:r>
                      <a:r>
                        <a:rPr lang="en-US" sz="1400" u="none" strike="noStrike" dirty="0">
                          <a:solidFill>
                            <a:schemeClr val="tx2"/>
                          </a:solidFill>
                          <a:effectLst/>
                          <a:latin typeface="Tw Cen MT"/>
                          <a:ea typeface="Verdana"/>
                        </a:rPr>
                        <a:t> &amp; </a:t>
                      </a:r>
                      <a:r>
                        <a:rPr lang="en-US" sz="1400" u="none" strike="noStrike" err="1">
                          <a:solidFill>
                            <a:schemeClr val="tx2"/>
                          </a:solidFill>
                          <a:effectLst/>
                          <a:latin typeface="Tw Cen MT"/>
                          <a:ea typeface="Verdana"/>
                        </a:rPr>
                        <a:t>Kebidanan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4356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 Klinik </a:t>
                      </a:r>
                      <a:r>
                        <a:rPr lang="en-US" sz="1400" u="none" strike="noStrike" err="1">
                          <a:solidFill>
                            <a:schemeClr val="tx2"/>
                          </a:solidFill>
                          <a:effectLst/>
                          <a:latin typeface="Tw Cen MT"/>
                          <a:ea typeface="Verdana"/>
                        </a:rPr>
                        <a:t>Rehablititasi</a:t>
                      </a:r>
                      <a:r>
                        <a:rPr lang="en-US" sz="1400" u="none" strike="noStrike" dirty="0">
                          <a:solidFill>
                            <a:schemeClr val="tx2"/>
                          </a:solidFill>
                          <a:effectLst/>
                          <a:latin typeface="Tw Cen MT"/>
                          <a:ea typeface="Verdana"/>
                        </a:rPr>
                        <a:t> Medik</a:t>
                      </a:r>
                      <a:endParaRPr lang="en-US" sz="14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4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2225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solidFill>
                            <a:schemeClr val="tx2"/>
                          </a:solidFill>
                          <a:effectLst/>
                          <a:latin typeface="Tw Cen MT" panose="020B0602020104020603" pitchFamily="34" charset="0"/>
                          <a:ea typeface="Verdana" pitchFamily="34" charset="0"/>
                        </a:rPr>
                        <a:t>2</a:t>
                      </a:r>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solidFill>
                            <a:schemeClr val="tx2"/>
                          </a:solidFill>
                          <a:effectLst/>
                          <a:latin typeface="Tw Cen MT"/>
                          <a:ea typeface="Verdana"/>
                        </a:rPr>
                        <a:t>Tindakan</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4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24064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solidFill>
                            <a:schemeClr val="tx2"/>
                          </a:solidFill>
                          <a:effectLst/>
                          <a:latin typeface="Tw Cen MT"/>
                          <a:ea typeface="Verdana"/>
                        </a:rPr>
                        <a:t>-</a:t>
                      </a:r>
                      <a:r>
                        <a:rPr lang="en-US" sz="1400" u="none" strike="noStrike" baseline="0" dirty="0">
                          <a:solidFill>
                            <a:schemeClr val="tx2"/>
                          </a:solidFill>
                          <a:effectLst/>
                          <a:latin typeface="Tw Cen MT"/>
                          <a:ea typeface="Verdana"/>
                        </a:rPr>
                        <a:t> </a:t>
                      </a:r>
                      <a:r>
                        <a:rPr lang="en-US" sz="1400" u="none" strike="noStrike" baseline="0" err="1">
                          <a:solidFill>
                            <a:schemeClr val="tx2"/>
                          </a:solidFill>
                          <a:effectLst/>
                          <a:latin typeface="Tw Cen MT"/>
                          <a:ea typeface="Verdana"/>
                        </a:rPr>
                        <a:t>Suntik</a:t>
                      </a:r>
                      <a:endParaRPr lang="en-US" sz="14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4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128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106</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106</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117506" y="9802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567"/>
            <a:ext cx="1252009" cy="802206"/>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EA4E7363-BD5A-4582-83CA-CC464363862B}"/>
              </a:ext>
            </a:extLst>
          </p:cNvPr>
          <p:cNvGraphicFramePr>
            <a:graphicFrameLocks/>
          </p:cNvGraphicFramePr>
          <p:nvPr>
            <p:extLst>
              <p:ext uri="{D42A27DB-BD31-4B8C-83A1-F6EECF244321}">
                <p14:modId xmlns:p14="http://schemas.microsoft.com/office/powerpoint/2010/main" val="675914546"/>
              </p:ext>
            </p:extLst>
          </p:nvPr>
        </p:nvGraphicFramePr>
        <p:xfrm>
          <a:off x="499038" y="929875"/>
          <a:ext cx="9837661" cy="4416736"/>
        </p:xfrm>
        <a:graphic>
          <a:graphicData uri="http://schemas.openxmlformats.org/drawingml/2006/table">
            <a:tbl>
              <a:tblPr firstRow="1" bandRow="1"/>
              <a:tblGrid>
                <a:gridCol w="517044">
                  <a:extLst>
                    <a:ext uri="{9D8B030D-6E8A-4147-A177-3AD203B41FA5}">
                      <a16:colId xmlns:a16="http://schemas.microsoft.com/office/drawing/2014/main" val="20000"/>
                    </a:ext>
                  </a:extLst>
                </a:gridCol>
                <a:gridCol w="1786879">
                  <a:extLst>
                    <a:ext uri="{9D8B030D-6E8A-4147-A177-3AD203B41FA5}">
                      <a16:colId xmlns:a16="http://schemas.microsoft.com/office/drawing/2014/main" val="20001"/>
                    </a:ext>
                  </a:extLst>
                </a:gridCol>
                <a:gridCol w="761630">
                  <a:extLst>
                    <a:ext uri="{9D8B030D-6E8A-4147-A177-3AD203B41FA5}">
                      <a16:colId xmlns:a16="http://schemas.microsoft.com/office/drawing/2014/main" val="20002"/>
                    </a:ext>
                  </a:extLst>
                </a:gridCol>
                <a:gridCol w="641404">
                  <a:extLst>
                    <a:ext uri="{9D8B030D-6E8A-4147-A177-3AD203B41FA5}">
                      <a16:colId xmlns:a16="http://schemas.microsoft.com/office/drawing/2014/main" val="3737928040"/>
                    </a:ext>
                  </a:extLst>
                </a:gridCol>
                <a:gridCol w="766338">
                  <a:extLst>
                    <a:ext uri="{9D8B030D-6E8A-4147-A177-3AD203B41FA5}">
                      <a16:colId xmlns:a16="http://schemas.microsoft.com/office/drawing/2014/main" val="4103974192"/>
                    </a:ext>
                  </a:extLst>
                </a:gridCol>
                <a:gridCol w="766338">
                  <a:extLst>
                    <a:ext uri="{9D8B030D-6E8A-4147-A177-3AD203B41FA5}">
                      <a16:colId xmlns:a16="http://schemas.microsoft.com/office/drawing/2014/main" val="2403853967"/>
                    </a:ext>
                  </a:extLst>
                </a:gridCol>
                <a:gridCol w="766338">
                  <a:extLst>
                    <a:ext uri="{9D8B030D-6E8A-4147-A177-3AD203B41FA5}">
                      <a16:colId xmlns:a16="http://schemas.microsoft.com/office/drawing/2014/main" val="2682108769"/>
                    </a:ext>
                  </a:extLst>
                </a:gridCol>
                <a:gridCol w="766338">
                  <a:extLst>
                    <a:ext uri="{9D8B030D-6E8A-4147-A177-3AD203B41FA5}">
                      <a16:colId xmlns:a16="http://schemas.microsoft.com/office/drawing/2014/main" val="1023818258"/>
                    </a:ext>
                  </a:extLst>
                </a:gridCol>
                <a:gridCol w="766338">
                  <a:extLst>
                    <a:ext uri="{9D8B030D-6E8A-4147-A177-3AD203B41FA5}">
                      <a16:colId xmlns:a16="http://schemas.microsoft.com/office/drawing/2014/main" val="3651045887"/>
                    </a:ext>
                  </a:extLst>
                </a:gridCol>
                <a:gridCol w="766338">
                  <a:extLst>
                    <a:ext uri="{9D8B030D-6E8A-4147-A177-3AD203B41FA5}">
                      <a16:colId xmlns:a16="http://schemas.microsoft.com/office/drawing/2014/main" val="574881127"/>
                    </a:ext>
                  </a:extLst>
                </a:gridCol>
                <a:gridCol w="766338">
                  <a:extLst>
                    <a:ext uri="{9D8B030D-6E8A-4147-A177-3AD203B41FA5}">
                      <a16:colId xmlns:a16="http://schemas.microsoft.com/office/drawing/2014/main" val="1955178757"/>
                    </a:ext>
                  </a:extLst>
                </a:gridCol>
                <a:gridCol w="766338">
                  <a:extLst>
                    <a:ext uri="{9D8B030D-6E8A-4147-A177-3AD203B41FA5}">
                      <a16:colId xmlns:a16="http://schemas.microsoft.com/office/drawing/2014/main" val="20011"/>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AGS</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SEP</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OKT</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Permintaan makanan pasien rawat inap</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Porsi</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11,310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12,714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12,972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15,186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14,355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Orang</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3,770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4,238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4,324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5.062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4.741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4,785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Survey Diet </a:t>
                      </a:r>
                      <a:r>
                        <a:rPr lang="en-US" sz="1600" u="none" strike="noStrike" err="1">
                          <a:latin typeface="Tw Cen MT" panose="020B0602020104020603" pitchFamily="34" charset="0"/>
                        </a:rPr>
                        <a:t>Pasien</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Porsi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3,237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4,449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4,614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Orang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1,379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Edukasi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Konsultasi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 -</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Asesment</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Awal</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pasien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baru</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145</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Tidak</a:t>
                      </a:r>
                      <a:r>
                        <a:rPr lang="en-US" sz="1600" b="0" i="0" u="none" strike="noStrike" dirty="0">
                          <a:solidFill>
                            <a:schemeClr val="tx1"/>
                          </a:solidFill>
                          <a:latin typeface="Tw Cen MT" panose="020B0602020104020603" pitchFamily="34" charset="0"/>
                          <a:ea typeface="Verdana"/>
                          <a:cs typeface="Verdana"/>
                        </a:rPr>
                        <a:t> </a:t>
                      </a:r>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D" sz="1600" b="0" i="0" u="none" strike="noStrike" dirty="0">
                          <a:solidFill>
                            <a:srgbClr val="000000"/>
                          </a:solidFill>
                          <a:effectLst/>
                          <a:latin typeface="Tw Cen MT" panose="020B0602020104020603" pitchFamily="34" charset="0"/>
                        </a:rPr>
                        <a:t> </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5" name="Rounded Rectangle 5">
            <a:extLst>
              <a:ext uri="{FF2B5EF4-FFF2-40B4-BE49-F238E27FC236}">
                <a16:creationId xmlns:a16="http://schemas.microsoft.com/office/drawing/2014/main" id="{D3ED909D-669E-4C80-B61A-92760137237A}"/>
              </a:ext>
            </a:extLst>
          </p:cNvPr>
          <p:cNvSpPr/>
          <p:nvPr/>
        </p:nvSpPr>
        <p:spPr>
          <a:xfrm>
            <a:off x="1356174" y="292394"/>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D9DBFEA9-32AD-44E7-850B-399DB89A6EA5}"/>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pic>
        <p:nvPicPr>
          <p:cNvPr id="6" name="Picture 5">
            <a:extLst>
              <a:ext uri="{FF2B5EF4-FFF2-40B4-BE49-F238E27FC236}">
                <a16:creationId xmlns:a16="http://schemas.microsoft.com/office/drawing/2014/main" id="{1EC5099C-A57A-4288-B24C-98D878BF3207}"/>
              </a:ext>
            </a:extLst>
          </p:cNvPr>
          <p:cNvPicPr>
            <a:picLocks noChangeAspect="1"/>
          </p:cNvPicPr>
          <p:nvPr/>
        </p:nvPicPr>
        <p:blipFill>
          <a:blip r:embed="rId2"/>
          <a:stretch>
            <a:fillRect/>
          </a:stretch>
        </p:blipFill>
        <p:spPr>
          <a:xfrm>
            <a:off x="375528" y="0"/>
            <a:ext cx="865707" cy="865707"/>
          </a:xfrm>
          <a:prstGeom prst="rect">
            <a:avLst/>
          </a:prstGeom>
        </p:spPr>
      </p:pic>
    </p:spTree>
    <p:extLst>
      <p:ext uri="{BB962C8B-B14F-4D97-AF65-F5344CB8AC3E}">
        <p14:creationId xmlns:p14="http://schemas.microsoft.com/office/powerpoint/2010/main" val="2559380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3690138591"/>
              </p:ext>
            </p:extLst>
          </p:nvPr>
        </p:nvGraphicFramePr>
        <p:xfrm>
          <a:off x="101719" y="480079"/>
          <a:ext cx="11546940" cy="6347560"/>
        </p:xfrm>
        <a:graphic>
          <a:graphicData uri="http://schemas.openxmlformats.org/drawingml/2006/table">
            <a:tbl>
              <a:tblPr firstRow="1" bandRow="1">
                <a:tableStyleId>{5C22544A-7EE6-4342-B048-85BDC9FD1C3A}</a:tableStyleId>
              </a:tblPr>
              <a:tblGrid>
                <a:gridCol w="196711">
                  <a:extLst>
                    <a:ext uri="{9D8B030D-6E8A-4147-A177-3AD203B41FA5}">
                      <a16:colId xmlns:a16="http://schemas.microsoft.com/office/drawing/2014/main" val="2776679138"/>
                    </a:ext>
                  </a:extLst>
                </a:gridCol>
                <a:gridCol w="180446">
                  <a:extLst>
                    <a:ext uri="{9D8B030D-6E8A-4147-A177-3AD203B41FA5}">
                      <a16:colId xmlns:a16="http://schemas.microsoft.com/office/drawing/2014/main" val="2954129134"/>
                    </a:ext>
                  </a:extLst>
                </a:gridCol>
                <a:gridCol w="8203688">
                  <a:extLst>
                    <a:ext uri="{9D8B030D-6E8A-4147-A177-3AD203B41FA5}">
                      <a16:colId xmlns:a16="http://schemas.microsoft.com/office/drawing/2014/main" val="2484559110"/>
                    </a:ext>
                  </a:extLst>
                </a:gridCol>
                <a:gridCol w="365677">
                  <a:extLst>
                    <a:ext uri="{9D8B030D-6E8A-4147-A177-3AD203B41FA5}">
                      <a16:colId xmlns:a16="http://schemas.microsoft.com/office/drawing/2014/main" val="56142413"/>
                    </a:ext>
                  </a:extLst>
                </a:gridCol>
                <a:gridCol w="433403">
                  <a:extLst>
                    <a:ext uri="{9D8B030D-6E8A-4147-A177-3AD203B41FA5}">
                      <a16:colId xmlns:a16="http://schemas.microsoft.com/office/drawing/2014/main" val="262035826"/>
                    </a:ext>
                  </a:extLst>
                </a:gridCol>
                <a:gridCol w="433403">
                  <a:extLst>
                    <a:ext uri="{9D8B030D-6E8A-4147-A177-3AD203B41FA5}">
                      <a16:colId xmlns:a16="http://schemas.microsoft.com/office/drawing/2014/main" val="3008491362"/>
                    </a:ext>
                  </a:extLst>
                </a:gridCol>
                <a:gridCol w="433403">
                  <a:extLst>
                    <a:ext uri="{9D8B030D-6E8A-4147-A177-3AD203B41FA5}">
                      <a16:colId xmlns:a16="http://schemas.microsoft.com/office/drawing/2014/main" val="3135607596"/>
                    </a:ext>
                  </a:extLst>
                </a:gridCol>
                <a:gridCol w="433403">
                  <a:extLst>
                    <a:ext uri="{9D8B030D-6E8A-4147-A177-3AD203B41FA5}">
                      <a16:colId xmlns:a16="http://schemas.microsoft.com/office/drawing/2014/main" val="1547878395"/>
                    </a:ext>
                  </a:extLst>
                </a:gridCol>
                <a:gridCol w="433403">
                  <a:extLst>
                    <a:ext uri="{9D8B030D-6E8A-4147-A177-3AD203B41FA5}">
                      <a16:colId xmlns:a16="http://schemas.microsoft.com/office/drawing/2014/main" val="1740982481"/>
                    </a:ext>
                  </a:extLst>
                </a:gridCol>
                <a:gridCol w="433403">
                  <a:extLst>
                    <a:ext uri="{9D8B030D-6E8A-4147-A177-3AD203B41FA5}">
                      <a16:colId xmlns:a16="http://schemas.microsoft.com/office/drawing/2014/main" val="20009"/>
                    </a:ext>
                  </a:extLst>
                </a:gridCol>
              </a:tblGrid>
              <a:tr h="175164">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JUNI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JULI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AGS</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SEP</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OKT</a:t>
                      </a:r>
                    </a:p>
                  </a:txBody>
                  <a:tcPr marL="3688" marR="3688" marT="3688" marB="0" anchor="ctr"/>
                </a:tc>
                <a:extLst>
                  <a:ext uri="{0D108BD9-81ED-4DB2-BD59-A6C34878D82A}">
                    <a16:rowId xmlns:a16="http://schemas.microsoft.com/office/drawing/2014/main" val="2423167698"/>
                  </a:ext>
                </a:extLst>
              </a:tr>
              <a:tr h="175164">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1349444234"/>
                  </a:ext>
                </a:extLst>
              </a:tr>
              <a:tr h="17516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032490214"/>
                  </a:ext>
                </a:extLst>
              </a:tr>
              <a:tr h="17516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299797877"/>
                  </a:ext>
                </a:extLst>
              </a:tr>
              <a:tr h="69026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624927539"/>
                  </a:ext>
                </a:extLst>
              </a:tr>
              <a:tr h="690269">
                <a:tc>
                  <a:txBody>
                    <a:bodyPr/>
                    <a:lstStyle/>
                    <a:p>
                      <a:pPr algn="l" fontAlgn="ctr"/>
                      <a:r>
                        <a:rPr lang="en-US" sz="1200" u="none" strike="noStrike" dirty="0">
                          <a:effectLst/>
                        </a:rPr>
                        <a:t> </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7</a:t>
                      </a:r>
                    </a:p>
                  </a:txBody>
                  <a:tcPr marL="9525" marR="9525" marT="9525" marB="0" anchor="ctr"/>
                </a:tc>
                <a:extLst>
                  <a:ext uri="{0D108BD9-81ED-4DB2-BD59-A6C34878D82A}">
                    <a16:rowId xmlns:a16="http://schemas.microsoft.com/office/drawing/2014/main" val="933834746"/>
                  </a:ext>
                </a:extLst>
              </a:tr>
              <a:tr h="67589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387398038"/>
                  </a:ext>
                </a:extLst>
              </a:tr>
              <a:tr h="69026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45</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5</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5</a:t>
                      </a:r>
                    </a:p>
                  </a:txBody>
                  <a:tcPr marL="9525" marR="9525" marT="9525" marB="0" anchor="ctr"/>
                </a:tc>
                <a:extLst>
                  <a:ext uri="{0D108BD9-81ED-4DB2-BD59-A6C34878D82A}">
                    <a16:rowId xmlns:a16="http://schemas.microsoft.com/office/drawing/2014/main" val="1469983273"/>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bakteri Legionella spp Air untuk kegunaan khusus dan tanggap darurat rumah sakit setiap 1 (satu) kali setahun pada air panas, pencucian mata (eye washer) dan pencucian badan (body washer).</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104020691"/>
                  </a:ext>
                </a:extLst>
              </a:tr>
              <a:tr h="69026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2938375864"/>
                  </a:ext>
                </a:extLst>
              </a:tr>
              <a:tr h="17516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8</a:t>
                      </a:r>
                    </a:p>
                  </a:txBody>
                  <a:tcPr marL="9525" marR="9525" marT="9525" marB="0" anchor="ctr"/>
                </a:tc>
                <a:extLst>
                  <a:ext uri="{0D108BD9-81ED-4DB2-BD59-A6C34878D82A}">
                    <a16:rowId xmlns:a16="http://schemas.microsoft.com/office/drawing/2014/main" val="2775347105"/>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283890414"/>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781438821"/>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1720903779"/>
                  </a:ext>
                </a:extLst>
              </a:tr>
              <a:tr h="3201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id="{74043755-2FB8-4401-B207-DD4EEA763031}"/>
              </a:ext>
            </a:extLst>
          </p:cNvPr>
          <p:cNvGraphicFramePr>
            <a:graphicFrameLocks/>
          </p:cNvGraphicFramePr>
          <p:nvPr>
            <p:extLst>
              <p:ext uri="{D42A27DB-BD31-4B8C-83A1-F6EECF244321}">
                <p14:modId xmlns:p14="http://schemas.microsoft.com/office/powerpoint/2010/main" val="1220502607"/>
              </p:ext>
            </p:extLst>
          </p:nvPr>
        </p:nvGraphicFramePr>
        <p:xfrm>
          <a:off x="325581" y="740014"/>
          <a:ext cx="11540838" cy="5543268"/>
        </p:xfrm>
        <a:graphic>
          <a:graphicData uri="http://schemas.openxmlformats.org/drawingml/2006/table">
            <a:tbl>
              <a:tblPr firstRow="1" bandRow="1">
                <a:tableStyleId>{93296810-A885-4BE3-A3E7-6D5BEEA58F35}</a:tableStyleId>
              </a:tblPr>
              <a:tblGrid>
                <a:gridCol w="693471">
                  <a:extLst>
                    <a:ext uri="{9D8B030D-6E8A-4147-A177-3AD203B41FA5}">
                      <a16:colId xmlns:a16="http://schemas.microsoft.com/office/drawing/2014/main" val="20000"/>
                    </a:ext>
                  </a:extLst>
                </a:gridCol>
                <a:gridCol w="4941716">
                  <a:extLst>
                    <a:ext uri="{9D8B030D-6E8A-4147-A177-3AD203B41FA5}">
                      <a16:colId xmlns:a16="http://schemas.microsoft.com/office/drawing/2014/main" val="20001"/>
                    </a:ext>
                  </a:extLst>
                </a:gridCol>
                <a:gridCol w="1828800">
                  <a:extLst>
                    <a:ext uri="{9D8B030D-6E8A-4147-A177-3AD203B41FA5}">
                      <a16:colId xmlns:a16="http://schemas.microsoft.com/office/drawing/2014/main" val="260050682"/>
                    </a:ext>
                  </a:extLst>
                </a:gridCol>
                <a:gridCol w="1974574">
                  <a:extLst>
                    <a:ext uri="{9D8B030D-6E8A-4147-A177-3AD203B41FA5}">
                      <a16:colId xmlns:a16="http://schemas.microsoft.com/office/drawing/2014/main" val="4227671348"/>
                    </a:ext>
                  </a:extLst>
                </a:gridCol>
                <a:gridCol w="2102277">
                  <a:extLst>
                    <a:ext uri="{9D8B030D-6E8A-4147-A177-3AD203B41FA5}">
                      <a16:colId xmlns:a16="http://schemas.microsoft.com/office/drawing/2014/main" val="3225583382"/>
                    </a:ext>
                  </a:extLst>
                </a:gridCol>
              </a:tblGrid>
              <a:tr h="347849">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1"/>
                  </a:ext>
                </a:extLst>
              </a:tr>
              <a:tr h="504203">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6.000.000.000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3.395.270.406</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5.732.164.280</a:t>
                      </a:r>
                    </a:p>
                  </a:txBody>
                  <a:tcPr marL="182740" marR="182740" marT="68874" marB="68874"/>
                </a:tc>
                <a:extLst>
                  <a:ext uri="{0D108BD9-81ED-4DB2-BD59-A6C34878D82A}">
                    <a16:rowId xmlns:a16="http://schemas.microsoft.com/office/drawing/2014/main"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934.623.750</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1.082.388.000</a:t>
                      </a:r>
                    </a:p>
                  </a:txBody>
                  <a:tcPr marL="182740" marR="182740" marT="68874" marB="68874"/>
                </a:tc>
                <a:extLst>
                  <a:ext uri="{0D108BD9-81ED-4DB2-BD59-A6C34878D82A}">
                    <a16:rowId xmlns:a16="http://schemas.microsoft.com/office/drawing/2014/main"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a:latin typeface="Tw Cen MT" panose="020B0602020104020603" pitchFamily="34" charset="0"/>
                        </a:rPr>
                        <a:t>150.000.000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102.509.756</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110.000.000</a:t>
                      </a:r>
                    </a:p>
                  </a:txBody>
                  <a:tcPr marL="182740" marR="182740" marT="68874" marB="68874"/>
                </a:tc>
                <a:extLst>
                  <a:ext uri="{0D108BD9-81ED-4DB2-BD59-A6C34878D82A}">
                    <a16:rowId xmlns:a16="http://schemas.microsoft.com/office/drawing/2014/main"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471.881.907</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624.818.400</a:t>
                      </a:r>
                    </a:p>
                  </a:txBody>
                  <a:tcPr marL="182740" marR="182740" marT="68874" marB="68874"/>
                </a:tc>
                <a:extLst>
                  <a:ext uri="{0D108BD9-81ED-4DB2-BD59-A6C34878D82A}">
                    <a16:rowId xmlns:a16="http://schemas.microsoft.com/office/drawing/2014/main" val="10006"/>
                  </a:ext>
                </a:extLst>
              </a:tr>
            </a:tbl>
          </a:graphicData>
        </a:graphic>
      </p:graphicFrame>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3419719223"/>
              </p:ext>
            </p:extLst>
          </p:nvPr>
        </p:nvGraphicFramePr>
        <p:xfrm>
          <a:off x="1200012" y="325486"/>
          <a:ext cx="8800330" cy="6158441"/>
        </p:xfrm>
        <a:graphic>
          <a:graphicData uri="http://schemas.openxmlformats.org/drawingml/2006/table">
            <a:tbl>
              <a:tblPr firstRow="1" bandRow="1">
                <a:tableStyleId>{5C22544A-7EE6-4342-B048-85BDC9FD1C3A}</a:tableStyleId>
              </a:tblPr>
              <a:tblGrid>
                <a:gridCol w="266917">
                  <a:extLst>
                    <a:ext uri="{9D8B030D-6E8A-4147-A177-3AD203B41FA5}">
                      <a16:colId xmlns:a16="http://schemas.microsoft.com/office/drawing/2014/main" val="3635822724"/>
                    </a:ext>
                  </a:extLst>
                </a:gridCol>
                <a:gridCol w="211963">
                  <a:extLst>
                    <a:ext uri="{9D8B030D-6E8A-4147-A177-3AD203B41FA5}">
                      <a16:colId xmlns:a16="http://schemas.microsoft.com/office/drawing/2014/main" val="2059724840"/>
                    </a:ext>
                  </a:extLst>
                </a:gridCol>
                <a:gridCol w="2743727">
                  <a:extLst>
                    <a:ext uri="{9D8B030D-6E8A-4147-A177-3AD203B41FA5}">
                      <a16:colId xmlns:a16="http://schemas.microsoft.com/office/drawing/2014/main" val="2236835706"/>
                    </a:ext>
                  </a:extLst>
                </a:gridCol>
                <a:gridCol w="647663">
                  <a:extLst>
                    <a:ext uri="{9D8B030D-6E8A-4147-A177-3AD203B41FA5}">
                      <a16:colId xmlns:a16="http://schemas.microsoft.com/office/drawing/2014/main" val="1816574106"/>
                    </a:ext>
                  </a:extLst>
                </a:gridCol>
                <a:gridCol w="690838">
                  <a:extLst>
                    <a:ext uri="{9D8B030D-6E8A-4147-A177-3AD203B41FA5}">
                      <a16:colId xmlns:a16="http://schemas.microsoft.com/office/drawing/2014/main" val="4235592367"/>
                    </a:ext>
                  </a:extLst>
                </a:gridCol>
                <a:gridCol w="706537">
                  <a:extLst>
                    <a:ext uri="{9D8B030D-6E8A-4147-A177-3AD203B41FA5}">
                      <a16:colId xmlns:a16="http://schemas.microsoft.com/office/drawing/2014/main" val="2184891226"/>
                    </a:ext>
                  </a:extLst>
                </a:gridCol>
                <a:gridCol w="706537">
                  <a:extLst>
                    <a:ext uri="{9D8B030D-6E8A-4147-A177-3AD203B41FA5}">
                      <a16:colId xmlns:a16="http://schemas.microsoft.com/office/drawing/2014/main" val="1962198636"/>
                    </a:ext>
                  </a:extLst>
                </a:gridCol>
                <a:gridCol w="706537">
                  <a:extLst>
                    <a:ext uri="{9D8B030D-6E8A-4147-A177-3AD203B41FA5}">
                      <a16:colId xmlns:a16="http://schemas.microsoft.com/office/drawing/2014/main" val="945812753"/>
                    </a:ext>
                  </a:extLst>
                </a:gridCol>
                <a:gridCol w="706537">
                  <a:extLst>
                    <a:ext uri="{9D8B030D-6E8A-4147-A177-3AD203B41FA5}">
                      <a16:colId xmlns:a16="http://schemas.microsoft.com/office/drawing/2014/main" val="2257273888"/>
                    </a:ext>
                  </a:extLst>
                </a:gridCol>
                <a:gridCol w="706537">
                  <a:extLst>
                    <a:ext uri="{9D8B030D-6E8A-4147-A177-3AD203B41FA5}">
                      <a16:colId xmlns:a16="http://schemas.microsoft.com/office/drawing/2014/main" val="957991663"/>
                    </a:ext>
                  </a:extLst>
                </a:gridCol>
                <a:gridCol w="706537">
                  <a:extLst>
                    <a:ext uri="{9D8B030D-6E8A-4147-A177-3AD203B41FA5}">
                      <a16:colId xmlns:a16="http://schemas.microsoft.com/office/drawing/2014/main" val="20010"/>
                    </a:ext>
                  </a:extLst>
                </a:gridCol>
              </a:tblGrid>
              <a:tr h="264591">
                <a:tc>
                  <a:txBody>
                    <a:bodyPr/>
                    <a:lstStyle/>
                    <a:p>
                      <a:pPr algn="l" fontAlgn="t"/>
                      <a:r>
                        <a:rPr lang="en-US" sz="1400" u="none" strike="noStrike" dirty="0">
                          <a:effectLst/>
                        </a:rPr>
                        <a:t>b.</a:t>
                      </a:r>
                      <a:endParaRPr lang="en-US" sz="1400" b="0" i="0" u="none" strike="noStrike" dirty="0">
                        <a:solidFill>
                          <a:srgbClr val="000000"/>
                        </a:solidFill>
                        <a:effectLst/>
                        <a:latin typeface="Arial Narrow" panose="020B0606020202030204" pitchFamily="34" charset="0"/>
                      </a:endParaRPr>
                    </a:p>
                  </a:txBody>
                  <a:tcPr marL="9525" marR="9525" marT="9525" marB="0"/>
                </a:tc>
                <a:tc gridSpan="3">
                  <a:txBody>
                    <a:bodyPr/>
                    <a:lstStyle/>
                    <a:p>
                      <a:pPr algn="l" fontAlgn="t"/>
                      <a:r>
                        <a:rPr lang="en-US" sz="1400" u="none" strike="noStrike" dirty="0" err="1">
                          <a:effectLst/>
                        </a:rPr>
                        <a:t>Penyehatan</a:t>
                      </a:r>
                      <a:r>
                        <a:rPr lang="en-US" sz="1400" u="none" strike="noStrike" dirty="0">
                          <a:effectLst/>
                        </a:rPr>
                        <a:t> Media </a:t>
                      </a:r>
                      <a:r>
                        <a:rPr lang="en-US" sz="1400" u="none" strike="noStrike" dirty="0" err="1">
                          <a:effectLst/>
                        </a:rPr>
                        <a:t>Udara</a:t>
                      </a:r>
                      <a:endParaRPr lang="en-US" sz="1400" b="0" i="0" u="none" strike="noStrike" dirty="0">
                        <a:solidFill>
                          <a:srgbClr val="000000"/>
                        </a:solidFill>
                        <a:effectLst/>
                        <a:latin typeface="Arial Narrow" panose="020B0606020202030204" pitchFamily="34" charset="0"/>
                      </a:endParaRPr>
                    </a:p>
                    <a:p>
                      <a:pPr algn="l" fontAlgn="t"/>
                      <a:r>
                        <a:rPr lang="en-US" sz="1400" u="none" strike="noStrike" dirty="0">
                          <a:effectLst/>
                        </a:rPr>
                        <a:t> </a:t>
                      </a:r>
                      <a:endParaRPr lang="en-US"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pPr algn="l" fontAlgn="t"/>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SEP</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OKT</a:t>
                      </a:r>
                    </a:p>
                  </a:txBody>
                  <a:tcPr marL="9525" marR="9525" marT="9525" marB="0" anchor="ctr"/>
                </a:tc>
                <a:extLst>
                  <a:ext uri="{0D108BD9-81ED-4DB2-BD59-A6C34878D82A}">
                    <a16:rowId xmlns:a16="http://schemas.microsoft.com/office/drawing/2014/main"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suhu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dirty="0" err="1">
                          <a:effectLst/>
                        </a:rPr>
                        <a:t>Pengukuran</a:t>
                      </a:r>
                      <a:r>
                        <a:rPr lang="en-US" sz="1400" u="none" strike="noStrike" dirty="0">
                          <a:effectLst/>
                        </a:rPr>
                        <a:t> </a:t>
                      </a:r>
                      <a:r>
                        <a:rPr lang="en-US" sz="1400" u="none" strike="noStrike" dirty="0" err="1">
                          <a:effectLst/>
                        </a:rPr>
                        <a:t>kelembaban</a:t>
                      </a:r>
                      <a:r>
                        <a:rPr lang="en-US" sz="1400" u="none" strike="noStrike" dirty="0">
                          <a:effectLst/>
                        </a:rPr>
                        <a:t> </a:t>
                      </a:r>
                      <a:r>
                        <a:rPr lang="en-US" sz="1400" u="none" strike="noStrike" dirty="0" err="1">
                          <a:effectLst/>
                        </a:rPr>
                        <a:t>pada</a:t>
                      </a:r>
                      <a:r>
                        <a:rPr lang="en-US" sz="1400" u="none" strike="noStrike" dirty="0">
                          <a:effectLst/>
                        </a:rPr>
                        <a:t> </a:t>
                      </a:r>
                      <a:r>
                        <a:rPr lang="en-US" sz="1400" u="none" strike="noStrike" dirty="0" err="1">
                          <a:effectLst/>
                        </a:rPr>
                        <a:t>Inst</a:t>
                      </a:r>
                      <a:r>
                        <a:rPr lang="en-US" sz="1400" u="none" strike="noStrike" dirty="0">
                          <a:effectLst/>
                        </a:rPr>
                        <a:t> </a:t>
                      </a:r>
                      <a:r>
                        <a:rPr lang="en-US" sz="1400" u="none" strike="noStrike" dirty="0" err="1">
                          <a:effectLst/>
                        </a:rPr>
                        <a:t>Laboratorium</a:t>
                      </a:r>
                      <a:r>
                        <a:rPr lang="en-US" sz="1400" u="none" strike="noStrike" dirty="0">
                          <a:effectLst/>
                        </a:rPr>
                        <a:t>, </a:t>
                      </a:r>
                      <a:r>
                        <a:rPr lang="en-US" sz="1400" u="none" strike="noStrike" dirty="0" err="1">
                          <a:effectLst/>
                        </a:rPr>
                        <a:t>Radiologi</a:t>
                      </a:r>
                      <a:r>
                        <a:rPr lang="en-US" sz="1400" u="none" strike="noStrike" dirty="0">
                          <a:effectLst/>
                        </a:rPr>
                        <a:t>, </a:t>
                      </a:r>
                      <a:r>
                        <a:rPr lang="en-US" sz="1400" u="none" strike="noStrike" dirty="0" err="1">
                          <a:effectLst/>
                        </a:rPr>
                        <a:t>Sterilisasi</a:t>
                      </a:r>
                      <a:r>
                        <a:rPr lang="en-US" sz="1400" u="none" strike="noStrike" dirty="0">
                          <a:effectLst/>
                        </a:rPr>
                        <a:t>, </a:t>
                      </a:r>
                      <a:r>
                        <a:rPr lang="en-US" sz="1400" u="none" strike="noStrike" dirty="0" err="1">
                          <a:effectLst/>
                        </a:rPr>
                        <a:t>Dapur</a:t>
                      </a:r>
                      <a:r>
                        <a:rPr lang="en-US" sz="1400" u="none" strike="noStrike" dirty="0">
                          <a:effectLst/>
                        </a:rPr>
                        <a:t> </a:t>
                      </a:r>
                      <a:r>
                        <a:rPr lang="en-US" sz="1400" u="none" strike="noStrike" dirty="0" err="1">
                          <a:effectLst/>
                        </a:rPr>
                        <a:t>Inst</a:t>
                      </a:r>
                      <a:r>
                        <a:rPr lang="en-US" sz="1400" u="none" strike="noStrike" dirty="0">
                          <a:effectLst/>
                        </a:rPr>
                        <a:t> </a:t>
                      </a:r>
                      <a:r>
                        <a:rPr lang="en-US" sz="1400" u="none" strike="noStrike" dirty="0" err="1">
                          <a:effectLst/>
                        </a:rPr>
                        <a:t>Gizi</a:t>
                      </a:r>
                      <a:r>
                        <a:rPr lang="en-US" sz="1400" u="none" strike="noStrike" dirty="0">
                          <a:effectLst/>
                        </a:rPr>
                        <a:t>, IGD, </a:t>
                      </a:r>
                      <a:r>
                        <a:rPr lang="en-US" sz="1400" u="none" strike="noStrike" dirty="0" err="1">
                          <a:effectLst/>
                        </a:rPr>
                        <a:t>bangsal</a:t>
                      </a:r>
                      <a:r>
                        <a:rPr lang="en-US" sz="1400" u="none" strike="noStrike" dirty="0">
                          <a:effectLst/>
                        </a:rPr>
                        <a:t> </a:t>
                      </a:r>
                      <a:r>
                        <a:rPr lang="en-US" sz="1400" u="none" strike="noStrike" dirty="0" err="1">
                          <a:effectLst/>
                        </a:rPr>
                        <a:t>dan</a:t>
                      </a:r>
                      <a:r>
                        <a:rPr lang="en-US" sz="1400" u="none" strike="noStrike" dirty="0">
                          <a:effectLst/>
                        </a:rPr>
                        <a:t> </a:t>
                      </a:r>
                      <a:r>
                        <a:rPr lang="en-US" sz="1400" u="none" strike="noStrike" dirty="0" err="1">
                          <a:effectLst/>
                        </a:rPr>
                        <a:t>Administrasi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179445466"/>
              </p:ext>
            </p:extLst>
          </p:nvPr>
        </p:nvGraphicFramePr>
        <p:xfrm>
          <a:off x="1209467" y="103944"/>
          <a:ext cx="8252792" cy="6754056"/>
        </p:xfrm>
        <a:graphic>
          <a:graphicData uri="http://schemas.openxmlformats.org/drawingml/2006/table">
            <a:tbl>
              <a:tblPr firstRow="1" bandRow="1">
                <a:tableStyleId>{5C22544A-7EE6-4342-B048-85BDC9FD1C3A}</a:tableStyleId>
              </a:tblPr>
              <a:tblGrid>
                <a:gridCol w="250194">
                  <a:extLst>
                    <a:ext uri="{9D8B030D-6E8A-4147-A177-3AD203B41FA5}">
                      <a16:colId xmlns:a16="http://schemas.microsoft.com/office/drawing/2014/main" val="3505909836"/>
                    </a:ext>
                  </a:extLst>
                </a:gridCol>
                <a:gridCol w="198685">
                  <a:extLst>
                    <a:ext uri="{9D8B030D-6E8A-4147-A177-3AD203B41FA5}">
                      <a16:colId xmlns:a16="http://schemas.microsoft.com/office/drawing/2014/main" val="1524370578"/>
                    </a:ext>
                  </a:extLst>
                </a:gridCol>
                <a:gridCol w="2575547">
                  <a:extLst>
                    <a:ext uri="{9D8B030D-6E8A-4147-A177-3AD203B41FA5}">
                      <a16:colId xmlns:a16="http://schemas.microsoft.com/office/drawing/2014/main" val="2927744936"/>
                    </a:ext>
                  </a:extLst>
                </a:gridCol>
                <a:gridCol w="1093687">
                  <a:extLst>
                    <a:ext uri="{9D8B030D-6E8A-4147-A177-3AD203B41FA5}">
                      <a16:colId xmlns:a16="http://schemas.microsoft.com/office/drawing/2014/main" val="889547688"/>
                    </a:ext>
                  </a:extLst>
                </a:gridCol>
                <a:gridCol w="516835">
                  <a:extLst>
                    <a:ext uri="{9D8B030D-6E8A-4147-A177-3AD203B41FA5}">
                      <a16:colId xmlns:a16="http://schemas.microsoft.com/office/drawing/2014/main" val="293580991"/>
                    </a:ext>
                  </a:extLst>
                </a:gridCol>
                <a:gridCol w="583095">
                  <a:extLst>
                    <a:ext uri="{9D8B030D-6E8A-4147-A177-3AD203B41FA5}">
                      <a16:colId xmlns:a16="http://schemas.microsoft.com/office/drawing/2014/main" val="2894276380"/>
                    </a:ext>
                  </a:extLst>
                </a:gridCol>
                <a:gridCol w="649357">
                  <a:extLst>
                    <a:ext uri="{9D8B030D-6E8A-4147-A177-3AD203B41FA5}">
                      <a16:colId xmlns:a16="http://schemas.microsoft.com/office/drawing/2014/main" val="2118890691"/>
                    </a:ext>
                  </a:extLst>
                </a:gridCol>
                <a:gridCol w="702365">
                  <a:extLst>
                    <a:ext uri="{9D8B030D-6E8A-4147-A177-3AD203B41FA5}">
                      <a16:colId xmlns:a16="http://schemas.microsoft.com/office/drawing/2014/main" val="2496541235"/>
                    </a:ext>
                  </a:extLst>
                </a:gridCol>
                <a:gridCol w="609600">
                  <a:extLst>
                    <a:ext uri="{9D8B030D-6E8A-4147-A177-3AD203B41FA5}">
                      <a16:colId xmlns:a16="http://schemas.microsoft.com/office/drawing/2014/main" val="3979760574"/>
                    </a:ext>
                  </a:extLst>
                </a:gridCol>
                <a:gridCol w="583096">
                  <a:extLst>
                    <a:ext uri="{9D8B030D-6E8A-4147-A177-3AD203B41FA5}">
                      <a16:colId xmlns:a16="http://schemas.microsoft.com/office/drawing/2014/main" val="4093519967"/>
                    </a:ext>
                  </a:extLst>
                </a:gridCol>
                <a:gridCol w="490331">
                  <a:extLst>
                    <a:ext uri="{9D8B030D-6E8A-4147-A177-3AD203B41FA5}">
                      <a16:colId xmlns:a16="http://schemas.microsoft.com/office/drawing/2014/main" val="20010"/>
                    </a:ext>
                  </a:extLst>
                </a:gridCol>
              </a:tblGrid>
              <a:tr h="304923">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3">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nchor="ctr"/>
                </a:tc>
                <a:tc hMerge="1">
                  <a:txBody>
                    <a:bodyPr/>
                    <a:lstStyle/>
                    <a:p>
                      <a:endParaRPr lang="en-US"/>
                    </a:p>
                  </a:txBody>
                  <a:tcPr/>
                </a:tc>
                <a:tc hMerge="1">
                  <a:txBody>
                    <a:bodyPr/>
                    <a:lstStyle/>
                    <a:p>
                      <a:pPr algn="l" fontAlgn="t"/>
                      <a:endParaRPr lang="en-US" sz="1300" b="0" i="0" u="none" strike="noStrike" dirty="0">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JUNI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JULI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AGS</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SEP</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OKT</a:t>
                      </a:r>
                    </a:p>
                  </a:txBody>
                  <a:tcPr marL="7368" marR="7368" marT="7368" marB="0" anchor="ctr"/>
                </a:tc>
                <a:extLst>
                  <a:ext uri="{0D108BD9-81ED-4DB2-BD59-A6C34878D82A}">
                    <a16:rowId xmlns:a16="http://schemas.microsoft.com/office/drawing/2014/main"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Pengisian</a:t>
                      </a:r>
                      <a:r>
                        <a:rPr lang="en-US" sz="1300" u="none" strike="noStrike" dirty="0">
                          <a:effectLst/>
                        </a:rPr>
                        <a:t> IKL </a:t>
                      </a:r>
                      <a:r>
                        <a:rPr lang="en-US" sz="1300" u="none" strike="noStrike" dirty="0" err="1">
                          <a:effectLst/>
                        </a:rPr>
                        <a:t>Instalasi</a:t>
                      </a:r>
                      <a:r>
                        <a:rPr lang="en-US" sz="1300" u="none" strike="noStrike" dirty="0">
                          <a:effectLst/>
                        </a:rPr>
                        <a:t> </a:t>
                      </a:r>
                      <a:r>
                        <a:rPr lang="en-US" sz="1300" u="none" strike="noStrike" dirty="0" err="1">
                          <a:effectLst/>
                        </a:rPr>
                        <a:t>Gizi</a:t>
                      </a:r>
                      <a:r>
                        <a:rPr lang="en-US" sz="1300" u="none" strike="noStrike" dirty="0">
                          <a:effectLst/>
                        </a:rPr>
                        <a:t> (</a:t>
                      </a:r>
                      <a:r>
                        <a:rPr lang="en-US" sz="1300" u="none" strike="noStrike" dirty="0" err="1">
                          <a:effectLst/>
                        </a:rPr>
                        <a:t>jasaboga</a:t>
                      </a:r>
                      <a:r>
                        <a:rPr lang="en-US" sz="1300" u="none" strike="noStrike" dirty="0">
                          <a:effectLst/>
                        </a:rPr>
                        <a:t> </a:t>
                      </a:r>
                      <a:r>
                        <a:rPr lang="en-US" sz="1300" u="none" strike="noStrike" dirty="0" err="1">
                          <a:effectLst/>
                        </a:rPr>
                        <a:t>golongan</a:t>
                      </a:r>
                      <a:r>
                        <a:rPr lang="en-US" sz="1300" u="none" strike="noStrike" dirty="0">
                          <a:effectLst/>
                        </a:rPr>
                        <a:t> B) </a:t>
                      </a:r>
                      <a:r>
                        <a:rPr lang="en-US" sz="1300" u="none" strike="noStrike" dirty="0" err="1">
                          <a:effectLst/>
                        </a:rPr>
                        <a:t>sesuai</a:t>
                      </a:r>
                      <a:r>
                        <a:rPr lang="en-US" sz="1300" u="none" strike="noStrike" dirty="0">
                          <a:effectLst/>
                        </a:rPr>
                        <a:t> </a:t>
                      </a:r>
                      <a:r>
                        <a:rPr lang="en-US" sz="1300" u="none" strike="noStrike" dirty="0" err="1">
                          <a:effectLst/>
                        </a:rPr>
                        <a:t>dengan</a:t>
                      </a:r>
                      <a:r>
                        <a:rPr lang="en-US" sz="1300" u="none" strike="noStrike" dirty="0">
                          <a:effectLst/>
                        </a:rPr>
                        <a:t> </a:t>
                      </a:r>
                      <a:r>
                        <a:rPr lang="en-US" sz="1300" u="none" strike="noStrike" dirty="0" err="1">
                          <a:effectLst/>
                        </a:rPr>
                        <a:t>Permenkes</a:t>
                      </a:r>
                      <a:r>
                        <a:rPr lang="en-US" sz="1300" u="none" strike="noStrike" dirty="0">
                          <a:effectLst/>
                        </a:rPr>
                        <a:t> </a:t>
                      </a:r>
                      <a:r>
                        <a:rPr lang="en-US" sz="1300" u="none" strike="noStrike" dirty="0" err="1">
                          <a:effectLst/>
                        </a:rPr>
                        <a:t>Nomor</a:t>
                      </a:r>
                      <a:r>
                        <a:rPr lang="en-US" sz="1300" u="none" strike="noStrike" dirty="0">
                          <a:effectLst/>
                        </a:rPr>
                        <a:t> 1096 </a:t>
                      </a:r>
                      <a:r>
                        <a:rPr lang="en-US" sz="1300" u="none" strike="noStrike" dirty="0" err="1">
                          <a:effectLst/>
                        </a:rPr>
                        <a:t>Tahun</a:t>
                      </a:r>
                      <a:r>
                        <a:rPr lang="en-US" sz="1300" u="none" strike="noStrike" dirty="0">
                          <a:effectLst/>
                        </a:rPr>
                        <a:t> 2011 </a:t>
                      </a:r>
                      <a:r>
                        <a:rPr lang="en-US" sz="1300" u="none" strike="noStrike" dirty="0" err="1">
                          <a:effectLst/>
                        </a:rPr>
                        <a:t>Tentang</a:t>
                      </a:r>
                      <a:r>
                        <a:rPr lang="en-US" sz="1300" u="none" strike="noStrike" dirty="0">
                          <a:effectLst/>
                        </a:rPr>
                        <a:t> </a:t>
                      </a:r>
                      <a:r>
                        <a:rPr lang="en-US" sz="1300" u="none" strike="noStrike" dirty="0" err="1">
                          <a:effectLst/>
                        </a:rPr>
                        <a:t>Higiene</a:t>
                      </a:r>
                      <a:r>
                        <a:rPr lang="en-US" sz="1300" u="none" strike="noStrike" dirty="0">
                          <a:effectLst/>
                        </a:rPr>
                        <a:t> </a:t>
                      </a:r>
                      <a:r>
                        <a:rPr lang="en-US" sz="1300" u="none" strike="noStrike" dirty="0" err="1">
                          <a:effectLst/>
                        </a:rPr>
                        <a:t>Sanitasi</a:t>
                      </a:r>
                      <a:r>
                        <a:rPr lang="en-US" sz="1300" u="none" strike="noStrike" dirty="0">
                          <a:effectLst/>
                        </a:rPr>
                        <a:t> </a:t>
                      </a:r>
                      <a:r>
                        <a:rPr lang="en-US" sz="1300" u="none" strike="noStrike" dirty="0" err="1">
                          <a:effectLst/>
                        </a:rPr>
                        <a:t>Jasaboga</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6</a:t>
                      </a:r>
                    </a:p>
                  </a:txBody>
                  <a:tcPr marL="9525" marR="9525" marT="9525" marB="0" anchor="ctr"/>
                </a:tc>
                <a:extLst>
                  <a:ext uri="{0D108BD9-81ED-4DB2-BD59-A6C34878D82A}">
                    <a16:rowId xmlns:a16="http://schemas.microsoft.com/office/drawing/2014/main"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94</a:t>
                      </a:r>
                    </a:p>
                  </a:txBody>
                  <a:tcPr marL="9525" marR="9525" marT="9525" marB="0" anchor="ctr"/>
                </a:tc>
                <a:extLst>
                  <a:ext uri="{0D108BD9-81ED-4DB2-BD59-A6C34878D82A}">
                    <a16:rowId xmlns:a16="http://schemas.microsoft.com/office/drawing/2014/main"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3110918749"/>
              </p:ext>
            </p:extLst>
          </p:nvPr>
        </p:nvGraphicFramePr>
        <p:xfrm>
          <a:off x="1175953" y="345304"/>
          <a:ext cx="6841613" cy="6355666"/>
        </p:xfrm>
        <a:graphic>
          <a:graphicData uri="http://schemas.openxmlformats.org/drawingml/2006/table">
            <a:tbl>
              <a:tblPr firstRow="1" bandRow="1">
                <a:tableStyleId>{5C22544A-7EE6-4342-B048-85BDC9FD1C3A}</a:tableStyleId>
              </a:tblPr>
              <a:tblGrid>
                <a:gridCol w="201763">
                  <a:extLst>
                    <a:ext uri="{9D8B030D-6E8A-4147-A177-3AD203B41FA5}">
                      <a16:colId xmlns:a16="http://schemas.microsoft.com/office/drawing/2014/main" val="311126939"/>
                    </a:ext>
                  </a:extLst>
                </a:gridCol>
                <a:gridCol w="165079">
                  <a:extLst>
                    <a:ext uri="{9D8B030D-6E8A-4147-A177-3AD203B41FA5}">
                      <a16:colId xmlns:a16="http://schemas.microsoft.com/office/drawing/2014/main" val="1168913849"/>
                    </a:ext>
                  </a:extLst>
                </a:gridCol>
                <a:gridCol w="2641265">
                  <a:extLst>
                    <a:ext uri="{9D8B030D-6E8A-4147-A177-3AD203B41FA5}">
                      <a16:colId xmlns:a16="http://schemas.microsoft.com/office/drawing/2014/main" val="1654121329"/>
                    </a:ext>
                  </a:extLst>
                </a:gridCol>
                <a:gridCol w="531922">
                  <a:extLst>
                    <a:ext uri="{9D8B030D-6E8A-4147-A177-3AD203B41FA5}">
                      <a16:colId xmlns:a16="http://schemas.microsoft.com/office/drawing/2014/main" val="3381315139"/>
                    </a:ext>
                  </a:extLst>
                </a:gridCol>
                <a:gridCol w="550264">
                  <a:extLst>
                    <a:ext uri="{9D8B030D-6E8A-4147-A177-3AD203B41FA5}">
                      <a16:colId xmlns:a16="http://schemas.microsoft.com/office/drawing/2014/main" val="651483166"/>
                    </a:ext>
                  </a:extLst>
                </a:gridCol>
                <a:gridCol w="550264">
                  <a:extLst>
                    <a:ext uri="{9D8B030D-6E8A-4147-A177-3AD203B41FA5}">
                      <a16:colId xmlns:a16="http://schemas.microsoft.com/office/drawing/2014/main" val="1103726919"/>
                    </a:ext>
                  </a:extLst>
                </a:gridCol>
                <a:gridCol w="550264">
                  <a:extLst>
                    <a:ext uri="{9D8B030D-6E8A-4147-A177-3AD203B41FA5}">
                      <a16:colId xmlns:a16="http://schemas.microsoft.com/office/drawing/2014/main" val="2793603277"/>
                    </a:ext>
                  </a:extLst>
                </a:gridCol>
                <a:gridCol w="550264">
                  <a:extLst>
                    <a:ext uri="{9D8B030D-6E8A-4147-A177-3AD203B41FA5}">
                      <a16:colId xmlns:a16="http://schemas.microsoft.com/office/drawing/2014/main" val="1183941641"/>
                    </a:ext>
                  </a:extLst>
                </a:gridCol>
                <a:gridCol w="550264">
                  <a:extLst>
                    <a:ext uri="{9D8B030D-6E8A-4147-A177-3AD203B41FA5}">
                      <a16:colId xmlns:a16="http://schemas.microsoft.com/office/drawing/2014/main" val="1801840887"/>
                    </a:ext>
                  </a:extLst>
                </a:gridCol>
                <a:gridCol w="550264">
                  <a:extLst>
                    <a:ext uri="{9D8B030D-6E8A-4147-A177-3AD203B41FA5}">
                      <a16:colId xmlns:a16="http://schemas.microsoft.com/office/drawing/2014/main" val="20010"/>
                    </a:ext>
                  </a:extLst>
                </a:gridCol>
              </a:tblGrid>
              <a:tr h="173477">
                <a:tc gridSpan="10">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604169389"/>
                  </a:ext>
                </a:extLst>
              </a:tr>
              <a:tr h="278891">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ctr" fontAlgn="t"/>
                      <a:r>
                        <a:rPr lang="en-US" sz="1400" u="none" strike="noStrike" dirty="0" err="1">
                          <a:effectLst/>
                        </a:rPr>
                        <a:t>Penyelenggaraan</a:t>
                      </a:r>
                      <a:r>
                        <a:rPr lang="en-US" sz="1400" u="none" strike="noStrike" dirty="0">
                          <a:effectLst/>
                        </a:rPr>
                        <a:t> </a:t>
                      </a:r>
                      <a:r>
                        <a:rPr lang="en-US" sz="1400" u="none" strike="noStrike" dirty="0" err="1">
                          <a:effectLst/>
                        </a:rPr>
                        <a:t>Pengamanan</a:t>
                      </a:r>
                      <a:r>
                        <a:rPr lang="en-US" sz="1400" u="none" strike="noStrike" dirty="0">
                          <a:effectLst/>
                        </a:rPr>
                        <a:t> </a:t>
                      </a:r>
                      <a:r>
                        <a:rPr lang="en-US" sz="1400" u="none" strike="noStrike" dirty="0" err="1">
                          <a:effectLst/>
                        </a:rPr>
                        <a:t>Limbah</a:t>
                      </a:r>
                      <a:endParaRPr lang="en-US" sz="1400" b="0" i="0" u="none" strike="noStrike" dirty="0">
                        <a:solidFill>
                          <a:srgbClr val="000000"/>
                        </a:solidFill>
                        <a:effectLst/>
                        <a:latin typeface="Arial Narrow" panose="020B0606020202030204"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rPr>
                        <a:t> APR</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u="none" strike="noStrike" dirty="0">
                          <a:effectLst/>
                        </a:rPr>
                        <a:t> MEI</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JUNI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JULI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AGS</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SEP</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OKT</a:t>
                      </a:r>
                    </a:p>
                  </a:txBody>
                  <a:tcPr marL="9525" marR="9525" marT="9525" marB="0" anchor="ctr"/>
                </a:tc>
                <a:extLst>
                  <a:ext uri="{0D108BD9-81ED-4DB2-BD59-A6C34878D82A}">
                    <a16:rowId xmlns:a16="http://schemas.microsoft.com/office/drawing/2014/main" val="2461408700"/>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 </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 </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0</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0</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41833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3742699271"/>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24</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1267938659"/>
                  </a:ext>
                </a:extLst>
              </a:tr>
              <a:tr h="62116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843524951"/>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363460195"/>
                  </a:ext>
                </a:extLst>
              </a:tr>
              <a:tr h="443690">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2</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1029934758"/>
              </p:ext>
            </p:extLst>
          </p:nvPr>
        </p:nvGraphicFramePr>
        <p:xfrm>
          <a:off x="1230806" y="409665"/>
          <a:ext cx="10122993" cy="6004423"/>
        </p:xfrm>
        <a:graphic>
          <a:graphicData uri="http://schemas.openxmlformats.org/drawingml/2006/table">
            <a:tbl>
              <a:tblPr firstRow="1" bandRow="1">
                <a:tableStyleId>{5C22544A-7EE6-4342-B048-85BDC9FD1C3A}</a:tableStyleId>
              </a:tblPr>
              <a:tblGrid>
                <a:gridCol w="306756">
                  <a:extLst>
                    <a:ext uri="{9D8B030D-6E8A-4147-A177-3AD203B41FA5}">
                      <a16:colId xmlns:a16="http://schemas.microsoft.com/office/drawing/2014/main" val="3623255478"/>
                    </a:ext>
                  </a:extLst>
                </a:gridCol>
                <a:gridCol w="252624">
                  <a:extLst>
                    <a:ext uri="{9D8B030D-6E8A-4147-A177-3AD203B41FA5}">
                      <a16:colId xmlns:a16="http://schemas.microsoft.com/office/drawing/2014/main" val="2226316415"/>
                    </a:ext>
                  </a:extLst>
                </a:gridCol>
                <a:gridCol w="3897628">
                  <a:extLst>
                    <a:ext uri="{9D8B030D-6E8A-4147-A177-3AD203B41FA5}">
                      <a16:colId xmlns:a16="http://schemas.microsoft.com/office/drawing/2014/main" val="4223588300"/>
                    </a:ext>
                  </a:extLst>
                </a:gridCol>
                <a:gridCol w="793961">
                  <a:extLst>
                    <a:ext uri="{9D8B030D-6E8A-4147-A177-3AD203B41FA5}">
                      <a16:colId xmlns:a16="http://schemas.microsoft.com/office/drawing/2014/main" val="829829390"/>
                    </a:ext>
                  </a:extLst>
                </a:gridCol>
                <a:gridCol w="812004">
                  <a:extLst>
                    <a:ext uri="{9D8B030D-6E8A-4147-A177-3AD203B41FA5}">
                      <a16:colId xmlns:a16="http://schemas.microsoft.com/office/drawing/2014/main" val="874833532"/>
                    </a:ext>
                  </a:extLst>
                </a:gridCol>
                <a:gridCol w="812004">
                  <a:extLst>
                    <a:ext uri="{9D8B030D-6E8A-4147-A177-3AD203B41FA5}">
                      <a16:colId xmlns:a16="http://schemas.microsoft.com/office/drawing/2014/main" val="3707377415"/>
                    </a:ext>
                  </a:extLst>
                </a:gridCol>
                <a:gridCol w="812004">
                  <a:extLst>
                    <a:ext uri="{9D8B030D-6E8A-4147-A177-3AD203B41FA5}">
                      <a16:colId xmlns:a16="http://schemas.microsoft.com/office/drawing/2014/main" val="835498679"/>
                    </a:ext>
                  </a:extLst>
                </a:gridCol>
                <a:gridCol w="812004">
                  <a:extLst>
                    <a:ext uri="{9D8B030D-6E8A-4147-A177-3AD203B41FA5}">
                      <a16:colId xmlns:a16="http://schemas.microsoft.com/office/drawing/2014/main" val="1651142043"/>
                    </a:ext>
                  </a:extLst>
                </a:gridCol>
                <a:gridCol w="812004">
                  <a:extLst>
                    <a:ext uri="{9D8B030D-6E8A-4147-A177-3AD203B41FA5}">
                      <a16:colId xmlns:a16="http://schemas.microsoft.com/office/drawing/2014/main" val="2483196421"/>
                    </a:ext>
                  </a:extLst>
                </a:gridCol>
                <a:gridCol w="812004">
                  <a:extLst>
                    <a:ext uri="{9D8B030D-6E8A-4147-A177-3AD203B41FA5}">
                      <a16:colId xmlns:a16="http://schemas.microsoft.com/office/drawing/2014/main" val="20009"/>
                    </a:ext>
                  </a:extLst>
                </a:gridCol>
              </a:tblGrid>
              <a:tr h="159733">
                <a:tc>
                  <a:txBody>
                    <a:bodyPr/>
                    <a:lstStyle/>
                    <a:p>
                      <a:pPr algn="l" fontAlgn="ctr"/>
                      <a:r>
                        <a:rPr lang="en-US" sz="1400" u="none" strike="noStrike" dirty="0">
                          <a:effectLst/>
                        </a:rPr>
                        <a:t>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SEP</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OKT</a:t>
                      </a:r>
                    </a:p>
                  </a:txBody>
                  <a:tcPr marL="9525" marR="9525" marT="9525" marB="0" anchor="ctr"/>
                </a:tc>
                <a:extLst>
                  <a:ext uri="{0D108BD9-81ED-4DB2-BD59-A6C34878D82A}">
                    <a16:rowId xmlns:a16="http://schemas.microsoft.com/office/drawing/2014/main"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e)</a:t>
                      </a:r>
                      <a:r>
                        <a:rPr lang="en-US" sz="1400" u="none" strike="noStrike" dirty="0" err="1">
                          <a:effectLst/>
                        </a:rPr>
                        <a:t>Melakukan</a:t>
                      </a:r>
                      <a:r>
                        <a:rPr lang="en-US" sz="1400" u="none" strike="noStrike" dirty="0">
                          <a:effectLst/>
                        </a:rPr>
                        <a:t> </a:t>
                      </a:r>
                      <a:r>
                        <a:rPr lang="en-US" sz="1400" u="none" strike="noStrike" dirty="0" err="1">
                          <a:effectLst/>
                        </a:rPr>
                        <a:t>swapantau</a:t>
                      </a:r>
                      <a:r>
                        <a:rPr lang="en-US" sz="1400" u="none" strike="noStrike" dirty="0">
                          <a:effectLst/>
                        </a:rPr>
                        <a:t> </a:t>
                      </a:r>
                      <a:r>
                        <a:rPr lang="en-US" sz="1400" u="none" strike="noStrike" dirty="0" err="1">
                          <a:effectLst/>
                        </a:rPr>
                        <a:t>harian</a:t>
                      </a:r>
                      <a:r>
                        <a:rPr lang="en-US" sz="1400" u="none" strike="noStrike" dirty="0">
                          <a:effectLst/>
                        </a:rPr>
                        <a:t> air </a:t>
                      </a:r>
                      <a:r>
                        <a:rPr lang="en-US" sz="1400" u="none" strike="noStrike" dirty="0" err="1">
                          <a:effectLst/>
                        </a:rPr>
                        <a:t>limbah</a:t>
                      </a:r>
                      <a:r>
                        <a:rPr lang="en-US" sz="1400" u="none" strike="noStrike" dirty="0">
                          <a:effectLst/>
                        </a:rPr>
                        <a:t> </a:t>
                      </a:r>
                      <a:r>
                        <a:rPr lang="en-US" sz="1400" u="none" strike="noStrike" dirty="0" err="1">
                          <a:effectLst/>
                        </a:rPr>
                        <a:t>dengan</a:t>
                      </a:r>
                      <a:r>
                        <a:rPr lang="en-US" sz="1400" u="none" strike="noStrike" dirty="0">
                          <a:effectLst/>
                        </a:rPr>
                        <a:t> parameter minimal DO, </a:t>
                      </a:r>
                      <a:r>
                        <a:rPr lang="en-US" sz="1400" u="none" strike="noStrike" dirty="0" err="1">
                          <a:effectLst/>
                        </a:rPr>
                        <a:t>suhu</a:t>
                      </a:r>
                      <a:r>
                        <a:rPr lang="en-US" sz="1400" u="none" strike="noStrike" dirty="0">
                          <a:effectLst/>
                        </a:rPr>
                        <a:t>, debit dan </a:t>
                      </a:r>
                      <a:r>
                        <a:rPr lang="en-US" sz="1400" u="none" strike="noStrike" dirty="0" err="1">
                          <a:effectLst/>
                        </a:rPr>
                        <a:t>pH.</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Pemeriksaan</a:t>
                      </a:r>
                      <a:r>
                        <a:rPr lang="en-US" sz="1400" u="none" strike="noStrike" dirty="0">
                          <a:effectLst/>
                        </a:rPr>
                        <a:t> </a:t>
                      </a:r>
                      <a:r>
                        <a:rPr lang="en-US" sz="1400" u="none" strike="noStrike" dirty="0" err="1">
                          <a:effectLst/>
                        </a:rPr>
                        <a:t>udara</a:t>
                      </a:r>
                      <a:r>
                        <a:rPr lang="en-US" sz="1400" u="none" strike="noStrike" dirty="0">
                          <a:effectLst/>
                        </a:rPr>
                        <a:t> </a:t>
                      </a:r>
                      <a:r>
                        <a:rPr lang="en-US" sz="1400" u="none" strike="noStrike" dirty="0" err="1">
                          <a:effectLst/>
                        </a:rPr>
                        <a:t>ambien</a:t>
                      </a:r>
                      <a:r>
                        <a:rPr lang="en-US" sz="1400" u="none" strike="noStrike" dirty="0">
                          <a:effectLst/>
                        </a:rPr>
                        <a:t> </a:t>
                      </a:r>
                      <a:r>
                        <a:rPr lang="en-US" sz="1400" u="none" strike="noStrike" dirty="0" err="1">
                          <a:effectLst/>
                        </a:rPr>
                        <a:t>dihalaman</a:t>
                      </a:r>
                      <a:r>
                        <a:rPr lang="en-US" sz="1400" u="none" strike="noStrike" dirty="0">
                          <a:effectLst/>
                        </a:rPr>
                        <a:t> </a:t>
                      </a:r>
                      <a:r>
                        <a:rPr lang="en-US" sz="1400" u="none" strike="noStrike" dirty="0" err="1">
                          <a:effectLst/>
                        </a:rPr>
                        <a:t>luar</a:t>
                      </a:r>
                      <a:r>
                        <a:rPr lang="en-US" sz="1400" u="none" strike="noStrike" dirty="0">
                          <a:effectLst/>
                        </a:rPr>
                        <a:t> </a:t>
                      </a:r>
                      <a:r>
                        <a:rPr lang="en-US" sz="1400" u="none" strike="noStrike" dirty="0" err="1">
                          <a:effectLst/>
                        </a:rPr>
                        <a:t>rumah</a:t>
                      </a:r>
                      <a:r>
                        <a:rPr lang="en-US" sz="1400" u="none" strike="noStrike" dirty="0">
                          <a:effectLst/>
                        </a:rPr>
                        <a:t> </a:t>
                      </a:r>
                      <a:r>
                        <a:rPr lang="en-US" sz="1400" u="none" strike="noStrike" dirty="0" err="1">
                          <a:effectLst/>
                        </a:rPr>
                        <a:t>sakit</a:t>
                      </a:r>
                      <a:r>
                        <a:rPr lang="en-US" sz="1400" u="none" strike="noStrike" dirty="0">
                          <a:effectLst/>
                        </a:rPr>
                        <a:t> </a:t>
                      </a:r>
                      <a:r>
                        <a:rPr lang="en-US" sz="1400" u="none" strike="noStrike" dirty="0" err="1">
                          <a:effectLst/>
                        </a:rPr>
                        <a:t>setahun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endParaRPr lang="fi-FI" sz="1400" b="0" i="0" u="none" strike="noStrike" dirty="0">
                        <a:solidFill>
                          <a:srgbClr val="000000"/>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3149730052"/>
              </p:ext>
            </p:extLst>
          </p:nvPr>
        </p:nvGraphicFramePr>
        <p:xfrm>
          <a:off x="1183881" y="409665"/>
          <a:ext cx="5747001" cy="5674995"/>
        </p:xfrm>
        <a:graphic>
          <a:graphicData uri="http://schemas.openxmlformats.org/drawingml/2006/table">
            <a:tbl>
              <a:tblPr firstRow="1" bandRow="1">
                <a:tableStyleId>{5C22544A-7EE6-4342-B048-85BDC9FD1C3A}</a:tableStyleId>
              </a:tblPr>
              <a:tblGrid>
                <a:gridCol w="313615">
                  <a:extLst>
                    <a:ext uri="{9D8B030D-6E8A-4147-A177-3AD203B41FA5}">
                      <a16:colId xmlns:a16="http://schemas.microsoft.com/office/drawing/2014/main" val="1916269599"/>
                    </a:ext>
                  </a:extLst>
                </a:gridCol>
                <a:gridCol w="2213218">
                  <a:extLst>
                    <a:ext uri="{9D8B030D-6E8A-4147-A177-3AD203B41FA5}">
                      <a16:colId xmlns:a16="http://schemas.microsoft.com/office/drawing/2014/main" val="137548073"/>
                    </a:ext>
                  </a:extLst>
                </a:gridCol>
                <a:gridCol w="446818">
                  <a:extLst>
                    <a:ext uri="{9D8B030D-6E8A-4147-A177-3AD203B41FA5}">
                      <a16:colId xmlns:a16="http://schemas.microsoft.com/office/drawing/2014/main" val="3012377785"/>
                    </a:ext>
                  </a:extLst>
                </a:gridCol>
                <a:gridCol w="462225">
                  <a:extLst>
                    <a:ext uri="{9D8B030D-6E8A-4147-A177-3AD203B41FA5}">
                      <a16:colId xmlns:a16="http://schemas.microsoft.com/office/drawing/2014/main" val="1059355959"/>
                    </a:ext>
                  </a:extLst>
                </a:gridCol>
                <a:gridCol w="462225">
                  <a:extLst>
                    <a:ext uri="{9D8B030D-6E8A-4147-A177-3AD203B41FA5}">
                      <a16:colId xmlns:a16="http://schemas.microsoft.com/office/drawing/2014/main" val="3981208350"/>
                    </a:ext>
                  </a:extLst>
                </a:gridCol>
                <a:gridCol w="462225">
                  <a:extLst>
                    <a:ext uri="{9D8B030D-6E8A-4147-A177-3AD203B41FA5}">
                      <a16:colId xmlns:a16="http://schemas.microsoft.com/office/drawing/2014/main" val="523671031"/>
                    </a:ext>
                  </a:extLst>
                </a:gridCol>
                <a:gridCol w="462225">
                  <a:extLst>
                    <a:ext uri="{9D8B030D-6E8A-4147-A177-3AD203B41FA5}">
                      <a16:colId xmlns:a16="http://schemas.microsoft.com/office/drawing/2014/main" val="2339029594"/>
                    </a:ext>
                  </a:extLst>
                </a:gridCol>
                <a:gridCol w="462225">
                  <a:extLst>
                    <a:ext uri="{9D8B030D-6E8A-4147-A177-3AD203B41FA5}">
                      <a16:colId xmlns:a16="http://schemas.microsoft.com/office/drawing/2014/main" val="525390913"/>
                    </a:ext>
                  </a:extLst>
                </a:gridCol>
                <a:gridCol w="462225">
                  <a:extLst>
                    <a:ext uri="{9D8B030D-6E8A-4147-A177-3AD203B41FA5}">
                      <a16:colId xmlns:a16="http://schemas.microsoft.com/office/drawing/2014/main" val="20008"/>
                    </a:ext>
                  </a:extLst>
                </a:gridCol>
              </a:tblGrid>
              <a:tr h="536816">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1" i="0" u="none" strike="noStrike" dirty="0">
                          <a:solidFill>
                            <a:schemeClr val="bg1"/>
                          </a:solidFill>
                          <a:effectLst/>
                          <a:latin typeface="Arial Narrow" panose="020B0606020202030204" pitchFamily="34" charset="0"/>
                        </a:rPr>
                        <a:t>APR </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MEI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SEP</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OKT</a:t>
                      </a:r>
                    </a:p>
                  </a:txBody>
                  <a:tcPr marL="9525" marR="9525" marT="9525" marB="0" anchor="ctr"/>
                </a:tc>
                <a:extLst>
                  <a:ext uri="{0D108BD9-81ED-4DB2-BD59-A6C34878D82A}">
                    <a16:rowId xmlns:a16="http://schemas.microsoft.com/office/drawing/2014/main" val="10000"/>
                  </a:ext>
                </a:extLst>
              </a:tr>
              <a:tr h="373416">
                <a:tc>
                  <a:txBody>
                    <a:bodyPr/>
                    <a:lstStyle/>
                    <a:p>
                      <a:pPr algn="ctr" fontAlgn="b"/>
                      <a:r>
                        <a:rPr lang="en-US" sz="1600" u="none" strike="noStrike" dirty="0">
                          <a:effectLst/>
                        </a:rPr>
                        <a:t>a.</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dirty="0" err="1">
                          <a:effectLst/>
                        </a:rPr>
                        <a:t>Penghitungan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kepadatan</a:t>
                      </a:r>
                      <a:r>
                        <a:rPr lang="en-US" sz="1600" u="none" strike="noStrike" dirty="0">
                          <a:effectLst/>
                        </a:rPr>
                        <a:t> vector.</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687871">
                <a:tc>
                  <a:txBody>
                    <a:bodyPr/>
                    <a:lstStyle/>
                    <a:p>
                      <a:pPr algn="ctr" fontAlgn="b"/>
                      <a:r>
                        <a:rPr lang="en-US" sz="1600" u="none" strike="noStrike" dirty="0">
                          <a:effectLst/>
                        </a:rPr>
                        <a:t>b.</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dirty="0" err="1">
                          <a:effectLst/>
                        </a:rPr>
                        <a:t>Penghitungan</a:t>
                      </a:r>
                      <a:r>
                        <a:rPr lang="en-US" sz="1600" u="none" strike="noStrike" dirty="0">
                          <a:effectLst/>
                        </a:rPr>
                        <a:t> Angka </a:t>
                      </a:r>
                      <a:r>
                        <a:rPr lang="en-US" sz="1600" u="none" strike="noStrike" dirty="0" err="1">
                          <a:effectLst/>
                        </a:rPr>
                        <a:t>kepadatan</a:t>
                      </a:r>
                      <a:r>
                        <a:rPr lang="en-US" sz="1600" u="none" strike="noStrike" dirty="0">
                          <a:effectLst/>
                        </a:rPr>
                        <a:t> </a:t>
                      </a:r>
                      <a:r>
                        <a:rPr lang="en-US" sz="1600" u="none" strike="noStrike" dirty="0" err="1">
                          <a:effectLst/>
                        </a:rPr>
                        <a:t>untuk</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963020">
                <a:tc>
                  <a:txBody>
                    <a:bodyPr/>
                    <a:lstStyle/>
                    <a:p>
                      <a:pPr algn="ctr" fontAlgn="b"/>
                      <a:r>
                        <a:rPr lang="en-US" sz="1600" u="none" strike="noStrike" dirty="0">
                          <a:effectLst/>
                        </a:rPr>
                        <a:t>c.</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sv-SE" sz="1600" u="none" strike="noStrike" dirty="0">
                          <a:effectLst/>
                        </a:rPr>
                        <a:t>Melaksanakan pengendalian serangga, tikus dan binatang lainnya secara berkala terutama saat terjadi peningkatan populasi.</a:t>
                      </a:r>
                      <a:endParaRPr lang="sv-SE"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687871">
                <a:tc>
                  <a:txBody>
                    <a:bodyPr/>
                    <a:lstStyle/>
                    <a:p>
                      <a:pPr algn="ctr" fontAlgn="b"/>
                      <a:r>
                        <a:rPr lang="en-US" sz="1600" u="none" strike="noStrike" dirty="0">
                          <a:effectLst/>
                        </a:rPr>
                        <a:t>d.</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dirty="0" err="1">
                          <a:effectLst/>
                        </a:rPr>
                        <a:t>Melakukan</a:t>
                      </a:r>
                      <a:r>
                        <a:rPr lang="en-US" sz="1600" u="none" strike="noStrike" dirty="0">
                          <a:effectLst/>
                        </a:rPr>
                        <a:t> </a:t>
                      </a:r>
                      <a:r>
                        <a:rPr lang="en-US" sz="1600" u="none" strike="noStrike" dirty="0" err="1">
                          <a:effectLst/>
                        </a:rPr>
                        <a:t>Pengendalian</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Pengganggu</a:t>
                      </a:r>
                      <a:r>
                        <a:rPr lang="en-US" sz="1600" u="none" strike="noStrike" dirty="0">
                          <a:effectLst/>
                        </a:rPr>
                        <a:t> </a:t>
                      </a:r>
                      <a:r>
                        <a:rPr lang="en-US" sz="1600" u="none" strike="noStrike" dirty="0" err="1">
                          <a:effectLst/>
                        </a:rPr>
                        <a:t>Lainnya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687871">
                <a:tc>
                  <a:txBody>
                    <a:bodyPr/>
                    <a:lstStyle/>
                    <a:p>
                      <a:pPr algn="ctr" fontAlgn="b"/>
                      <a:r>
                        <a:rPr lang="en-US" sz="1600" u="none" strike="noStrike" dirty="0">
                          <a:effectLst/>
                        </a:rPr>
                        <a:t>e.</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648564">
                <a:tc>
                  <a:txBody>
                    <a:bodyPr/>
                    <a:lstStyle/>
                    <a:p>
                      <a:pPr algn="ctr" fontAlgn="b"/>
                      <a:r>
                        <a:rPr lang="en-US" sz="1600" u="none" strike="noStrike" dirty="0">
                          <a:effectLst/>
                        </a:rPr>
                        <a:t>f.</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nn-NO" sz="1600" u="none" strike="noStrike" dirty="0">
                          <a:effectLst/>
                        </a:rPr>
                        <a:t>Evaluasi Pengendalian Vektor dan Binatang Pengganggu Lainnya</a:t>
                      </a:r>
                      <a:endParaRPr lang="nn-NO"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1121233248"/>
              </p:ext>
            </p:extLst>
          </p:nvPr>
        </p:nvGraphicFramePr>
        <p:xfrm>
          <a:off x="412093" y="97629"/>
          <a:ext cx="9182481" cy="6698113"/>
        </p:xfrm>
        <a:graphic>
          <a:graphicData uri="http://schemas.openxmlformats.org/drawingml/2006/table">
            <a:tbl>
              <a:tblPr firstRow="1" bandRow="1">
                <a:tableStyleId>{5C22544A-7EE6-4342-B048-85BDC9FD1C3A}</a:tableStyleId>
              </a:tblPr>
              <a:tblGrid>
                <a:gridCol w="320747">
                  <a:extLst>
                    <a:ext uri="{9D8B030D-6E8A-4147-A177-3AD203B41FA5}">
                      <a16:colId xmlns:a16="http://schemas.microsoft.com/office/drawing/2014/main" val="702605913"/>
                    </a:ext>
                  </a:extLst>
                </a:gridCol>
                <a:gridCol w="262430">
                  <a:extLst>
                    <a:ext uri="{9D8B030D-6E8A-4147-A177-3AD203B41FA5}">
                      <a16:colId xmlns:a16="http://schemas.microsoft.com/office/drawing/2014/main" val="1834504195"/>
                    </a:ext>
                  </a:extLst>
                </a:gridCol>
                <a:gridCol w="4198883">
                  <a:extLst>
                    <a:ext uri="{9D8B030D-6E8A-4147-A177-3AD203B41FA5}">
                      <a16:colId xmlns:a16="http://schemas.microsoft.com/office/drawing/2014/main" val="683306061"/>
                    </a:ext>
                  </a:extLst>
                </a:gridCol>
                <a:gridCol w="689595">
                  <a:extLst>
                    <a:ext uri="{9D8B030D-6E8A-4147-A177-3AD203B41FA5}">
                      <a16:colId xmlns:a16="http://schemas.microsoft.com/office/drawing/2014/main" val="1631072491"/>
                    </a:ext>
                  </a:extLst>
                </a:gridCol>
                <a:gridCol w="618471">
                  <a:extLst>
                    <a:ext uri="{9D8B030D-6E8A-4147-A177-3AD203B41FA5}">
                      <a16:colId xmlns:a16="http://schemas.microsoft.com/office/drawing/2014/main" val="601945788"/>
                    </a:ext>
                  </a:extLst>
                </a:gridCol>
                <a:gridCol w="618471">
                  <a:extLst>
                    <a:ext uri="{9D8B030D-6E8A-4147-A177-3AD203B41FA5}">
                      <a16:colId xmlns:a16="http://schemas.microsoft.com/office/drawing/2014/main" val="2014186296"/>
                    </a:ext>
                  </a:extLst>
                </a:gridCol>
                <a:gridCol w="618471">
                  <a:extLst>
                    <a:ext uri="{9D8B030D-6E8A-4147-A177-3AD203B41FA5}">
                      <a16:colId xmlns:a16="http://schemas.microsoft.com/office/drawing/2014/main" val="95651876"/>
                    </a:ext>
                  </a:extLst>
                </a:gridCol>
                <a:gridCol w="618471">
                  <a:extLst>
                    <a:ext uri="{9D8B030D-6E8A-4147-A177-3AD203B41FA5}">
                      <a16:colId xmlns:a16="http://schemas.microsoft.com/office/drawing/2014/main" val="3514983431"/>
                    </a:ext>
                  </a:extLst>
                </a:gridCol>
                <a:gridCol w="618471">
                  <a:extLst>
                    <a:ext uri="{9D8B030D-6E8A-4147-A177-3AD203B41FA5}">
                      <a16:colId xmlns:a16="http://schemas.microsoft.com/office/drawing/2014/main" val="501223824"/>
                    </a:ext>
                  </a:extLst>
                </a:gridCol>
                <a:gridCol w="618471">
                  <a:extLst>
                    <a:ext uri="{9D8B030D-6E8A-4147-A177-3AD203B41FA5}">
                      <a16:colId xmlns:a16="http://schemas.microsoft.com/office/drawing/2014/main" val="20009"/>
                    </a:ext>
                  </a:extLst>
                </a:gridCol>
              </a:tblGrid>
              <a:tr h="224582">
                <a:tc gridSpan="10">
                  <a:txBody>
                    <a:bodyPr/>
                    <a:lstStyle/>
                    <a:p>
                      <a:pPr algn="l" fontAlgn="b"/>
                      <a:r>
                        <a:rPr lang="en-US" sz="1400" u="none" strike="noStrike" dirty="0">
                          <a:effectLst/>
                          <a:latin typeface="+mn-lt"/>
                        </a:rPr>
                        <a:t>4. </a:t>
                      </a:r>
                      <a:r>
                        <a:rPr lang="en-US" sz="1400" u="none" strike="noStrike" dirty="0" err="1">
                          <a:effectLst/>
                          <a:latin typeface="+mn-lt"/>
                        </a:rPr>
                        <a:t>Upaya</a:t>
                      </a:r>
                      <a:r>
                        <a:rPr lang="en-US" sz="1400" u="none" strike="noStrike" dirty="0">
                          <a:effectLst/>
                          <a:latin typeface="+mn-lt"/>
                        </a:rPr>
                        <a:t> </a:t>
                      </a:r>
                      <a:r>
                        <a:rPr lang="en-US" sz="1400" u="none" strike="noStrike" dirty="0" err="1">
                          <a:effectLst/>
                          <a:latin typeface="+mn-lt"/>
                        </a:rPr>
                        <a:t>Pengawasan</a:t>
                      </a:r>
                      <a:endParaRPr lang="en-US" sz="1400" b="0" i="0" u="none" strike="noStrike" dirty="0">
                        <a:solidFill>
                          <a:srgbClr val="000000"/>
                        </a:solidFill>
                        <a:effectLst/>
                        <a:latin typeface="+mn-lt"/>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extLst>
                  <a:ext uri="{0D108BD9-81ED-4DB2-BD59-A6C34878D82A}">
                    <a16:rowId xmlns:a16="http://schemas.microsoft.com/office/drawing/2014/main" val="2000793678"/>
                  </a:ext>
                </a:extLst>
              </a:tr>
              <a:tr h="224582">
                <a:tc>
                  <a:txBody>
                    <a:bodyPr/>
                    <a:lstStyle/>
                    <a:p>
                      <a:pPr algn="ctr" fontAlgn="b"/>
                      <a:r>
                        <a:rPr lang="en-US" sz="1400" u="none" strike="noStrike" dirty="0">
                          <a:effectLst/>
                          <a:latin typeface="+mn-lt"/>
                        </a:rPr>
                        <a:t>a.</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a:effectLst/>
                          <a:latin typeface="+mn-lt"/>
                        </a:rPr>
                        <a:t>Linen (Laundry)</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r>
                        <a:rPr lang="en-US" sz="1400" b="1" u="none" strike="noStrike" dirty="0">
                          <a:effectLst/>
                          <a:latin typeface="+mn-lt"/>
                        </a:rPr>
                        <a:t>APR </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u="none" strike="noStrike" dirty="0">
                          <a:effectLst/>
                          <a:latin typeface="+mn-lt"/>
                        </a:rPr>
                        <a:t> MEI</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i="0" u="none" strike="noStrike" dirty="0">
                          <a:solidFill>
                            <a:srgbClr val="000000"/>
                          </a:solidFill>
                          <a:effectLst/>
                          <a:latin typeface="+mn-lt"/>
                        </a:rPr>
                        <a:t>JUNI</a:t>
                      </a:r>
                    </a:p>
                  </a:txBody>
                  <a:tcPr marL="8617" marR="8617" marT="8617" marB="0" anchor="ctr"/>
                </a:tc>
                <a:tc>
                  <a:txBody>
                    <a:bodyPr/>
                    <a:lstStyle/>
                    <a:p>
                      <a:pPr algn="ctr" fontAlgn="ctr"/>
                      <a:r>
                        <a:rPr lang="en-US" sz="1400" b="1" i="0" u="none" strike="noStrike" dirty="0">
                          <a:solidFill>
                            <a:srgbClr val="000000"/>
                          </a:solidFill>
                          <a:effectLst/>
                          <a:latin typeface="+mn-lt"/>
                        </a:rPr>
                        <a:t>JULI</a:t>
                      </a:r>
                    </a:p>
                  </a:txBody>
                  <a:tcPr marL="8617" marR="8617" marT="8617" marB="0" anchor="ctr"/>
                </a:tc>
                <a:tc>
                  <a:txBody>
                    <a:bodyPr/>
                    <a:lstStyle/>
                    <a:p>
                      <a:pPr algn="ctr" fontAlgn="ctr"/>
                      <a:r>
                        <a:rPr lang="en-US" sz="1400" b="1" i="0" u="none" strike="noStrike" dirty="0">
                          <a:solidFill>
                            <a:srgbClr val="000000"/>
                          </a:solidFill>
                          <a:effectLst/>
                          <a:latin typeface="+mn-lt"/>
                        </a:rPr>
                        <a:t>AGS</a:t>
                      </a:r>
                    </a:p>
                  </a:txBody>
                  <a:tcPr marL="8617" marR="8617" marT="8617" marB="0" anchor="ctr"/>
                </a:tc>
                <a:tc>
                  <a:txBody>
                    <a:bodyPr/>
                    <a:lstStyle/>
                    <a:p>
                      <a:pPr algn="ctr" fontAlgn="ctr"/>
                      <a:r>
                        <a:rPr lang="en-US" sz="1400" b="1" i="0" u="none" strike="noStrike" dirty="0">
                          <a:solidFill>
                            <a:srgbClr val="000000"/>
                          </a:solidFill>
                          <a:effectLst/>
                          <a:latin typeface="+mn-lt"/>
                        </a:rPr>
                        <a:t>SEP</a:t>
                      </a:r>
                    </a:p>
                  </a:txBody>
                  <a:tcPr marL="8617" marR="8617" marT="8617" marB="0" anchor="ctr"/>
                </a:tc>
                <a:tc>
                  <a:txBody>
                    <a:bodyPr/>
                    <a:lstStyle/>
                    <a:p>
                      <a:pPr algn="ctr" fontAlgn="ctr"/>
                      <a:r>
                        <a:rPr lang="en-US" sz="1400" b="1" i="0" u="none" strike="noStrike" dirty="0">
                          <a:solidFill>
                            <a:srgbClr val="000000"/>
                          </a:solidFill>
                          <a:effectLst/>
                          <a:latin typeface="+mn-lt"/>
                        </a:rPr>
                        <a:t>OKT</a:t>
                      </a:r>
                    </a:p>
                  </a:txBody>
                  <a:tcPr marL="8617" marR="8617" marT="8617" marB="0" anchor="ctr"/>
                </a:tc>
                <a:extLst>
                  <a:ext uri="{0D108BD9-81ED-4DB2-BD59-A6C34878D82A}">
                    <a16:rowId xmlns:a16="http://schemas.microsoft.com/office/drawing/2014/main" val="2678091424"/>
                  </a:ext>
                </a:extLst>
              </a:tr>
              <a:tr h="336844">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l" fontAlgn="t"/>
                      <a:r>
                        <a:rPr lang="fi-FI" sz="1400" u="none" strike="noStrike">
                          <a:effectLst/>
                          <a:latin typeface="+mn-lt"/>
                        </a:rPr>
                        <a:t>Pengisian checklist pelaksanaan pengelolaan linen 6 bulan sekali.</a:t>
                      </a:r>
                      <a:endParaRPr lang="fi-FI"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182752"/>
                  </a:ext>
                </a:extLst>
              </a:tr>
              <a:tr h="485453">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Pemantauan</a:t>
                      </a:r>
                      <a:r>
                        <a:rPr lang="en-US" sz="1400" u="none" strike="noStrike" dirty="0">
                          <a:effectLst/>
                          <a:latin typeface="+mn-lt"/>
                        </a:rPr>
                        <a:t> </a:t>
                      </a:r>
                      <a:r>
                        <a:rPr lang="en-US" sz="1400" u="none" strike="noStrike" dirty="0" err="1">
                          <a:effectLst/>
                          <a:latin typeface="+mn-lt"/>
                        </a:rPr>
                        <a:t>penggunaan</a:t>
                      </a:r>
                      <a:r>
                        <a:rPr lang="en-US" sz="1400" u="none" strike="noStrike" dirty="0">
                          <a:effectLst/>
                          <a:latin typeface="+mn-lt"/>
                        </a:rPr>
                        <a:t> APD (masker, </a:t>
                      </a:r>
                      <a:r>
                        <a:rPr lang="en-US" sz="1400" u="none" strike="noStrike" dirty="0" err="1">
                          <a:effectLst/>
                          <a:latin typeface="+mn-lt"/>
                        </a:rPr>
                        <a:t>sarung</a:t>
                      </a:r>
                      <a:r>
                        <a:rPr lang="en-US" sz="1400" u="none" strike="noStrike" dirty="0">
                          <a:effectLst/>
                          <a:latin typeface="+mn-lt"/>
                        </a:rPr>
                        <a:t> </a:t>
                      </a:r>
                      <a:r>
                        <a:rPr lang="en-US" sz="1400" u="none" strike="noStrike" dirty="0" err="1">
                          <a:effectLst/>
                          <a:latin typeface="+mn-lt"/>
                        </a:rPr>
                        <a:t>tangan</a:t>
                      </a:r>
                      <a:r>
                        <a:rPr lang="en-US" sz="1400" u="none" strike="noStrike" dirty="0">
                          <a:effectLst/>
                          <a:latin typeface="+mn-lt"/>
                        </a:rPr>
                        <a:t>, apron, </a:t>
                      </a:r>
                      <a:r>
                        <a:rPr lang="en-US" sz="1400" u="none" strike="noStrike" dirty="0" err="1">
                          <a:effectLst/>
                          <a:latin typeface="+mn-lt"/>
                        </a:rPr>
                        <a:t>sepatu</a:t>
                      </a:r>
                      <a:r>
                        <a:rPr lang="en-US" sz="1400" u="none" strike="noStrike" dirty="0">
                          <a:effectLst/>
                          <a:latin typeface="+mn-lt"/>
                        </a:rPr>
                        <a:t> boot, </a:t>
                      </a:r>
                      <a:r>
                        <a:rPr lang="en-US" sz="1400" u="none" strike="noStrike" dirty="0" err="1">
                          <a:effectLst/>
                          <a:latin typeface="+mn-lt"/>
                        </a:rPr>
                        <a:t>penutup</a:t>
                      </a:r>
                      <a:r>
                        <a:rPr lang="en-US" sz="1400" u="none" strike="noStrike" dirty="0">
                          <a:effectLst/>
                          <a:latin typeface="+mn-lt"/>
                        </a:rPr>
                        <a:t> </a:t>
                      </a:r>
                      <a:r>
                        <a:rPr lang="en-US" sz="1400" u="none" strike="noStrike" dirty="0" err="1">
                          <a:effectLst/>
                          <a:latin typeface="+mn-lt"/>
                        </a:rPr>
                        <a:t>kepala</a:t>
                      </a:r>
                      <a:r>
                        <a:rPr lang="en-US" sz="1400" u="none" strike="noStrike" dirty="0">
                          <a:effectLst/>
                          <a:latin typeface="+mn-lt"/>
                        </a:rPr>
                        <a:t>) </a:t>
                      </a:r>
                      <a:r>
                        <a:rPr lang="en-US" sz="1400" u="none" strike="noStrike" dirty="0" err="1">
                          <a:effectLst/>
                          <a:latin typeface="+mn-lt"/>
                        </a:rPr>
                        <a:t>Petugas</a:t>
                      </a:r>
                      <a:r>
                        <a:rPr lang="en-US" sz="1400" u="none" strike="noStrike" dirty="0">
                          <a:effectLst/>
                          <a:latin typeface="+mn-lt"/>
                        </a:rPr>
                        <a:t> Laundry </a:t>
                      </a:r>
                      <a:r>
                        <a:rPr lang="en-US" sz="1400" u="none" strike="noStrike" dirty="0" err="1">
                          <a:effectLst/>
                          <a:latin typeface="+mn-lt"/>
                        </a:rPr>
                        <a:t>seminggu</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3</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pemeriksaaan kesehatan secara berkala petugas laundry.</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4</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imunisasi hepatitis B petugas laundry setiap 6 (enam) 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5</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Pemeriksaan</a:t>
                      </a:r>
                      <a:r>
                        <a:rPr lang="en-US" sz="1400" u="none" strike="noStrike" dirty="0">
                          <a:effectLst/>
                          <a:latin typeface="+mn-lt"/>
                        </a:rPr>
                        <a:t> </a:t>
                      </a:r>
                      <a:r>
                        <a:rPr lang="en-US" sz="1400" u="none" strike="noStrike" dirty="0" err="1">
                          <a:effectLst/>
                          <a:latin typeface="+mn-lt"/>
                        </a:rPr>
                        <a:t>angka</a:t>
                      </a:r>
                      <a:r>
                        <a:rPr lang="en-US" sz="1400" u="none" strike="noStrike" dirty="0">
                          <a:effectLst/>
                          <a:latin typeface="+mn-lt"/>
                        </a:rPr>
                        <a:t> </a:t>
                      </a:r>
                      <a:r>
                        <a:rPr lang="en-US" sz="1400" u="none" strike="noStrike" dirty="0" err="1">
                          <a:effectLst/>
                          <a:latin typeface="+mn-lt"/>
                        </a:rPr>
                        <a:t>kuman</a:t>
                      </a:r>
                      <a:r>
                        <a:rPr lang="en-US" sz="1400" u="none" strike="noStrike" dirty="0">
                          <a:effectLst/>
                          <a:latin typeface="+mn-lt"/>
                        </a:rPr>
                        <a:t> (</a:t>
                      </a:r>
                      <a:r>
                        <a:rPr lang="en-US" sz="1400" u="none" strike="noStrike" dirty="0" err="1">
                          <a:effectLst/>
                          <a:latin typeface="+mn-lt"/>
                        </a:rPr>
                        <a:t>Usap</a:t>
                      </a:r>
                      <a:r>
                        <a:rPr lang="en-US" sz="1400" u="none" strike="noStrike" dirty="0">
                          <a:effectLst/>
                          <a:latin typeface="+mn-lt"/>
                        </a:rPr>
                        <a:t> linen </a:t>
                      </a:r>
                      <a:r>
                        <a:rPr lang="en-US" sz="1400" u="none" strike="noStrike" dirty="0" err="1">
                          <a:effectLst/>
                          <a:latin typeface="+mn-lt"/>
                        </a:rPr>
                        <a:t>bersih</a:t>
                      </a:r>
                      <a:r>
                        <a:rPr lang="en-US" sz="1400" u="none" strike="noStrike" dirty="0">
                          <a:effectLst/>
                          <a:latin typeface="+mn-lt"/>
                        </a:rPr>
                        <a:t>) </a:t>
                      </a:r>
                      <a:r>
                        <a:rPr lang="en-US" sz="1400" u="none" strike="noStrike" dirty="0" err="1">
                          <a:effectLst/>
                          <a:latin typeface="+mn-lt"/>
                        </a:rPr>
                        <a:t>pada</a:t>
                      </a:r>
                      <a:r>
                        <a:rPr lang="en-US" sz="1400" u="none" strike="noStrike" dirty="0">
                          <a:effectLst/>
                          <a:latin typeface="+mn-lt"/>
                        </a:rPr>
                        <a:t> IGD, </a:t>
                      </a:r>
                      <a:r>
                        <a:rPr lang="en-US" sz="1400" u="none" strike="noStrike" dirty="0" err="1">
                          <a:effectLst/>
                          <a:latin typeface="+mn-lt"/>
                        </a:rPr>
                        <a:t>Inst</a:t>
                      </a:r>
                      <a:r>
                        <a:rPr lang="en-US" sz="1400" u="none" strike="noStrike" dirty="0">
                          <a:effectLst/>
                          <a:latin typeface="+mn-lt"/>
                        </a:rPr>
                        <a:t> Laundry </a:t>
                      </a:r>
                      <a:r>
                        <a:rPr lang="en-US" sz="1400" u="none" strike="noStrike" dirty="0" err="1">
                          <a:effectLst/>
                          <a:latin typeface="+mn-lt"/>
                        </a:rPr>
                        <a:t>dan</a:t>
                      </a:r>
                      <a:r>
                        <a:rPr lang="en-US" sz="1400" u="none" strike="noStrike" dirty="0">
                          <a:effectLst/>
                          <a:latin typeface="+mn-lt"/>
                        </a:rPr>
                        <a:t> </a:t>
                      </a:r>
                      <a:r>
                        <a:rPr lang="en-US" sz="1400" u="none" strike="noStrike" dirty="0" err="1">
                          <a:effectLst/>
                          <a:latin typeface="+mn-lt"/>
                        </a:rPr>
                        <a:t>Inst</a:t>
                      </a:r>
                      <a:r>
                        <a:rPr lang="en-US" sz="1400" u="none" strike="noStrike" dirty="0">
                          <a:effectLst/>
                          <a:latin typeface="+mn-lt"/>
                        </a:rPr>
                        <a:t> </a:t>
                      </a:r>
                      <a:r>
                        <a:rPr lang="en-US" sz="1400" u="none" strike="noStrike" dirty="0" err="1">
                          <a:effectLst/>
                          <a:latin typeface="+mn-lt"/>
                        </a:rPr>
                        <a:t>Gizi</a:t>
                      </a:r>
                      <a:r>
                        <a:rPr lang="en-US" sz="1400" u="none" strike="noStrike" dirty="0">
                          <a:effectLst/>
                          <a:latin typeface="+mn-lt"/>
                        </a:rPr>
                        <a:t> (3) </a:t>
                      </a:r>
                      <a:r>
                        <a:rPr lang="en-US" sz="1400" u="none" strike="noStrike" dirty="0" err="1">
                          <a:effectLst/>
                          <a:latin typeface="+mn-lt"/>
                        </a:rPr>
                        <a:t>setiap</a:t>
                      </a:r>
                      <a:r>
                        <a:rPr lang="en-US" sz="1400" u="none" strike="noStrike" dirty="0">
                          <a:effectLst/>
                          <a:latin typeface="+mn-lt"/>
                        </a:rPr>
                        <a:t> 6 </a:t>
                      </a:r>
                      <a:r>
                        <a:rPr lang="en-US" sz="1400" u="none" strike="noStrike" dirty="0" err="1">
                          <a:effectLst/>
                          <a:latin typeface="+mn-lt"/>
                        </a:rPr>
                        <a:t>bulan</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26937">
                <a:tc>
                  <a:txBody>
                    <a:bodyPr/>
                    <a:lstStyle/>
                    <a:p>
                      <a:pPr algn="ctr" fontAlgn="b"/>
                      <a:r>
                        <a:rPr lang="en-US" sz="1400" u="none" strike="noStrike" dirty="0">
                          <a:effectLst/>
                          <a:latin typeface="+mn-lt"/>
                        </a:rPr>
                        <a:t>b.</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en-US" sz="1400" u="none" strike="noStrike">
                          <a:effectLst/>
                          <a:latin typeface="+mn-lt"/>
                        </a:rPr>
                        <a:t>Pengawasan Proses Dekontaminasi Melalui Disinfeksi dan Sterilisasi</a:t>
                      </a:r>
                      <a:endParaRPr lang="en-US"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Pengisian checklist monitoring pelaksanaan dekontaminasi melalui desinfeksi dan sterilisasi sebulan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911462">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Pemantauan kualitas hasil sterilisasi (Usap alat medis) 6 bulan sekali  pada ruang IGD (gunting, pinset,kom), pada ruang I Gigi (tang, exavator, pinset, bein, sonde, scaler) dan pada ruang ECT (opa, bite block, bite block oval, elektroda, face mouth</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224582">
                <a:tc>
                  <a:txBody>
                    <a:bodyPr/>
                    <a:lstStyle/>
                    <a:p>
                      <a:pPr algn="ctr" fontAlgn="b"/>
                      <a:r>
                        <a:rPr lang="en-US" sz="1400" u="none" strike="noStrike" dirty="0">
                          <a:effectLst/>
                          <a:latin typeface="+mn-lt"/>
                        </a:rPr>
                        <a:t>c.</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Konstruksi</a:t>
                      </a:r>
                      <a:r>
                        <a:rPr lang="en-US" sz="1400" u="none" strike="noStrike" dirty="0">
                          <a:effectLst/>
                          <a:latin typeface="+mn-lt"/>
                        </a:rPr>
                        <a:t>/</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Melaksanakan Pengawasan Keselamatan dan Kesehatan Kerja Fasilitas Kesehatan Lingkungan.</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Kontruksi</a:t>
                      </a:r>
                      <a:r>
                        <a:rPr lang="en-US" sz="1400" u="none" strike="noStrike" dirty="0">
                          <a:effectLst/>
                          <a:latin typeface="+mn-lt"/>
                        </a:rPr>
                        <a:t> </a:t>
                      </a:r>
                      <a:r>
                        <a:rPr lang="en-US" sz="1400" u="none" strike="noStrike" dirty="0" err="1">
                          <a:effectLst/>
                          <a:latin typeface="+mn-lt"/>
                        </a:rPr>
                        <a:t>atau</a:t>
                      </a:r>
                      <a:r>
                        <a:rPr lang="en-US" sz="1400" u="none" strike="noStrike" dirty="0">
                          <a:effectLst/>
                          <a:latin typeface="+mn-lt"/>
                        </a:rPr>
                        <a:t> </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25318">
                <a:tc>
                  <a:txBody>
                    <a:bodyPr/>
                    <a:lstStyle/>
                    <a:p>
                      <a:pPr algn="ctr" fontAlgn="b"/>
                      <a:r>
                        <a:rPr lang="en-US" sz="1400" u="none" strike="noStrike" dirty="0">
                          <a:effectLst/>
                          <a:latin typeface="+mn-lt"/>
                        </a:rPr>
                        <a:t>d.</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sv-SE" sz="1400" u="none" strike="noStrike">
                          <a:effectLst/>
                          <a:latin typeface="+mn-lt"/>
                        </a:rPr>
                        <a:t>Pengawasan Rumah Sakit Ramah Lingkungan</a:t>
                      </a:r>
                      <a:endParaRPr lang="sv-SE"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3285837876"/>
              </p:ext>
            </p:extLst>
          </p:nvPr>
        </p:nvGraphicFramePr>
        <p:xfrm>
          <a:off x="216359" y="999185"/>
          <a:ext cx="10226349" cy="3550584"/>
        </p:xfrm>
        <a:graphic>
          <a:graphicData uri="http://schemas.openxmlformats.org/drawingml/2006/table">
            <a:tbl>
              <a:tblPr firstRow="1" bandRow="1"/>
              <a:tblGrid>
                <a:gridCol w="639146">
                  <a:extLst>
                    <a:ext uri="{9D8B030D-6E8A-4147-A177-3AD203B41FA5}">
                      <a16:colId xmlns:a16="http://schemas.microsoft.com/office/drawing/2014/main" val="20000"/>
                    </a:ext>
                  </a:extLst>
                </a:gridCol>
                <a:gridCol w="2117997">
                  <a:extLst>
                    <a:ext uri="{9D8B030D-6E8A-4147-A177-3AD203B41FA5}">
                      <a16:colId xmlns:a16="http://schemas.microsoft.com/office/drawing/2014/main" val="20001"/>
                    </a:ext>
                  </a:extLst>
                </a:gridCol>
                <a:gridCol w="923957">
                  <a:extLst>
                    <a:ext uri="{9D8B030D-6E8A-4147-A177-3AD203B41FA5}">
                      <a16:colId xmlns:a16="http://schemas.microsoft.com/office/drawing/2014/main" val="20002"/>
                    </a:ext>
                  </a:extLst>
                </a:gridCol>
                <a:gridCol w="710737">
                  <a:extLst>
                    <a:ext uri="{9D8B030D-6E8A-4147-A177-3AD203B41FA5}">
                      <a16:colId xmlns:a16="http://schemas.microsoft.com/office/drawing/2014/main" val="613652671"/>
                    </a:ext>
                  </a:extLst>
                </a:gridCol>
                <a:gridCol w="863371">
                  <a:extLst>
                    <a:ext uri="{9D8B030D-6E8A-4147-A177-3AD203B41FA5}">
                      <a16:colId xmlns:a16="http://schemas.microsoft.com/office/drawing/2014/main" val="3414419846"/>
                    </a:ext>
                  </a:extLst>
                </a:gridCol>
                <a:gridCol w="710163">
                  <a:extLst>
                    <a:ext uri="{9D8B030D-6E8A-4147-A177-3AD203B41FA5}">
                      <a16:colId xmlns:a16="http://schemas.microsoft.com/office/drawing/2014/main" val="3378410485"/>
                    </a:ext>
                  </a:extLst>
                </a:gridCol>
                <a:gridCol w="710163">
                  <a:extLst>
                    <a:ext uri="{9D8B030D-6E8A-4147-A177-3AD203B41FA5}">
                      <a16:colId xmlns:a16="http://schemas.microsoft.com/office/drawing/2014/main" val="3638923877"/>
                    </a:ext>
                  </a:extLst>
                </a:gridCol>
                <a:gridCol w="710163">
                  <a:extLst>
                    <a:ext uri="{9D8B030D-6E8A-4147-A177-3AD203B41FA5}">
                      <a16:colId xmlns:a16="http://schemas.microsoft.com/office/drawing/2014/main" val="1035506058"/>
                    </a:ext>
                  </a:extLst>
                </a:gridCol>
                <a:gridCol w="710163">
                  <a:extLst>
                    <a:ext uri="{9D8B030D-6E8A-4147-A177-3AD203B41FA5}">
                      <a16:colId xmlns:a16="http://schemas.microsoft.com/office/drawing/2014/main" val="3000633864"/>
                    </a:ext>
                  </a:extLst>
                </a:gridCol>
                <a:gridCol w="710163">
                  <a:extLst>
                    <a:ext uri="{9D8B030D-6E8A-4147-A177-3AD203B41FA5}">
                      <a16:colId xmlns:a16="http://schemas.microsoft.com/office/drawing/2014/main" val="2822331075"/>
                    </a:ext>
                  </a:extLst>
                </a:gridCol>
                <a:gridCol w="710163">
                  <a:extLst>
                    <a:ext uri="{9D8B030D-6E8A-4147-A177-3AD203B41FA5}">
                      <a16:colId xmlns:a16="http://schemas.microsoft.com/office/drawing/2014/main" val="1233933281"/>
                    </a:ext>
                  </a:extLst>
                </a:gridCol>
                <a:gridCol w="710163">
                  <a:extLst>
                    <a:ext uri="{9D8B030D-6E8A-4147-A177-3AD203B41FA5}">
                      <a16:colId xmlns:a16="http://schemas.microsoft.com/office/drawing/2014/main" val="20011"/>
                    </a:ext>
                  </a:extLst>
                </a:gridCol>
              </a:tblGrid>
              <a:tr h="48308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SEP</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OKT</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34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50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a:t>
                      </a: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D" sz="1400" b="0" i="0" u="none" strike="noStrike" dirty="0">
                          <a:solidFill>
                            <a:srgbClr val="000000"/>
                          </a:solidFill>
                          <a:effectLst/>
                          <a:latin typeface="Tw Cen MT" panose="020B0602020104020603" pitchFamily="34" charset="0"/>
                        </a:rPr>
                        <a:t>0</a:t>
                      </a: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3734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3734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977986063"/>
              </p:ext>
            </p:extLst>
          </p:nvPr>
        </p:nvGraphicFramePr>
        <p:xfrm>
          <a:off x="252053" y="5092198"/>
          <a:ext cx="10190658" cy="1645367"/>
        </p:xfrm>
        <a:graphic>
          <a:graphicData uri="http://schemas.openxmlformats.org/drawingml/2006/table">
            <a:tbl>
              <a:tblPr firstRow="1" bandRow="1"/>
              <a:tblGrid>
                <a:gridCol w="585786">
                  <a:extLst>
                    <a:ext uri="{9D8B030D-6E8A-4147-A177-3AD203B41FA5}">
                      <a16:colId xmlns:a16="http://schemas.microsoft.com/office/drawing/2014/main" val="20000"/>
                    </a:ext>
                  </a:extLst>
                </a:gridCol>
                <a:gridCol w="1810953">
                  <a:extLst>
                    <a:ext uri="{9D8B030D-6E8A-4147-A177-3AD203B41FA5}">
                      <a16:colId xmlns:a16="http://schemas.microsoft.com/office/drawing/2014/main" val="20001"/>
                    </a:ext>
                  </a:extLst>
                </a:gridCol>
                <a:gridCol w="542005">
                  <a:extLst>
                    <a:ext uri="{9D8B030D-6E8A-4147-A177-3AD203B41FA5}">
                      <a16:colId xmlns:a16="http://schemas.microsoft.com/office/drawing/2014/main" val="20002"/>
                    </a:ext>
                  </a:extLst>
                </a:gridCol>
                <a:gridCol w="651644">
                  <a:extLst>
                    <a:ext uri="{9D8B030D-6E8A-4147-A177-3AD203B41FA5}">
                      <a16:colId xmlns:a16="http://schemas.microsoft.com/office/drawing/2014/main" val="2561510065"/>
                    </a:ext>
                  </a:extLst>
                </a:gridCol>
                <a:gridCol w="542005">
                  <a:extLst>
                    <a:ext uri="{9D8B030D-6E8A-4147-A177-3AD203B41FA5}">
                      <a16:colId xmlns:a16="http://schemas.microsoft.com/office/drawing/2014/main" val="867155829"/>
                    </a:ext>
                  </a:extLst>
                </a:gridCol>
                <a:gridCol w="892433">
                  <a:extLst>
                    <a:ext uri="{9D8B030D-6E8A-4147-A177-3AD203B41FA5}">
                      <a16:colId xmlns:a16="http://schemas.microsoft.com/office/drawing/2014/main" val="3778148887"/>
                    </a:ext>
                  </a:extLst>
                </a:gridCol>
                <a:gridCol w="778852">
                  <a:extLst>
                    <a:ext uri="{9D8B030D-6E8A-4147-A177-3AD203B41FA5}">
                      <a16:colId xmlns:a16="http://schemas.microsoft.com/office/drawing/2014/main" val="1440867889"/>
                    </a:ext>
                  </a:extLst>
                </a:gridCol>
                <a:gridCol w="877396">
                  <a:extLst>
                    <a:ext uri="{9D8B030D-6E8A-4147-A177-3AD203B41FA5}">
                      <a16:colId xmlns:a16="http://schemas.microsoft.com/office/drawing/2014/main" val="1358230118"/>
                    </a:ext>
                  </a:extLst>
                </a:gridCol>
                <a:gridCol w="877396">
                  <a:extLst>
                    <a:ext uri="{9D8B030D-6E8A-4147-A177-3AD203B41FA5}">
                      <a16:colId xmlns:a16="http://schemas.microsoft.com/office/drawing/2014/main" val="737240153"/>
                    </a:ext>
                  </a:extLst>
                </a:gridCol>
                <a:gridCol w="877396">
                  <a:extLst>
                    <a:ext uri="{9D8B030D-6E8A-4147-A177-3AD203B41FA5}">
                      <a16:colId xmlns:a16="http://schemas.microsoft.com/office/drawing/2014/main" val="4127050612"/>
                    </a:ext>
                  </a:extLst>
                </a:gridCol>
                <a:gridCol w="877396">
                  <a:extLst>
                    <a:ext uri="{9D8B030D-6E8A-4147-A177-3AD203B41FA5}">
                      <a16:colId xmlns:a16="http://schemas.microsoft.com/office/drawing/2014/main" val="1417432009"/>
                    </a:ext>
                  </a:extLst>
                </a:gridCol>
                <a:gridCol w="877396">
                  <a:extLst>
                    <a:ext uri="{9D8B030D-6E8A-4147-A177-3AD203B41FA5}">
                      <a16:colId xmlns:a16="http://schemas.microsoft.com/office/drawing/2014/main" val="20011"/>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SEP</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OKT</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a:rPr>
                        <a:t>Persentase</a:t>
                      </a:r>
                      <a:r>
                        <a:rPr lang="en-US" sz="1400" dirty="0">
                          <a:latin typeface="Tw Cen MT"/>
                        </a:rPr>
                        <a:t> </a:t>
                      </a:r>
                      <a:r>
                        <a:rPr lang="en-US" sz="1400" dirty="0" err="1">
                          <a:latin typeface="Tw Cen MT"/>
                        </a:rPr>
                        <a:t>pegawai</a:t>
                      </a:r>
                      <a:r>
                        <a:rPr lang="en-US" sz="1400" dirty="0">
                          <a:latin typeface="Tw Cen MT"/>
                        </a:rPr>
                        <a:t> yang </a:t>
                      </a:r>
                      <a:r>
                        <a:rPr lang="en-US" sz="1400" dirty="0" err="1">
                          <a:latin typeface="Tw Cen MT"/>
                        </a:rPr>
                        <a:t>mengikuti</a:t>
                      </a:r>
                      <a:r>
                        <a:rPr lang="en-US" sz="1400" dirty="0">
                          <a:latin typeface="Tw Cen MT"/>
                        </a:rPr>
                        <a:t> </a:t>
                      </a:r>
                      <a:r>
                        <a:rPr lang="en-US" sz="1400" dirty="0" err="1">
                          <a:latin typeface="Tw Cen MT"/>
                        </a:rPr>
                        <a:t>pelatihan</a:t>
                      </a:r>
                      <a:r>
                        <a:rPr lang="en-US" sz="1400" dirty="0">
                          <a:latin typeface="Tw Cen MT"/>
                        </a:rPr>
                        <a:t>/</a:t>
                      </a:r>
                      <a:r>
                        <a:rPr lang="en-US" sz="1400" baseline="0" dirty="0">
                          <a:latin typeface="Tw Cen MT"/>
                        </a:rPr>
                        <a:t> </a:t>
                      </a:r>
                      <a:r>
                        <a:rPr lang="en-US" sz="1400" baseline="0" dirty="0" err="1">
                          <a:latin typeface="Tw Cen MT"/>
                        </a:rPr>
                        <a:t>Bintek</a:t>
                      </a:r>
                      <a:r>
                        <a:rPr lang="en-US" sz="1400" baseline="0" dirty="0">
                          <a:latin typeface="Tw Cen MT"/>
                        </a:rPr>
                        <a:t> </a:t>
                      </a:r>
                      <a:r>
                        <a:rPr lang="en-US" sz="1400" baseline="0" dirty="0" err="1">
                          <a:latin typeface="Tw Cen MT"/>
                        </a:rPr>
                        <a:t>selama</a:t>
                      </a:r>
                      <a:r>
                        <a:rPr lang="en-US" sz="1400" baseline="0" dirty="0">
                          <a:latin typeface="Tw Cen MT"/>
                        </a:rPr>
                        <a:t> jam/ </a:t>
                      </a:r>
                      <a:r>
                        <a:rPr lang="en-US" sz="1400" baseline="0" dirty="0" err="1">
                          <a:latin typeface="Tw Cen MT"/>
                        </a:rPr>
                        <a:t>tahun</a:t>
                      </a:r>
                      <a:r>
                        <a:rPr lang="en-US" sz="1400" baseline="0" dirty="0">
                          <a:latin typeface="Tw Cen MT"/>
                        </a:rPr>
                        <a:t> (%)</a:t>
                      </a:r>
                      <a:endParaRPr lang="en-US" sz="14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1122988" y="518457"/>
            <a:ext cx="3479124" cy="419026"/>
            <a:chOff x="840099" y="204943"/>
            <a:chExt cx="3388715"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252053" y="4590165"/>
            <a:ext cx="5104491" cy="419642"/>
            <a:chOff x="836612" y="4643035"/>
            <a:chExt cx="5562600" cy="502279"/>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4197192" y="37731"/>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355259814"/>
              </p:ext>
            </p:extLst>
          </p:nvPr>
        </p:nvGraphicFramePr>
        <p:xfrm>
          <a:off x="400928" y="600034"/>
          <a:ext cx="8209672" cy="5669519"/>
        </p:xfrm>
        <a:graphic>
          <a:graphicData uri="http://schemas.openxmlformats.org/drawingml/2006/table">
            <a:tbl>
              <a:tblPr firstRow="1" bandRow="1"/>
              <a:tblGrid>
                <a:gridCol w="379412">
                  <a:extLst>
                    <a:ext uri="{9D8B030D-6E8A-4147-A177-3AD203B41FA5}">
                      <a16:colId xmlns:a16="http://schemas.microsoft.com/office/drawing/2014/main" val="20000"/>
                    </a:ext>
                  </a:extLst>
                </a:gridCol>
                <a:gridCol w="2265984">
                  <a:extLst>
                    <a:ext uri="{9D8B030D-6E8A-4147-A177-3AD203B41FA5}">
                      <a16:colId xmlns:a16="http://schemas.microsoft.com/office/drawing/2014/main" val="20001"/>
                    </a:ext>
                  </a:extLst>
                </a:gridCol>
                <a:gridCol w="616594">
                  <a:extLst>
                    <a:ext uri="{9D8B030D-6E8A-4147-A177-3AD203B41FA5}">
                      <a16:colId xmlns:a16="http://schemas.microsoft.com/office/drawing/2014/main" val="3158327203"/>
                    </a:ext>
                  </a:extLst>
                </a:gridCol>
                <a:gridCol w="574478">
                  <a:extLst>
                    <a:ext uri="{9D8B030D-6E8A-4147-A177-3AD203B41FA5}">
                      <a16:colId xmlns:a16="http://schemas.microsoft.com/office/drawing/2014/main" val="3071190412"/>
                    </a:ext>
                  </a:extLst>
                </a:gridCol>
                <a:gridCol w="574478">
                  <a:extLst>
                    <a:ext uri="{9D8B030D-6E8A-4147-A177-3AD203B41FA5}">
                      <a16:colId xmlns:a16="http://schemas.microsoft.com/office/drawing/2014/main" val="47082063"/>
                    </a:ext>
                  </a:extLst>
                </a:gridCol>
                <a:gridCol w="574478">
                  <a:extLst>
                    <a:ext uri="{9D8B030D-6E8A-4147-A177-3AD203B41FA5}">
                      <a16:colId xmlns:a16="http://schemas.microsoft.com/office/drawing/2014/main" val="3070263076"/>
                    </a:ext>
                  </a:extLst>
                </a:gridCol>
                <a:gridCol w="574478">
                  <a:extLst>
                    <a:ext uri="{9D8B030D-6E8A-4147-A177-3AD203B41FA5}">
                      <a16:colId xmlns:a16="http://schemas.microsoft.com/office/drawing/2014/main" val="1956453115"/>
                    </a:ext>
                  </a:extLst>
                </a:gridCol>
                <a:gridCol w="648682">
                  <a:extLst>
                    <a:ext uri="{9D8B030D-6E8A-4147-A177-3AD203B41FA5}">
                      <a16:colId xmlns:a16="http://schemas.microsoft.com/office/drawing/2014/main" val="317213167"/>
                    </a:ext>
                  </a:extLst>
                </a:gridCol>
                <a:gridCol w="500272">
                  <a:extLst>
                    <a:ext uri="{9D8B030D-6E8A-4147-A177-3AD203B41FA5}">
                      <a16:colId xmlns:a16="http://schemas.microsoft.com/office/drawing/2014/main" val="2977065873"/>
                    </a:ext>
                  </a:extLst>
                </a:gridCol>
                <a:gridCol w="500272">
                  <a:extLst>
                    <a:ext uri="{9D8B030D-6E8A-4147-A177-3AD203B41FA5}">
                      <a16:colId xmlns:a16="http://schemas.microsoft.com/office/drawing/2014/main" val="719744620"/>
                    </a:ext>
                  </a:extLst>
                </a:gridCol>
                <a:gridCol w="500272">
                  <a:extLst>
                    <a:ext uri="{9D8B030D-6E8A-4147-A177-3AD203B41FA5}">
                      <a16:colId xmlns:a16="http://schemas.microsoft.com/office/drawing/2014/main" val="59903987"/>
                    </a:ext>
                  </a:extLst>
                </a:gridCol>
                <a:gridCol w="500272">
                  <a:extLst>
                    <a:ext uri="{9D8B030D-6E8A-4147-A177-3AD203B41FA5}">
                      <a16:colId xmlns:a16="http://schemas.microsoft.com/office/drawing/2014/main" val="20011"/>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JUNI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JULI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AGS</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SEP</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OKT</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817625" y="66260"/>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305517" y="39153"/>
            <a:ext cx="512108" cy="560881"/>
          </a:xfrm>
          <a:prstGeom prst="rect">
            <a:avLst/>
          </a:prstGeom>
        </p:spPr>
      </p:pic>
    </p:spTree>
    <p:extLst>
      <p:ext uri="{BB962C8B-B14F-4D97-AF65-F5344CB8AC3E}">
        <p14:creationId xmlns:p14="http://schemas.microsoft.com/office/powerpoint/2010/main" val="310294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B02C5C14-C0CE-47F3-89E1-FC0B8E6EEEA2}"/>
              </a:ext>
            </a:extLst>
          </p:cNvPr>
          <p:cNvGraphicFramePr>
            <a:graphicFrameLocks/>
          </p:cNvGraphicFramePr>
          <p:nvPr>
            <p:extLst>
              <p:ext uri="{D42A27DB-BD31-4B8C-83A1-F6EECF244321}">
                <p14:modId xmlns:p14="http://schemas.microsoft.com/office/powerpoint/2010/main" val="3783914044"/>
              </p:ext>
            </p:extLst>
          </p:nvPr>
        </p:nvGraphicFramePr>
        <p:xfrm>
          <a:off x="327086" y="484951"/>
          <a:ext cx="9930097" cy="6264338"/>
        </p:xfrm>
        <a:graphic>
          <a:graphicData uri="http://schemas.openxmlformats.org/drawingml/2006/table">
            <a:tbl>
              <a:tblPr firstRow="1" bandRow="1"/>
              <a:tblGrid>
                <a:gridCol w="467132">
                  <a:extLst>
                    <a:ext uri="{9D8B030D-6E8A-4147-A177-3AD203B41FA5}">
                      <a16:colId xmlns:a16="http://schemas.microsoft.com/office/drawing/2014/main" val="20000"/>
                    </a:ext>
                  </a:extLst>
                </a:gridCol>
                <a:gridCol w="2777452">
                  <a:extLst>
                    <a:ext uri="{9D8B030D-6E8A-4147-A177-3AD203B41FA5}">
                      <a16:colId xmlns:a16="http://schemas.microsoft.com/office/drawing/2014/main" val="20001"/>
                    </a:ext>
                  </a:extLst>
                </a:gridCol>
                <a:gridCol w="579130">
                  <a:extLst>
                    <a:ext uri="{9D8B030D-6E8A-4147-A177-3AD203B41FA5}">
                      <a16:colId xmlns:a16="http://schemas.microsoft.com/office/drawing/2014/main" val="20002"/>
                    </a:ext>
                  </a:extLst>
                </a:gridCol>
                <a:gridCol w="748164">
                  <a:extLst>
                    <a:ext uri="{9D8B030D-6E8A-4147-A177-3AD203B41FA5}">
                      <a16:colId xmlns:a16="http://schemas.microsoft.com/office/drawing/2014/main" val="230920148"/>
                    </a:ext>
                  </a:extLst>
                </a:gridCol>
                <a:gridCol w="748164">
                  <a:extLst>
                    <a:ext uri="{9D8B030D-6E8A-4147-A177-3AD203B41FA5}">
                      <a16:colId xmlns:a16="http://schemas.microsoft.com/office/drawing/2014/main" val="3813976223"/>
                    </a:ext>
                  </a:extLst>
                </a:gridCol>
                <a:gridCol w="748164">
                  <a:extLst>
                    <a:ext uri="{9D8B030D-6E8A-4147-A177-3AD203B41FA5}">
                      <a16:colId xmlns:a16="http://schemas.microsoft.com/office/drawing/2014/main" val="204732735"/>
                    </a:ext>
                  </a:extLst>
                </a:gridCol>
                <a:gridCol w="748164">
                  <a:extLst>
                    <a:ext uri="{9D8B030D-6E8A-4147-A177-3AD203B41FA5}">
                      <a16:colId xmlns:a16="http://schemas.microsoft.com/office/drawing/2014/main" val="4213200483"/>
                    </a:ext>
                  </a:extLst>
                </a:gridCol>
                <a:gridCol w="748164">
                  <a:extLst>
                    <a:ext uri="{9D8B030D-6E8A-4147-A177-3AD203B41FA5}">
                      <a16:colId xmlns:a16="http://schemas.microsoft.com/office/drawing/2014/main" val="3183401644"/>
                    </a:ext>
                  </a:extLst>
                </a:gridCol>
                <a:gridCol w="748164">
                  <a:extLst>
                    <a:ext uri="{9D8B030D-6E8A-4147-A177-3AD203B41FA5}">
                      <a16:colId xmlns:a16="http://schemas.microsoft.com/office/drawing/2014/main" val="1781022546"/>
                    </a:ext>
                  </a:extLst>
                </a:gridCol>
                <a:gridCol w="748164">
                  <a:extLst>
                    <a:ext uri="{9D8B030D-6E8A-4147-A177-3AD203B41FA5}">
                      <a16:colId xmlns:a16="http://schemas.microsoft.com/office/drawing/2014/main" val="16539132"/>
                    </a:ext>
                  </a:extLst>
                </a:gridCol>
                <a:gridCol w="368359">
                  <a:extLst>
                    <a:ext uri="{9D8B030D-6E8A-4147-A177-3AD203B41FA5}">
                      <a16:colId xmlns:a16="http://schemas.microsoft.com/office/drawing/2014/main" val="1229988926"/>
                    </a:ext>
                  </a:extLst>
                </a:gridCol>
                <a:gridCol w="500876">
                  <a:extLst>
                    <a:ext uri="{9D8B030D-6E8A-4147-A177-3AD203B41FA5}">
                      <a16:colId xmlns:a16="http://schemas.microsoft.com/office/drawing/2014/main" val="20011"/>
                    </a:ext>
                  </a:extLst>
                </a:gridCol>
              </a:tblGrid>
              <a:tr h="287281">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837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SEP</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OKT</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878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117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878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878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878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883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883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883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878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878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 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883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8837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7FE2FCA7-B914-4961-B0DB-C87DCCA70ECA}"/>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pic>
        <p:nvPicPr>
          <p:cNvPr id="4" name="Picture 3">
            <a:extLst>
              <a:ext uri="{FF2B5EF4-FFF2-40B4-BE49-F238E27FC236}">
                <a16:creationId xmlns:a16="http://schemas.microsoft.com/office/drawing/2014/main" id="{DE1DF3DD-60D1-44F3-A4B2-A98789872A3A}"/>
              </a:ext>
            </a:extLst>
          </p:cNvPr>
          <p:cNvPicPr>
            <a:picLocks noChangeAspect="1"/>
          </p:cNvPicPr>
          <p:nvPr/>
        </p:nvPicPr>
        <p:blipFill>
          <a:blip r:embed="rId3"/>
          <a:stretch>
            <a:fillRect/>
          </a:stretch>
        </p:blipFill>
        <p:spPr>
          <a:xfrm>
            <a:off x="327085" y="82983"/>
            <a:ext cx="638021" cy="560881"/>
          </a:xfrm>
          <a:prstGeom prst="rect">
            <a:avLst/>
          </a:prstGeom>
        </p:spPr>
      </p:pic>
    </p:spTree>
    <p:extLst>
      <p:ext uri="{BB962C8B-B14F-4D97-AF65-F5344CB8AC3E}">
        <p14:creationId xmlns:p14="http://schemas.microsoft.com/office/powerpoint/2010/main" val="311383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216037352"/>
              </p:ext>
            </p:extLst>
          </p:nvPr>
        </p:nvGraphicFramePr>
        <p:xfrm>
          <a:off x="872613" y="1012767"/>
          <a:ext cx="8324404" cy="3029969"/>
        </p:xfrm>
        <a:graphic>
          <a:graphicData uri="http://schemas.openxmlformats.org/drawingml/2006/table">
            <a:tbl>
              <a:tblPr firstRow="1" bandRow="1"/>
              <a:tblGrid>
                <a:gridCol w="438347">
                  <a:extLst>
                    <a:ext uri="{9D8B030D-6E8A-4147-A177-3AD203B41FA5}">
                      <a16:colId xmlns:a16="http://schemas.microsoft.com/office/drawing/2014/main" val="20000"/>
                    </a:ext>
                  </a:extLst>
                </a:gridCol>
                <a:gridCol w="1930357">
                  <a:extLst>
                    <a:ext uri="{9D8B030D-6E8A-4147-A177-3AD203B41FA5}">
                      <a16:colId xmlns:a16="http://schemas.microsoft.com/office/drawing/2014/main" val="20001"/>
                    </a:ext>
                  </a:extLst>
                </a:gridCol>
                <a:gridCol w="595570">
                  <a:extLst>
                    <a:ext uri="{9D8B030D-6E8A-4147-A177-3AD203B41FA5}">
                      <a16:colId xmlns:a16="http://schemas.microsoft.com/office/drawing/2014/main" val="20002"/>
                    </a:ext>
                  </a:extLst>
                </a:gridCol>
                <a:gridCol w="595570">
                  <a:extLst>
                    <a:ext uri="{9D8B030D-6E8A-4147-A177-3AD203B41FA5}">
                      <a16:colId xmlns:a16="http://schemas.microsoft.com/office/drawing/2014/main" val="2329988537"/>
                    </a:ext>
                  </a:extLst>
                </a:gridCol>
                <a:gridCol w="595570">
                  <a:extLst>
                    <a:ext uri="{9D8B030D-6E8A-4147-A177-3AD203B41FA5}">
                      <a16:colId xmlns:a16="http://schemas.microsoft.com/office/drawing/2014/main" val="3349757802"/>
                    </a:ext>
                  </a:extLst>
                </a:gridCol>
                <a:gridCol w="595570">
                  <a:extLst>
                    <a:ext uri="{9D8B030D-6E8A-4147-A177-3AD203B41FA5}">
                      <a16:colId xmlns:a16="http://schemas.microsoft.com/office/drawing/2014/main" val="2240633123"/>
                    </a:ext>
                  </a:extLst>
                </a:gridCol>
                <a:gridCol w="595570">
                  <a:extLst>
                    <a:ext uri="{9D8B030D-6E8A-4147-A177-3AD203B41FA5}">
                      <a16:colId xmlns:a16="http://schemas.microsoft.com/office/drawing/2014/main" val="537705930"/>
                    </a:ext>
                  </a:extLst>
                </a:gridCol>
                <a:gridCol w="595570">
                  <a:extLst>
                    <a:ext uri="{9D8B030D-6E8A-4147-A177-3AD203B41FA5}">
                      <a16:colId xmlns:a16="http://schemas.microsoft.com/office/drawing/2014/main" val="2500421398"/>
                    </a:ext>
                  </a:extLst>
                </a:gridCol>
                <a:gridCol w="595570">
                  <a:extLst>
                    <a:ext uri="{9D8B030D-6E8A-4147-A177-3AD203B41FA5}">
                      <a16:colId xmlns:a16="http://schemas.microsoft.com/office/drawing/2014/main" val="2160741538"/>
                    </a:ext>
                  </a:extLst>
                </a:gridCol>
                <a:gridCol w="595570">
                  <a:extLst>
                    <a:ext uri="{9D8B030D-6E8A-4147-A177-3AD203B41FA5}">
                      <a16:colId xmlns:a16="http://schemas.microsoft.com/office/drawing/2014/main" val="681663877"/>
                    </a:ext>
                  </a:extLst>
                </a:gridCol>
                <a:gridCol w="595570">
                  <a:extLst>
                    <a:ext uri="{9D8B030D-6E8A-4147-A177-3AD203B41FA5}">
                      <a16:colId xmlns:a16="http://schemas.microsoft.com/office/drawing/2014/main" val="2516456168"/>
                    </a:ext>
                  </a:extLst>
                </a:gridCol>
                <a:gridCol w="595570">
                  <a:extLst>
                    <a:ext uri="{9D8B030D-6E8A-4147-A177-3AD203B41FA5}">
                      <a16:colId xmlns:a16="http://schemas.microsoft.com/office/drawing/2014/main" val="20011"/>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SEP</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OKT</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1455708" y="401035"/>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pic>
        <p:nvPicPr>
          <p:cNvPr id="4" name="Picture 3">
            <a:extLst>
              <a:ext uri="{FF2B5EF4-FFF2-40B4-BE49-F238E27FC236}">
                <a16:creationId xmlns:a16="http://schemas.microsoft.com/office/drawing/2014/main" id="{92E0A5CF-FAD2-454A-B764-A8AABDAA7A8B}"/>
              </a:ext>
            </a:extLst>
          </p:cNvPr>
          <p:cNvPicPr>
            <a:picLocks noChangeAspect="1"/>
          </p:cNvPicPr>
          <p:nvPr/>
        </p:nvPicPr>
        <p:blipFill>
          <a:blip r:embed="rId2"/>
          <a:stretch>
            <a:fillRect/>
          </a:stretch>
        </p:blipFill>
        <p:spPr>
          <a:xfrm>
            <a:off x="872613" y="330106"/>
            <a:ext cx="512108" cy="560881"/>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id="{E39C22C6-9826-4A10-9A47-F57909771B02}"/>
              </a:ext>
            </a:extLst>
          </p:cNvPr>
          <p:cNvGraphicFramePr>
            <a:graphicFrameLocks/>
          </p:cNvGraphicFramePr>
          <p:nvPr>
            <p:extLst>
              <p:ext uri="{D42A27DB-BD31-4B8C-83A1-F6EECF244321}">
                <p14:modId xmlns:p14="http://schemas.microsoft.com/office/powerpoint/2010/main" val="2884298810"/>
              </p:ext>
            </p:extLst>
          </p:nvPr>
        </p:nvGraphicFramePr>
        <p:xfrm>
          <a:off x="523135" y="995160"/>
          <a:ext cx="11188913" cy="3534556"/>
        </p:xfrm>
        <a:graphic>
          <a:graphicData uri="http://schemas.openxmlformats.org/drawingml/2006/table">
            <a:tbl>
              <a:tblPr firstRow="1" bandRow="1">
                <a:tableStyleId>{93296810-A885-4BE3-A3E7-6D5BEEA58F35}</a:tableStyleId>
              </a:tblPr>
              <a:tblGrid>
                <a:gridCol w="668594">
                  <a:extLst>
                    <a:ext uri="{9D8B030D-6E8A-4147-A177-3AD203B41FA5}">
                      <a16:colId xmlns:a16="http://schemas.microsoft.com/office/drawing/2014/main" val="20000"/>
                    </a:ext>
                  </a:extLst>
                </a:gridCol>
                <a:gridCol w="299157">
                  <a:extLst>
                    <a:ext uri="{9D8B030D-6E8A-4147-A177-3AD203B41FA5}">
                      <a16:colId xmlns:a16="http://schemas.microsoft.com/office/drawing/2014/main" val="20001"/>
                    </a:ext>
                  </a:extLst>
                </a:gridCol>
                <a:gridCol w="4379827">
                  <a:extLst>
                    <a:ext uri="{9D8B030D-6E8A-4147-A177-3AD203B41FA5}">
                      <a16:colId xmlns:a16="http://schemas.microsoft.com/office/drawing/2014/main" val="2404947718"/>
                    </a:ext>
                  </a:extLst>
                </a:gridCol>
                <a:gridCol w="1908313">
                  <a:extLst>
                    <a:ext uri="{9D8B030D-6E8A-4147-A177-3AD203B41FA5}">
                      <a16:colId xmlns:a16="http://schemas.microsoft.com/office/drawing/2014/main" val="3449215731"/>
                    </a:ext>
                  </a:extLst>
                </a:gridCol>
                <a:gridCol w="1974574">
                  <a:extLst>
                    <a:ext uri="{9D8B030D-6E8A-4147-A177-3AD203B41FA5}">
                      <a16:colId xmlns:a16="http://schemas.microsoft.com/office/drawing/2014/main" val="1236499144"/>
                    </a:ext>
                  </a:extLst>
                </a:gridCol>
                <a:gridCol w="1958448">
                  <a:extLst>
                    <a:ext uri="{9D8B030D-6E8A-4147-A177-3AD203B41FA5}">
                      <a16:colId xmlns:a16="http://schemas.microsoft.com/office/drawing/2014/main" val="883461505"/>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t>600.000.000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231.934.565</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528.970.000</a:t>
                      </a:r>
                    </a:p>
                  </a:txBody>
                  <a:tcPr marL="182740" marR="182740" marT="68874" marB="68874"/>
                </a:tc>
                <a:extLst>
                  <a:ext uri="{0D108BD9-81ED-4DB2-BD59-A6C34878D82A}">
                    <a16:rowId xmlns:a16="http://schemas.microsoft.com/office/drawing/2014/main"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a:t>33.138.294.000</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b="0" dirty="0">
                          <a:solidFill>
                            <a:schemeClr val="tx2"/>
                          </a:solidFill>
                          <a:latin typeface="Tw Cen MT" panose="020B0602020104020603" pitchFamily="34" charset="0"/>
                        </a:rPr>
                        <a:t>22.464.507.614</a:t>
                      </a: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b="0" dirty="0">
                          <a:solidFill>
                            <a:schemeClr val="tx2"/>
                          </a:solidFill>
                          <a:latin typeface="Tw Cen MT" panose="020B0602020104020603" pitchFamily="34" charset="0"/>
                        </a:rPr>
                        <a:t>27.933.048.902</a:t>
                      </a:r>
                    </a:p>
                  </a:txBody>
                  <a:tcPr marL="182740" marR="182740" marT="68874" marB="68874"/>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id="{3EF375C1-D33A-45A2-A259-5C6A186B47C5}"/>
              </a:ext>
            </a:extLst>
          </p:cNvPr>
          <p:cNvGraphicFramePr>
            <a:graphicFrameLocks/>
          </p:cNvGraphicFramePr>
          <p:nvPr>
            <p:extLst>
              <p:ext uri="{D42A27DB-BD31-4B8C-83A1-F6EECF244321}">
                <p14:modId xmlns:p14="http://schemas.microsoft.com/office/powerpoint/2010/main" val="758659240"/>
              </p:ext>
            </p:extLst>
          </p:nvPr>
        </p:nvGraphicFramePr>
        <p:xfrm>
          <a:off x="278296" y="669286"/>
          <a:ext cx="9687341" cy="5687064"/>
        </p:xfrm>
        <a:graphic>
          <a:graphicData uri="http://schemas.openxmlformats.org/drawingml/2006/table">
            <a:tbl>
              <a:tblPr firstRow="1" bandRow="1"/>
              <a:tblGrid>
                <a:gridCol w="455842">
                  <a:extLst>
                    <a:ext uri="{9D8B030D-6E8A-4147-A177-3AD203B41FA5}">
                      <a16:colId xmlns:a16="http://schemas.microsoft.com/office/drawing/2014/main" val="20000"/>
                    </a:ext>
                  </a:extLst>
                </a:gridCol>
                <a:gridCol w="1312271">
                  <a:extLst>
                    <a:ext uri="{9D8B030D-6E8A-4147-A177-3AD203B41FA5}">
                      <a16:colId xmlns:a16="http://schemas.microsoft.com/office/drawing/2014/main" val="20001"/>
                    </a:ext>
                  </a:extLst>
                </a:gridCol>
                <a:gridCol w="741359">
                  <a:extLst>
                    <a:ext uri="{9D8B030D-6E8A-4147-A177-3AD203B41FA5}">
                      <a16:colId xmlns:a16="http://schemas.microsoft.com/office/drawing/2014/main" val="20002"/>
                    </a:ext>
                  </a:extLst>
                </a:gridCol>
                <a:gridCol w="797541">
                  <a:extLst>
                    <a:ext uri="{9D8B030D-6E8A-4147-A177-3AD203B41FA5}">
                      <a16:colId xmlns:a16="http://schemas.microsoft.com/office/drawing/2014/main" val="1667848866"/>
                    </a:ext>
                  </a:extLst>
                </a:gridCol>
                <a:gridCol w="797541">
                  <a:extLst>
                    <a:ext uri="{9D8B030D-6E8A-4147-A177-3AD203B41FA5}">
                      <a16:colId xmlns:a16="http://schemas.microsoft.com/office/drawing/2014/main" val="273928092"/>
                    </a:ext>
                  </a:extLst>
                </a:gridCol>
                <a:gridCol w="797541">
                  <a:extLst>
                    <a:ext uri="{9D8B030D-6E8A-4147-A177-3AD203B41FA5}">
                      <a16:colId xmlns:a16="http://schemas.microsoft.com/office/drawing/2014/main" val="1037953431"/>
                    </a:ext>
                  </a:extLst>
                </a:gridCol>
                <a:gridCol w="797541">
                  <a:extLst>
                    <a:ext uri="{9D8B030D-6E8A-4147-A177-3AD203B41FA5}">
                      <a16:colId xmlns:a16="http://schemas.microsoft.com/office/drawing/2014/main" val="1925964930"/>
                    </a:ext>
                  </a:extLst>
                </a:gridCol>
                <a:gridCol w="797541">
                  <a:extLst>
                    <a:ext uri="{9D8B030D-6E8A-4147-A177-3AD203B41FA5}">
                      <a16:colId xmlns:a16="http://schemas.microsoft.com/office/drawing/2014/main" val="2358488656"/>
                    </a:ext>
                  </a:extLst>
                </a:gridCol>
                <a:gridCol w="797541">
                  <a:extLst>
                    <a:ext uri="{9D8B030D-6E8A-4147-A177-3AD203B41FA5}">
                      <a16:colId xmlns:a16="http://schemas.microsoft.com/office/drawing/2014/main" val="2566746080"/>
                    </a:ext>
                  </a:extLst>
                </a:gridCol>
                <a:gridCol w="797541">
                  <a:extLst>
                    <a:ext uri="{9D8B030D-6E8A-4147-A177-3AD203B41FA5}">
                      <a16:colId xmlns:a16="http://schemas.microsoft.com/office/drawing/2014/main" val="4274918267"/>
                    </a:ext>
                  </a:extLst>
                </a:gridCol>
                <a:gridCol w="797541">
                  <a:extLst>
                    <a:ext uri="{9D8B030D-6E8A-4147-A177-3AD203B41FA5}">
                      <a16:colId xmlns:a16="http://schemas.microsoft.com/office/drawing/2014/main" val="2925070036"/>
                    </a:ext>
                  </a:extLst>
                </a:gridCol>
                <a:gridCol w="797541">
                  <a:extLst>
                    <a:ext uri="{9D8B030D-6E8A-4147-A177-3AD203B41FA5}">
                      <a16:colId xmlns:a16="http://schemas.microsoft.com/office/drawing/2014/main" val="20011"/>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JUNI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JULI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AGS</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SEP</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OKT</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43</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59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36</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7</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35</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sp>
        <p:nvSpPr>
          <p:cNvPr id="2" name="Slide Number Placeholder 1">
            <a:extLst>
              <a:ext uri="{FF2B5EF4-FFF2-40B4-BE49-F238E27FC236}">
                <a16:creationId xmlns:a16="http://schemas.microsoft.com/office/drawing/2014/main" id="{E701F41F-9D5B-4B9B-8396-F853EC2D6D29}"/>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pic>
        <p:nvPicPr>
          <p:cNvPr id="4" name="Picture 3">
            <a:extLst>
              <a:ext uri="{FF2B5EF4-FFF2-40B4-BE49-F238E27FC236}">
                <a16:creationId xmlns:a16="http://schemas.microsoft.com/office/drawing/2014/main" id="{DB4EDD90-6FAA-4D3D-ACF2-AD87BE184393}"/>
              </a:ext>
            </a:extLst>
          </p:cNvPr>
          <p:cNvPicPr>
            <a:picLocks noChangeAspect="1"/>
          </p:cNvPicPr>
          <p:nvPr/>
        </p:nvPicPr>
        <p:blipFill>
          <a:blip r:embed="rId3"/>
          <a:stretch>
            <a:fillRect/>
          </a:stretch>
        </p:blipFill>
        <p:spPr>
          <a:xfrm>
            <a:off x="664572" y="0"/>
            <a:ext cx="579170" cy="609653"/>
          </a:xfrm>
          <a:prstGeom prst="rect">
            <a:avLst/>
          </a:prstGeom>
        </p:spPr>
      </p:pic>
    </p:spTree>
    <p:extLst>
      <p:ext uri="{BB962C8B-B14F-4D97-AF65-F5344CB8AC3E}">
        <p14:creationId xmlns:p14="http://schemas.microsoft.com/office/powerpoint/2010/main" val="147369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1925456801"/>
              </p:ext>
            </p:extLst>
          </p:nvPr>
        </p:nvGraphicFramePr>
        <p:xfrm>
          <a:off x="151819" y="519516"/>
          <a:ext cx="7322401" cy="5585282"/>
        </p:xfrm>
        <a:graphic>
          <a:graphicData uri="http://schemas.openxmlformats.org/drawingml/2006/table">
            <a:tbl>
              <a:tblPr firstRow="1" firstCol="1" bandRow="1">
                <a:tableStyleId>{B301B821-A1FF-4177-AEE7-76D212191A09}</a:tableStyleId>
              </a:tblPr>
              <a:tblGrid>
                <a:gridCol w="236389">
                  <a:extLst>
                    <a:ext uri="{9D8B030D-6E8A-4147-A177-3AD203B41FA5}">
                      <a16:colId xmlns:a16="http://schemas.microsoft.com/office/drawing/2014/main" val="20000"/>
                    </a:ext>
                  </a:extLst>
                </a:gridCol>
                <a:gridCol w="1918145">
                  <a:extLst>
                    <a:ext uri="{9D8B030D-6E8A-4147-A177-3AD203B41FA5}">
                      <a16:colId xmlns:a16="http://schemas.microsoft.com/office/drawing/2014/main" val="20001"/>
                    </a:ext>
                  </a:extLst>
                </a:gridCol>
                <a:gridCol w="828667">
                  <a:extLst>
                    <a:ext uri="{9D8B030D-6E8A-4147-A177-3AD203B41FA5}">
                      <a16:colId xmlns:a16="http://schemas.microsoft.com/office/drawing/2014/main" val="20002"/>
                    </a:ext>
                  </a:extLst>
                </a:gridCol>
                <a:gridCol w="433920">
                  <a:extLst>
                    <a:ext uri="{9D8B030D-6E8A-4147-A177-3AD203B41FA5}">
                      <a16:colId xmlns:a16="http://schemas.microsoft.com/office/drawing/2014/main" val="20003"/>
                    </a:ext>
                  </a:extLst>
                </a:gridCol>
                <a:gridCol w="433920">
                  <a:extLst>
                    <a:ext uri="{9D8B030D-6E8A-4147-A177-3AD203B41FA5}">
                      <a16:colId xmlns:a16="http://schemas.microsoft.com/office/drawing/2014/main" val="14836274"/>
                    </a:ext>
                  </a:extLst>
                </a:gridCol>
                <a:gridCol w="433920">
                  <a:extLst>
                    <a:ext uri="{9D8B030D-6E8A-4147-A177-3AD203B41FA5}">
                      <a16:colId xmlns:a16="http://schemas.microsoft.com/office/drawing/2014/main" val="1483459188"/>
                    </a:ext>
                  </a:extLst>
                </a:gridCol>
                <a:gridCol w="433920">
                  <a:extLst>
                    <a:ext uri="{9D8B030D-6E8A-4147-A177-3AD203B41FA5}">
                      <a16:colId xmlns:a16="http://schemas.microsoft.com/office/drawing/2014/main" val="3423769168"/>
                    </a:ext>
                  </a:extLst>
                </a:gridCol>
                <a:gridCol w="433920">
                  <a:extLst>
                    <a:ext uri="{9D8B030D-6E8A-4147-A177-3AD203B41FA5}">
                      <a16:colId xmlns:a16="http://schemas.microsoft.com/office/drawing/2014/main" val="4282359052"/>
                    </a:ext>
                  </a:extLst>
                </a:gridCol>
                <a:gridCol w="433920">
                  <a:extLst>
                    <a:ext uri="{9D8B030D-6E8A-4147-A177-3AD203B41FA5}">
                      <a16:colId xmlns:a16="http://schemas.microsoft.com/office/drawing/2014/main" val="241388137"/>
                    </a:ext>
                  </a:extLst>
                </a:gridCol>
                <a:gridCol w="433920">
                  <a:extLst>
                    <a:ext uri="{9D8B030D-6E8A-4147-A177-3AD203B41FA5}">
                      <a16:colId xmlns:a16="http://schemas.microsoft.com/office/drawing/2014/main" val="1506702966"/>
                    </a:ext>
                  </a:extLst>
                </a:gridCol>
                <a:gridCol w="433920">
                  <a:extLst>
                    <a:ext uri="{9D8B030D-6E8A-4147-A177-3AD203B41FA5}">
                      <a16:colId xmlns:a16="http://schemas.microsoft.com/office/drawing/2014/main" val="685883752"/>
                    </a:ext>
                  </a:extLst>
                </a:gridCol>
                <a:gridCol w="433920">
                  <a:extLst>
                    <a:ext uri="{9D8B030D-6E8A-4147-A177-3AD203B41FA5}">
                      <a16:colId xmlns:a16="http://schemas.microsoft.com/office/drawing/2014/main" val="323713274"/>
                    </a:ext>
                  </a:extLst>
                </a:gridCol>
                <a:gridCol w="433920">
                  <a:extLst>
                    <a:ext uri="{9D8B030D-6E8A-4147-A177-3AD203B41FA5}">
                      <a16:colId xmlns:a16="http://schemas.microsoft.com/office/drawing/2014/main" val="20012"/>
                    </a:ext>
                  </a:extLst>
                </a:gridCol>
              </a:tblGrid>
              <a:tr h="9563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0">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14891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lvl="0" algn="ctr">
                        <a:buNone/>
                      </a:pPr>
                      <a:r>
                        <a:rPr lang="en-US" sz="1400" b="1" u="none" strike="noStrike" dirty="0">
                          <a:effectLst/>
                        </a:rPr>
                        <a:t>SEP</a:t>
                      </a:r>
                    </a:p>
                  </a:txBody>
                  <a:tcPr marL="0" marR="0" marT="0" marB="0" anchor="ctr"/>
                </a:tc>
                <a:tc>
                  <a:txBody>
                    <a:bodyPr/>
                    <a:lstStyle/>
                    <a:p>
                      <a:pPr lvl="0" algn="ctr">
                        <a:buNone/>
                      </a:pPr>
                      <a:r>
                        <a:rPr lang="en-US" sz="1400" b="1" u="none" strike="noStrike" dirty="0">
                          <a:effectLst/>
                        </a:rPr>
                        <a:t>OKT</a:t>
                      </a:r>
                    </a:p>
                  </a:txBody>
                  <a:tcPr marL="0" marR="0" marT="0" marB="0" anchor="ctr"/>
                </a:tc>
                <a:extLst>
                  <a:ext uri="{0D108BD9-81ED-4DB2-BD59-A6C34878D82A}">
                    <a16:rowId xmlns:a16="http://schemas.microsoft.com/office/drawing/2014/main" val="10001"/>
                  </a:ext>
                </a:extLst>
              </a:tr>
              <a:tr h="382911">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2"/>
                  </a:ext>
                </a:extLst>
              </a:tr>
              <a:tr h="255920">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24</a:t>
                      </a:r>
                    </a:p>
                    <a:p>
                      <a:pPr algn="ctr" fontAlgn="ctr"/>
                      <a:r>
                        <a:rPr lang="en-US" sz="1400" b="0" i="0" u="none" strike="noStrike" dirty="0">
                          <a:solidFill>
                            <a:srgbClr val="000000"/>
                          </a:solidFill>
                          <a:effectLst/>
                          <a:latin typeface="Tw Cen MT" panose="020B0602020104020603" pitchFamily="34" charset="0"/>
                          <a:ea typeface="Verdana" pitchFamily="34" charset="0"/>
                        </a:rPr>
                        <a:t>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3"/>
                  </a:ext>
                </a:extLst>
              </a:tr>
              <a:tr h="510549">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4"/>
                  </a:ext>
                </a:extLst>
              </a:tr>
              <a:tr h="383028">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5"/>
                  </a:ext>
                </a:extLst>
              </a:tr>
              <a:tr h="76776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99,59%</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255920">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rPr>
                        <a:t>90,32%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7"/>
                  </a:ext>
                </a:extLst>
              </a:tr>
              <a:tr h="251282">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8"/>
                  </a:ext>
                </a:extLst>
              </a:tr>
              <a:tr h="28366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9"/>
                  </a:ext>
                </a:extLst>
              </a:tr>
              <a:tr h="382911">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151819" y="61722"/>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4" name="Picture 3">
            <a:extLst>
              <a:ext uri="{FF2B5EF4-FFF2-40B4-BE49-F238E27FC236}">
                <a16:creationId xmlns:a16="http://schemas.microsoft.com/office/drawing/2014/main" id="{FED73C63-C3DB-407D-A6DC-DC7D8CA13FFF}"/>
              </a:ext>
            </a:extLst>
          </p:cNvPr>
          <p:cNvPicPr>
            <a:picLocks noChangeAspect="1"/>
          </p:cNvPicPr>
          <p:nvPr/>
        </p:nvPicPr>
        <p:blipFill>
          <a:blip r:embed="rId3"/>
          <a:stretch>
            <a:fillRect/>
          </a:stretch>
        </p:blipFill>
        <p:spPr>
          <a:xfrm>
            <a:off x="116693" y="6217108"/>
            <a:ext cx="914479" cy="579170"/>
          </a:xfrm>
          <a:prstGeom prst="rect">
            <a:avLst/>
          </a:prstGeom>
        </p:spPr>
      </p:pic>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C737AC-39BC-42D8-862E-E708E74A8376}"/>
              </a:ext>
            </a:extLst>
          </p:cNvPr>
          <p:cNvGraphicFramePr>
            <a:graphicFrameLocks noGrp="1"/>
          </p:cNvGraphicFramePr>
          <p:nvPr>
            <p:extLst>
              <p:ext uri="{D42A27DB-BD31-4B8C-83A1-F6EECF244321}">
                <p14:modId xmlns:p14="http://schemas.microsoft.com/office/powerpoint/2010/main" val="807114095"/>
              </p:ext>
            </p:extLst>
          </p:nvPr>
        </p:nvGraphicFramePr>
        <p:xfrm>
          <a:off x="151817" y="494960"/>
          <a:ext cx="8899409" cy="6285460"/>
        </p:xfrm>
        <a:graphic>
          <a:graphicData uri="http://schemas.openxmlformats.org/drawingml/2006/table">
            <a:tbl>
              <a:tblPr firstRow="1" firstCol="1" bandRow="1">
                <a:tableStyleId>{10A1B5D5-9B99-4C35-A422-299274C87663}</a:tableStyleId>
              </a:tblPr>
              <a:tblGrid>
                <a:gridCol w="274847">
                  <a:extLst>
                    <a:ext uri="{9D8B030D-6E8A-4147-A177-3AD203B41FA5}">
                      <a16:colId xmlns:a16="http://schemas.microsoft.com/office/drawing/2014/main" val="20000"/>
                    </a:ext>
                  </a:extLst>
                </a:gridCol>
                <a:gridCol w="1540279">
                  <a:extLst>
                    <a:ext uri="{9D8B030D-6E8A-4147-A177-3AD203B41FA5}">
                      <a16:colId xmlns:a16="http://schemas.microsoft.com/office/drawing/2014/main" val="20001"/>
                    </a:ext>
                  </a:extLst>
                </a:gridCol>
                <a:gridCol w="1343773">
                  <a:extLst>
                    <a:ext uri="{9D8B030D-6E8A-4147-A177-3AD203B41FA5}">
                      <a16:colId xmlns:a16="http://schemas.microsoft.com/office/drawing/2014/main" val="20002"/>
                    </a:ext>
                  </a:extLst>
                </a:gridCol>
                <a:gridCol w="516946">
                  <a:extLst>
                    <a:ext uri="{9D8B030D-6E8A-4147-A177-3AD203B41FA5}">
                      <a16:colId xmlns:a16="http://schemas.microsoft.com/office/drawing/2014/main" val="20003"/>
                    </a:ext>
                  </a:extLst>
                </a:gridCol>
                <a:gridCol w="580396">
                  <a:extLst>
                    <a:ext uri="{9D8B030D-6E8A-4147-A177-3AD203B41FA5}">
                      <a16:colId xmlns:a16="http://schemas.microsoft.com/office/drawing/2014/main" val="4146226318"/>
                    </a:ext>
                  </a:extLst>
                </a:gridCol>
                <a:gridCol w="580396">
                  <a:extLst>
                    <a:ext uri="{9D8B030D-6E8A-4147-A177-3AD203B41FA5}">
                      <a16:colId xmlns:a16="http://schemas.microsoft.com/office/drawing/2014/main" val="2277099532"/>
                    </a:ext>
                  </a:extLst>
                </a:gridCol>
                <a:gridCol w="580396">
                  <a:extLst>
                    <a:ext uri="{9D8B030D-6E8A-4147-A177-3AD203B41FA5}">
                      <a16:colId xmlns:a16="http://schemas.microsoft.com/office/drawing/2014/main" val="1814286570"/>
                    </a:ext>
                  </a:extLst>
                </a:gridCol>
                <a:gridCol w="580396">
                  <a:extLst>
                    <a:ext uri="{9D8B030D-6E8A-4147-A177-3AD203B41FA5}">
                      <a16:colId xmlns:a16="http://schemas.microsoft.com/office/drawing/2014/main" val="328824570"/>
                    </a:ext>
                  </a:extLst>
                </a:gridCol>
                <a:gridCol w="580396">
                  <a:extLst>
                    <a:ext uri="{9D8B030D-6E8A-4147-A177-3AD203B41FA5}">
                      <a16:colId xmlns:a16="http://schemas.microsoft.com/office/drawing/2014/main" val="1775759450"/>
                    </a:ext>
                  </a:extLst>
                </a:gridCol>
                <a:gridCol w="580396">
                  <a:extLst>
                    <a:ext uri="{9D8B030D-6E8A-4147-A177-3AD203B41FA5}">
                      <a16:colId xmlns:a16="http://schemas.microsoft.com/office/drawing/2014/main" val="3566904808"/>
                    </a:ext>
                  </a:extLst>
                </a:gridCol>
                <a:gridCol w="580396">
                  <a:extLst>
                    <a:ext uri="{9D8B030D-6E8A-4147-A177-3AD203B41FA5}">
                      <a16:colId xmlns:a16="http://schemas.microsoft.com/office/drawing/2014/main" val="565367450"/>
                    </a:ext>
                  </a:extLst>
                </a:gridCol>
                <a:gridCol w="580396">
                  <a:extLst>
                    <a:ext uri="{9D8B030D-6E8A-4147-A177-3AD203B41FA5}">
                      <a16:colId xmlns:a16="http://schemas.microsoft.com/office/drawing/2014/main" val="3456799418"/>
                    </a:ext>
                  </a:extLst>
                </a:gridCol>
                <a:gridCol w="580396">
                  <a:extLst>
                    <a:ext uri="{9D8B030D-6E8A-4147-A177-3AD203B41FA5}">
                      <a16:colId xmlns:a16="http://schemas.microsoft.com/office/drawing/2014/main" val="20012"/>
                    </a:ext>
                  </a:extLst>
                </a:gridCol>
              </a:tblGrid>
              <a:tr h="113878">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0">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087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rPr>
                        <a:t>OKT</a:t>
                      </a:r>
                    </a:p>
                  </a:txBody>
                  <a:tcPr marL="0" marR="0" marT="0" marB="0" anchor="ctr"/>
                </a:tc>
                <a:extLst>
                  <a:ext uri="{0D108BD9-81ED-4DB2-BD59-A6C34878D82A}">
                    <a16:rowId xmlns:a16="http://schemas.microsoft.com/office/drawing/2014/main" val="10001"/>
                  </a:ext>
                </a:extLst>
              </a:tr>
              <a:tr h="62618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100 %</a:t>
                      </a: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410336">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3"/>
                  </a:ext>
                </a:extLst>
              </a:tr>
              <a:tr h="20873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4"/>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5"/>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7"/>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8"/>
                  </a:ext>
                </a:extLst>
              </a:tr>
              <a:tr h="402562">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9"/>
                  </a:ext>
                </a:extLst>
              </a:tr>
              <a:tr h="1641343">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11"/>
                  </a:ext>
                </a:extLst>
              </a:tr>
              <a:tr h="417459">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90,75%</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87%</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90,59%</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96.00%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93,29%</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val="10012"/>
                  </a:ext>
                </a:extLst>
              </a:tr>
              <a:tr h="417459">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90,06%</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90,2%</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91,17%</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extLst>
                  <a:ext uri="{0D108BD9-81ED-4DB2-BD59-A6C34878D82A}">
                    <a16:rowId xmlns:a16="http://schemas.microsoft.com/office/drawing/2014/main" val="10013"/>
                  </a:ext>
                </a:extLst>
              </a:tr>
            </a:tbl>
          </a:graphicData>
        </a:graphic>
      </p:graphicFrame>
      <p:sp>
        <p:nvSpPr>
          <p:cNvPr id="5" name="Rectangle: Diagonal Corners Rounded 4">
            <a:extLst>
              <a:ext uri="{FF2B5EF4-FFF2-40B4-BE49-F238E27FC236}">
                <a16:creationId xmlns:a16="http://schemas.microsoft.com/office/drawing/2014/main" id="{996458AF-1716-415B-B38E-3D22C6D21495}"/>
              </a:ext>
            </a:extLst>
          </p:cNvPr>
          <p:cNvSpPr/>
          <p:nvPr/>
        </p:nvSpPr>
        <p:spPr>
          <a:xfrm>
            <a:off x="151817" y="76250"/>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
        <p:nvSpPr>
          <p:cNvPr id="2" name="Slide Number Placeholder 1">
            <a:extLst>
              <a:ext uri="{FF2B5EF4-FFF2-40B4-BE49-F238E27FC236}">
                <a16:creationId xmlns:a16="http://schemas.microsoft.com/office/drawing/2014/main" id="{F74B4943-8C3E-4F49-BB50-96EF16DEF89E}"/>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4" name="Picture 3">
            <a:extLst>
              <a:ext uri="{FF2B5EF4-FFF2-40B4-BE49-F238E27FC236}">
                <a16:creationId xmlns:a16="http://schemas.microsoft.com/office/drawing/2014/main" id="{587C8859-540D-471E-9BCD-8B423C81B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BF89060B-F7C5-4EE5-8CCC-6E8A2245B192}"/>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302158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2568891203"/>
              </p:ext>
            </p:extLst>
          </p:nvPr>
        </p:nvGraphicFramePr>
        <p:xfrm>
          <a:off x="331667" y="478766"/>
          <a:ext cx="10482109" cy="6379234"/>
        </p:xfrm>
        <a:graphic>
          <a:graphicData uri="http://schemas.openxmlformats.org/drawingml/2006/table">
            <a:tbl>
              <a:tblPr firstRow="1" firstCol="1" bandRow="1">
                <a:tableStyleId>{10A1B5D5-9B99-4C35-A422-299274C87663}</a:tableStyleId>
              </a:tblPr>
              <a:tblGrid>
                <a:gridCol w="396223">
                  <a:extLst>
                    <a:ext uri="{9D8B030D-6E8A-4147-A177-3AD203B41FA5}">
                      <a16:colId xmlns:a16="http://schemas.microsoft.com/office/drawing/2014/main" val="20000"/>
                    </a:ext>
                  </a:extLst>
                </a:gridCol>
                <a:gridCol w="830398">
                  <a:extLst>
                    <a:ext uri="{9D8B030D-6E8A-4147-A177-3AD203B41FA5}">
                      <a16:colId xmlns:a16="http://schemas.microsoft.com/office/drawing/2014/main" val="20001"/>
                    </a:ext>
                  </a:extLst>
                </a:gridCol>
                <a:gridCol w="1025399">
                  <a:extLst>
                    <a:ext uri="{9D8B030D-6E8A-4147-A177-3AD203B41FA5}">
                      <a16:colId xmlns:a16="http://schemas.microsoft.com/office/drawing/2014/main" val="20002"/>
                    </a:ext>
                  </a:extLst>
                </a:gridCol>
                <a:gridCol w="828467">
                  <a:extLst>
                    <a:ext uri="{9D8B030D-6E8A-4147-A177-3AD203B41FA5}">
                      <a16:colId xmlns:a16="http://schemas.microsoft.com/office/drawing/2014/main" val="20003"/>
                    </a:ext>
                  </a:extLst>
                </a:gridCol>
                <a:gridCol w="901857">
                  <a:extLst>
                    <a:ext uri="{9D8B030D-6E8A-4147-A177-3AD203B41FA5}">
                      <a16:colId xmlns:a16="http://schemas.microsoft.com/office/drawing/2014/main" val="2326586104"/>
                    </a:ext>
                  </a:extLst>
                </a:gridCol>
                <a:gridCol w="896258">
                  <a:extLst>
                    <a:ext uri="{9D8B030D-6E8A-4147-A177-3AD203B41FA5}">
                      <a16:colId xmlns:a16="http://schemas.microsoft.com/office/drawing/2014/main" val="2807038767"/>
                    </a:ext>
                  </a:extLst>
                </a:gridCol>
                <a:gridCol w="695553">
                  <a:extLst>
                    <a:ext uri="{9D8B030D-6E8A-4147-A177-3AD203B41FA5}">
                      <a16:colId xmlns:a16="http://schemas.microsoft.com/office/drawing/2014/main" val="1292551224"/>
                    </a:ext>
                  </a:extLst>
                </a:gridCol>
                <a:gridCol w="795905">
                  <a:extLst>
                    <a:ext uri="{9D8B030D-6E8A-4147-A177-3AD203B41FA5}">
                      <a16:colId xmlns:a16="http://schemas.microsoft.com/office/drawing/2014/main" val="4057780194"/>
                    </a:ext>
                  </a:extLst>
                </a:gridCol>
                <a:gridCol w="795905">
                  <a:extLst>
                    <a:ext uri="{9D8B030D-6E8A-4147-A177-3AD203B41FA5}">
                      <a16:colId xmlns:a16="http://schemas.microsoft.com/office/drawing/2014/main" val="3338711737"/>
                    </a:ext>
                  </a:extLst>
                </a:gridCol>
                <a:gridCol w="795905">
                  <a:extLst>
                    <a:ext uri="{9D8B030D-6E8A-4147-A177-3AD203B41FA5}">
                      <a16:colId xmlns:a16="http://schemas.microsoft.com/office/drawing/2014/main" val="1447801153"/>
                    </a:ext>
                  </a:extLst>
                </a:gridCol>
                <a:gridCol w="795905">
                  <a:extLst>
                    <a:ext uri="{9D8B030D-6E8A-4147-A177-3AD203B41FA5}">
                      <a16:colId xmlns:a16="http://schemas.microsoft.com/office/drawing/2014/main" val="1641787837"/>
                    </a:ext>
                  </a:extLst>
                </a:gridCol>
                <a:gridCol w="795905">
                  <a:extLst>
                    <a:ext uri="{9D8B030D-6E8A-4147-A177-3AD203B41FA5}">
                      <a16:colId xmlns:a16="http://schemas.microsoft.com/office/drawing/2014/main" val="2581653527"/>
                    </a:ext>
                  </a:extLst>
                </a:gridCol>
                <a:gridCol w="928429">
                  <a:extLst>
                    <a:ext uri="{9D8B030D-6E8A-4147-A177-3AD203B41FA5}">
                      <a16:colId xmlns:a16="http://schemas.microsoft.com/office/drawing/2014/main" val="20012"/>
                    </a:ext>
                  </a:extLst>
                </a:gridCol>
              </a:tblGrid>
              <a:tr h="178567">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10">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856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tc>
                  <a:txBody>
                    <a:bodyPr/>
                    <a:lstStyle/>
                    <a:p>
                      <a:pPr lvl="0" algn="ctr">
                        <a:buNone/>
                      </a:pPr>
                      <a:r>
                        <a:rPr lang="en-US" sz="1200" b="1" u="none" strike="noStrike" dirty="0">
                          <a:effectLst/>
                          <a:latin typeface="Tw Cen MT"/>
                        </a:rPr>
                        <a:t>SEP</a:t>
                      </a:r>
                    </a:p>
                  </a:txBody>
                  <a:tcPr marL="0" marR="0" marT="0" marB="0" anchor="ctr"/>
                </a:tc>
                <a:tc>
                  <a:txBody>
                    <a:bodyPr/>
                    <a:lstStyle/>
                    <a:p>
                      <a:pPr lvl="0" algn="ctr">
                        <a:buNone/>
                      </a:pPr>
                      <a:r>
                        <a:rPr lang="en-US" sz="12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535700">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537436">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98,68%</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98.7%</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892834">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4"/>
                  </a:ext>
                </a:extLst>
              </a:tr>
              <a:tr h="3392769">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Ketersediaan</a:t>
                      </a:r>
                      <a:r>
                        <a:rPr lang="en-US" sz="1200" u="none" strike="noStrike" dirty="0">
                          <a:effectLst/>
                          <a:latin typeface="Tw Cen MT"/>
                        </a:rPr>
                        <a:t> </a:t>
                      </a:r>
                      <a:r>
                        <a:rPr lang="en-US" sz="1200" u="none" strike="noStrike" dirty="0" err="1">
                          <a:effectLst/>
                          <a:latin typeface="Tw Cen MT"/>
                        </a:rPr>
                        <a:t>Pelayanan</a:t>
                      </a:r>
                      <a:r>
                        <a:rPr lang="en-US" sz="1200" u="none" strike="noStrike" dirty="0">
                          <a:effectLst/>
                          <a:latin typeface="Tw Cen MT"/>
                        </a:rPr>
                        <a:t> </a:t>
                      </a:r>
                      <a:r>
                        <a:rPr lang="en-US" sz="1200" u="none" strike="noStrike" dirty="0" err="1">
                          <a:effectLst/>
                          <a:latin typeface="Tw Cen MT"/>
                        </a:rPr>
                        <a:t>rawat</a:t>
                      </a:r>
                      <a:r>
                        <a:rPr lang="en-US" sz="1200" u="none" strike="noStrike" dirty="0">
                          <a:effectLst/>
                          <a:latin typeface="Tw Cen MT"/>
                        </a:rPr>
                        <a:t> </a:t>
                      </a:r>
                      <a:r>
                        <a:rPr lang="en-US" sz="1200" u="none" strike="noStrike" dirty="0"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marR="0" lvl="0" indent="0" algn="ctr" defTabSz="914400">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extLst>
                  <a:ext uri="{0D108BD9-81ED-4DB2-BD59-A6C34878D82A}">
                    <a16:rowId xmlns:a16="http://schemas.microsoft.com/office/drawing/2014/main" val="10005"/>
                  </a:ext>
                </a:extLst>
              </a:tr>
              <a:tr h="535700">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42329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2F6673C-22AF-45DD-AF92-BF611D2D2831}"/>
              </a:ext>
            </a:extLst>
          </p:cNvPr>
          <p:cNvGraphicFramePr>
            <a:graphicFrameLocks noGrp="1"/>
          </p:cNvGraphicFramePr>
          <p:nvPr>
            <p:extLst>
              <p:ext uri="{D42A27DB-BD31-4B8C-83A1-F6EECF244321}">
                <p14:modId xmlns:p14="http://schemas.microsoft.com/office/powerpoint/2010/main" val="2597773037"/>
              </p:ext>
            </p:extLst>
          </p:nvPr>
        </p:nvGraphicFramePr>
        <p:xfrm>
          <a:off x="274151" y="164644"/>
          <a:ext cx="7677153" cy="6319326"/>
        </p:xfrm>
        <a:graphic>
          <a:graphicData uri="http://schemas.openxmlformats.org/drawingml/2006/table">
            <a:tbl>
              <a:tblPr firstRow="1" firstCol="1" bandRow="1">
                <a:tableStyleId>{10A1B5D5-9B99-4C35-A422-299274C87663}</a:tableStyleId>
              </a:tblPr>
              <a:tblGrid>
                <a:gridCol w="288039">
                  <a:extLst>
                    <a:ext uri="{9D8B030D-6E8A-4147-A177-3AD203B41FA5}">
                      <a16:colId xmlns:a16="http://schemas.microsoft.com/office/drawing/2014/main" val="20000"/>
                    </a:ext>
                  </a:extLst>
                </a:gridCol>
                <a:gridCol w="1134220">
                  <a:extLst>
                    <a:ext uri="{9D8B030D-6E8A-4147-A177-3AD203B41FA5}">
                      <a16:colId xmlns:a16="http://schemas.microsoft.com/office/drawing/2014/main" val="20001"/>
                    </a:ext>
                  </a:extLst>
                </a:gridCol>
                <a:gridCol w="776962">
                  <a:extLst>
                    <a:ext uri="{9D8B030D-6E8A-4147-A177-3AD203B41FA5}">
                      <a16:colId xmlns:a16="http://schemas.microsoft.com/office/drawing/2014/main" val="20002"/>
                    </a:ext>
                  </a:extLst>
                </a:gridCol>
                <a:gridCol w="533146">
                  <a:extLst>
                    <a:ext uri="{9D8B030D-6E8A-4147-A177-3AD203B41FA5}">
                      <a16:colId xmlns:a16="http://schemas.microsoft.com/office/drawing/2014/main" val="20003"/>
                    </a:ext>
                  </a:extLst>
                </a:gridCol>
                <a:gridCol w="533146">
                  <a:extLst>
                    <a:ext uri="{9D8B030D-6E8A-4147-A177-3AD203B41FA5}">
                      <a16:colId xmlns:a16="http://schemas.microsoft.com/office/drawing/2014/main" val="3554547462"/>
                    </a:ext>
                  </a:extLst>
                </a:gridCol>
                <a:gridCol w="533146">
                  <a:extLst>
                    <a:ext uri="{9D8B030D-6E8A-4147-A177-3AD203B41FA5}">
                      <a16:colId xmlns:a16="http://schemas.microsoft.com/office/drawing/2014/main" val="3081739999"/>
                    </a:ext>
                  </a:extLst>
                </a:gridCol>
                <a:gridCol w="533146">
                  <a:extLst>
                    <a:ext uri="{9D8B030D-6E8A-4147-A177-3AD203B41FA5}">
                      <a16:colId xmlns:a16="http://schemas.microsoft.com/office/drawing/2014/main" val="1633507983"/>
                    </a:ext>
                  </a:extLst>
                </a:gridCol>
                <a:gridCol w="533146">
                  <a:extLst>
                    <a:ext uri="{9D8B030D-6E8A-4147-A177-3AD203B41FA5}">
                      <a16:colId xmlns:a16="http://schemas.microsoft.com/office/drawing/2014/main" val="3756565944"/>
                    </a:ext>
                  </a:extLst>
                </a:gridCol>
                <a:gridCol w="533146">
                  <a:extLst>
                    <a:ext uri="{9D8B030D-6E8A-4147-A177-3AD203B41FA5}">
                      <a16:colId xmlns:a16="http://schemas.microsoft.com/office/drawing/2014/main" val="2442109327"/>
                    </a:ext>
                  </a:extLst>
                </a:gridCol>
                <a:gridCol w="533146">
                  <a:extLst>
                    <a:ext uri="{9D8B030D-6E8A-4147-A177-3AD203B41FA5}">
                      <a16:colId xmlns:a16="http://schemas.microsoft.com/office/drawing/2014/main" val="3279974230"/>
                    </a:ext>
                  </a:extLst>
                </a:gridCol>
                <a:gridCol w="533146">
                  <a:extLst>
                    <a:ext uri="{9D8B030D-6E8A-4147-A177-3AD203B41FA5}">
                      <a16:colId xmlns:a16="http://schemas.microsoft.com/office/drawing/2014/main" val="64569107"/>
                    </a:ext>
                  </a:extLst>
                </a:gridCol>
                <a:gridCol w="606382">
                  <a:extLst>
                    <a:ext uri="{9D8B030D-6E8A-4147-A177-3AD203B41FA5}">
                      <a16:colId xmlns:a16="http://schemas.microsoft.com/office/drawing/2014/main" val="2590176010"/>
                    </a:ext>
                  </a:extLst>
                </a:gridCol>
                <a:gridCol w="606382">
                  <a:extLst>
                    <a:ext uri="{9D8B030D-6E8A-4147-A177-3AD203B41FA5}">
                      <a16:colId xmlns:a16="http://schemas.microsoft.com/office/drawing/2014/main" val="20012"/>
                    </a:ext>
                  </a:extLst>
                </a:gridCol>
              </a:tblGrid>
              <a:tr h="338884">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10">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791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tc>
                  <a:txBody>
                    <a:bodyPr/>
                    <a:lstStyle/>
                    <a:p>
                      <a:pPr lvl="0" algn="ctr">
                        <a:buNone/>
                      </a:pPr>
                      <a:r>
                        <a:rPr lang="en-US" sz="1200" b="1" u="none" strike="noStrike" dirty="0">
                          <a:effectLst/>
                          <a:latin typeface="Tw Cen MT"/>
                        </a:rPr>
                        <a:t>SEP</a:t>
                      </a:r>
                    </a:p>
                  </a:txBody>
                  <a:tcPr marL="0" marR="0" marT="0" marB="0" anchor="ctr"/>
                </a:tc>
                <a:tc>
                  <a:txBody>
                    <a:bodyPr/>
                    <a:lstStyle/>
                    <a:p>
                      <a:pPr lvl="0" algn="ctr">
                        <a:buNone/>
                      </a:pPr>
                      <a:r>
                        <a:rPr lang="en-US" sz="12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587704">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2"/>
                  </a:ext>
                </a:extLst>
              </a:tr>
              <a:tr h="1067489">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9"/>
                  </a:ext>
                </a:extLst>
              </a:tr>
              <a:tr h="469224">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0.64%</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355830">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r>
                        <a:rPr lang="en-US" sz="1200" b="0" i="0" u="none" strike="noStrike" dirty="0">
                          <a:solidFill>
                            <a:srgbClr val="000000"/>
                          </a:solidFill>
                          <a:effectLst/>
                          <a:latin typeface="Tw Cen MT"/>
                        </a:rPr>
                        <a:t>1,76%</a:t>
                      </a:r>
                    </a:p>
                  </a:txBody>
                  <a:tcPr marL="0" marR="0" marT="0" marB="0" anchor="ctr"/>
                </a:tc>
                <a:tc>
                  <a:txBody>
                    <a:bodyPr/>
                    <a:lstStyle/>
                    <a:p>
                      <a:pPr lvl="0" algn="ctr">
                        <a:buNone/>
                      </a:pPr>
                      <a:r>
                        <a:rPr lang="en-US" sz="1200" b="0" i="0" u="none" strike="noStrike" dirty="0">
                          <a:solidFill>
                            <a:srgbClr val="000000"/>
                          </a:solidFill>
                          <a:effectLst/>
                          <a:latin typeface="Tw Cen MT"/>
                        </a:rPr>
                        <a:t>1,97%</a:t>
                      </a:r>
                    </a:p>
                  </a:txBody>
                  <a:tcPr marL="0" marR="0" marT="0" marB="0" anchor="ctr"/>
                </a:tc>
                <a:tc>
                  <a:txBody>
                    <a:bodyPr/>
                    <a:lstStyle/>
                    <a:p>
                      <a:pPr lvl="0" algn="ctr">
                        <a:buNone/>
                      </a:pPr>
                      <a:r>
                        <a:rPr lang="en-US" sz="1200" b="0" i="0" u="none" strike="noStrike" dirty="0">
                          <a:solidFill>
                            <a:srgbClr val="000000"/>
                          </a:solidFill>
                          <a:effectLst/>
                          <a:latin typeface="Tw Cen MT"/>
                        </a:rPr>
                        <a:t>0,64%</a:t>
                      </a:r>
                    </a:p>
                  </a:txBody>
                  <a:tcPr marL="0" marR="0" marT="0" marB="0" anchor="ctr"/>
                </a:tc>
                <a:tc>
                  <a:txBody>
                    <a:bodyPr/>
                    <a:lstStyle/>
                    <a:p>
                      <a:pPr lvl="0" algn="ctr">
                        <a:buNone/>
                      </a:pPr>
                      <a:r>
                        <a:rPr lang="en-US" sz="1200" b="0" i="0" u="none" strike="noStrike" dirty="0">
                          <a:solidFill>
                            <a:srgbClr val="000000"/>
                          </a:solidFill>
                          <a:effectLst/>
                          <a:latin typeface="Tw Cen MT"/>
                        </a:rPr>
                        <a:t>1,26%</a:t>
                      </a:r>
                    </a:p>
                  </a:txBody>
                  <a:tcPr marL="0" marR="0" marT="0" marB="0" anchor="ctr"/>
                </a:tc>
                <a:tc>
                  <a:txBody>
                    <a:bodyPr/>
                    <a:lstStyle/>
                    <a:p>
                      <a:pPr lvl="0" algn="ctr">
                        <a:buNone/>
                      </a:pPr>
                      <a:r>
                        <a:rPr lang="en-US" sz="1200" b="0" i="0" u="none" strike="noStrike" dirty="0">
                          <a:solidFill>
                            <a:srgbClr val="000000"/>
                          </a:solidFill>
                          <a:effectLst/>
                          <a:latin typeface="Tw Cen MT"/>
                        </a:rPr>
                        <a:t>1,85%</a:t>
                      </a:r>
                    </a:p>
                  </a:txBody>
                  <a:tcPr marL="0" marR="0" marT="0" marB="0" anchor="ctr"/>
                </a:tc>
                <a:tc>
                  <a:txBody>
                    <a:bodyPr/>
                    <a:lstStyle/>
                    <a:p>
                      <a:pPr lvl="0" algn="ctr">
                        <a:buNone/>
                      </a:pPr>
                      <a:r>
                        <a:rPr lang="en-US" sz="1200" b="0" i="0" u="none" strike="noStrike" dirty="0">
                          <a:solidFill>
                            <a:srgbClr val="000000"/>
                          </a:solidFill>
                          <a:effectLst/>
                          <a:latin typeface="Tw Cen MT"/>
                        </a:rPr>
                        <a:t>3.22%</a:t>
                      </a:r>
                    </a:p>
                  </a:txBody>
                  <a:tcPr marL="0" marR="0" marT="0" marB="0" anchor="ctr"/>
                </a:tc>
                <a:extLst>
                  <a:ext uri="{0D108BD9-81ED-4DB2-BD59-A6C34878D82A}">
                    <a16:rowId xmlns:a16="http://schemas.microsoft.com/office/drawing/2014/main" val="10010"/>
                  </a:ext>
                </a:extLst>
              </a:tr>
              <a:tr h="534394">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90,31%</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91,06%</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11"/>
                  </a:ext>
                </a:extLst>
              </a:tr>
              <a:tr h="889574">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r>
                        <a:rPr lang="en-US" sz="1200" b="0" i="0" u="none" strike="noStrike" dirty="0">
                          <a:solidFill>
                            <a:srgbClr val="000000"/>
                          </a:solidFill>
                          <a:effectLst/>
                          <a:latin typeface="Tw Cen MT"/>
                        </a:rPr>
                        <a:t>%</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124540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96,12%</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97,5%</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98,10%</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97,28%</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99.05</a:t>
                      </a:r>
                      <a:r>
                        <a:rPr lang="en-US" sz="1200" b="0" i="0" u="none" strike="noStrike" dirty="0">
                          <a:solidFill>
                            <a:srgbClr val="000000"/>
                          </a:solidFill>
                          <a:effectLst/>
                          <a:latin typeface="Tw Cen MT"/>
                        </a:rPr>
                        <a:t>%</a:t>
                      </a:r>
                      <a:endParaRPr lang="en-US"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7"/>
                  </a:ext>
                </a:extLst>
              </a:tr>
              <a:tr h="534394">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553668EE-E33F-4B16-B8B9-40CF294CBE85}"/>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pic>
        <p:nvPicPr>
          <p:cNvPr id="5" name="Picture 4">
            <a:extLst>
              <a:ext uri="{FF2B5EF4-FFF2-40B4-BE49-F238E27FC236}">
                <a16:creationId xmlns:a16="http://schemas.microsoft.com/office/drawing/2014/main" id="{082AF49F-D7CB-4200-AF1B-6A988A8CE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7" name="TextBox 6">
            <a:extLst>
              <a:ext uri="{FF2B5EF4-FFF2-40B4-BE49-F238E27FC236}">
                <a16:creationId xmlns:a16="http://schemas.microsoft.com/office/drawing/2014/main" id="{E666531E-B70E-46DD-8C44-AF7882523574}"/>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45117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2705330802"/>
              </p:ext>
            </p:extLst>
          </p:nvPr>
        </p:nvGraphicFramePr>
        <p:xfrm>
          <a:off x="397357" y="864975"/>
          <a:ext cx="7540696" cy="3698226"/>
        </p:xfrm>
        <a:graphic>
          <a:graphicData uri="http://schemas.openxmlformats.org/drawingml/2006/table">
            <a:tbl>
              <a:tblPr firstRow="1" firstCol="1" bandRow="1">
                <a:tableStyleId>{10A1B5D5-9B99-4C35-A422-299274C87663}</a:tableStyleId>
              </a:tblPr>
              <a:tblGrid>
                <a:gridCol w="168073">
                  <a:extLst>
                    <a:ext uri="{9D8B030D-6E8A-4147-A177-3AD203B41FA5}">
                      <a16:colId xmlns:a16="http://schemas.microsoft.com/office/drawing/2014/main" val="20000"/>
                    </a:ext>
                  </a:extLst>
                </a:gridCol>
                <a:gridCol w="1100507">
                  <a:extLst>
                    <a:ext uri="{9D8B030D-6E8A-4147-A177-3AD203B41FA5}">
                      <a16:colId xmlns:a16="http://schemas.microsoft.com/office/drawing/2014/main" val="20001"/>
                    </a:ext>
                  </a:extLst>
                </a:gridCol>
                <a:gridCol w="864158">
                  <a:extLst>
                    <a:ext uri="{9D8B030D-6E8A-4147-A177-3AD203B41FA5}">
                      <a16:colId xmlns:a16="http://schemas.microsoft.com/office/drawing/2014/main" val="20002"/>
                    </a:ext>
                  </a:extLst>
                </a:gridCol>
                <a:gridCol w="478148">
                  <a:extLst>
                    <a:ext uri="{9D8B030D-6E8A-4147-A177-3AD203B41FA5}">
                      <a16:colId xmlns:a16="http://schemas.microsoft.com/office/drawing/2014/main" val="20003"/>
                    </a:ext>
                  </a:extLst>
                </a:gridCol>
                <a:gridCol w="386426">
                  <a:extLst>
                    <a:ext uri="{9D8B030D-6E8A-4147-A177-3AD203B41FA5}">
                      <a16:colId xmlns:a16="http://schemas.microsoft.com/office/drawing/2014/main" val="3455163096"/>
                    </a:ext>
                  </a:extLst>
                </a:gridCol>
                <a:gridCol w="567923">
                  <a:extLst>
                    <a:ext uri="{9D8B030D-6E8A-4147-A177-3AD203B41FA5}">
                      <a16:colId xmlns:a16="http://schemas.microsoft.com/office/drawing/2014/main" val="3514142936"/>
                    </a:ext>
                  </a:extLst>
                </a:gridCol>
                <a:gridCol w="567923">
                  <a:extLst>
                    <a:ext uri="{9D8B030D-6E8A-4147-A177-3AD203B41FA5}">
                      <a16:colId xmlns:a16="http://schemas.microsoft.com/office/drawing/2014/main" val="1306119283"/>
                    </a:ext>
                  </a:extLst>
                </a:gridCol>
                <a:gridCol w="567923">
                  <a:extLst>
                    <a:ext uri="{9D8B030D-6E8A-4147-A177-3AD203B41FA5}">
                      <a16:colId xmlns:a16="http://schemas.microsoft.com/office/drawing/2014/main" val="211407327"/>
                    </a:ext>
                  </a:extLst>
                </a:gridCol>
                <a:gridCol w="567923">
                  <a:extLst>
                    <a:ext uri="{9D8B030D-6E8A-4147-A177-3AD203B41FA5}">
                      <a16:colId xmlns:a16="http://schemas.microsoft.com/office/drawing/2014/main" val="3966734424"/>
                    </a:ext>
                  </a:extLst>
                </a:gridCol>
                <a:gridCol w="567923">
                  <a:extLst>
                    <a:ext uri="{9D8B030D-6E8A-4147-A177-3AD203B41FA5}">
                      <a16:colId xmlns:a16="http://schemas.microsoft.com/office/drawing/2014/main" val="3537034934"/>
                    </a:ext>
                  </a:extLst>
                </a:gridCol>
                <a:gridCol w="567923">
                  <a:extLst>
                    <a:ext uri="{9D8B030D-6E8A-4147-A177-3AD203B41FA5}">
                      <a16:colId xmlns:a16="http://schemas.microsoft.com/office/drawing/2014/main" val="3582686360"/>
                    </a:ext>
                  </a:extLst>
                </a:gridCol>
                <a:gridCol w="567923">
                  <a:extLst>
                    <a:ext uri="{9D8B030D-6E8A-4147-A177-3AD203B41FA5}">
                      <a16:colId xmlns:a16="http://schemas.microsoft.com/office/drawing/2014/main" val="2070109372"/>
                    </a:ext>
                  </a:extLst>
                </a:gridCol>
                <a:gridCol w="567923">
                  <a:extLst>
                    <a:ext uri="{9D8B030D-6E8A-4147-A177-3AD203B41FA5}">
                      <a16:colId xmlns:a16="http://schemas.microsoft.com/office/drawing/2014/main" val="20012"/>
                    </a:ext>
                  </a:extLst>
                </a:gridCol>
              </a:tblGrid>
              <a:tr h="23812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3812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635545">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txBody>
                  <a:tcPr marL="0" marR="0" marT="0" marB="0" anchor="ctr"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rPr>
                        <a:t>30 </a:t>
                      </a:r>
                      <a:r>
                        <a:rPr lang="en-US" sz="1600" b="0" i="0" u="none" strike="noStrike" dirty="0" err="1">
                          <a:solidFill>
                            <a:srgbClr val="000000"/>
                          </a:solidFill>
                          <a:effectLst/>
                          <a:latin typeface="Tw Cen MT" panose="020B0602020104020603" pitchFamily="34" charset="0"/>
                        </a:rPr>
                        <a:t>menit</a:t>
                      </a:r>
                      <a:endParaRPr lang="en-US" sz="16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589172">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785562">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0" marR="0" marT="0" marB="0" anchor="ctr"/>
                </a:tc>
                <a:extLst>
                  <a:ext uri="{0D108BD9-81ED-4DB2-BD59-A6C34878D82A}">
                    <a16:rowId xmlns:a16="http://schemas.microsoft.com/office/drawing/2014/main" val="10004"/>
                  </a:ext>
                </a:extLst>
              </a:tr>
              <a:tr h="52830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85,56%</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83,80%</a:t>
                      </a:r>
                      <a:endParaRPr lang="id-ID" sz="1600" u="none" strike="noStrike" dirty="0">
                        <a:effectLst/>
                        <a:latin typeface="Tw Cen MT"/>
                      </a:endParaRPr>
                    </a:p>
                  </a:txBody>
                  <a:tcPr marL="0" marR="0" marT="0" marB="0" anchor="ctr" anchorCtr="1"/>
                </a:tc>
                <a:tc>
                  <a:txBody>
                    <a:bodyPr/>
                    <a:lstStyle/>
                    <a:p>
                      <a:pPr algn="ctr" fontAlgn="ctr"/>
                      <a:r>
                        <a:rPr lang="en-US" sz="11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397357" y="29732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78879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AD1EFC-27ED-4944-9C8E-FC2F2823AC36}"/>
              </a:ext>
            </a:extLst>
          </p:cNvPr>
          <p:cNvGraphicFramePr>
            <a:graphicFrameLocks noGrp="1"/>
          </p:cNvGraphicFramePr>
          <p:nvPr>
            <p:extLst>
              <p:ext uri="{D42A27DB-BD31-4B8C-83A1-F6EECF244321}">
                <p14:modId xmlns:p14="http://schemas.microsoft.com/office/powerpoint/2010/main" val="2172628861"/>
              </p:ext>
            </p:extLst>
          </p:nvPr>
        </p:nvGraphicFramePr>
        <p:xfrm>
          <a:off x="463825" y="758479"/>
          <a:ext cx="9051228" cy="4662070"/>
        </p:xfrm>
        <a:graphic>
          <a:graphicData uri="http://schemas.openxmlformats.org/drawingml/2006/table">
            <a:tbl>
              <a:tblPr firstRow="1" firstCol="1" bandRow="1">
                <a:tableStyleId>{B301B821-A1FF-4177-AEE7-76D212191A09}</a:tableStyleId>
              </a:tblPr>
              <a:tblGrid>
                <a:gridCol w="201395">
                  <a:extLst>
                    <a:ext uri="{9D8B030D-6E8A-4147-A177-3AD203B41FA5}">
                      <a16:colId xmlns:a16="http://schemas.microsoft.com/office/drawing/2014/main" val="20000"/>
                    </a:ext>
                  </a:extLst>
                </a:gridCol>
                <a:gridCol w="1259126">
                  <a:extLst>
                    <a:ext uri="{9D8B030D-6E8A-4147-A177-3AD203B41FA5}">
                      <a16:colId xmlns:a16="http://schemas.microsoft.com/office/drawing/2014/main" val="20001"/>
                    </a:ext>
                  </a:extLst>
                </a:gridCol>
                <a:gridCol w="803905">
                  <a:extLst>
                    <a:ext uri="{9D8B030D-6E8A-4147-A177-3AD203B41FA5}">
                      <a16:colId xmlns:a16="http://schemas.microsoft.com/office/drawing/2014/main" val="20002"/>
                    </a:ext>
                  </a:extLst>
                </a:gridCol>
                <a:gridCol w="588862">
                  <a:extLst>
                    <a:ext uri="{9D8B030D-6E8A-4147-A177-3AD203B41FA5}">
                      <a16:colId xmlns:a16="http://schemas.microsoft.com/office/drawing/2014/main" val="20003"/>
                    </a:ext>
                  </a:extLst>
                </a:gridCol>
                <a:gridCol w="688660">
                  <a:extLst>
                    <a:ext uri="{9D8B030D-6E8A-4147-A177-3AD203B41FA5}">
                      <a16:colId xmlns:a16="http://schemas.microsoft.com/office/drawing/2014/main" val="1464583710"/>
                    </a:ext>
                  </a:extLst>
                </a:gridCol>
                <a:gridCol w="688660">
                  <a:extLst>
                    <a:ext uri="{9D8B030D-6E8A-4147-A177-3AD203B41FA5}">
                      <a16:colId xmlns:a16="http://schemas.microsoft.com/office/drawing/2014/main" val="3399288927"/>
                    </a:ext>
                  </a:extLst>
                </a:gridCol>
                <a:gridCol w="688660">
                  <a:extLst>
                    <a:ext uri="{9D8B030D-6E8A-4147-A177-3AD203B41FA5}">
                      <a16:colId xmlns:a16="http://schemas.microsoft.com/office/drawing/2014/main" val="3349044173"/>
                    </a:ext>
                  </a:extLst>
                </a:gridCol>
                <a:gridCol w="688660">
                  <a:extLst>
                    <a:ext uri="{9D8B030D-6E8A-4147-A177-3AD203B41FA5}">
                      <a16:colId xmlns:a16="http://schemas.microsoft.com/office/drawing/2014/main" val="956457447"/>
                    </a:ext>
                  </a:extLst>
                </a:gridCol>
                <a:gridCol w="688660">
                  <a:extLst>
                    <a:ext uri="{9D8B030D-6E8A-4147-A177-3AD203B41FA5}">
                      <a16:colId xmlns:a16="http://schemas.microsoft.com/office/drawing/2014/main" val="3881368705"/>
                    </a:ext>
                  </a:extLst>
                </a:gridCol>
                <a:gridCol w="688660">
                  <a:extLst>
                    <a:ext uri="{9D8B030D-6E8A-4147-A177-3AD203B41FA5}">
                      <a16:colId xmlns:a16="http://schemas.microsoft.com/office/drawing/2014/main" val="1138613505"/>
                    </a:ext>
                  </a:extLst>
                </a:gridCol>
                <a:gridCol w="688660">
                  <a:extLst>
                    <a:ext uri="{9D8B030D-6E8A-4147-A177-3AD203B41FA5}">
                      <a16:colId xmlns:a16="http://schemas.microsoft.com/office/drawing/2014/main" val="2562505484"/>
                    </a:ext>
                  </a:extLst>
                </a:gridCol>
                <a:gridCol w="688660">
                  <a:extLst>
                    <a:ext uri="{9D8B030D-6E8A-4147-A177-3AD203B41FA5}">
                      <a16:colId xmlns:a16="http://schemas.microsoft.com/office/drawing/2014/main" val="186586153"/>
                    </a:ext>
                  </a:extLst>
                </a:gridCol>
                <a:gridCol w="688660">
                  <a:extLst>
                    <a:ext uri="{9D8B030D-6E8A-4147-A177-3AD203B41FA5}">
                      <a16:colId xmlns:a16="http://schemas.microsoft.com/office/drawing/2014/main" val="20012"/>
                    </a:ext>
                  </a:extLst>
                </a:gridCol>
              </a:tblGrid>
              <a:tr h="244231">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423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782327">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tc>
                  <a:txBody>
                    <a:bodyPr/>
                    <a:lstStyle/>
                    <a:p>
                      <a:pPr lvl="0" algn="ctr">
                        <a:buNone/>
                      </a:pPr>
                      <a:r>
                        <a:rPr lang="en-US" sz="1600" u="none" strike="noStrike" dirty="0">
                          <a:effectLst/>
                          <a:latin typeface="Tw Cen MT"/>
                        </a:rPr>
                        <a:t>62,43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57,60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55,97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58,06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54,35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331637">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3"/>
                  </a:ext>
                </a:extLst>
              </a:tr>
              <a:tr h="977909">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4"/>
                  </a:ext>
                </a:extLst>
              </a:tr>
              <a:tr h="516008">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tc>
                  <a:txBody>
                    <a:bodyPr/>
                    <a:lstStyle/>
                    <a:p>
                      <a:pPr lvl="0" algn="ctr">
                        <a:buNone/>
                      </a:pPr>
                      <a:r>
                        <a:rPr lang="en-US" sz="1600" u="none" strike="noStrike" dirty="0">
                          <a:effectLst/>
                          <a:latin typeface="Tw Cen MT"/>
                        </a:rPr>
                        <a:t>86,06%</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87,78%</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B08534AD-DADE-4132-A5AD-351EA8CC15FD}"/>
              </a:ext>
            </a:extLst>
          </p:cNvPr>
          <p:cNvSpPr/>
          <p:nvPr/>
        </p:nvSpPr>
        <p:spPr>
          <a:xfrm>
            <a:off x="463826" y="217815"/>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
        <p:nvSpPr>
          <p:cNvPr id="2" name="Slide Number Placeholder 1">
            <a:extLst>
              <a:ext uri="{FF2B5EF4-FFF2-40B4-BE49-F238E27FC236}">
                <a16:creationId xmlns:a16="http://schemas.microsoft.com/office/drawing/2014/main" id="{7247AA8D-B993-4F93-BADD-313335096503}"/>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4" name="Picture 3">
            <a:extLst>
              <a:ext uri="{FF2B5EF4-FFF2-40B4-BE49-F238E27FC236}">
                <a16:creationId xmlns:a16="http://schemas.microsoft.com/office/drawing/2014/main" id="{47148DC1-C01F-49A2-BD67-ECA46D1AC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BACA626A-05C7-4F3B-885D-481967326863}"/>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337263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E87447-1D1F-4AAA-ADD1-B1E3625374DC}"/>
              </a:ext>
            </a:extLst>
          </p:cNvPr>
          <p:cNvGraphicFramePr>
            <a:graphicFrameLocks noGrp="1"/>
          </p:cNvGraphicFramePr>
          <p:nvPr>
            <p:extLst>
              <p:ext uri="{D42A27DB-BD31-4B8C-83A1-F6EECF244321}">
                <p14:modId xmlns:p14="http://schemas.microsoft.com/office/powerpoint/2010/main" val="3971267638"/>
              </p:ext>
            </p:extLst>
          </p:nvPr>
        </p:nvGraphicFramePr>
        <p:xfrm>
          <a:off x="431180" y="496888"/>
          <a:ext cx="8262246" cy="2375487"/>
        </p:xfrm>
        <a:graphic>
          <a:graphicData uri="http://schemas.openxmlformats.org/drawingml/2006/table">
            <a:tbl>
              <a:tblPr firstRow="1" firstCol="1" bandRow="1">
                <a:tableStyleId>{21E4AEA4-8DFA-4A89-87EB-49C32662AFE0}</a:tableStyleId>
              </a:tblPr>
              <a:tblGrid>
                <a:gridCol w="225645">
                  <a:extLst>
                    <a:ext uri="{9D8B030D-6E8A-4147-A177-3AD203B41FA5}">
                      <a16:colId xmlns:a16="http://schemas.microsoft.com/office/drawing/2014/main" val="20000"/>
                    </a:ext>
                  </a:extLst>
                </a:gridCol>
                <a:gridCol w="1966342">
                  <a:extLst>
                    <a:ext uri="{9D8B030D-6E8A-4147-A177-3AD203B41FA5}">
                      <a16:colId xmlns:a16="http://schemas.microsoft.com/office/drawing/2014/main" val="20001"/>
                    </a:ext>
                  </a:extLst>
                </a:gridCol>
                <a:gridCol w="859602">
                  <a:extLst>
                    <a:ext uri="{9D8B030D-6E8A-4147-A177-3AD203B41FA5}">
                      <a16:colId xmlns:a16="http://schemas.microsoft.com/office/drawing/2014/main" val="20002"/>
                    </a:ext>
                  </a:extLst>
                </a:gridCol>
                <a:gridCol w="512783">
                  <a:extLst>
                    <a:ext uri="{9D8B030D-6E8A-4147-A177-3AD203B41FA5}">
                      <a16:colId xmlns:a16="http://schemas.microsoft.com/office/drawing/2014/main" val="20003"/>
                    </a:ext>
                  </a:extLst>
                </a:gridCol>
                <a:gridCol w="512783">
                  <a:extLst>
                    <a:ext uri="{9D8B030D-6E8A-4147-A177-3AD203B41FA5}">
                      <a16:colId xmlns:a16="http://schemas.microsoft.com/office/drawing/2014/main" val="3493346741"/>
                    </a:ext>
                  </a:extLst>
                </a:gridCol>
                <a:gridCol w="512783">
                  <a:extLst>
                    <a:ext uri="{9D8B030D-6E8A-4147-A177-3AD203B41FA5}">
                      <a16:colId xmlns:a16="http://schemas.microsoft.com/office/drawing/2014/main" val="4179790128"/>
                    </a:ext>
                  </a:extLst>
                </a:gridCol>
                <a:gridCol w="512783">
                  <a:extLst>
                    <a:ext uri="{9D8B030D-6E8A-4147-A177-3AD203B41FA5}">
                      <a16:colId xmlns:a16="http://schemas.microsoft.com/office/drawing/2014/main" val="2024232755"/>
                    </a:ext>
                  </a:extLst>
                </a:gridCol>
                <a:gridCol w="512783">
                  <a:extLst>
                    <a:ext uri="{9D8B030D-6E8A-4147-A177-3AD203B41FA5}">
                      <a16:colId xmlns:a16="http://schemas.microsoft.com/office/drawing/2014/main" val="2285013398"/>
                    </a:ext>
                  </a:extLst>
                </a:gridCol>
                <a:gridCol w="512783">
                  <a:extLst>
                    <a:ext uri="{9D8B030D-6E8A-4147-A177-3AD203B41FA5}">
                      <a16:colId xmlns:a16="http://schemas.microsoft.com/office/drawing/2014/main" val="1900969263"/>
                    </a:ext>
                  </a:extLst>
                </a:gridCol>
                <a:gridCol w="512783">
                  <a:extLst>
                    <a:ext uri="{9D8B030D-6E8A-4147-A177-3AD203B41FA5}">
                      <a16:colId xmlns:a16="http://schemas.microsoft.com/office/drawing/2014/main" val="3826832660"/>
                    </a:ext>
                  </a:extLst>
                </a:gridCol>
                <a:gridCol w="512783">
                  <a:extLst>
                    <a:ext uri="{9D8B030D-6E8A-4147-A177-3AD203B41FA5}">
                      <a16:colId xmlns:a16="http://schemas.microsoft.com/office/drawing/2014/main" val="2910729806"/>
                    </a:ext>
                  </a:extLst>
                </a:gridCol>
                <a:gridCol w="512783">
                  <a:extLst>
                    <a:ext uri="{9D8B030D-6E8A-4147-A177-3AD203B41FA5}">
                      <a16:colId xmlns:a16="http://schemas.microsoft.com/office/drawing/2014/main" val="185304598"/>
                    </a:ext>
                  </a:extLst>
                </a:gridCol>
                <a:gridCol w="595610">
                  <a:extLst>
                    <a:ext uri="{9D8B030D-6E8A-4147-A177-3AD203B41FA5}">
                      <a16:colId xmlns:a16="http://schemas.microsoft.com/office/drawing/2014/main" val="20012"/>
                    </a:ext>
                  </a:extLst>
                </a:gridCol>
              </a:tblGrid>
              <a:tr h="17003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0">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tc>
                  <a:txBody>
                    <a:bodyPr/>
                    <a:lstStyle/>
                    <a:p>
                      <a:pPr lvl="0" algn="ctr">
                        <a:buNone/>
                      </a:pPr>
                      <a:r>
                        <a:rPr lang="en-US" sz="14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tc>
                  <a:txBody>
                    <a:bodyPr/>
                    <a:lstStyle/>
                    <a:p>
                      <a:pPr lvl="0" algn="ctr">
                        <a:buNone/>
                      </a:pPr>
                      <a:r>
                        <a:rPr lang="en-US" sz="1400" u="none" strike="noStrike" dirty="0">
                          <a:effectLst/>
                          <a:latin typeface="Tw Cen MT"/>
                        </a:rPr>
                        <a:t>7,7%</a:t>
                      </a:r>
                    </a:p>
                  </a:txBody>
                  <a:tcPr marL="0" marR="0" marT="0" marB="0" anchor="ctr"/>
                </a:tc>
                <a:tc>
                  <a:txBody>
                    <a:bodyPr/>
                    <a:lstStyle/>
                    <a:p>
                      <a:pPr lvl="0" algn="ctr">
                        <a:buNone/>
                      </a:pPr>
                      <a:r>
                        <a:rPr lang="en-US" sz="1400" u="none" strike="noStrike" dirty="0">
                          <a:effectLst/>
                          <a:latin typeface="Tw Cen MT"/>
                        </a:rPr>
                        <a:t>28,5%</a:t>
                      </a:r>
                    </a:p>
                  </a:txBody>
                  <a:tcPr marL="0" marR="0" marT="0" marB="0" anchor="ctr"/>
                </a:tc>
                <a:tc>
                  <a:txBody>
                    <a:bodyPr/>
                    <a:lstStyle/>
                    <a:p>
                      <a:pPr lvl="0" algn="ctr">
                        <a:buNone/>
                      </a:pPr>
                      <a:r>
                        <a:rPr lang="en-US" sz="1400" u="none" strike="noStrike" dirty="0">
                          <a:effectLst/>
                          <a:latin typeface="Tw Cen MT"/>
                        </a:rPr>
                        <a:t>30,5%</a:t>
                      </a:r>
                    </a:p>
                  </a:txBody>
                  <a:tcPr marL="0" marR="0" marT="0" marB="0" anchor="ctr"/>
                </a:tc>
                <a:tc>
                  <a:txBody>
                    <a:bodyPr/>
                    <a:lstStyle/>
                    <a:p>
                      <a:pPr lvl="0" algn="ctr">
                        <a:buNone/>
                      </a:pPr>
                      <a:r>
                        <a:rPr lang="en-US" sz="1400" u="none" strike="noStrike" dirty="0">
                          <a:effectLst/>
                          <a:latin typeface="Tw Cen MT"/>
                        </a:rPr>
                        <a:t>8.9%</a:t>
                      </a:r>
                    </a:p>
                  </a:txBody>
                  <a:tcPr marL="0" marR="0" marT="0" marB="0" anchor="ctr"/>
                </a:tc>
                <a:tc>
                  <a:txBody>
                    <a:bodyPr/>
                    <a:lstStyle/>
                    <a:p>
                      <a:pPr lvl="0" algn="ctr">
                        <a:buNone/>
                      </a:pPr>
                      <a:r>
                        <a:rPr lang="fi-FI" sz="1400" kern="1200" dirty="0">
                          <a:solidFill>
                            <a:schemeClr val="dk1"/>
                          </a:solidFill>
                          <a:effectLst/>
                          <a:latin typeface="Tw Cen MT" panose="020B0602020104020603" pitchFamily="34" charset="0"/>
                          <a:ea typeface="+mn-ea"/>
                          <a:cs typeface="+mn-cs"/>
                        </a:rPr>
                        <a:t>11.3  </a:t>
                      </a:r>
                      <a:r>
                        <a:rPr lang="id-ID" sz="1400" kern="1200" dirty="0">
                          <a:solidFill>
                            <a:schemeClr val="dk1"/>
                          </a:solidFill>
                          <a:effectLst/>
                          <a:latin typeface="Tw Cen MT" panose="020B0602020104020603" pitchFamily="34" charset="0"/>
                          <a:ea typeface="+mn-ea"/>
                          <a:cs typeface="+mn-cs"/>
                        </a:rPr>
                        <a:t>%</a:t>
                      </a:r>
                      <a:r>
                        <a:rPr lang="fi-FI" sz="1400" kern="1200" dirty="0">
                          <a:solidFill>
                            <a:schemeClr val="dk1"/>
                          </a:solidFill>
                          <a:effectLst/>
                          <a:latin typeface="Tw Cen MT" panose="020B0602020104020603" pitchFamily="34" charset="0"/>
                          <a:ea typeface="+mn-ea"/>
                          <a:cs typeface="+mn-cs"/>
                        </a:rPr>
                        <a:t> </a:t>
                      </a:r>
                      <a:endParaRPr lang="en-US" sz="1100" u="none" strike="noStrike" dirty="0">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85,19%</a:t>
                      </a:r>
                      <a:endParaRPr lang="id-ID" sz="1400" u="none" strike="noStrike" dirty="0">
                        <a:effectLst/>
                        <a:latin typeface="Tw Cen MT"/>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84,81%</a:t>
                      </a:r>
                      <a:endParaRPr lang="id-ID" sz="14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E45ACD32-5DAC-4494-AAB2-CA1A4A264BB1}"/>
              </a:ext>
            </a:extLst>
          </p:cNvPr>
          <p:cNvGraphicFramePr>
            <a:graphicFrameLocks noGrp="1"/>
          </p:cNvGraphicFramePr>
          <p:nvPr>
            <p:extLst>
              <p:ext uri="{D42A27DB-BD31-4B8C-83A1-F6EECF244321}">
                <p14:modId xmlns:p14="http://schemas.microsoft.com/office/powerpoint/2010/main" val="2778411432"/>
              </p:ext>
            </p:extLst>
          </p:nvPr>
        </p:nvGraphicFramePr>
        <p:xfrm>
          <a:off x="431180" y="3388162"/>
          <a:ext cx="8410266" cy="3475110"/>
        </p:xfrm>
        <a:graphic>
          <a:graphicData uri="http://schemas.openxmlformats.org/drawingml/2006/table">
            <a:tbl>
              <a:tblPr firstRow="1" firstCol="1" bandRow="1">
                <a:tableStyleId>{93296810-A885-4BE3-A3E7-6D5BEEA58F35}</a:tableStyleId>
              </a:tblPr>
              <a:tblGrid>
                <a:gridCol w="224224">
                  <a:extLst>
                    <a:ext uri="{9D8B030D-6E8A-4147-A177-3AD203B41FA5}">
                      <a16:colId xmlns:a16="http://schemas.microsoft.com/office/drawing/2014/main" val="20000"/>
                    </a:ext>
                  </a:extLst>
                </a:gridCol>
                <a:gridCol w="1489285">
                  <a:extLst>
                    <a:ext uri="{9D8B030D-6E8A-4147-A177-3AD203B41FA5}">
                      <a16:colId xmlns:a16="http://schemas.microsoft.com/office/drawing/2014/main" val="20001"/>
                    </a:ext>
                  </a:extLst>
                </a:gridCol>
                <a:gridCol w="869271">
                  <a:extLst>
                    <a:ext uri="{9D8B030D-6E8A-4147-A177-3AD203B41FA5}">
                      <a16:colId xmlns:a16="http://schemas.microsoft.com/office/drawing/2014/main" val="20002"/>
                    </a:ext>
                  </a:extLst>
                </a:gridCol>
                <a:gridCol w="562468">
                  <a:extLst>
                    <a:ext uri="{9D8B030D-6E8A-4147-A177-3AD203B41FA5}">
                      <a16:colId xmlns:a16="http://schemas.microsoft.com/office/drawing/2014/main" val="20003"/>
                    </a:ext>
                  </a:extLst>
                </a:gridCol>
                <a:gridCol w="562468">
                  <a:extLst>
                    <a:ext uri="{9D8B030D-6E8A-4147-A177-3AD203B41FA5}">
                      <a16:colId xmlns:a16="http://schemas.microsoft.com/office/drawing/2014/main" val="2140656391"/>
                    </a:ext>
                  </a:extLst>
                </a:gridCol>
                <a:gridCol w="562468">
                  <a:extLst>
                    <a:ext uri="{9D8B030D-6E8A-4147-A177-3AD203B41FA5}">
                      <a16:colId xmlns:a16="http://schemas.microsoft.com/office/drawing/2014/main" val="2155923961"/>
                    </a:ext>
                  </a:extLst>
                </a:gridCol>
                <a:gridCol w="562468">
                  <a:extLst>
                    <a:ext uri="{9D8B030D-6E8A-4147-A177-3AD203B41FA5}">
                      <a16:colId xmlns:a16="http://schemas.microsoft.com/office/drawing/2014/main" val="1522233019"/>
                    </a:ext>
                  </a:extLst>
                </a:gridCol>
                <a:gridCol w="562468">
                  <a:extLst>
                    <a:ext uri="{9D8B030D-6E8A-4147-A177-3AD203B41FA5}">
                      <a16:colId xmlns:a16="http://schemas.microsoft.com/office/drawing/2014/main" val="3240166275"/>
                    </a:ext>
                  </a:extLst>
                </a:gridCol>
                <a:gridCol w="562468">
                  <a:extLst>
                    <a:ext uri="{9D8B030D-6E8A-4147-A177-3AD203B41FA5}">
                      <a16:colId xmlns:a16="http://schemas.microsoft.com/office/drawing/2014/main" val="793735371"/>
                    </a:ext>
                  </a:extLst>
                </a:gridCol>
                <a:gridCol w="562468">
                  <a:extLst>
                    <a:ext uri="{9D8B030D-6E8A-4147-A177-3AD203B41FA5}">
                      <a16:colId xmlns:a16="http://schemas.microsoft.com/office/drawing/2014/main" val="2072372840"/>
                    </a:ext>
                  </a:extLst>
                </a:gridCol>
                <a:gridCol w="630070">
                  <a:extLst>
                    <a:ext uri="{9D8B030D-6E8A-4147-A177-3AD203B41FA5}">
                      <a16:colId xmlns:a16="http://schemas.microsoft.com/office/drawing/2014/main" val="1080798589"/>
                    </a:ext>
                  </a:extLst>
                </a:gridCol>
                <a:gridCol w="630070">
                  <a:extLst>
                    <a:ext uri="{9D8B030D-6E8A-4147-A177-3AD203B41FA5}">
                      <a16:colId xmlns:a16="http://schemas.microsoft.com/office/drawing/2014/main" val="2253906827"/>
                    </a:ext>
                  </a:extLst>
                </a:gridCol>
                <a:gridCol w="630070">
                  <a:extLst>
                    <a:ext uri="{9D8B030D-6E8A-4147-A177-3AD203B41FA5}">
                      <a16:colId xmlns:a16="http://schemas.microsoft.com/office/drawing/2014/main" val="20012"/>
                    </a:ext>
                  </a:extLst>
                </a:gridCol>
              </a:tblGrid>
              <a:tr h="244035">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440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tc>
                  <a:txBody>
                    <a:bodyPr/>
                    <a:lstStyle/>
                    <a:p>
                      <a:pPr lvl="0" algn="ctr">
                        <a:buNone/>
                      </a:pPr>
                      <a:r>
                        <a:rPr lang="en-US" sz="14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465579">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2"/>
                  </a:ext>
                </a:extLst>
              </a:tr>
              <a:tr h="418347">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extLst>
                  <a:ext uri="{0D108BD9-81ED-4DB2-BD59-A6C34878D82A}">
                    <a16:rowId xmlns:a16="http://schemas.microsoft.com/office/drawing/2014/main" val="10004"/>
                  </a:ext>
                </a:extLst>
              </a:tr>
              <a:tr h="418347">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99,98%</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5"/>
                  </a:ext>
                </a:extLst>
              </a:tr>
              <a:tr h="390972">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83,61%</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84,91%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85,83%</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extLst>
                  <a:ext uri="{0D108BD9-81ED-4DB2-BD59-A6C34878D82A}">
                    <a16:rowId xmlns:a16="http://schemas.microsoft.com/office/drawing/2014/main" val="10006"/>
                  </a:ext>
                </a:extLst>
              </a:tr>
              <a:tr h="41834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7"/>
                  </a:ext>
                </a:extLst>
              </a:tr>
            </a:tbl>
          </a:graphicData>
        </a:graphic>
      </p:graphicFrame>
      <p:sp>
        <p:nvSpPr>
          <p:cNvPr id="10" name="Rectangle: Diagonal Corners Rounded 9">
            <a:extLst>
              <a:ext uri="{FF2B5EF4-FFF2-40B4-BE49-F238E27FC236}">
                <a16:creationId xmlns:a16="http://schemas.microsoft.com/office/drawing/2014/main" id="{8568ED37-ACC2-467B-A3DB-0EF6984126C9}"/>
              </a:ext>
            </a:extLst>
          </p:cNvPr>
          <p:cNvSpPr/>
          <p:nvPr/>
        </p:nvSpPr>
        <p:spPr>
          <a:xfrm>
            <a:off x="431180" y="69889"/>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2" name="Rectangle: Diagonal Corners Rounded 11">
            <a:extLst>
              <a:ext uri="{FF2B5EF4-FFF2-40B4-BE49-F238E27FC236}">
                <a16:creationId xmlns:a16="http://schemas.microsoft.com/office/drawing/2014/main" id="{B39630F0-5365-4382-BEBA-F1F0EF1745DE}"/>
              </a:ext>
            </a:extLst>
          </p:cNvPr>
          <p:cNvSpPr/>
          <p:nvPr/>
        </p:nvSpPr>
        <p:spPr>
          <a:xfrm>
            <a:off x="431180" y="2933672"/>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
        <p:nvSpPr>
          <p:cNvPr id="15" name="TextBox 14">
            <a:extLst>
              <a:ext uri="{FF2B5EF4-FFF2-40B4-BE49-F238E27FC236}">
                <a16:creationId xmlns:a16="http://schemas.microsoft.com/office/drawing/2014/main"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30ED63C7-9DC2-4890-A46C-25A316E31184}"/>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pic>
        <p:nvPicPr>
          <p:cNvPr id="5" name="Picture 4">
            <a:extLst>
              <a:ext uri="{FF2B5EF4-FFF2-40B4-BE49-F238E27FC236}">
                <a16:creationId xmlns:a16="http://schemas.microsoft.com/office/drawing/2014/main" id="{4B6D3328-CCF5-4C48-8CEC-124659D5B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3420405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3759993097"/>
              </p:ext>
            </p:extLst>
          </p:nvPr>
        </p:nvGraphicFramePr>
        <p:xfrm>
          <a:off x="386578" y="716959"/>
          <a:ext cx="9393519" cy="2285994"/>
        </p:xfrm>
        <a:graphic>
          <a:graphicData uri="http://schemas.openxmlformats.org/drawingml/2006/table">
            <a:tbl>
              <a:tblPr firstRow="1" firstCol="1" bandRow="1">
                <a:tableStyleId>{93296810-A885-4BE3-A3E7-6D5BEEA58F35}</a:tableStyleId>
              </a:tblPr>
              <a:tblGrid>
                <a:gridCol w="302879">
                  <a:extLst>
                    <a:ext uri="{9D8B030D-6E8A-4147-A177-3AD203B41FA5}">
                      <a16:colId xmlns:a16="http://schemas.microsoft.com/office/drawing/2014/main" val="20000"/>
                    </a:ext>
                  </a:extLst>
                </a:gridCol>
                <a:gridCol w="2578578">
                  <a:extLst>
                    <a:ext uri="{9D8B030D-6E8A-4147-A177-3AD203B41FA5}">
                      <a16:colId xmlns:a16="http://schemas.microsoft.com/office/drawing/2014/main" val="20001"/>
                    </a:ext>
                  </a:extLst>
                </a:gridCol>
                <a:gridCol w="562308">
                  <a:extLst>
                    <a:ext uri="{9D8B030D-6E8A-4147-A177-3AD203B41FA5}">
                      <a16:colId xmlns:a16="http://schemas.microsoft.com/office/drawing/2014/main" val="20002"/>
                    </a:ext>
                  </a:extLst>
                </a:gridCol>
                <a:gridCol w="774511">
                  <a:extLst>
                    <a:ext uri="{9D8B030D-6E8A-4147-A177-3AD203B41FA5}">
                      <a16:colId xmlns:a16="http://schemas.microsoft.com/office/drawing/2014/main" val="20003"/>
                    </a:ext>
                  </a:extLst>
                </a:gridCol>
                <a:gridCol w="575027">
                  <a:extLst>
                    <a:ext uri="{9D8B030D-6E8A-4147-A177-3AD203B41FA5}">
                      <a16:colId xmlns:a16="http://schemas.microsoft.com/office/drawing/2014/main" val="3844839141"/>
                    </a:ext>
                  </a:extLst>
                </a:gridCol>
                <a:gridCol w="575027">
                  <a:extLst>
                    <a:ext uri="{9D8B030D-6E8A-4147-A177-3AD203B41FA5}">
                      <a16:colId xmlns:a16="http://schemas.microsoft.com/office/drawing/2014/main" val="981078427"/>
                    </a:ext>
                  </a:extLst>
                </a:gridCol>
                <a:gridCol w="575027">
                  <a:extLst>
                    <a:ext uri="{9D8B030D-6E8A-4147-A177-3AD203B41FA5}">
                      <a16:colId xmlns:a16="http://schemas.microsoft.com/office/drawing/2014/main" val="1721601881"/>
                    </a:ext>
                  </a:extLst>
                </a:gridCol>
                <a:gridCol w="575027">
                  <a:extLst>
                    <a:ext uri="{9D8B030D-6E8A-4147-A177-3AD203B41FA5}">
                      <a16:colId xmlns:a16="http://schemas.microsoft.com/office/drawing/2014/main" val="1147631708"/>
                    </a:ext>
                  </a:extLst>
                </a:gridCol>
                <a:gridCol w="575027">
                  <a:extLst>
                    <a:ext uri="{9D8B030D-6E8A-4147-A177-3AD203B41FA5}">
                      <a16:colId xmlns:a16="http://schemas.microsoft.com/office/drawing/2014/main" val="2609345651"/>
                    </a:ext>
                  </a:extLst>
                </a:gridCol>
                <a:gridCol w="575027">
                  <a:extLst>
                    <a:ext uri="{9D8B030D-6E8A-4147-A177-3AD203B41FA5}">
                      <a16:colId xmlns:a16="http://schemas.microsoft.com/office/drawing/2014/main" val="1696119568"/>
                    </a:ext>
                  </a:extLst>
                </a:gridCol>
                <a:gridCol w="575027">
                  <a:extLst>
                    <a:ext uri="{9D8B030D-6E8A-4147-A177-3AD203B41FA5}">
                      <a16:colId xmlns:a16="http://schemas.microsoft.com/office/drawing/2014/main" val="1610333578"/>
                    </a:ext>
                  </a:extLst>
                </a:gridCol>
                <a:gridCol w="575027">
                  <a:extLst>
                    <a:ext uri="{9D8B030D-6E8A-4147-A177-3AD203B41FA5}">
                      <a16:colId xmlns:a16="http://schemas.microsoft.com/office/drawing/2014/main" val="3678733298"/>
                    </a:ext>
                  </a:extLst>
                </a:gridCol>
                <a:gridCol w="575027">
                  <a:extLst>
                    <a:ext uri="{9D8B030D-6E8A-4147-A177-3AD203B41FA5}">
                      <a16:colId xmlns:a16="http://schemas.microsoft.com/office/drawing/2014/main" val="20012"/>
                    </a:ext>
                  </a:extLst>
                </a:gridCol>
              </a:tblGrid>
              <a:tr h="26646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631103">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600" u="none" strike="noStrike" dirty="0" err="1">
                          <a:effectLst/>
                          <a:latin typeface="Tw Cen MT"/>
                        </a:rPr>
                        <a:t>Ketepatan</a:t>
                      </a:r>
                      <a:r>
                        <a:rPr lang="fi-FI" sz="1600" u="none" strike="noStrike" dirty="0">
                          <a:effectLst/>
                          <a:latin typeface="Tw Cen MT"/>
                        </a:rPr>
                        <a:t> </a:t>
                      </a:r>
                      <a:r>
                        <a:rPr lang="fi-FI" sz="1600" u="none" strike="noStrike" dirty="0" err="1">
                          <a:effectLst/>
                          <a:latin typeface="Tw Cen MT"/>
                        </a:rPr>
                        <a:t>Waktu</a:t>
                      </a:r>
                      <a:r>
                        <a:rPr lang="fi-FI" sz="1600" u="none" strike="noStrike" dirty="0">
                          <a:effectLst/>
                          <a:latin typeface="Tw Cen MT"/>
                        </a:rPr>
                        <a:t> </a:t>
                      </a:r>
                      <a:r>
                        <a:rPr lang="fi-FI" sz="1600" u="none" strike="noStrike" dirty="0" err="1">
                          <a:effectLst/>
                          <a:latin typeface="Tw Cen MT"/>
                        </a:rPr>
                        <a:t>Pemberian</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Kepada</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tc>
                <a:tc>
                  <a:txBody>
                    <a:bodyPr/>
                    <a:lstStyle/>
                    <a:p>
                      <a:pPr algn="ctr" fontAlgn="ctr"/>
                      <a:r>
                        <a:rPr lang="en-US" sz="1600" u="none" strike="noStrike" dirty="0">
                          <a:effectLst/>
                          <a:latin typeface="Tw Cen MT"/>
                        </a:rPr>
                        <a:t>≥  90%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31103">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fi-FI" sz="1600" u="none" strike="noStrike" dirty="0" err="1">
                          <a:effectLst/>
                          <a:latin typeface="Tw Cen MT"/>
                        </a:rPr>
                        <a:t>Sisa</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Yang</a:t>
                      </a:r>
                      <a:r>
                        <a:rPr lang="fi-FI" sz="1600" u="none" strike="noStrike" dirty="0">
                          <a:effectLst/>
                          <a:latin typeface="Tw Cen MT"/>
                        </a:rPr>
                        <a:t> </a:t>
                      </a:r>
                      <a:r>
                        <a:rPr lang="fi-FI" sz="1600" u="none" strike="noStrike" dirty="0" err="1">
                          <a:effectLst/>
                          <a:latin typeface="Tw Cen MT"/>
                        </a:rPr>
                        <a:t>Tidak</a:t>
                      </a:r>
                      <a:r>
                        <a:rPr lang="fi-FI" sz="1600" u="none" strike="noStrike" dirty="0">
                          <a:effectLst/>
                          <a:latin typeface="Tw Cen MT"/>
                        </a:rPr>
                        <a:t> </a:t>
                      </a:r>
                      <a:r>
                        <a:rPr lang="fi-FI" sz="1600" u="none" strike="noStrike" dirty="0" err="1">
                          <a:effectLst/>
                          <a:latin typeface="Tw Cen MT"/>
                        </a:rPr>
                        <a:t>Termakan</a:t>
                      </a:r>
                      <a:r>
                        <a:rPr lang="fi-FI" sz="1600" u="none" strike="noStrike" dirty="0">
                          <a:effectLst/>
                          <a:latin typeface="Tw Cen MT"/>
                        </a:rPr>
                        <a:t> </a:t>
                      </a:r>
                      <a:r>
                        <a:rPr lang="fi-FI" sz="1600" u="none" strike="noStrike" dirty="0" err="1">
                          <a:effectLst/>
                          <a:latin typeface="Tw Cen MT"/>
                        </a:rPr>
                        <a:t>Oleh</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a:rPr>
                        <a:t>≤ 20%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txBody>
                  <a:tcPr marL="0" marR="0" marT="0" marB="0" anchor="ctr"/>
                </a:tc>
                <a:tc>
                  <a:txBody>
                    <a:bodyPr/>
                    <a:lstStyle/>
                    <a:p>
                      <a:pPr lvl="0" algn="ctr">
                        <a:buNone/>
                      </a:pPr>
                      <a:r>
                        <a:rPr lang="en-US" sz="1400" u="none" strike="noStrike" dirty="0">
                          <a:effectLst/>
                          <a:latin typeface="Tw Cen MT"/>
                        </a:rPr>
                        <a:t>2.93%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4,73%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4,5%</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4,28%</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4,5%</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90858">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en-US" sz="1600" u="none" strike="noStrike" dirty="0" err="1">
                          <a:effectLst/>
                          <a:latin typeface="Tw Cen MT"/>
                        </a:rPr>
                        <a:t>Tidak</a:t>
                      </a:r>
                      <a:r>
                        <a:rPr lang="en-US" sz="1600" u="none" strike="noStrike" dirty="0">
                          <a:effectLst/>
                          <a:latin typeface="Tw Cen MT"/>
                        </a:rPr>
                        <a:t> </a:t>
                      </a:r>
                      <a:r>
                        <a:rPr lang="en-US" sz="1600" u="none" strike="noStrike" dirty="0" err="1">
                          <a:effectLst/>
                          <a:latin typeface="Tw Cen MT"/>
                        </a:rPr>
                        <a:t>Adanya</a:t>
                      </a:r>
                      <a:r>
                        <a:rPr lang="en-US" sz="1600" u="none" strike="noStrike" dirty="0">
                          <a:effectLst/>
                          <a:latin typeface="Tw Cen MT"/>
                        </a:rPr>
                        <a:t> </a:t>
                      </a: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Kesalahan</a:t>
                      </a:r>
                      <a:r>
                        <a:rPr lang="en-US" sz="1600" u="none" strike="noStrike" dirty="0">
                          <a:effectLst/>
                          <a:latin typeface="Tw Cen MT"/>
                        </a:rPr>
                        <a:t> </a:t>
                      </a:r>
                      <a:r>
                        <a:rPr lang="en-US" sz="1600" u="none" strike="noStrike" dirty="0" err="1">
                          <a:effectLst/>
                          <a:latin typeface="Tw Cen MT"/>
                        </a:rPr>
                        <a:t>Pemberian</a:t>
                      </a:r>
                      <a:r>
                        <a:rPr lang="en-US" sz="1600" u="none" strike="noStrike" dirty="0">
                          <a:effectLst/>
                          <a:latin typeface="Tw Cen MT"/>
                        </a:rPr>
                        <a:t> Diet</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3887096952"/>
              </p:ext>
            </p:extLst>
          </p:nvPr>
        </p:nvGraphicFramePr>
        <p:xfrm>
          <a:off x="386579" y="4166859"/>
          <a:ext cx="9393529" cy="1673735"/>
        </p:xfrm>
        <a:graphic>
          <a:graphicData uri="http://schemas.openxmlformats.org/drawingml/2006/table">
            <a:tbl>
              <a:tblPr firstRow="1" firstCol="1" bandRow="1">
                <a:tableStyleId>{21E4AEA4-8DFA-4A89-87EB-49C32662AFE0}</a:tableStyleId>
              </a:tblPr>
              <a:tblGrid>
                <a:gridCol w="252606">
                  <a:extLst>
                    <a:ext uri="{9D8B030D-6E8A-4147-A177-3AD203B41FA5}">
                      <a16:colId xmlns:a16="http://schemas.microsoft.com/office/drawing/2014/main" val="20000"/>
                    </a:ext>
                  </a:extLst>
                </a:gridCol>
                <a:gridCol w="1602025">
                  <a:extLst>
                    <a:ext uri="{9D8B030D-6E8A-4147-A177-3AD203B41FA5}">
                      <a16:colId xmlns:a16="http://schemas.microsoft.com/office/drawing/2014/main" val="20001"/>
                    </a:ext>
                  </a:extLst>
                </a:gridCol>
                <a:gridCol w="1037168">
                  <a:extLst>
                    <a:ext uri="{9D8B030D-6E8A-4147-A177-3AD203B41FA5}">
                      <a16:colId xmlns:a16="http://schemas.microsoft.com/office/drawing/2014/main" val="20002"/>
                    </a:ext>
                  </a:extLst>
                </a:gridCol>
                <a:gridCol w="650173">
                  <a:extLst>
                    <a:ext uri="{9D8B030D-6E8A-4147-A177-3AD203B41FA5}">
                      <a16:colId xmlns:a16="http://schemas.microsoft.com/office/drawing/2014/main" val="20003"/>
                    </a:ext>
                  </a:extLst>
                </a:gridCol>
                <a:gridCol w="650173">
                  <a:extLst>
                    <a:ext uri="{9D8B030D-6E8A-4147-A177-3AD203B41FA5}">
                      <a16:colId xmlns:a16="http://schemas.microsoft.com/office/drawing/2014/main" val="3764958070"/>
                    </a:ext>
                  </a:extLst>
                </a:gridCol>
                <a:gridCol w="650173">
                  <a:extLst>
                    <a:ext uri="{9D8B030D-6E8A-4147-A177-3AD203B41FA5}">
                      <a16:colId xmlns:a16="http://schemas.microsoft.com/office/drawing/2014/main" val="1470690352"/>
                    </a:ext>
                  </a:extLst>
                </a:gridCol>
                <a:gridCol w="650173">
                  <a:extLst>
                    <a:ext uri="{9D8B030D-6E8A-4147-A177-3AD203B41FA5}">
                      <a16:colId xmlns:a16="http://schemas.microsoft.com/office/drawing/2014/main" val="4169245016"/>
                    </a:ext>
                  </a:extLst>
                </a:gridCol>
                <a:gridCol w="650173">
                  <a:extLst>
                    <a:ext uri="{9D8B030D-6E8A-4147-A177-3AD203B41FA5}">
                      <a16:colId xmlns:a16="http://schemas.microsoft.com/office/drawing/2014/main" val="3516268412"/>
                    </a:ext>
                  </a:extLst>
                </a:gridCol>
                <a:gridCol w="650173">
                  <a:extLst>
                    <a:ext uri="{9D8B030D-6E8A-4147-A177-3AD203B41FA5}">
                      <a16:colId xmlns:a16="http://schemas.microsoft.com/office/drawing/2014/main" val="1394864425"/>
                    </a:ext>
                  </a:extLst>
                </a:gridCol>
                <a:gridCol w="650173">
                  <a:extLst>
                    <a:ext uri="{9D8B030D-6E8A-4147-A177-3AD203B41FA5}">
                      <a16:colId xmlns:a16="http://schemas.microsoft.com/office/drawing/2014/main" val="990017524"/>
                    </a:ext>
                  </a:extLst>
                </a:gridCol>
                <a:gridCol w="650173">
                  <a:extLst>
                    <a:ext uri="{9D8B030D-6E8A-4147-A177-3AD203B41FA5}">
                      <a16:colId xmlns:a16="http://schemas.microsoft.com/office/drawing/2014/main" val="4176695713"/>
                    </a:ext>
                  </a:extLst>
                </a:gridCol>
                <a:gridCol w="650173">
                  <a:extLst>
                    <a:ext uri="{9D8B030D-6E8A-4147-A177-3AD203B41FA5}">
                      <a16:colId xmlns:a16="http://schemas.microsoft.com/office/drawing/2014/main" val="2408345284"/>
                    </a:ext>
                  </a:extLst>
                </a:gridCol>
                <a:gridCol w="650173">
                  <a:extLst>
                    <a:ext uri="{9D8B030D-6E8A-4147-A177-3AD203B41FA5}">
                      <a16:colId xmlns:a16="http://schemas.microsoft.com/office/drawing/2014/main" val="20012"/>
                    </a:ext>
                  </a:extLst>
                </a:gridCol>
              </a:tblGrid>
              <a:tr h="24886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10">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3652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lvl="0" algn="ctr">
                        <a:buNone/>
                      </a:pPr>
                      <a:r>
                        <a:rPr lang="en-US" sz="1400" b="1" u="none" strike="noStrike" dirty="0">
                          <a:effectLst/>
                        </a:rPr>
                        <a:t>SEP</a:t>
                      </a:r>
                    </a:p>
                  </a:txBody>
                  <a:tcPr marL="0" marR="0" marT="0" marB="0" anchor="ctr"/>
                </a:tc>
                <a:tc>
                  <a:txBody>
                    <a:bodyPr/>
                    <a:lstStyle/>
                    <a:p>
                      <a:pPr lvl="0" algn="ctr">
                        <a:buNone/>
                      </a:pPr>
                      <a:r>
                        <a:rPr lang="en-US" sz="1400" b="1" u="none" strike="noStrike" dirty="0">
                          <a:effectLst/>
                        </a:rPr>
                        <a:t>OKT</a:t>
                      </a:r>
                    </a:p>
                  </a:txBody>
                  <a:tcPr marL="0" marR="0" marT="0" marB="0" anchor="ctr"/>
                </a:tc>
                <a:extLst>
                  <a:ext uri="{0D108BD9-81ED-4DB2-BD59-A6C34878D82A}">
                    <a16:rowId xmlns:a16="http://schemas.microsoft.com/office/drawing/2014/main" val="10001"/>
                  </a:ext>
                </a:extLst>
              </a:tr>
              <a:tr h="715292">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473053">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386580" y="3539218"/>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386580" y="150529"/>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9862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979198779"/>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Arial" panose="020B0604020202020204" pitchFamily="34" charset="0"/>
                        </a:rPr>
                        <a:t>4.529.700.000</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64,71</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25.388.294.000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Arial" panose="020B0604020202020204" pitchFamily="34" charset="0"/>
                        </a:rPr>
                        <a:t>17.693.102.088,60</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69,69</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750.000.000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Arial" panose="020B0604020202020204" pitchFamily="34" charset="0"/>
                        </a:rPr>
                        <a:t>241.800.000</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32,24</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C95D06-521A-4F06-976C-D8B1B44F1336}"/>
              </a:ext>
            </a:extLst>
          </p:cNvPr>
          <p:cNvGraphicFramePr>
            <a:graphicFrameLocks noGrp="1"/>
          </p:cNvGraphicFramePr>
          <p:nvPr>
            <p:extLst>
              <p:ext uri="{D42A27DB-BD31-4B8C-83A1-F6EECF244321}">
                <p14:modId xmlns:p14="http://schemas.microsoft.com/office/powerpoint/2010/main" val="290796952"/>
              </p:ext>
            </p:extLst>
          </p:nvPr>
        </p:nvGraphicFramePr>
        <p:xfrm>
          <a:off x="287475" y="610117"/>
          <a:ext cx="10433534" cy="3413760"/>
        </p:xfrm>
        <a:graphic>
          <a:graphicData uri="http://schemas.openxmlformats.org/drawingml/2006/table">
            <a:tbl>
              <a:tblPr firstRow="1" firstCol="1" bandRow="1">
                <a:tableStyleId>{93296810-A885-4BE3-A3E7-6D5BEEA58F35}</a:tableStyleId>
              </a:tblPr>
              <a:tblGrid>
                <a:gridCol w="336121">
                  <a:extLst>
                    <a:ext uri="{9D8B030D-6E8A-4147-A177-3AD203B41FA5}">
                      <a16:colId xmlns:a16="http://schemas.microsoft.com/office/drawing/2014/main" val="20000"/>
                    </a:ext>
                  </a:extLst>
                </a:gridCol>
                <a:gridCol w="2550540">
                  <a:extLst>
                    <a:ext uri="{9D8B030D-6E8A-4147-A177-3AD203B41FA5}">
                      <a16:colId xmlns:a16="http://schemas.microsoft.com/office/drawing/2014/main" val="20001"/>
                    </a:ext>
                  </a:extLst>
                </a:gridCol>
                <a:gridCol w="1003053">
                  <a:extLst>
                    <a:ext uri="{9D8B030D-6E8A-4147-A177-3AD203B41FA5}">
                      <a16:colId xmlns:a16="http://schemas.microsoft.com/office/drawing/2014/main" val="20002"/>
                    </a:ext>
                  </a:extLst>
                </a:gridCol>
                <a:gridCol w="654382">
                  <a:extLst>
                    <a:ext uri="{9D8B030D-6E8A-4147-A177-3AD203B41FA5}">
                      <a16:colId xmlns:a16="http://schemas.microsoft.com/office/drawing/2014/main" val="20003"/>
                    </a:ext>
                  </a:extLst>
                </a:gridCol>
                <a:gridCol w="654382">
                  <a:extLst>
                    <a:ext uri="{9D8B030D-6E8A-4147-A177-3AD203B41FA5}">
                      <a16:colId xmlns:a16="http://schemas.microsoft.com/office/drawing/2014/main" val="1489538269"/>
                    </a:ext>
                  </a:extLst>
                </a:gridCol>
                <a:gridCol w="654382">
                  <a:extLst>
                    <a:ext uri="{9D8B030D-6E8A-4147-A177-3AD203B41FA5}">
                      <a16:colId xmlns:a16="http://schemas.microsoft.com/office/drawing/2014/main" val="2448264707"/>
                    </a:ext>
                  </a:extLst>
                </a:gridCol>
                <a:gridCol w="654382">
                  <a:extLst>
                    <a:ext uri="{9D8B030D-6E8A-4147-A177-3AD203B41FA5}">
                      <a16:colId xmlns:a16="http://schemas.microsoft.com/office/drawing/2014/main" val="3406605727"/>
                    </a:ext>
                  </a:extLst>
                </a:gridCol>
                <a:gridCol w="654382">
                  <a:extLst>
                    <a:ext uri="{9D8B030D-6E8A-4147-A177-3AD203B41FA5}">
                      <a16:colId xmlns:a16="http://schemas.microsoft.com/office/drawing/2014/main" val="968624254"/>
                    </a:ext>
                  </a:extLst>
                </a:gridCol>
                <a:gridCol w="654382">
                  <a:extLst>
                    <a:ext uri="{9D8B030D-6E8A-4147-A177-3AD203B41FA5}">
                      <a16:colId xmlns:a16="http://schemas.microsoft.com/office/drawing/2014/main" val="3079498454"/>
                    </a:ext>
                  </a:extLst>
                </a:gridCol>
                <a:gridCol w="654382">
                  <a:extLst>
                    <a:ext uri="{9D8B030D-6E8A-4147-A177-3AD203B41FA5}">
                      <a16:colId xmlns:a16="http://schemas.microsoft.com/office/drawing/2014/main" val="556105626"/>
                    </a:ext>
                  </a:extLst>
                </a:gridCol>
                <a:gridCol w="654382">
                  <a:extLst>
                    <a:ext uri="{9D8B030D-6E8A-4147-A177-3AD203B41FA5}">
                      <a16:colId xmlns:a16="http://schemas.microsoft.com/office/drawing/2014/main" val="1915332671"/>
                    </a:ext>
                  </a:extLst>
                </a:gridCol>
                <a:gridCol w="654382">
                  <a:extLst>
                    <a:ext uri="{9D8B030D-6E8A-4147-A177-3AD203B41FA5}">
                      <a16:colId xmlns:a16="http://schemas.microsoft.com/office/drawing/2014/main" val="4133018059"/>
                    </a:ext>
                  </a:extLst>
                </a:gridCol>
                <a:gridCol w="654382">
                  <a:extLst>
                    <a:ext uri="{9D8B030D-6E8A-4147-A177-3AD203B41FA5}">
                      <a16:colId xmlns:a16="http://schemas.microsoft.com/office/drawing/2014/main" val="20012"/>
                    </a:ext>
                  </a:extLst>
                </a:gridCol>
              </a:tblGrid>
              <a:tr h="187556">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482286">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600" u="none" strike="noStrike" dirty="0" err="1">
                          <a:effectLst/>
                          <a:latin typeface="Tw Cen MT"/>
                        </a:rPr>
                        <a:t>Kelengkapan</a:t>
                      </a:r>
                      <a:r>
                        <a:rPr lang="en-US" sz="1600" u="none" strike="noStrike" dirty="0">
                          <a:effectLst/>
                          <a:latin typeface="Tw Cen MT"/>
                        </a:rPr>
                        <a:t> </a:t>
                      </a:r>
                      <a:r>
                        <a:rPr lang="en-US" sz="1600" u="none" strike="noStrike" dirty="0" err="1">
                          <a:effectLst/>
                          <a:latin typeface="Tw Cen MT"/>
                        </a:rPr>
                        <a:t>Pengisian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24 Jam Setelah </a:t>
                      </a:r>
                      <a:r>
                        <a:rPr lang="en-US" sz="1600" u="none" strike="noStrike" dirty="0" err="1">
                          <a:effectLst/>
                          <a:latin typeface="Tw Cen MT"/>
                        </a:rPr>
                        <a:t>Selesai</a:t>
                      </a:r>
                      <a:r>
                        <a:rPr lang="en-US" sz="1600" u="none" strike="noStrike" dirty="0">
                          <a:effectLst/>
                          <a:latin typeface="Tw Cen MT"/>
                        </a:rPr>
                        <a:t> </a:t>
                      </a:r>
                      <a:r>
                        <a:rPr lang="en-US" sz="1600" u="none" strike="noStrike" dirty="0" err="1">
                          <a:effectLst/>
                          <a:latin typeface="Tw Cen MT"/>
                        </a:rPr>
                        <a:t>Pelayanan</a:t>
                      </a:r>
                      <a:endParaRPr lang="en-US" sz="16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2,76%</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2"/>
                  </a:ext>
                </a:extLst>
              </a:tr>
              <a:tr h="482286">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err="1">
                          <a:effectLst/>
                          <a:latin typeface="Tw Cen MT" panose="020B0602020104020603" pitchFamily="34" charset="0"/>
                        </a:rPr>
                        <a:t>Kelengkapan</a:t>
                      </a:r>
                      <a:r>
                        <a:rPr lang="en-US" sz="1600" u="none" strike="noStrike" dirty="0">
                          <a:effectLst/>
                          <a:latin typeface="Tw Cen MT" panose="020B0602020104020603" pitchFamily="34" charset="0"/>
                        </a:rPr>
                        <a:t> Informed </a:t>
                      </a:r>
                      <a:r>
                        <a:rPr lang="en-US" sz="1600" u="none" strike="noStrike" dirty="0" err="1">
                          <a:effectLst/>
                          <a:latin typeface="Tw Cen MT" panose="020B0602020104020603" pitchFamily="34" charset="0"/>
                        </a:rPr>
                        <a:t>Concent</a:t>
                      </a:r>
                      <a:r>
                        <a:rPr lang="en-US" sz="1600" u="none" strike="noStrike" dirty="0">
                          <a:effectLst/>
                          <a:latin typeface="Tw Cen MT" panose="020B0602020104020603" pitchFamily="34" charset="0"/>
                        </a:rPr>
                        <a:t> Setelah </a:t>
                      </a:r>
                      <a:r>
                        <a:rPr lang="en-US" sz="1600" u="none" strike="noStrike" dirty="0" err="1">
                          <a:effectLst/>
                          <a:latin typeface="Tw Cen MT" panose="020B0602020104020603" pitchFamily="34" charset="0"/>
                        </a:rPr>
                        <a:t>Mendapatkan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Informasi</a:t>
                      </a:r>
                      <a:r>
                        <a:rPr lang="en-US" sz="1600" u="none" strike="noStrike" dirty="0">
                          <a:effectLst/>
                          <a:latin typeface="Tw Cen MT" panose="020B0602020104020603" pitchFamily="34" charset="0"/>
                        </a:rPr>
                        <a:t> Yang </a:t>
                      </a:r>
                      <a:r>
                        <a:rPr lang="en-US" sz="1600" u="none" strike="noStrike" dirty="0" err="1">
                          <a:effectLst/>
                          <a:latin typeface="Tw Cen MT" panose="020B0602020104020603" pitchFamily="34" charset="0"/>
                        </a:rPr>
                        <a:t>Jelas</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82286">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dirty="0" err="1">
                          <a:effectLst/>
                          <a:latin typeface="Tw Cen MT"/>
                        </a:rPr>
                        <a:t>Penyediaan</a:t>
                      </a:r>
                      <a:r>
                        <a:rPr lang="en-US" sz="1600" u="none" strike="noStrike" dirty="0">
                          <a:effectLst/>
                          <a:latin typeface="Tw Cen MT"/>
                        </a:rPr>
                        <a:t> </a:t>
                      </a:r>
                      <a:r>
                        <a:rPr lang="en-US" sz="1600" u="none" strike="noStrike" dirty="0" err="1">
                          <a:effectLst/>
                          <a:latin typeface="Tw Cen MT"/>
                        </a:rPr>
                        <a:t>Dokumen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a:t>
                      </a:r>
                      <a:r>
                        <a:rPr lang="en-US" sz="1600" u="none" strike="noStrike" dirty="0" err="1">
                          <a:effectLst/>
                          <a:latin typeface="Tw Cen MT"/>
                        </a:rPr>
                        <a:t>Pelayanan</a:t>
                      </a:r>
                      <a:r>
                        <a:rPr lang="en-US" sz="1600" u="none" strike="noStrike" dirty="0">
                          <a:effectLst/>
                          <a:latin typeface="Tw Cen MT"/>
                        </a:rPr>
                        <a:t> Rawat Jalan</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10 </a:t>
                      </a:r>
                      <a:r>
                        <a:rPr lang="en-US" sz="1600" u="none" strike="noStrike" dirty="0" err="1">
                          <a:effectLst/>
                          <a:latin typeface="Tw Cen MT"/>
                        </a:rPr>
                        <a:t>menit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3 </a:t>
                      </a:r>
                      <a:r>
                        <a:rPr lang="en-US" sz="1600" u="none" strike="noStrike" dirty="0" err="1">
                          <a:effectLst/>
                          <a:latin typeface="Tw Cen MT"/>
                        </a:rPr>
                        <a:t>menit</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3 </a:t>
                      </a:r>
                      <a:r>
                        <a:rPr lang="en-US" sz="1600" u="none" strike="noStrike" dirty="0" err="1">
                          <a:effectLst/>
                          <a:latin typeface="Tw Cen MT"/>
                        </a:rPr>
                        <a:t>menit</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4"/>
                  </a:ext>
                </a:extLst>
              </a:tr>
              <a:tr h="482286">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err="1">
                          <a:effectLst/>
                          <a:latin typeface="Tw Cen MT"/>
                        </a:rPr>
                        <a:t>Penyediaan</a:t>
                      </a:r>
                      <a:r>
                        <a:rPr lang="en-US" sz="1600" u="none" strike="noStrike" dirty="0">
                          <a:effectLst/>
                          <a:latin typeface="Tw Cen MT"/>
                        </a:rPr>
                        <a:t> </a:t>
                      </a:r>
                      <a:r>
                        <a:rPr lang="en-US" sz="1600" u="none" strike="noStrike" err="1">
                          <a:effectLst/>
                          <a:latin typeface="Tw Cen MT"/>
                        </a:rPr>
                        <a:t>Dokumen</a:t>
                      </a:r>
                      <a:r>
                        <a:rPr lang="en-US" sz="1600" u="none" strike="noStrike" dirty="0">
                          <a:effectLst/>
                          <a:latin typeface="Tw Cen MT"/>
                        </a:rPr>
                        <a:t> </a:t>
                      </a:r>
                      <a:r>
                        <a:rPr lang="en-US" sz="1600" u="none" strike="noStrike" err="1">
                          <a:effectLst/>
                          <a:latin typeface="Tw Cen MT"/>
                        </a:rPr>
                        <a:t>Rekam</a:t>
                      </a:r>
                      <a:r>
                        <a:rPr lang="en-US" sz="1600" u="none" strike="noStrike" dirty="0">
                          <a:effectLst/>
                          <a:latin typeface="Tw Cen MT"/>
                        </a:rPr>
                        <a:t> Medik </a:t>
                      </a:r>
                      <a:r>
                        <a:rPr lang="en-US" sz="1600" u="none" strike="noStrike" err="1">
                          <a:effectLst/>
                          <a:latin typeface="Tw Cen MT"/>
                        </a:rPr>
                        <a:t>Pelayanan</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15 </a:t>
                      </a:r>
                      <a:r>
                        <a:rPr lang="en-US" sz="1600" u="none" strike="noStrike" dirty="0" err="1">
                          <a:effectLst/>
                          <a:latin typeface="Tw Cen MT"/>
                        </a:rPr>
                        <a:t>menit</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5</a:t>
                      </a:r>
                      <a:r>
                        <a:rPr lang="id-ID" sz="1600" u="none" strike="noStrike" dirty="0">
                          <a:effectLst/>
                          <a:latin typeface="Tw Cen MT"/>
                        </a:rPr>
                        <a:t> menit</a:t>
                      </a:r>
                    </a:p>
                  </a:txBody>
                  <a:tcPr marL="0" marR="0" marT="0" marB="0" anchor="ctr"/>
                </a:tc>
                <a:tc>
                  <a:txBody>
                    <a:bodyPr/>
                    <a:lstStyle/>
                    <a:p>
                      <a:pPr lvl="0" algn="ctr">
                        <a:buNone/>
                      </a:pPr>
                      <a:r>
                        <a:rPr lang="en-US" sz="1600" u="none" strike="noStrike" dirty="0">
                          <a:effectLst/>
                          <a:latin typeface="Tw Cen MT"/>
                        </a:rPr>
                        <a:t>5 </a:t>
                      </a:r>
                      <a:r>
                        <a:rPr lang="en-US" sz="1600" u="none" strike="noStrike" dirty="0" err="1">
                          <a:effectLst/>
                          <a:latin typeface="Tw Cen MT"/>
                        </a:rPr>
                        <a:t>menit</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4 </a:t>
                      </a:r>
                      <a:r>
                        <a:rPr lang="en-US" sz="1600" u="none" strike="noStrike" dirty="0" err="1">
                          <a:effectLst/>
                          <a:latin typeface="Tw Cen MT"/>
                        </a:rPr>
                        <a:t>menit</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EAEE364-339E-4C3B-AAC3-D7BECD0B54C7}"/>
              </a:ext>
            </a:extLst>
          </p:cNvPr>
          <p:cNvGraphicFramePr>
            <a:graphicFrameLocks noGrp="1"/>
          </p:cNvGraphicFramePr>
          <p:nvPr>
            <p:extLst>
              <p:ext uri="{D42A27DB-BD31-4B8C-83A1-F6EECF244321}">
                <p14:modId xmlns:p14="http://schemas.microsoft.com/office/powerpoint/2010/main" val="3293995123"/>
              </p:ext>
            </p:extLst>
          </p:nvPr>
        </p:nvGraphicFramePr>
        <p:xfrm>
          <a:off x="287477" y="4761311"/>
          <a:ext cx="10433532" cy="1960164"/>
        </p:xfrm>
        <a:graphic>
          <a:graphicData uri="http://schemas.openxmlformats.org/drawingml/2006/table">
            <a:tbl>
              <a:tblPr firstRow="1" firstCol="1" bandRow="1">
                <a:tableStyleId>{93296810-A885-4BE3-A3E7-6D5BEEA58F35}</a:tableStyleId>
              </a:tblPr>
              <a:tblGrid>
                <a:gridCol w="281368">
                  <a:extLst>
                    <a:ext uri="{9D8B030D-6E8A-4147-A177-3AD203B41FA5}">
                      <a16:colId xmlns:a16="http://schemas.microsoft.com/office/drawing/2014/main" val="20000"/>
                    </a:ext>
                  </a:extLst>
                </a:gridCol>
                <a:gridCol w="1558859">
                  <a:extLst>
                    <a:ext uri="{9D8B030D-6E8A-4147-A177-3AD203B41FA5}">
                      <a16:colId xmlns:a16="http://schemas.microsoft.com/office/drawing/2014/main" val="20001"/>
                    </a:ext>
                  </a:extLst>
                </a:gridCol>
                <a:gridCol w="1517055">
                  <a:extLst>
                    <a:ext uri="{9D8B030D-6E8A-4147-A177-3AD203B41FA5}">
                      <a16:colId xmlns:a16="http://schemas.microsoft.com/office/drawing/2014/main" val="20002"/>
                    </a:ext>
                  </a:extLst>
                </a:gridCol>
                <a:gridCol w="707625">
                  <a:extLst>
                    <a:ext uri="{9D8B030D-6E8A-4147-A177-3AD203B41FA5}">
                      <a16:colId xmlns:a16="http://schemas.microsoft.com/office/drawing/2014/main" val="20003"/>
                    </a:ext>
                  </a:extLst>
                </a:gridCol>
                <a:gridCol w="707625">
                  <a:extLst>
                    <a:ext uri="{9D8B030D-6E8A-4147-A177-3AD203B41FA5}">
                      <a16:colId xmlns:a16="http://schemas.microsoft.com/office/drawing/2014/main" val="116163288"/>
                    </a:ext>
                  </a:extLst>
                </a:gridCol>
                <a:gridCol w="707625">
                  <a:extLst>
                    <a:ext uri="{9D8B030D-6E8A-4147-A177-3AD203B41FA5}">
                      <a16:colId xmlns:a16="http://schemas.microsoft.com/office/drawing/2014/main" val="3947240514"/>
                    </a:ext>
                  </a:extLst>
                </a:gridCol>
                <a:gridCol w="707625">
                  <a:extLst>
                    <a:ext uri="{9D8B030D-6E8A-4147-A177-3AD203B41FA5}">
                      <a16:colId xmlns:a16="http://schemas.microsoft.com/office/drawing/2014/main" val="970290488"/>
                    </a:ext>
                  </a:extLst>
                </a:gridCol>
                <a:gridCol w="707625">
                  <a:extLst>
                    <a:ext uri="{9D8B030D-6E8A-4147-A177-3AD203B41FA5}">
                      <a16:colId xmlns:a16="http://schemas.microsoft.com/office/drawing/2014/main" val="497391758"/>
                    </a:ext>
                  </a:extLst>
                </a:gridCol>
                <a:gridCol w="707625">
                  <a:extLst>
                    <a:ext uri="{9D8B030D-6E8A-4147-A177-3AD203B41FA5}">
                      <a16:colId xmlns:a16="http://schemas.microsoft.com/office/drawing/2014/main" val="2228793104"/>
                    </a:ext>
                  </a:extLst>
                </a:gridCol>
                <a:gridCol w="707625">
                  <a:extLst>
                    <a:ext uri="{9D8B030D-6E8A-4147-A177-3AD203B41FA5}">
                      <a16:colId xmlns:a16="http://schemas.microsoft.com/office/drawing/2014/main" val="1547444145"/>
                    </a:ext>
                  </a:extLst>
                </a:gridCol>
                <a:gridCol w="707625">
                  <a:extLst>
                    <a:ext uri="{9D8B030D-6E8A-4147-A177-3AD203B41FA5}">
                      <a16:colId xmlns:a16="http://schemas.microsoft.com/office/drawing/2014/main" val="4279571399"/>
                    </a:ext>
                  </a:extLst>
                </a:gridCol>
                <a:gridCol w="707625">
                  <a:extLst>
                    <a:ext uri="{9D8B030D-6E8A-4147-A177-3AD203B41FA5}">
                      <a16:colId xmlns:a16="http://schemas.microsoft.com/office/drawing/2014/main" val="3558099156"/>
                    </a:ext>
                  </a:extLst>
                </a:gridCol>
                <a:gridCol w="707625">
                  <a:extLst>
                    <a:ext uri="{9D8B030D-6E8A-4147-A177-3AD203B41FA5}">
                      <a16:colId xmlns:a16="http://schemas.microsoft.com/office/drawing/2014/main" val="20012"/>
                    </a:ext>
                  </a:extLst>
                </a:gridCol>
              </a:tblGrid>
              <a:tr h="14809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4809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tc>
                  <a:txBody>
                    <a:bodyPr/>
                    <a:lstStyle/>
                    <a:p>
                      <a:pPr lvl="0" algn="ctr">
                        <a:buNone/>
                      </a:pPr>
                      <a:r>
                        <a:rPr lang="en-US" sz="1400" b="1" u="none" strike="noStrike" dirty="0">
                          <a:effectLst/>
                          <a:latin typeface="Tw Cen MT"/>
                        </a:rPr>
                        <a:t>OKT</a:t>
                      </a:r>
                    </a:p>
                  </a:txBody>
                  <a:tcPr marL="0" marR="0" marT="0" marB="0" anchor="ctr"/>
                </a:tc>
                <a:extLst>
                  <a:ext uri="{0D108BD9-81ED-4DB2-BD59-A6C34878D82A}">
                    <a16:rowId xmlns:a16="http://schemas.microsoft.com/office/drawing/2014/main" val="10001"/>
                  </a:ext>
                </a:extLst>
              </a:tr>
              <a:tr h="226668">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err="1">
                          <a:effectLst/>
                          <a:latin typeface="Tw Cen MT"/>
                        </a:rPr>
                        <a:t>mutu</a:t>
                      </a:r>
                      <a:r>
                        <a:rPr lang="en-US" sz="1400" u="none" strike="noStrike" dirty="0">
                          <a:effectLst/>
                          <a:latin typeface="Tw Cen MT"/>
                        </a:rPr>
                        <a:t> </a:t>
                      </a:r>
                      <a:r>
                        <a:rPr lang="en-US" sz="1400" u="none" strike="noStrike" err="1">
                          <a:effectLst/>
                          <a:latin typeface="Tw Cen MT"/>
                        </a:rPr>
                        <a:t>limbah</a:t>
                      </a:r>
                      <a:r>
                        <a:rPr lang="en-US" sz="1400" u="none" strike="noStrike" dirty="0">
                          <a:effectLst/>
                          <a:latin typeface="Tw Cen MT"/>
                        </a:rPr>
                        <a:t> </a:t>
                      </a:r>
                      <a:r>
                        <a:rPr lang="en-US" sz="1400" u="none" strike="noStrike" err="1">
                          <a:effectLst/>
                          <a:latin typeface="Tw Cen MT"/>
                        </a:rPr>
                        <a:t>cair</a:t>
                      </a:r>
                      <a:endParaRPr lang="en-US" sz="1400" b="0" i="0" u="none" strike="noStrike" err="1">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226668">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tc vMerge="1">
                  <a:txBody>
                    <a:bodyPr/>
                    <a:lstStyle/>
                    <a:p>
                      <a:endParaRPr lang="en-ID" dirty="0"/>
                    </a:p>
                  </a:txBody>
                  <a:tcPr/>
                </a:tc>
                <a:extLst>
                  <a:ext uri="{0D108BD9-81ED-4DB2-BD59-A6C34878D82A}">
                    <a16:rowId xmlns:a16="http://schemas.microsoft.com/office/drawing/2014/main" val="10003"/>
                  </a:ext>
                </a:extLst>
              </a:tr>
              <a:tr h="226668">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tc vMerge="1">
                  <a:txBody>
                    <a:bodyPr/>
                    <a:lstStyle/>
                    <a:p>
                      <a:endParaRPr lang="en-ID" dirty="0"/>
                    </a:p>
                  </a:txBody>
                  <a:tcPr/>
                </a:tc>
                <a:extLst>
                  <a:ext uri="{0D108BD9-81ED-4DB2-BD59-A6C34878D82A}">
                    <a16:rowId xmlns:a16="http://schemas.microsoft.com/office/drawing/2014/main" val="10004"/>
                  </a:ext>
                </a:extLst>
              </a:tr>
              <a:tr h="148090">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tc vMerge="1">
                  <a:txBody>
                    <a:bodyPr/>
                    <a:lstStyle/>
                    <a:p>
                      <a:endParaRPr lang="en-ID" dirty="0"/>
                    </a:p>
                  </a:txBody>
                  <a:tcPr/>
                </a:tc>
                <a:extLst>
                  <a:ext uri="{0D108BD9-81ED-4DB2-BD59-A6C34878D82A}">
                    <a16:rowId xmlns:a16="http://schemas.microsoft.com/office/drawing/2014/main" val="10005"/>
                  </a:ext>
                </a:extLst>
              </a:tr>
              <a:tr h="453336">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sp>
        <p:nvSpPr>
          <p:cNvPr id="8" name="Rectangle: Diagonal Corners Rounded 7">
            <a:extLst>
              <a:ext uri="{FF2B5EF4-FFF2-40B4-BE49-F238E27FC236}">
                <a16:creationId xmlns:a16="http://schemas.microsoft.com/office/drawing/2014/main" id="{8F350D81-2830-41AD-8056-B16826D82BD7}"/>
              </a:ext>
            </a:extLst>
          </p:cNvPr>
          <p:cNvSpPr/>
          <p:nvPr/>
        </p:nvSpPr>
        <p:spPr>
          <a:xfrm>
            <a:off x="287474" y="184427"/>
            <a:ext cx="1658726" cy="29950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id="{61A251D2-249F-4831-B9DF-C87BB5C327FF}"/>
              </a:ext>
            </a:extLst>
          </p:cNvPr>
          <p:cNvSpPr/>
          <p:nvPr/>
        </p:nvSpPr>
        <p:spPr>
          <a:xfrm>
            <a:off x="287474" y="4209743"/>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
        <p:nvSpPr>
          <p:cNvPr id="12" name="TextBox 11">
            <a:extLst>
              <a:ext uri="{FF2B5EF4-FFF2-40B4-BE49-F238E27FC236}">
                <a16:creationId xmlns:a16="http://schemas.microsoft.com/office/drawing/2014/main"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E4C342D2-E874-46CE-B3F4-081C337E638E}"/>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pic>
        <p:nvPicPr>
          <p:cNvPr id="5" name="Picture 4">
            <a:extLst>
              <a:ext uri="{FF2B5EF4-FFF2-40B4-BE49-F238E27FC236}">
                <a16:creationId xmlns:a16="http://schemas.microsoft.com/office/drawing/2014/main" id="{A3918B57-AF26-4E64-BCBA-DE9D054B9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3858784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2983777546"/>
              </p:ext>
            </p:extLst>
          </p:nvPr>
        </p:nvGraphicFramePr>
        <p:xfrm>
          <a:off x="322392" y="454565"/>
          <a:ext cx="9802276" cy="6229418"/>
        </p:xfrm>
        <a:graphic>
          <a:graphicData uri="http://schemas.openxmlformats.org/drawingml/2006/table">
            <a:tbl>
              <a:tblPr firstRow="1" firstCol="1" bandRow="1">
                <a:tableStyleId>{21E4AEA4-8DFA-4A89-87EB-49C32662AFE0}</a:tableStyleId>
              </a:tblPr>
              <a:tblGrid>
                <a:gridCol w="285100">
                  <a:extLst>
                    <a:ext uri="{9D8B030D-6E8A-4147-A177-3AD203B41FA5}">
                      <a16:colId xmlns:a16="http://schemas.microsoft.com/office/drawing/2014/main" val="20000"/>
                    </a:ext>
                  </a:extLst>
                </a:gridCol>
                <a:gridCol w="1766538">
                  <a:extLst>
                    <a:ext uri="{9D8B030D-6E8A-4147-A177-3AD203B41FA5}">
                      <a16:colId xmlns:a16="http://schemas.microsoft.com/office/drawing/2014/main" val="20001"/>
                    </a:ext>
                  </a:extLst>
                </a:gridCol>
                <a:gridCol w="873278">
                  <a:extLst>
                    <a:ext uri="{9D8B030D-6E8A-4147-A177-3AD203B41FA5}">
                      <a16:colId xmlns:a16="http://schemas.microsoft.com/office/drawing/2014/main" val="20002"/>
                    </a:ext>
                  </a:extLst>
                </a:gridCol>
                <a:gridCol w="722440">
                  <a:extLst>
                    <a:ext uri="{9D8B030D-6E8A-4147-A177-3AD203B41FA5}">
                      <a16:colId xmlns:a16="http://schemas.microsoft.com/office/drawing/2014/main" val="20003"/>
                    </a:ext>
                  </a:extLst>
                </a:gridCol>
                <a:gridCol w="683880">
                  <a:extLst>
                    <a:ext uri="{9D8B030D-6E8A-4147-A177-3AD203B41FA5}">
                      <a16:colId xmlns:a16="http://schemas.microsoft.com/office/drawing/2014/main" val="3954604249"/>
                    </a:ext>
                  </a:extLst>
                </a:gridCol>
                <a:gridCol w="683880">
                  <a:extLst>
                    <a:ext uri="{9D8B030D-6E8A-4147-A177-3AD203B41FA5}">
                      <a16:colId xmlns:a16="http://schemas.microsoft.com/office/drawing/2014/main" val="2380755432"/>
                    </a:ext>
                  </a:extLst>
                </a:gridCol>
                <a:gridCol w="683880">
                  <a:extLst>
                    <a:ext uri="{9D8B030D-6E8A-4147-A177-3AD203B41FA5}">
                      <a16:colId xmlns:a16="http://schemas.microsoft.com/office/drawing/2014/main" val="3135097391"/>
                    </a:ext>
                  </a:extLst>
                </a:gridCol>
                <a:gridCol w="683880">
                  <a:extLst>
                    <a:ext uri="{9D8B030D-6E8A-4147-A177-3AD203B41FA5}">
                      <a16:colId xmlns:a16="http://schemas.microsoft.com/office/drawing/2014/main" val="156321021"/>
                    </a:ext>
                  </a:extLst>
                </a:gridCol>
                <a:gridCol w="683880">
                  <a:extLst>
                    <a:ext uri="{9D8B030D-6E8A-4147-A177-3AD203B41FA5}">
                      <a16:colId xmlns:a16="http://schemas.microsoft.com/office/drawing/2014/main" val="3632747425"/>
                    </a:ext>
                  </a:extLst>
                </a:gridCol>
                <a:gridCol w="683880">
                  <a:extLst>
                    <a:ext uri="{9D8B030D-6E8A-4147-A177-3AD203B41FA5}">
                      <a16:colId xmlns:a16="http://schemas.microsoft.com/office/drawing/2014/main" val="421409069"/>
                    </a:ext>
                  </a:extLst>
                </a:gridCol>
                <a:gridCol w="683880">
                  <a:extLst>
                    <a:ext uri="{9D8B030D-6E8A-4147-A177-3AD203B41FA5}">
                      <a16:colId xmlns:a16="http://schemas.microsoft.com/office/drawing/2014/main" val="2524681803"/>
                    </a:ext>
                  </a:extLst>
                </a:gridCol>
                <a:gridCol w="683880">
                  <a:extLst>
                    <a:ext uri="{9D8B030D-6E8A-4147-A177-3AD203B41FA5}">
                      <a16:colId xmlns:a16="http://schemas.microsoft.com/office/drawing/2014/main" val="2650195699"/>
                    </a:ext>
                  </a:extLst>
                </a:gridCol>
                <a:gridCol w="683880">
                  <a:extLst>
                    <a:ext uri="{9D8B030D-6E8A-4147-A177-3AD203B41FA5}">
                      <a16:colId xmlns:a16="http://schemas.microsoft.com/office/drawing/2014/main" val="20012"/>
                    </a:ext>
                  </a:extLst>
                </a:gridCol>
              </a:tblGrid>
              <a:tr h="113853">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effectLst/>
                          <a:latin typeface="Tw Cen M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i="0" u="none" strike="noStrike" dirty="0">
                          <a:effectLst/>
                          <a:latin typeface="Tw Cen M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i="0" u="none" strike="noStrike" dirty="0">
                          <a:effectLst/>
                          <a:latin typeface="Tw Cen MT"/>
                        </a:rPr>
                        <a:t>MAR</a:t>
                      </a:r>
                    </a:p>
                  </a:txBody>
                  <a:tcPr marL="0" marR="0" marT="0" marB="0" anchor="ctr"/>
                </a:tc>
                <a:tc>
                  <a:txBody>
                    <a:bodyPr/>
                    <a:lstStyle/>
                    <a:p>
                      <a:pPr lvl="0" algn="ctr">
                        <a:buNone/>
                      </a:pPr>
                      <a:r>
                        <a:rPr lang="en-US" sz="1400" b="1" i="0" u="none" strike="noStrike" dirty="0">
                          <a:effectLst/>
                          <a:latin typeface="Tw Cen MT"/>
                        </a:rPr>
                        <a:t>APR</a:t>
                      </a:r>
                    </a:p>
                  </a:txBody>
                  <a:tcPr marL="0" marR="0" marT="0" marB="0" anchor="ctr"/>
                </a:tc>
                <a:tc>
                  <a:txBody>
                    <a:bodyPr/>
                    <a:lstStyle/>
                    <a:p>
                      <a:pPr lvl="0" algn="ctr">
                        <a:buNone/>
                      </a:pPr>
                      <a:r>
                        <a:rPr lang="en-US" sz="1400" b="1" i="0" u="none" strike="noStrike" dirty="0">
                          <a:effectLst/>
                          <a:latin typeface="Tw Cen MT"/>
                        </a:rPr>
                        <a:t>MEI</a:t>
                      </a:r>
                    </a:p>
                  </a:txBody>
                  <a:tcPr marL="0" marR="0" marT="0" marB="0" anchor="ctr"/>
                </a:tc>
                <a:tc>
                  <a:txBody>
                    <a:bodyPr/>
                    <a:lstStyle/>
                    <a:p>
                      <a:pPr lvl="0" algn="ctr">
                        <a:buNone/>
                      </a:pPr>
                      <a:r>
                        <a:rPr lang="en-US" sz="1400" b="1" i="0" u="none" strike="noStrike" dirty="0">
                          <a:effectLst/>
                          <a:latin typeface="Tw Cen MT"/>
                        </a:rPr>
                        <a:t>JUNI</a:t>
                      </a:r>
                    </a:p>
                  </a:txBody>
                  <a:tcPr marL="0" marR="0" marT="0" marB="0" anchor="ctr"/>
                </a:tc>
                <a:tc>
                  <a:txBody>
                    <a:bodyPr/>
                    <a:lstStyle/>
                    <a:p>
                      <a:pPr lvl="0" algn="ctr">
                        <a:buNone/>
                      </a:pPr>
                      <a:r>
                        <a:rPr lang="en-US" sz="1400" b="1" i="0" u="none" strike="noStrike" dirty="0">
                          <a:effectLst/>
                          <a:latin typeface="Tw Cen MT"/>
                        </a:rPr>
                        <a:t>JULI</a:t>
                      </a:r>
                    </a:p>
                  </a:txBody>
                  <a:tcPr marL="0" marR="0" marT="0" marB="0" anchor="ctr"/>
                </a:tc>
                <a:tc>
                  <a:txBody>
                    <a:bodyPr/>
                    <a:lstStyle/>
                    <a:p>
                      <a:pPr lvl="0" algn="ctr">
                        <a:buNone/>
                      </a:pPr>
                      <a:r>
                        <a:rPr lang="en-US" sz="1400" b="1" i="0" u="none" strike="noStrike" dirty="0">
                          <a:effectLst/>
                          <a:latin typeface="Tw Cen MT"/>
                        </a:rPr>
                        <a:t>AGS</a:t>
                      </a:r>
                    </a:p>
                  </a:txBody>
                  <a:tcPr marL="0" marR="0" marT="0" marB="0" anchor="ctr"/>
                </a:tc>
                <a:tc>
                  <a:txBody>
                    <a:bodyPr/>
                    <a:lstStyle/>
                    <a:p>
                      <a:pPr lvl="0" algn="ctr">
                        <a:buNone/>
                      </a:pPr>
                      <a:r>
                        <a:rPr lang="en-US" sz="1400" b="1" i="0" u="none" strike="noStrike" dirty="0">
                          <a:effectLst/>
                          <a:latin typeface="Tw Cen MT"/>
                        </a:rPr>
                        <a:t>SEP</a:t>
                      </a:r>
                    </a:p>
                  </a:txBody>
                  <a:tcPr marL="0" marR="0" marT="0" marB="0" anchor="ctr"/>
                </a:tc>
                <a:tc>
                  <a:txBody>
                    <a:bodyPr/>
                    <a:lstStyle/>
                    <a:p>
                      <a:pPr lvl="0" algn="ctr">
                        <a:buNone/>
                      </a:pPr>
                      <a:r>
                        <a:rPr lang="en-US" sz="1400" b="1" i="0" u="none" strike="noStrike" dirty="0">
                          <a:effectLst/>
                          <a:latin typeface="Tw Cen MT"/>
                        </a:rPr>
                        <a:t>OKT</a:t>
                      </a:r>
                    </a:p>
                  </a:txBody>
                  <a:tcPr marL="0" marR="0" marT="0" marB="0" anchor="ctr"/>
                </a:tc>
                <a:extLst>
                  <a:ext uri="{0D108BD9-81ED-4DB2-BD59-A6C34878D82A}">
                    <a16:rowId xmlns:a16="http://schemas.microsoft.com/office/drawing/2014/main" val="10001"/>
                  </a:ext>
                </a:extLst>
              </a:tr>
              <a:tr h="572891">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24657">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72891">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r h="52465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5"/>
                  </a:ext>
                </a:extLst>
              </a:tr>
              <a:tr h="699544">
                <a:tc>
                  <a:txBody>
                    <a:bodyPr/>
                    <a:lstStyle/>
                    <a:p>
                      <a:pPr algn="ctr" fontAlgn="t"/>
                      <a:r>
                        <a:rPr lang="en-US" sz="1400" u="none" strike="noStrike" dirty="0">
                          <a:effectLst/>
                          <a:latin typeface="Tw Cen MT"/>
                        </a:rPr>
                        <a:t>5.</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60 %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extLst>
                  <a:ext uri="{0D108BD9-81ED-4DB2-BD59-A6C34878D82A}">
                    <a16:rowId xmlns:a16="http://schemas.microsoft.com/office/drawing/2014/main" val="10006"/>
                  </a:ext>
                </a:extLst>
              </a:tr>
              <a:tr h="162311">
                <a:tc>
                  <a:txBody>
                    <a:body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194,51 %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292,03 %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80,50%</a:t>
                      </a:r>
                    </a:p>
                  </a:txBody>
                  <a:tcPr marL="0" marR="0" marT="0" marB="0" anchor="ctr"/>
                </a:tc>
                <a:tc>
                  <a:txBody>
                    <a:bodyPr/>
                    <a:lstStyle/>
                    <a:p>
                      <a:pPr lvl="0" algn="ctr">
                        <a:buNone/>
                      </a:pPr>
                      <a:r>
                        <a:rPr lang="en-US" sz="1400" u="none" strike="noStrike" dirty="0">
                          <a:effectLst/>
                          <a:latin typeface="Tw Cen MT"/>
                        </a:rPr>
                        <a:t>181,78%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202,44%</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211,11%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113,26%</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122,49%</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86,38%</a:t>
                      </a:r>
                    </a:p>
                  </a:txBody>
                  <a:tcPr marL="0" marR="0" marT="0" marB="0" anchor="ctr"/>
                </a:tc>
                <a:extLst>
                  <a:ext uri="{0D108BD9-81ED-4DB2-BD59-A6C34878D82A}">
                    <a16:rowId xmlns:a16="http://schemas.microsoft.com/office/drawing/2014/main" val="10007"/>
                  </a:ext>
                </a:extLst>
              </a:tr>
              <a:tr h="572891">
                <a:tc>
                  <a:txBody>
                    <a:body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8"/>
                  </a:ext>
                </a:extLst>
              </a:tr>
              <a:tr h="763854">
                <a:tc>
                  <a:txBody>
                    <a:bodyPr/>
                    <a:lstStyle/>
                    <a:p>
                      <a:pPr algn="ctr" fontAlgn="t"/>
                      <a:r>
                        <a:rPr lang="en-US" sz="1400" u="none" strike="noStrike" dirty="0">
                          <a:effectLst/>
                          <a:latin typeface="Tw Cen MT"/>
                        </a:rPr>
                        <a:t>8.</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9"/>
                  </a:ext>
                </a:extLst>
              </a:tr>
              <a:tr h="763854">
                <a:tc>
                  <a:txBody>
                    <a:bodyPr/>
                    <a:lstStyle/>
                    <a:p>
                      <a:pPr algn="ctr" fontAlgn="t"/>
                      <a:r>
                        <a:rPr lang="en-US" sz="1400" u="none" strike="noStrike" dirty="0">
                          <a:effectLst/>
                          <a:latin typeface="Tw Cen MT"/>
                        </a:rPr>
                        <a:t>9.</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22392" y="4858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BEC19D-09C0-4A51-8081-134F4EF0F6B5}"/>
              </a:ext>
            </a:extLst>
          </p:cNvPr>
          <p:cNvGraphicFramePr>
            <a:graphicFrameLocks noGrp="1"/>
          </p:cNvGraphicFramePr>
          <p:nvPr>
            <p:extLst>
              <p:ext uri="{D42A27DB-BD31-4B8C-83A1-F6EECF244321}">
                <p14:modId xmlns:p14="http://schemas.microsoft.com/office/powerpoint/2010/main" val="1237077903"/>
              </p:ext>
            </p:extLst>
          </p:nvPr>
        </p:nvGraphicFramePr>
        <p:xfrm>
          <a:off x="182654" y="495460"/>
          <a:ext cx="10048023" cy="3017520"/>
        </p:xfrm>
        <a:graphic>
          <a:graphicData uri="http://schemas.openxmlformats.org/drawingml/2006/table">
            <a:tbl>
              <a:tblPr firstRow="1" firstCol="1" bandRow="1">
                <a:tableStyleId>{93296810-A885-4BE3-A3E7-6D5BEEA58F35}</a:tableStyleId>
              </a:tblPr>
              <a:tblGrid>
                <a:gridCol w="332756">
                  <a:extLst>
                    <a:ext uri="{9D8B030D-6E8A-4147-A177-3AD203B41FA5}">
                      <a16:colId xmlns:a16="http://schemas.microsoft.com/office/drawing/2014/main" val="20000"/>
                    </a:ext>
                  </a:extLst>
                </a:gridCol>
                <a:gridCol w="2704392">
                  <a:extLst>
                    <a:ext uri="{9D8B030D-6E8A-4147-A177-3AD203B41FA5}">
                      <a16:colId xmlns:a16="http://schemas.microsoft.com/office/drawing/2014/main" val="20001"/>
                    </a:ext>
                  </a:extLst>
                </a:gridCol>
                <a:gridCol w="1018675">
                  <a:extLst>
                    <a:ext uri="{9D8B030D-6E8A-4147-A177-3AD203B41FA5}">
                      <a16:colId xmlns:a16="http://schemas.microsoft.com/office/drawing/2014/main" val="20002"/>
                    </a:ext>
                  </a:extLst>
                </a:gridCol>
                <a:gridCol w="599220">
                  <a:extLst>
                    <a:ext uri="{9D8B030D-6E8A-4147-A177-3AD203B41FA5}">
                      <a16:colId xmlns:a16="http://schemas.microsoft.com/office/drawing/2014/main" val="20003"/>
                    </a:ext>
                  </a:extLst>
                </a:gridCol>
                <a:gridCol w="599220">
                  <a:extLst>
                    <a:ext uri="{9D8B030D-6E8A-4147-A177-3AD203B41FA5}">
                      <a16:colId xmlns:a16="http://schemas.microsoft.com/office/drawing/2014/main" val="2984994318"/>
                    </a:ext>
                  </a:extLst>
                </a:gridCol>
                <a:gridCol w="599220">
                  <a:extLst>
                    <a:ext uri="{9D8B030D-6E8A-4147-A177-3AD203B41FA5}">
                      <a16:colId xmlns:a16="http://schemas.microsoft.com/office/drawing/2014/main" val="3109412713"/>
                    </a:ext>
                  </a:extLst>
                </a:gridCol>
                <a:gridCol w="599220">
                  <a:extLst>
                    <a:ext uri="{9D8B030D-6E8A-4147-A177-3AD203B41FA5}">
                      <a16:colId xmlns:a16="http://schemas.microsoft.com/office/drawing/2014/main" val="936895431"/>
                    </a:ext>
                  </a:extLst>
                </a:gridCol>
                <a:gridCol w="599220">
                  <a:extLst>
                    <a:ext uri="{9D8B030D-6E8A-4147-A177-3AD203B41FA5}">
                      <a16:colId xmlns:a16="http://schemas.microsoft.com/office/drawing/2014/main" val="996892229"/>
                    </a:ext>
                  </a:extLst>
                </a:gridCol>
                <a:gridCol w="599220">
                  <a:extLst>
                    <a:ext uri="{9D8B030D-6E8A-4147-A177-3AD203B41FA5}">
                      <a16:colId xmlns:a16="http://schemas.microsoft.com/office/drawing/2014/main" val="1965546348"/>
                    </a:ext>
                  </a:extLst>
                </a:gridCol>
                <a:gridCol w="599220">
                  <a:extLst>
                    <a:ext uri="{9D8B030D-6E8A-4147-A177-3AD203B41FA5}">
                      <a16:colId xmlns:a16="http://schemas.microsoft.com/office/drawing/2014/main" val="324890461"/>
                    </a:ext>
                  </a:extLst>
                </a:gridCol>
                <a:gridCol w="599220">
                  <a:extLst>
                    <a:ext uri="{9D8B030D-6E8A-4147-A177-3AD203B41FA5}">
                      <a16:colId xmlns:a16="http://schemas.microsoft.com/office/drawing/2014/main" val="3420268238"/>
                    </a:ext>
                  </a:extLst>
                </a:gridCol>
                <a:gridCol w="599220">
                  <a:extLst>
                    <a:ext uri="{9D8B030D-6E8A-4147-A177-3AD203B41FA5}">
                      <a16:colId xmlns:a16="http://schemas.microsoft.com/office/drawing/2014/main" val="3322063986"/>
                    </a:ext>
                  </a:extLst>
                </a:gridCol>
                <a:gridCol w="599220">
                  <a:extLst>
                    <a:ext uri="{9D8B030D-6E8A-4147-A177-3AD203B41FA5}">
                      <a16:colId xmlns:a16="http://schemas.microsoft.com/office/drawing/2014/main" val="20012"/>
                    </a:ext>
                  </a:extLst>
                </a:gridCol>
              </a:tblGrid>
              <a:tr h="238125">
                <a:tc rowSpan="2" gridSpan="2">
                  <a:txBody>
                    <a:bodyPr/>
                    <a:lstStyle/>
                    <a:p>
                      <a:pPr algn="ctr" fontAlgn="ctr"/>
                      <a:r>
                        <a:rPr lang="en-US" sz="1800" u="none" strike="noStrike" dirty="0">
                          <a:effectLst/>
                          <a:latin typeface="Tw Cen MT" panose="020B0602020104020603" pitchFamily="34" charset="0"/>
                        </a:rPr>
                        <a:t>INDIKATOR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800" u="none" strike="noStrike" dirty="0">
                          <a:effectLst/>
                          <a:latin typeface="Tw Cen MT" panose="020B0602020104020603" pitchFamily="34" charset="0"/>
                        </a:rPr>
                        <a:t>STANDAR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800" u="none" strike="noStrike" dirty="0">
                          <a:effectLst/>
                          <a:latin typeface="Tw Cen MT" panose="020B0602020104020603" pitchFamily="34" charset="0"/>
                        </a:rPr>
                        <a:t>BULAN</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1945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effectLst/>
                          <a:latin typeface="Tw Cen MT" panose="020B0602020104020603" pitchFamily="34" charset="0"/>
                        </a:rPr>
                        <a:t>JAN</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800" b="1" u="none" strike="noStrike" dirty="0">
                          <a:effectLst/>
                          <a:latin typeface="Tw Cen MT" panose="020B0602020104020603" pitchFamily="34" charset="0"/>
                        </a:rPr>
                        <a:t>FEB</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lvl="0" algn="ctr">
                        <a:buNone/>
                      </a:pPr>
                      <a:r>
                        <a:rPr lang="en-US" sz="1800" b="1" u="none" strike="noStrike" dirty="0">
                          <a:effectLst/>
                          <a:latin typeface="Tw Cen MT" panose="020B0602020104020603" pitchFamily="34" charset="0"/>
                        </a:rPr>
                        <a:t>MAR</a:t>
                      </a:r>
                    </a:p>
                  </a:txBody>
                  <a:tcPr marL="0" marR="0" marT="0" marB="0" anchor="ctr"/>
                </a:tc>
                <a:tc>
                  <a:txBody>
                    <a:bodyPr/>
                    <a:lstStyle/>
                    <a:p>
                      <a:pPr lvl="0" algn="ctr">
                        <a:buNone/>
                      </a:pPr>
                      <a:r>
                        <a:rPr lang="en-US" sz="1800" b="1" u="none" strike="noStrike" dirty="0">
                          <a:effectLst/>
                          <a:latin typeface="Tw Cen MT" panose="020B0602020104020603" pitchFamily="34" charset="0"/>
                        </a:rPr>
                        <a:t>APR</a:t>
                      </a:r>
                    </a:p>
                  </a:txBody>
                  <a:tcPr marL="0" marR="0" marT="0" marB="0" anchor="ctr"/>
                </a:tc>
                <a:tc>
                  <a:txBody>
                    <a:bodyPr/>
                    <a:lstStyle/>
                    <a:p>
                      <a:pPr lvl="0" algn="ctr">
                        <a:buNone/>
                      </a:pPr>
                      <a:r>
                        <a:rPr lang="en-US" sz="1800" b="1" u="none" strike="noStrike" dirty="0">
                          <a:effectLst/>
                          <a:latin typeface="Tw Cen MT" panose="020B0602020104020603" pitchFamily="34" charset="0"/>
                        </a:rPr>
                        <a:t>MEI</a:t>
                      </a:r>
                    </a:p>
                  </a:txBody>
                  <a:tcPr marL="0" marR="0" marT="0" marB="0" anchor="ctr"/>
                </a:tc>
                <a:tc>
                  <a:txBody>
                    <a:bodyPr/>
                    <a:lstStyle/>
                    <a:p>
                      <a:pPr lvl="0" algn="ctr">
                        <a:buNone/>
                      </a:pPr>
                      <a:r>
                        <a:rPr lang="en-US" sz="1800" b="1" u="none" strike="noStrike" dirty="0">
                          <a:effectLst/>
                          <a:latin typeface="Tw Cen MT" panose="020B0602020104020603" pitchFamily="34" charset="0"/>
                        </a:rPr>
                        <a:t>JUN</a:t>
                      </a:r>
                    </a:p>
                  </a:txBody>
                  <a:tcPr marL="0" marR="0" marT="0" marB="0" anchor="ctr"/>
                </a:tc>
                <a:tc>
                  <a:txBody>
                    <a:bodyPr/>
                    <a:lstStyle/>
                    <a:p>
                      <a:pPr lvl="0" algn="ctr">
                        <a:buNone/>
                      </a:pPr>
                      <a:r>
                        <a:rPr lang="en-US" sz="1800" b="1" u="none" strike="noStrike" dirty="0">
                          <a:effectLst/>
                          <a:latin typeface="Tw Cen MT" panose="020B0602020104020603" pitchFamily="34" charset="0"/>
                        </a:rPr>
                        <a:t>JUL</a:t>
                      </a:r>
                    </a:p>
                  </a:txBody>
                  <a:tcPr marL="0" marR="0" marT="0" marB="0" anchor="ctr"/>
                </a:tc>
                <a:tc>
                  <a:txBody>
                    <a:bodyPr/>
                    <a:lstStyle/>
                    <a:p>
                      <a:pPr lvl="0" algn="ctr">
                        <a:buNone/>
                      </a:pPr>
                      <a:r>
                        <a:rPr lang="en-US" sz="1800" b="1" u="none" strike="noStrike" dirty="0">
                          <a:effectLst/>
                          <a:latin typeface="Tw Cen MT" panose="020B0602020104020603" pitchFamily="34" charset="0"/>
                        </a:rPr>
                        <a:t>AGS</a:t>
                      </a:r>
                    </a:p>
                  </a:txBody>
                  <a:tcPr marL="0" marR="0" marT="0" marB="0" anchor="ctr"/>
                </a:tc>
                <a:tc>
                  <a:txBody>
                    <a:bodyPr/>
                    <a:lstStyle/>
                    <a:p>
                      <a:pPr lvl="0" algn="ctr">
                        <a:buNone/>
                      </a:pPr>
                      <a:r>
                        <a:rPr lang="en-US" sz="1800" b="1" u="none" strike="noStrike" dirty="0">
                          <a:effectLst/>
                          <a:latin typeface="Tw Cen MT" panose="020B0602020104020603" pitchFamily="34" charset="0"/>
                        </a:rPr>
                        <a:t>SEP</a:t>
                      </a:r>
                    </a:p>
                  </a:txBody>
                  <a:tcPr marL="0" marR="0" marT="0" marB="0" anchor="ctr"/>
                </a:tc>
                <a:tc>
                  <a:txBody>
                    <a:bodyPr/>
                    <a:lstStyle/>
                    <a:p>
                      <a:pPr lvl="0" algn="ctr">
                        <a:buNone/>
                      </a:pPr>
                      <a:r>
                        <a:rPr lang="en-US" sz="1800" b="1" u="none" strike="noStrike" dirty="0">
                          <a:effectLst/>
                          <a:latin typeface="Tw Cen MT" panose="020B0602020104020603" pitchFamily="34" charset="0"/>
                        </a:rPr>
                        <a:t>OKT</a:t>
                      </a:r>
                    </a:p>
                  </a:txBody>
                  <a:tcPr marL="0" marR="0" marT="0" marB="0" anchor="ctr"/>
                </a:tc>
                <a:extLst>
                  <a:ext uri="{0D108BD9-81ED-4DB2-BD59-A6C34878D82A}">
                    <a16:rowId xmlns:a16="http://schemas.microsoft.com/office/drawing/2014/main" val="10001"/>
                  </a:ext>
                </a:extLst>
              </a:tr>
              <a:tr h="438564">
                <a:tc>
                  <a:txBody>
                    <a:bodyPr/>
                    <a:lstStyle/>
                    <a:p>
                      <a:pPr algn="ctr" fontAlgn="t"/>
                      <a:r>
                        <a:rPr lang="en-US" sz="1800" u="none" strike="noStrike" dirty="0">
                          <a:effectLst/>
                          <a:latin typeface="Tw Cen MT" panose="020B0602020104020603" pitchFamily="34" charset="0"/>
                        </a:rPr>
                        <a:t>1.</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24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800" b="0" i="0" u="none" strike="noStrike" dirty="0">
                          <a:solidFill>
                            <a:srgbClr val="000000"/>
                          </a:solidFill>
                          <a:effectLst/>
                          <a:latin typeface="Tw Cen MT" panose="020B0602020104020603" pitchFamily="34" charset="0"/>
                          <a:ea typeface="Verdana" panose="020B0604030504040204"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50513">
                <a:tc>
                  <a:txBody>
                    <a:bodyPr/>
                    <a:lstStyle/>
                    <a:p>
                      <a:pPr algn="ctr" fontAlgn="t"/>
                      <a:r>
                        <a:rPr lang="en-US" sz="1800" u="none" strike="noStrike" dirty="0">
                          <a:effectLst/>
                          <a:latin typeface="Tw Cen MT" panose="020B0602020104020603" pitchFamily="34" charset="0"/>
                        </a:rPr>
                        <a:t>2.</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err="1">
                          <a:effectLst/>
                          <a:latin typeface="Tw Cen MT" panose="020B0602020104020603" pitchFamily="34" charset="0"/>
                        </a:rPr>
                        <a:t>Kecepatan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Memberikan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r>
                        <a:rPr lang="en-US" sz="1800" u="none" strike="noStrike" dirty="0">
                          <a:effectLst/>
                          <a:latin typeface="Tw Cen MT" panose="020B0602020104020603" pitchFamily="34" charset="0"/>
                        </a:rPr>
                        <a:t> di </a:t>
                      </a:r>
                      <a:r>
                        <a:rPr lang="en-US" sz="1800" u="none" strike="noStrike" err="1">
                          <a:effectLst/>
                          <a:latin typeface="Tw Cen MT" panose="020B0602020104020603" pitchFamily="34" charset="0"/>
                        </a:rPr>
                        <a:t>Rumah</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Sakit</a:t>
                      </a:r>
                      <a:endParaRPr lang="en-US" sz="18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Maks.</a:t>
                      </a:r>
                    </a:p>
                    <a:p>
                      <a:pPr algn="ctr" fontAlgn="ctr"/>
                      <a:r>
                        <a:rPr lang="en-US" sz="1800" u="none" strike="noStrike" dirty="0">
                          <a:effectLst/>
                          <a:latin typeface="Tw Cen MT" panose="020B0602020104020603" pitchFamily="34" charset="0"/>
                        </a:rPr>
                        <a:t>30 </a:t>
                      </a:r>
                      <a:r>
                        <a:rPr lang="en-US" sz="1800" u="none" strike="noStrike" dirty="0" err="1">
                          <a:effectLst/>
                          <a:latin typeface="Tw Cen MT" panose="020B0602020104020603" pitchFamily="34" charset="0"/>
                        </a:rPr>
                        <a:t>menit</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800" b="0" i="0" u="none" strike="noStrike" dirty="0">
                          <a:solidFill>
                            <a:srgbClr val="000000"/>
                          </a:solidFill>
                          <a:effectLst/>
                          <a:latin typeface="Tw Cen MT" panose="020B0602020104020603" pitchFamily="34" charset="0"/>
                          <a:ea typeface="Verdana" panose="020B0604030504040204"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20285">
                <a:tc>
                  <a:txBody>
                    <a:bodyPr/>
                    <a:lstStyle/>
                    <a:p>
                      <a:pPr algn="ctr" fontAlgn="t"/>
                      <a:r>
                        <a:rPr lang="en-US" sz="1800" u="none" strike="noStrike" dirty="0">
                          <a:effectLst/>
                          <a:latin typeface="Tw Cen MT" panose="020B0602020104020603" pitchFamily="34" charset="0"/>
                        </a:rPr>
                        <a:t>3.</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Tanggap</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oleh Masyarakat Yang </a:t>
                      </a:r>
                      <a:r>
                        <a:rPr lang="en-US" sz="1800" u="none" strike="noStrike" err="1">
                          <a:effectLst/>
                          <a:latin typeface="Tw Cen MT" panose="020B0602020104020603" pitchFamily="34" charset="0"/>
                        </a:rPr>
                        <a:t>Membutuhkan</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 60 </a:t>
                      </a:r>
                      <a:r>
                        <a:rPr lang="en-US" sz="1800" u="none" strike="noStrike" err="1">
                          <a:effectLst/>
                          <a:latin typeface="Tw Cen MT" panose="020B0602020104020603" pitchFamily="34" charset="0"/>
                        </a:rPr>
                        <a:t>Menit</a:t>
                      </a:r>
                      <a:r>
                        <a:rPr lang="en-US" sz="1800" u="none" strike="noStrike" dirty="0">
                          <a:effectLst/>
                          <a:latin typeface="Tw Cen MT" panose="020B0602020104020603" pitchFamily="34" charset="0"/>
                        </a:rPr>
                        <a:t>      </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 </a:t>
                      </a:r>
                      <a:r>
                        <a:rPr lang="en-US" sz="1800" u="none" strike="noStrike" dirty="0" err="1">
                          <a:effectLst/>
                          <a:latin typeface="Tw Cen MT" panose="020B0602020104020603" pitchFamily="34" charset="0"/>
                        </a:rPr>
                        <a:t>mnt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w Cen MT" panose="020B0602020104020603" pitchFamily="34" charset="0"/>
                          <a:ea typeface="Verdana" panose="020B0604030504040204" pitchFamily="34" charset="0"/>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2FDDC16A-BBEC-4F4A-A7CE-D173E011B777}"/>
              </a:ext>
            </a:extLst>
          </p:cNvPr>
          <p:cNvGraphicFramePr>
            <a:graphicFrameLocks noGrp="1"/>
          </p:cNvGraphicFramePr>
          <p:nvPr>
            <p:extLst>
              <p:ext uri="{D42A27DB-BD31-4B8C-83A1-F6EECF244321}">
                <p14:modId xmlns:p14="http://schemas.microsoft.com/office/powerpoint/2010/main" val="1307267020"/>
              </p:ext>
            </p:extLst>
          </p:nvPr>
        </p:nvGraphicFramePr>
        <p:xfrm>
          <a:off x="182657" y="4244289"/>
          <a:ext cx="10048020" cy="1380752"/>
        </p:xfrm>
        <a:graphic>
          <a:graphicData uri="http://schemas.openxmlformats.org/drawingml/2006/table">
            <a:tbl>
              <a:tblPr firstRow="1" firstCol="1" bandRow="1">
                <a:tableStyleId>{93296810-A885-4BE3-A3E7-6D5BEEA58F35}</a:tableStyleId>
              </a:tblPr>
              <a:tblGrid>
                <a:gridCol w="2397734">
                  <a:extLst>
                    <a:ext uri="{9D8B030D-6E8A-4147-A177-3AD203B41FA5}">
                      <a16:colId xmlns:a16="http://schemas.microsoft.com/office/drawing/2014/main" val="20000"/>
                    </a:ext>
                  </a:extLst>
                </a:gridCol>
                <a:gridCol w="838386">
                  <a:extLst>
                    <a:ext uri="{9D8B030D-6E8A-4147-A177-3AD203B41FA5}">
                      <a16:colId xmlns:a16="http://schemas.microsoft.com/office/drawing/2014/main" val="20001"/>
                    </a:ext>
                  </a:extLst>
                </a:gridCol>
                <a:gridCol w="681190">
                  <a:extLst>
                    <a:ext uri="{9D8B030D-6E8A-4147-A177-3AD203B41FA5}">
                      <a16:colId xmlns:a16="http://schemas.microsoft.com/office/drawing/2014/main" val="20002"/>
                    </a:ext>
                  </a:extLst>
                </a:gridCol>
                <a:gridCol w="681190">
                  <a:extLst>
                    <a:ext uri="{9D8B030D-6E8A-4147-A177-3AD203B41FA5}">
                      <a16:colId xmlns:a16="http://schemas.microsoft.com/office/drawing/2014/main" val="3490933406"/>
                    </a:ext>
                  </a:extLst>
                </a:gridCol>
                <a:gridCol w="681190">
                  <a:extLst>
                    <a:ext uri="{9D8B030D-6E8A-4147-A177-3AD203B41FA5}">
                      <a16:colId xmlns:a16="http://schemas.microsoft.com/office/drawing/2014/main" val="2328188463"/>
                    </a:ext>
                  </a:extLst>
                </a:gridCol>
                <a:gridCol w="681190">
                  <a:extLst>
                    <a:ext uri="{9D8B030D-6E8A-4147-A177-3AD203B41FA5}">
                      <a16:colId xmlns:a16="http://schemas.microsoft.com/office/drawing/2014/main" val="2335756504"/>
                    </a:ext>
                  </a:extLst>
                </a:gridCol>
                <a:gridCol w="681190">
                  <a:extLst>
                    <a:ext uri="{9D8B030D-6E8A-4147-A177-3AD203B41FA5}">
                      <a16:colId xmlns:a16="http://schemas.microsoft.com/office/drawing/2014/main" val="3085097858"/>
                    </a:ext>
                  </a:extLst>
                </a:gridCol>
                <a:gridCol w="681190">
                  <a:extLst>
                    <a:ext uri="{9D8B030D-6E8A-4147-A177-3AD203B41FA5}">
                      <a16:colId xmlns:a16="http://schemas.microsoft.com/office/drawing/2014/main" val="3019001920"/>
                    </a:ext>
                  </a:extLst>
                </a:gridCol>
                <a:gridCol w="681190">
                  <a:extLst>
                    <a:ext uri="{9D8B030D-6E8A-4147-A177-3AD203B41FA5}">
                      <a16:colId xmlns:a16="http://schemas.microsoft.com/office/drawing/2014/main" val="3358662586"/>
                    </a:ext>
                  </a:extLst>
                </a:gridCol>
                <a:gridCol w="681190">
                  <a:extLst>
                    <a:ext uri="{9D8B030D-6E8A-4147-A177-3AD203B41FA5}">
                      <a16:colId xmlns:a16="http://schemas.microsoft.com/office/drawing/2014/main" val="782096167"/>
                    </a:ext>
                  </a:extLst>
                </a:gridCol>
                <a:gridCol w="681190">
                  <a:extLst>
                    <a:ext uri="{9D8B030D-6E8A-4147-A177-3AD203B41FA5}">
                      <a16:colId xmlns:a16="http://schemas.microsoft.com/office/drawing/2014/main" val="380428569"/>
                    </a:ext>
                  </a:extLst>
                </a:gridCol>
                <a:gridCol w="681190">
                  <a:extLst>
                    <a:ext uri="{9D8B030D-6E8A-4147-A177-3AD203B41FA5}">
                      <a16:colId xmlns:a16="http://schemas.microsoft.com/office/drawing/2014/main" val="20011"/>
                    </a:ext>
                  </a:extLst>
                </a:gridCol>
              </a:tblGrid>
              <a:tr h="278896">
                <a:tc rowSpan="2">
                  <a:txBody>
                    <a:bodyPr/>
                    <a:lstStyle/>
                    <a:p>
                      <a:pPr algn="ctr" fontAlgn="ctr"/>
                      <a:r>
                        <a:rPr lang="en-US" sz="1800" u="none" strike="noStrike" dirty="0">
                          <a:solidFill>
                            <a:srgbClr val="000000"/>
                          </a:solidFill>
                          <a:effectLst/>
                          <a:latin typeface="Tw Cen MT" panose="020B0602020104020603" pitchFamily="34" charset="0"/>
                        </a:rPr>
                        <a:t>INDIKATOR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800" u="none" strike="noStrike" dirty="0">
                          <a:solidFill>
                            <a:srgbClr val="000000"/>
                          </a:solidFill>
                          <a:effectLst/>
                          <a:latin typeface="Tw Cen MT" panose="020B0602020104020603" pitchFamily="34" charset="0"/>
                        </a:rPr>
                        <a:t>STANDAR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800" u="none" strike="noStrike" dirty="0">
                          <a:solidFill>
                            <a:srgbClr val="000000"/>
                          </a:solidFill>
                          <a:effectLst/>
                          <a:latin typeface="Tw Cen MT" panose="020B0602020104020603" pitchFamily="34" charset="0"/>
                        </a:rPr>
                        <a:t>BULAN</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78896">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solidFill>
                            <a:srgbClr val="000000"/>
                          </a:solidFill>
                          <a:effectLst/>
                          <a:latin typeface="Tw Cen MT"/>
                        </a:rPr>
                        <a:t>JAN</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b="1" u="none" strike="noStrike" dirty="0">
                          <a:solidFill>
                            <a:srgbClr val="000000"/>
                          </a:solidFill>
                          <a:effectLst/>
                          <a:latin typeface="Tw Cen MT"/>
                        </a:rPr>
                        <a:t>FEB</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800" b="1" u="none" strike="noStrike" dirty="0">
                          <a:solidFill>
                            <a:srgbClr val="000000"/>
                          </a:solidFill>
                          <a:effectLst/>
                          <a:latin typeface="Tw Cen MT"/>
                        </a:rPr>
                        <a:t>MAR</a:t>
                      </a:r>
                    </a:p>
                  </a:txBody>
                  <a:tcPr marL="0" marR="0" marT="0" marB="0" anchor="ctr"/>
                </a:tc>
                <a:tc>
                  <a:txBody>
                    <a:bodyPr/>
                    <a:lstStyle/>
                    <a:p>
                      <a:pPr lvl="0" algn="ctr">
                        <a:buNone/>
                      </a:pPr>
                      <a:r>
                        <a:rPr lang="en-US" sz="1800" b="1" u="none" strike="noStrike" dirty="0">
                          <a:solidFill>
                            <a:srgbClr val="000000"/>
                          </a:solidFill>
                          <a:effectLst/>
                          <a:latin typeface="Tw Cen MT"/>
                        </a:rPr>
                        <a:t>APR</a:t>
                      </a:r>
                    </a:p>
                  </a:txBody>
                  <a:tcPr marL="0" marR="0" marT="0" marB="0" anchor="ctr"/>
                </a:tc>
                <a:tc>
                  <a:txBody>
                    <a:bodyPr/>
                    <a:lstStyle/>
                    <a:p>
                      <a:pPr lvl="0" algn="ctr">
                        <a:buNone/>
                      </a:pPr>
                      <a:r>
                        <a:rPr lang="en-US" sz="1800" b="1" u="none" strike="noStrike" dirty="0">
                          <a:solidFill>
                            <a:srgbClr val="000000"/>
                          </a:solidFill>
                          <a:effectLst/>
                          <a:latin typeface="Tw Cen MT"/>
                        </a:rPr>
                        <a:t>MEI</a:t>
                      </a:r>
                    </a:p>
                  </a:txBody>
                  <a:tcPr marL="0" marR="0" marT="0" marB="0" anchor="ctr"/>
                </a:tc>
                <a:tc>
                  <a:txBody>
                    <a:bodyPr/>
                    <a:lstStyle/>
                    <a:p>
                      <a:pPr lvl="0" algn="ctr">
                        <a:buNone/>
                      </a:pPr>
                      <a:r>
                        <a:rPr lang="en-US" sz="1800" b="1" u="none" strike="noStrike" dirty="0">
                          <a:solidFill>
                            <a:srgbClr val="000000"/>
                          </a:solidFill>
                          <a:effectLst/>
                          <a:latin typeface="Tw Cen MT"/>
                        </a:rPr>
                        <a:t>JUN</a:t>
                      </a:r>
                    </a:p>
                  </a:txBody>
                  <a:tcPr marL="0" marR="0" marT="0" marB="0" anchor="ctr"/>
                </a:tc>
                <a:tc>
                  <a:txBody>
                    <a:bodyPr/>
                    <a:lstStyle/>
                    <a:p>
                      <a:pPr lvl="0" algn="ctr">
                        <a:buNone/>
                      </a:pPr>
                      <a:r>
                        <a:rPr lang="en-US" sz="1800" b="1" u="none" strike="noStrike" dirty="0">
                          <a:solidFill>
                            <a:srgbClr val="000000"/>
                          </a:solidFill>
                          <a:effectLst/>
                          <a:latin typeface="Tw Cen MT"/>
                        </a:rPr>
                        <a:t>JUL</a:t>
                      </a:r>
                    </a:p>
                  </a:txBody>
                  <a:tcPr marL="0" marR="0" marT="0" marB="0" anchor="ctr"/>
                </a:tc>
                <a:tc>
                  <a:txBody>
                    <a:bodyPr/>
                    <a:lstStyle/>
                    <a:p>
                      <a:pPr lvl="0" algn="ctr">
                        <a:buNone/>
                      </a:pPr>
                      <a:r>
                        <a:rPr lang="en-US" sz="1800" b="1" u="none" strike="noStrike" dirty="0">
                          <a:solidFill>
                            <a:srgbClr val="000000"/>
                          </a:solidFill>
                          <a:effectLst/>
                          <a:latin typeface="Tw Cen MT"/>
                        </a:rPr>
                        <a:t>AGS</a:t>
                      </a:r>
                    </a:p>
                  </a:txBody>
                  <a:tcPr marL="0" marR="0" marT="0" marB="0" anchor="ctr"/>
                </a:tc>
                <a:tc>
                  <a:txBody>
                    <a:bodyPr/>
                    <a:lstStyle/>
                    <a:p>
                      <a:pPr lvl="0" algn="ctr">
                        <a:buNone/>
                      </a:pPr>
                      <a:r>
                        <a:rPr lang="en-US" sz="1800" b="1" u="none" strike="noStrike" dirty="0">
                          <a:solidFill>
                            <a:srgbClr val="000000"/>
                          </a:solidFill>
                          <a:effectLst/>
                          <a:latin typeface="Tw Cen MT"/>
                        </a:rPr>
                        <a:t>SEP</a:t>
                      </a:r>
                    </a:p>
                  </a:txBody>
                  <a:tcPr marL="0" marR="0" marT="0" marB="0" anchor="ctr"/>
                </a:tc>
                <a:tc>
                  <a:txBody>
                    <a:bodyPr/>
                    <a:lstStyle/>
                    <a:p>
                      <a:pPr lvl="0" algn="ctr">
                        <a:buNone/>
                      </a:pPr>
                      <a:r>
                        <a:rPr lang="en-US" sz="1800" b="1" u="none" strike="noStrike" dirty="0">
                          <a:solidFill>
                            <a:srgbClr val="000000"/>
                          </a:solidFill>
                          <a:effectLst/>
                          <a:latin typeface="Tw Cen MT"/>
                        </a:rPr>
                        <a:t>OKT</a:t>
                      </a:r>
                    </a:p>
                  </a:txBody>
                  <a:tcPr marL="0" marR="0" marT="0" marB="0" anchor="ctr"/>
                </a:tc>
                <a:extLst>
                  <a:ext uri="{0D108BD9-81ED-4DB2-BD59-A6C34878D82A}">
                    <a16:rowId xmlns:a16="http://schemas.microsoft.com/office/drawing/2014/main" val="10001"/>
                  </a:ext>
                </a:extLst>
              </a:tr>
              <a:tr h="571322">
                <a:tc>
                  <a:txBody>
                    <a:bodyPr/>
                    <a:lstStyle/>
                    <a:p>
                      <a:pPr algn="l" fontAlgn="ctr"/>
                      <a:r>
                        <a:rPr lang="en-US" sz="1800" b="0" u="none" strike="noStrike" dirty="0">
                          <a:solidFill>
                            <a:srgbClr val="000000"/>
                          </a:solidFill>
                          <a:effectLst/>
                          <a:latin typeface="Tw Cen MT"/>
                        </a:rPr>
                        <a:t>Waktu </a:t>
                      </a:r>
                      <a:r>
                        <a:rPr lang="en-US" sz="1800" b="0" u="none" strike="noStrike" dirty="0" err="1">
                          <a:solidFill>
                            <a:srgbClr val="000000"/>
                          </a:solidFill>
                          <a:effectLst/>
                          <a:latin typeface="Tw Cen MT"/>
                        </a:rPr>
                        <a:t>Tanggap</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Pelayanan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Pemulasaraan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Jenazah</a:t>
                      </a:r>
                      <a:endParaRPr lang="en-US" sz="18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u="none" strike="noStrike" dirty="0">
                          <a:solidFill>
                            <a:srgbClr val="000000"/>
                          </a:solidFill>
                          <a:effectLst/>
                          <a:latin typeface="Tw Cen MT" panose="020B0602020104020603" pitchFamily="34" charset="0"/>
                        </a:rPr>
                        <a:t>≤ 2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_</a:t>
                      </a:r>
                    </a:p>
                  </a:txBody>
                  <a:tcPr marL="0" marR="0" marT="0" marB="0" anchor="ctr"/>
                </a:tc>
                <a:extLst>
                  <a:ext uri="{0D108BD9-81ED-4DB2-BD59-A6C34878D82A}">
                    <a16:rowId xmlns:a16="http://schemas.microsoft.com/office/drawing/2014/main" val="10002"/>
                  </a:ext>
                </a:extLst>
              </a:tr>
            </a:tbl>
          </a:graphicData>
        </a:graphic>
      </p:graphicFrame>
      <p:sp>
        <p:nvSpPr>
          <p:cNvPr id="10" name="Rectangle: Diagonal Corners Rounded 9">
            <a:extLst>
              <a:ext uri="{FF2B5EF4-FFF2-40B4-BE49-F238E27FC236}">
                <a16:creationId xmlns:a16="http://schemas.microsoft.com/office/drawing/2014/main" id="{21674BDD-A139-454A-864F-943F9CACDF21}"/>
              </a:ext>
            </a:extLst>
          </p:cNvPr>
          <p:cNvSpPr/>
          <p:nvPr/>
        </p:nvSpPr>
        <p:spPr>
          <a:xfrm>
            <a:off x="182654" y="65403"/>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2" name="Rectangle: Diagonal Corners Rounded 11">
            <a:extLst>
              <a:ext uri="{FF2B5EF4-FFF2-40B4-BE49-F238E27FC236}">
                <a16:creationId xmlns:a16="http://schemas.microsoft.com/office/drawing/2014/main" id="{EC19A802-745B-4AA7-B72E-B61F384CF6A4}"/>
              </a:ext>
            </a:extLst>
          </p:cNvPr>
          <p:cNvSpPr/>
          <p:nvPr/>
        </p:nvSpPr>
        <p:spPr>
          <a:xfrm>
            <a:off x="182654" y="3723441"/>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
        <p:nvSpPr>
          <p:cNvPr id="15" name="TextBox 14">
            <a:extLst>
              <a:ext uri="{FF2B5EF4-FFF2-40B4-BE49-F238E27FC236}">
                <a16:creationId xmlns:a16="http://schemas.microsoft.com/office/drawing/2014/main"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B8C5357A-A1C2-4BEF-B321-F4A40D53E2AF}"/>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pic>
        <p:nvPicPr>
          <p:cNvPr id="4" name="Picture 3">
            <a:extLst>
              <a:ext uri="{FF2B5EF4-FFF2-40B4-BE49-F238E27FC236}">
                <a16:creationId xmlns:a16="http://schemas.microsoft.com/office/drawing/2014/main" id="{CF93F099-2A53-435C-98FC-8D74D5BFB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02508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2773561845"/>
              </p:ext>
            </p:extLst>
          </p:nvPr>
        </p:nvGraphicFramePr>
        <p:xfrm>
          <a:off x="396120" y="668023"/>
          <a:ext cx="10112853" cy="2926080"/>
        </p:xfrm>
        <a:graphic>
          <a:graphicData uri="http://schemas.openxmlformats.org/drawingml/2006/table">
            <a:tbl>
              <a:tblPr firstRow="1" firstCol="1" bandRow="1">
                <a:tableStyleId>{93296810-A885-4BE3-A3E7-6D5BEEA58F35}</a:tableStyleId>
              </a:tblPr>
              <a:tblGrid>
                <a:gridCol w="319596">
                  <a:extLst>
                    <a:ext uri="{9D8B030D-6E8A-4147-A177-3AD203B41FA5}">
                      <a16:colId xmlns:a16="http://schemas.microsoft.com/office/drawing/2014/main" val="20000"/>
                    </a:ext>
                  </a:extLst>
                </a:gridCol>
                <a:gridCol w="2598143">
                  <a:extLst>
                    <a:ext uri="{9D8B030D-6E8A-4147-A177-3AD203B41FA5}">
                      <a16:colId xmlns:a16="http://schemas.microsoft.com/office/drawing/2014/main" val="20001"/>
                    </a:ext>
                  </a:extLst>
                </a:gridCol>
                <a:gridCol w="917494">
                  <a:extLst>
                    <a:ext uri="{9D8B030D-6E8A-4147-A177-3AD203B41FA5}">
                      <a16:colId xmlns:a16="http://schemas.microsoft.com/office/drawing/2014/main" val="20002"/>
                    </a:ext>
                  </a:extLst>
                </a:gridCol>
                <a:gridCol w="627762">
                  <a:extLst>
                    <a:ext uri="{9D8B030D-6E8A-4147-A177-3AD203B41FA5}">
                      <a16:colId xmlns:a16="http://schemas.microsoft.com/office/drawing/2014/main" val="20003"/>
                    </a:ext>
                  </a:extLst>
                </a:gridCol>
                <a:gridCol w="627762">
                  <a:extLst>
                    <a:ext uri="{9D8B030D-6E8A-4147-A177-3AD203B41FA5}">
                      <a16:colId xmlns:a16="http://schemas.microsoft.com/office/drawing/2014/main" val="4133318773"/>
                    </a:ext>
                  </a:extLst>
                </a:gridCol>
                <a:gridCol w="627762">
                  <a:extLst>
                    <a:ext uri="{9D8B030D-6E8A-4147-A177-3AD203B41FA5}">
                      <a16:colId xmlns:a16="http://schemas.microsoft.com/office/drawing/2014/main" val="707254132"/>
                    </a:ext>
                  </a:extLst>
                </a:gridCol>
                <a:gridCol w="627762">
                  <a:extLst>
                    <a:ext uri="{9D8B030D-6E8A-4147-A177-3AD203B41FA5}">
                      <a16:colId xmlns:a16="http://schemas.microsoft.com/office/drawing/2014/main" val="3104462214"/>
                    </a:ext>
                  </a:extLst>
                </a:gridCol>
                <a:gridCol w="627762">
                  <a:extLst>
                    <a:ext uri="{9D8B030D-6E8A-4147-A177-3AD203B41FA5}">
                      <a16:colId xmlns:a16="http://schemas.microsoft.com/office/drawing/2014/main" val="1003710095"/>
                    </a:ext>
                  </a:extLst>
                </a:gridCol>
                <a:gridCol w="627762">
                  <a:extLst>
                    <a:ext uri="{9D8B030D-6E8A-4147-A177-3AD203B41FA5}">
                      <a16:colId xmlns:a16="http://schemas.microsoft.com/office/drawing/2014/main" val="1628353339"/>
                    </a:ext>
                  </a:extLst>
                </a:gridCol>
                <a:gridCol w="627762">
                  <a:extLst>
                    <a:ext uri="{9D8B030D-6E8A-4147-A177-3AD203B41FA5}">
                      <a16:colId xmlns:a16="http://schemas.microsoft.com/office/drawing/2014/main" val="991430929"/>
                    </a:ext>
                  </a:extLst>
                </a:gridCol>
                <a:gridCol w="627762">
                  <a:extLst>
                    <a:ext uri="{9D8B030D-6E8A-4147-A177-3AD203B41FA5}">
                      <a16:colId xmlns:a16="http://schemas.microsoft.com/office/drawing/2014/main" val="408469658"/>
                    </a:ext>
                  </a:extLst>
                </a:gridCol>
                <a:gridCol w="627762">
                  <a:extLst>
                    <a:ext uri="{9D8B030D-6E8A-4147-A177-3AD203B41FA5}">
                      <a16:colId xmlns:a16="http://schemas.microsoft.com/office/drawing/2014/main" val="2531438310"/>
                    </a:ext>
                  </a:extLst>
                </a:gridCol>
                <a:gridCol w="627762">
                  <a:extLst>
                    <a:ext uri="{9D8B030D-6E8A-4147-A177-3AD203B41FA5}">
                      <a16:colId xmlns:a16="http://schemas.microsoft.com/office/drawing/2014/main" val="20012"/>
                    </a:ext>
                  </a:extLst>
                </a:gridCol>
              </a:tblGrid>
              <a:tr h="188132">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OKT</a:t>
                      </a:r>
                    </a:p>
                  </a:txBody>
                  <a:tcPr marL="0" marR="0" marT="0" marB="0" anchor="ctr"/>
                </a:tc>
                <a:extLst>
                  <a:ext uri="{0D108BD9-81ED-4DB2-BD59-A6C34878D82A}">
                    <a16:rowId xmlns:a16="http://schemas.microsoft.com/office/drawing/2014/main" val="10001"/>
                  </a:ext>
                </a:extLst>
              </a:tr>
              <a:tr h="385390">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600" u="none" strike="noStrike" dirty="0">
                          <a:effectLst/>
                          <a:latin typeface="Tw Cen MT" panose="020B0602020104020603" pitchFamily="34" charset="0"/>
                        </a:rPr>
                        <a:t>Kecepatan Waktu menanggapi Kerusakan Alat </a:t>
                      </a:r>
                      <a:endParaRPr lang="fi-FI"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 80%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600" u="none" strike="noStrike" dirty="0">
                          <a:effectLst/>
                          <a:latin typeface="Tw Cen MT" panose="020B0602020104020603" pitchFamily="34" charset="0"/>
                        </a:rPr>
                        <a:t>9</a:t>
                      </a:r>
                      <a:r>
                        <a:rPr lang="en-US" sz="1600" u="none" strike="noStrike" dirty="0">
                          <a:effectLst/>
                          <a:latin typeface="Tw Cen MT" panose="020B0602020104020603" pitchFamily="34" charset="0"/>
                        </a:rPr>
                        <a:t>4.6 </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94,48%</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94,47%</a:t>
                      </a:r>
                    </a:p>
                  </a:txBody>
                  <a:tcPr marL="0" marR="0" marT="0" marB="0" anchor="ctr"/>
                </a:tc>
                <a:tc>
                  <a:txBody>
                    <a:bodyPr/>
                    <a:lstStyle/>
                    <a:p>
                      <a:pPr lvl="0" algn="ctr">
                        <a:buNone/>
                      </a:pPr>
                      <a:r>
                        <a:rPr lang="en-US" sz="1600" u="none" strike="noStrike" dirty="0">
                          <a:effectLst/>
                          <a:latin typeface="Tw Cen MT"/>
                        </a:rPr>
                        <a:t>94,34%</a:t>
                      </a:r>
                    </a:p>
                  </a:txBody>
                  <a:tcPr marL="0" marR="0" marT="0" marB="0" anchor="ctr"/>
                </a:tc>
                <a:tc>
                  <a:txBody>
                    <a:bodyPr/>
                    <a:lstStyle/>
                    <a:p>
                      <a:pPr lvl="0" algn="ctr">
                        <a:buNone/>
                      </a:pPr>
                      <a:r>
                        <a:rPr lang="en-US" sz="1600" u="none" strike="noStrike" dirty="0">
                          <a:effectLst/>
                          <a:latin typeface="Tw Cen MT"/>
                        </a:rPr>
                        <a:t>94,73%</a:t>
                      </a:r>
                    </a:p>
                  </a:txBody>
                  <a:tcPr marL="0" marR="0" marT="0" marB="0" anchor="ctr"/>
                </a:tc>
                <a:tc>
                  <a:txBody>
                    <a:bodyPr/>
                    <a:lstStyle/>
                    <a:p>
                      <a:pPr lvl="0" algn="ctr">
                        <a:buNone/>
                      </a:pPr>
                      <a:r>
                        <a:rPr lang="en-US" sz="1600" u="none" strike="noStrike" dirty="0">
                          <a:effectLst/>
                          <a:latin typeface="Tw Cen MT"/>
                        </a:rPr>
                        <a:t>94,95%</a:t>
                      </a:r>
                    </a:p>
                  </a:txBody>
                  <a:tcPr marL="0" marR="0" marT="0" marB="0" anchor="ctr"/>
                </a:tc>
                <a:tc>
                  <a:txBody>
                    <a:bodyPr/>
                    <a:lstStyle/>
                    <a:p>
                      <a:pPr lvl="0" algn="ctr">
                        <a:buNone/>
                      </a:pPr>
                      <a:r>
                        <a:rPr lang="en-US" sz="1600" u="none" strike="noStrike" dirty="0">
                          <a:effectLst/>
                          <a:latin typeface="Tw Cen MT"/>
                        </a:rPr>
                        <a:t>94,23%</a:t>
                      </a:r>
                    </a:p>
                  </a:txBody>
                  <a:tcPr marL="0" marR="0" marT="0" marB="0" anchor="ctr"/>
                </a:tc>
                <a:tc>
                  <a:txBody>
                    <a:bodyPr/>
                    <a:lstStyle/>
                    <a:p>
                      <a:pPr lvl="0" algn="ctr">
                        <a:buNone/>
                      </a:pPr>
                      <a:r>
                        <a:rPr lang="en-US" sz="1600" u="none" strike="noStrike" dirty="0">
                          <a:effectLst/>
                          <a:latin typeface="Tw Cen MT"/>
                        </a:rPr>
                        <a:t>94,54%</a:t>
                      </a:r>
                    </a:p>
                  </a:txBody>
                  <a:tcPr marL="0" marR="0" marT="0" marB="0" anchor="ctr"/>
                </a:tc>
                <a:tc>
                  <a:txBody>
                    <a:bodyPr/>
                    <a:lstStyle/>
                    <a:p>
                      <a:pPr lvl="0" algn="ctr">
                        <a:buNone/>
                      </a:pPr>
                      <a:r>
                        <a:rPr lang="en-US" sz="1600" u="none" strike="noStrike" dirty="0">
                          <a:effectLst/>
                          <a:latin typeface="Tw Cen MT"/>
                        </a:rPr>
                        <a:t>94,59%</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94.91</a:t>
                      </a:r>
                    </a:p>
                    <a:p>
                      <a:pPr algn="ctr" fontAlgn="ctr"/>
                      <a:r>
                        <a:rPr lang="en-US" sz="1600" u="none" strike="noStrike" dirty="0">
                          <a:effectLst/>
                          <a:latin typeface="Tw Cen MT"/>
                        </a:rPr>
                        <a:t>%</a:t>
                      </a:r>
                      <a:endParaRPr lang="en-US" sz="16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385390">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Ketepatan</a:t>
                      </a:r>
                      <a:r>
                        <a:rPr lang="en-US" sz="1600" u="none" strike="noStrike" dirty="0">
                          <a:effectLst/>
                          <a:latin typeface="Tw Cen MT"/>
                        </a:rPr>
                        <a:t> Waktu </a:t>
                      </a:r>
                      <a:r>
                        <a:rPr lang="en-US" sz="1600" u="none" strike="noStrike" dirty="0" err="1">
                          <a:effectLst/>
                          <a:latin typeface="Tw Cen MT"/>
                        </a:rPr>
                        <a:t>Pemeliharaan</a:t>
                      </a:r>
                      <a:r>
                        <a:rPr lang="en-US" sz="1600" u="none" strike="noStrike" dirty="0">
                          <a:effectLst/>
                          <a:latin typeface="Tw Cen MT"/>
                        </a:rPr>
                        <a:t> </a:t>
                      </a:r>
                      <a:r>
                        <a:rPr lang="en-US" sz="1600" u="none" strike="noStrike" dirty="0" err="1">
                          <a:effectLst/>
                          <a:latin typeface="Tw Cen MT"/>
                        </a:rPr>
                        <a:t>Alat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69180">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6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644433423"/>
              </p:ext>
            </p:extLst>
          </p:nvPr>
        </p:nvGraphicFramePr>
        <p:xfrm>
          <a:off x="396120" y="4287274"/>
          <a:ext cx="10112849" cy="1740618"/>
        </p:xfrm>
        <a:graphic>
          <a:graphicData uri="http://schemas.openxmlformats.org/drawingml/2006/table">
            <a:tbl>
              <a:tblPr firstRow="1" firstCol="1" bandRow="1">
                <a:tableStyleId>{9DCAF9ED-07DC-4A11-8D7F-57B35C25682E}</a:tableStyleId>
              </a:tblPr>
              <a:tblGrid>
                <a:gridCol w="340176">
                  <a:extLst>
                    <a:ext uri="{9D8B030D-6E8A-4147-A177-3AD203B41FA5}">
                      <a16:colId xmlns:a16="http://schemas.microsoft.com/office/drawing/2014/main" val="20000"/>
                    </a:ext>
                  </a:extLst>
                </a:gridCol>
                <a:gridCol w="2431465">
                  <a:extLst>
                    <a:ext uri="{9D8B030D-6E8A-4147-A177-3AD203B41FA5}">
                      <a16:colId xmlns:a16="http://schemas.microsoft.com/office/drawing/2014/main" val="20001"/>
                    </a:ext>
                  </a:extLst>
                </a:gridCol>
                <a:gridCol w="940248">
                  <a:extLst>
                    <a:ext uri="{9D8B030D-6E8A-4147-A177-3AD203B41FA5}">
                      <a16:colId xmlns:a16="http://schemas.microsoft.com/office/drawing/2014/main" val="20002"/>
                    </a:ext>
                  </a:extLst>
                </a:gridCol>
                <a:gridCol w="640096">
                  <a:extLst>
                    <a:ext uri="{9D8B030D-6E8A-4147-A177-3AD203B41FA5}">
                      <a16:colId xmlns:a16="http://schemas.microsoft.com/office/drawing/2014/main" val="20003"/>
                    </a:ext>
                  </a:extLst>
                </a:gridCol>
                <a:gridCol w="640096">
                  <a:extLst>
                    <a:ext uri="{9D8B030D-6E8A-4147-A177-3AD203B41FA5}">
                      <a16:colId xmlns:a16="http://schemas.microsoft.com/office/drawing/2014/main" val="306967323"/>
                    </a:ext>
                  </a:extLst>
                </a:gridCol>
                <a:gridCol w="640096">
                  <a:extLst>
                    <a:ext uri="{9D8B030D-6E8A-4147-A177-3AD203B41FA5}">
                      <a16:colId xmlns:a16="http://schemas.microsoft.com/office/drawing/2014/main" val="3809824432"/>
                    </a:ext>
                  </a:extLst>
                </a:gridCol>
                <a:gridCol w="640096">
                  <a:extLst>
                    <a:ext uri="{9D8B030D-6E8A-4147-A177-3AD203B41FA5}">
                      <a16:colId xmlns:a16="http://schemas.microsoft.com/office/drawing/2014/main" val="1736967618"/>
                    </a:ext>
                  </a:extLst>
                </a:gridCol>
                <a:gridCol w="640096">
                  <a:extLst>
                    <a:ext uri="{9D8B030D-6E8A-4147-A177-3AD203B41FA5}">
                      <a16:colId xmlns:a16="http://schemas.microsoft.com/office/drawing/2014/main" val="1762509864"/>
                    </a:ext>
                  </a:extLst>
                </a:gridCol>
                <a:gridCol w="640096">
                  <a:extLst>
                    <a:ext uri="{9D8B030D-6E8A-4147-A177-3AD203B41FA5}">
                      <a16:colId xmlns:a16="http://schemas.microsoft.com/office/drawing/2014/main" val="3439450865"/>
                    </a:ext>
                  </a:extLst>
                </a:gridCol>
                <a:gridCol w="640096">
                  <a:extLst>
                    <a:ext uri="{9D8B030D-6E8A-4147-A177-3AD203B41FA5}">
                      <a16:colId xmlns:a16="http://schemas.microsoft.com/office/drawing/2014/main" val="2666850065"/>
                    </a:ext>
                  </a:extLst>
                </a:gridCol>
                <a:gridCol w="640096">
                  <a:extLst>
                    <a:ext uri="{9D8B030D-6E8A-4147-A177-3AD203B41FA5}">
                      <a16:colId xmlns:a16="http://schemas.microsoft.com/office/drawing/2014/main" val="3973639048"/>
                    </a:ext>
                  </a:extLst>
                </a:gridCol>
                <a:gridCol w="640096">
                  <a:extLst>
                    <a:ext uri="{9D8B030D-6E8A-4147-A177-3AD203B41FA5}">
                      <a16:colId xmlns:a16="http://schemas.microsoft.com/office/drawing/2014/main" val="4096588878"/>
                    </a:ext>
                  </a:extLst>
                </a:gridCol>
                <a:gridCol w="640096">
                  <a:extLst>
                    <a:ext uri="{9D8B030D-6E8A-4147-A177-3AD203B41FA5}">
                      <a16:colId xmlns:a16="http://schemas.microsoft.com/office/drawing/2014/main" val="20012"/>
                    </a:ext>
                  </a:extLst>
                </a:gridCol>
              </a:tblGrid>
              <a:tr h="221208">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OKT</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Kejadian</a:t>
                      </a:r>
                      <a:r>
                        <a:rPr lang="en-US" sz="1600" u="none" strike="noStrike" dirty="0">
                          <a:effectLst/>
                          <a:latin typeface="Tw Cen MT"/>
                        </a:rPr>
                        <a:t> Linen Yang </a:t>
                      </a:r>
                      <a:r>
                        <a:rPr lang="en-US" sz="1600" u="none" strike="noStrike" err="1">
                          <a:effectLst/>
                          <a:latin typeface="Tw Cen MT"/>
                        </a:rPr>
                        <a:t>Hilang</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99.</a:t>
                      </a:r>
                      <a:r>
                        <a:rPr lang="en-US" sz="1600" u="none" strike="noStrike" dirty="0">
                          <a:effectLst/>
                          <a:latin typeface="Tw Cen MT" panose="020B0602020104020603" pitchFamily="34" charset="0"/>
                        </a:rPr>
                        <a:t>9</a:t>
                      </a: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99,92%</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99,97%</a:t>
                      </a:r>
                    </a:p>
                  </a:txBody>
                  <a:tcPr marL="0" marR="0" marT="0" marB="0" anchor="ctr"/>
                </a:tc>
                <a:tc>
                  <a:txBody>
                    <a:bodyPr/>
                    <a:lstStyle/>
                    <a:p>
                      <a:pPr lvl="0" algn="ctr">
                        <a:buNone/>
                      </a:pPr>
                      <a:r>
                        <a:rPr lang="en-US" sz="1600" u="none" strike="noStrike" dirty="0">
                          <a:effectLst/>
                          <a:latin typeface="Tw Cen MT"/>
                        </a:rPr>
                        <a:t>99,95%</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extLst>
                  <a:ext uri="{0D108BD9-81ED-4DB2-BD59-A6C34878D82A}">
                    <a16:rowId xmlns:a16="http://schemas.microsoft.com/office/drawing/2014/main" val="10002"/>
                  </a:ext>
                </a:extLst>
              </a:tr>
              <a:tr h="695224">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Ketepatan</a:t>
                      </a:r>
                      <a:r>
                        <a:rPr lang="en-US" sz="1600" u="none" strike="noStrike" dirty="0">
                          <a:effectLst/>
                          <a:latin typeface="Tw Cen MT"/>
                        </a:rPr>
                        <a:t> Waktu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Penyediaan</a:t>
                      </a:r>
                      <a:r>
                        <a:rPr lang="en-US" sz="1600" u="none" strike="noStrike" dirty="0">
                          <a:effectLst/>
                          <a:latin typeface="Tw Cen MT"/>
                        </a:rPr>
                        <a:t> Linen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Ruang</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96121" y="241549"/>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96121" y="3811878"/>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219209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6A5BDC-3277-4D60-8CF6-298455297E54}"/>
              </a:ext>
            </a:extLst>
          </p:cNvPr>
          <p:cNvGraphicFramePr>
            <a:graphicFrameLocks noGrp="1"/>
          </p:cNvGraphicFramePr>
          <p:nvPr>
            <p:extLst>
              <p:ext uri="{D42A27DB-BD31-4B8C-83A1-F6EECF244321}">
                <p14:modId xmlns:p14="http://schemas.microsoft.com/office/powerpoint/2010/main" val="961386086"/>
              </p:ext>
            </p:extLst>
          </p:nvPr>
        </p:nvGraphicFramePr>
        <p:xfrm>
          <a:off x="215156" y="986375"/>
          <a:ext cx="10121541" cy="3272252"/>
        </p:xfrm>
        <a:graphic>
          <a:graphicData uri="http://schemas.openxmlformats.org/drawingml/2006/table">
            <a:tbl>
              <a:tblPr firstRow="1" firstCol="1" bandRow="1">
                <a:tableStyleId>{93296810-A885-4BE3-A3E7-6D5BEEA58F35}</a:tableStyleId>
              </a:tblPr>
              <a:tblGrid>
                <a:gridCol w="219078">
                  <a:extLst>
                    <a:ext uri="{9D8B030D-6E8A-4147-A177-3AD203B41FA5}">
                      <a16:colId xmlns:a16="http://schemas.microsoft.com/office/drawing/2014/main" val="20000"/>
                    </a:ext>
                  </a:extLst>
                </a:gridCol>
                <a:gridCol w="2224490">
                  <a:extLst>
                    <a:ext uri="{9D8B030D-6E8A-4147-A177-3AD203B41FA5}">
                      <a16:colId xmlns:a16="http://schemas.microsoft.com/office/drawing/2014/main" val="20001"/>
                    </a:ext>
                  </a:extLst>
                </a:gridCol>
                <a:gridCol w="1067099">
                  <a:extLst>
                    <a:ext uri="{9D8B030D-6E8A-4147-A177-3AD203B41FA5}">
                      <a16:colId xmlns:a16="http://schemas.microsoft.com/office/drawing/2014/main" val="20002"/>
                    </a:ext>
                  </a:extLst>
                </a:gridCol>
                <a:gridCol w="695687">
                  <a:extLst>
                    <a:ext uri="{9D8B030D-6E8A-4147-A177-3AD203B41FA5}">
                      <a16:colId xmlns:a16="http://schemas.microsoft.com/office/drawing/2014/main" val="20003"/>
                    </a:ext>
                  </a:extLst>
                </a:gridCol>
                <a:gridCol w="657243">
                  <a:extLst>
                    <a:ext uri="{9D8B030D-6E8A-4147-A177-3AD203B41FA5}">
                      <a16:colId xmlns:a16="http://schemas.microsoft.com/office/drawing/2014/main" val="180953647"/>
                    </a:ext>
                  </a:extLst>
                </a:gridCol>
                <a:gridCol w="657243">
                  <a:extLst>
                    <a:ext uri="{9D8B030D-6E8A-4147-A177-3AD203B41FA5}">
                      <a16:colId xmlns:a16="http://schemas.microsoft.com/office/drawing/2014/main" val="2871895191"/>
                    </a:ext>
                  </a:extLst>
                </a:gridCol>
                <a:gridCol w="657243">
                  <a:extLst>
                    <a:ext uri="{9D8B030D-6E8A-4147-A177-3AD203B41FA5}">
                      <a16:colId xmlns:a16="http://schemas.microsoft.com/office/drawing/2014/main" val="3930554186"/>
                    </a:ext>
                  </a:extLst>
                </a:gridCol>
                <a:gridCol w="657243">
                  <a:extLst>
                    <a:ext uri="{9D8B030D-6E8A-4147-A177-3AD203B41FA5}">
                      <a16:colId xmlns:a16="http://schemas.microsoft.com/office/drawing/2014/main" val="458439125"/>
                    </a:ext>
                  </a:extLst>
                </a:gridCol>
                <a:gridCol w="657243">
                  <a:extLst>
                    <a:ext uri="{9D8B030D-6E8A-4147-A177-3AD203B41FA5}">
                      <a16:colId xmlns:a16="http://schemas.microsoft.com/office/drawing/2014/main" val="3895813072"/>
                    </a:ext>
                  </a:extLst>
                </a:gridCol>
                <a:gridCol w="657243">
                  <a:extLst>
                    <a:ext uri="{9D8B030D-6E8A-4147-A177-3AD203B41FA5}">
                      <a16:colId xmlns:a16="http://schemas.microsoft.com/office/drawing/2014/main" val="677854674"/>
                    </a:ext>
                  </a:extLst>
                </a:gridCol>
                <a:gridCol w="657243">
                  <a:extLst>
                    <a:ext uri="{9D8B030D-6E8A-4147-A177-3AD203B41FA5}">
                      <a16:colId xmlns:a16="http://schemas.microsoft.com/office/drawing/2014/main" val="255031936"/>
                    </a:ext>
                  </a:extLst>
                </a:gridCol>
                <a:gridCol w="657243">
                  <a:extLst>
                    <a:ext uri="{9D8B030D-6E8A-4147-A177-3AD203B41FA5}">
                      <a16:colId xmlns:a16="http://schemas.microsoft.com/office/drawing/2014/main" val="2524127475"/>
                    </a:ext>
                  </a:extLst>
                </a:gridCol>
                <a:gridCol w="657243">
                  <a:extLst>
                    <a:ext uri="{9D8B030D-6E8A-4147-A177-3AD203B41FA5}">
                      <a16:colId xmlns:a16="http://schemas.microsoft.com/office/drawing/2014/main" val="20012"/>
                    </a:ext>
                  </a:extLst>
                </a:gridCol>
              </a:tblGrid>
              <a:tr h="269423">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9423">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OKT</a:t>
                      </a:r>
                    </a:p>
                  </a:txBody>
                  <a:tcPr marL="0" marR="0" marT="0" marB="0" anchor="ctr"/>
                </a:tc>
                <a:extLst>
                  <a:ext uri="{0D108BD9-81ED-4DB2-BD59-A6C34878D82A}">
                    <a16:rowId xmlns:a16="http://schemas.microsoft.com/office/drawing/2014/main" val="10001"/>
                  </a:ext>
                </a:extLst>
              </a:tr>
              <a:tr h="705361">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38846">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1077691">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sp>
        <p:nvSpPr>
          <p:cNvPr id="6" name="TextBox 5">
            <a:extLst>
              <a:ext uri="{FF2B5EF4-FFF2-40B4-BE49-F238E27FC236}">
                <a16:creationId xmlns:a16="http://schemas.microsoft.com/office/drawing/2014/main"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AF3EE02-CE6F-4127-AAA4-D13E642F3827}"/>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pic>
        <p:nvPicPr>
          <p:cNvPr id="8" name="Picture 7">
            <a:extLst>
              <a:ext uri="{FF2B5EF4-FFF2-40B4-BE49-F238E27FC236}">
                <a16:creationId xmlns:a16="http://schemas.microsoft.com/office/drawing/2014/main" id="{E20B5850-F7FD-4A3B-9CD1-F4EFCB400960}"/>
              </a:ext>
            </a:extLst>
          </p:cNvPr>
          <p:cNvPicPr>
            <a:picLocks noChangeAspect="1"/>
          </p:cNvPicPr>
          <p:nvPr/>
        </p:nvPicPr>
        <p:blipFill>
          <a:blip r:embed="rId3"/>
          <a:stretch>
            <a:fillRect/>
          </a:stretch>
        </p:blipFill>
        <p:spPr>
          <a:xfrm>
            <a:off x="11277521" y="5885819"/>
            <a:ext cx="914479" cy="914479"/>
          </a:xfrm>
          <a:prstGeom prst="rect">
            <a:avLst/>
          </a:prstGeom>
        </p:spPr>
      </p:pic>
    </p:spTree>
    <p:extLst>
      <p:ext uri="{BB962C8B-B14F-4D97-AF65-F5344CB8AC3E}">
        <p14:creationId xmlns:p14="http://schemas.microsoft.com/office/powerpoint/2010/main" val="2790553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3133793730"/>
              </p:ext>
            </p:extLst>
          </p:nvPr>
        </p:nvGraphicFramePr>
        <p:xfrm>
          <a:off x="247173" y="1446132"/>
          <a:ext cx="11233248"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43755" y="1043296"/>
            <a:ext cx="8205115"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4163084469"/>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1244369988"/>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2085150702"/>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101,61 %</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81,28 %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83,96 %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23207214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3813105119"/>
              </p:ext>
            </p:extLst>
          </p:nvPr>
        </p:nvGraphicFramePr>
        <p:xfrm>
          <a:off x="8568955" y="2749422"/>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3437406584"/>
              </p:ext>
            </p:extLst>
          </p:nvPr>
        </p:nvGraphicFramePr>
        <p:xfrm>
          <a:off x="8568779" y="3855810"/>
          <a:ext cx="3916960" cy="1894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Slide Number Placeholder 1">
            <a:extLst>
              <a:ext uri="{FF2B5EF4-FFF2-40B4-BE49-F238E27FC236}">
                <a16:creationId xmlns:a16="http://schemas.microsoft.com/office/drawing/2014/main" id="{5B916B7D-A294-41D7-B12C-0C078ECE9506}"/>
              </a:ext>
            </a:extLst>
          </p:cNvPr>
          <p:cNvSpPr>
            <a:spLocks noGrp="1"/>
          </p:cNvSpPr>
          <p:nvPr>
            <p:ph type="sldNum" sz="quarter" idx="12"/>
          </p:nvPr>
        </p:nvSpPr>
        <p:spPr>
          <a:xfrm>
            <a:off x="-5684824" y="859306"/>
            <a:ext cx="1618674" cy="399056"/>
          </a:xfrm>
        </p:spPr>
        <p:txBody>
          <a:bodyPr/>
          <a:lstStyle/>
          <a:p>
            <a:fld id="{565CE74E-AB26-4998-AD42-012C4C1AD076}" type="slidenum">
              <a:rPr lang="zh-CN" altLang="en-US" smtClean="0"/>
              <a:t>9</a:t>
            </a:fld>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7618</TotalTime>
  <Words>12406</Words>
  <Application>Microsoft Office PowerPoint</Application>
  <PresentationFormat>Widescreen</PresentationFormat>
  <Paragraphs>7534</Paragraphs>
  <Slides>65</Slides>
  <Notes>49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等线</vt:lpstr>
      <vt:lpstr>微软雅黑</vt:lpstr>
      <vt:lpstr>Arial</vt:lpstr>
      <vt:lpstr>Arial Black</vt:lpstr>
      <vt:lpstr>Arial Narrow</vt:lpstr>
      <vt:lpstr>Calibri</vt:lpstr>
      <vt:lpstr>Calibri Light</vt:lpstr>
      <vt:lpstr>Tahoma</vt:lpstr>
      <vt:lpstr>TW Cen MT</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 RSJD Ska</cp:lastModifiedBy>
  <cp:revision>1595</cp:revision>
  <cp:lastPrinted>2020-11-23T01:26:49Z</cp:lastPrinted>
  <dcterms:created xsi:type="dcterms:W3CDTF">2019-08-28T08:39:00Z</dcterms:created>
  <dcterms:modified xsi:type="dcterms:W3CDTF">2020-11-23T01:45:05Z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