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46" r:id="rId23"/>
    <p:sldId id="318" r:id="rId24"/>
    <p:sldId id="320" r:id="rId25"/>
    <p:sldId id="319" r:id="rId26"/>
    <p:sldId id="321" r:id="rId27"/>
    <p:sldId id="355" r:id="rId28"/>
    <p:sldId id="322" r:id="rId29"/>
    <p:sldId id="352" r:id="rId30"/>
    <p:sldId id="323" r:id="rId31"/>
    <p:sldId id="324" r:id="rId32"/>
    <p:sldId id="327" r:id="rId33"/>
    <p:sldId id="354" r:id="rId34"/>
    <p:sldId id="326" r:id="rId35"/>
    <p:sldId id="353" r:id="rId36"/>
    <p:sldId id="329" r:id="rId37"/>
    <p:sldId id="330" r:id="rId38"/>
    <p:sldId id="331" r:id="rId39"/>
    <p:sldId id="332" r:id="rId40"/>
    <p:sldId id="333" r:id="rId41"/>
    <p:sldId id="334" r:id="rId42"/>
    <p:sldId id="345" r:id="rId43"/>
    <p:sldId id="335" r:id="rId44"/>
    <p:sldId id="336" r:id="rId45"/>
    <p:sldId id="344" r:id="rId46"/>
    <p:sldId id="356" r:id="rId47"/>
    <p:sldId id="337" r:id="rId48"/>
    <p:sldId id="299" r:id="rId49"/>
    <p:sldId id="338" r:id="rId50"/>
    <p:sldId id="351" r:id="rId51"/>
    <p:sldId id="328" r:id="rId52"/>
    <p:sldId id="350" r:id="rId53"/>
    <p:sldId id="339" r:id="rId54"/>
    <p:sldId id="349" r:id="rId55"/>
    <p:sldId id="340" r:id="rId56"/>
    <p:sldId id="348" r:id="rId57"/>
    <p:sldId id="343" r:id="rId58"/>
    <p:sldId id="347" r:id="rId59"/>
    <p:sldId id="342" r:id="rId60"/>
    <p:sldId id="357" r:id="rId61"/>
    <p:sldId id="341" r:id="rId62"/>
    <p:sldId id="309" r:id="rId63"/>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08F1D-FFCF-4909-A72C-F2BA53D7FBAE}" v="20" dt="2020-06-05T00:57:47.145"/>
    <p1510:client id="{0326B46E-BBD4-4420-ACCB-25B861700467}" v="99" dt="2020-06-08T06:53:13.819"/>
    <p1510:client id="{059ABDB1-3DF6-42C4-8C21-FAE68664FD12}" v="25" dt="2020-05-11T03:47:48.413"/>
    <p1510:client id="{0A96E250-83EC-4DDF-AC38-8D82474C0BBF}" v="654" dt="2020-06-09T01:50:01.445"/>
    <p1510:client id="{0B0410BE-A591-43B2-8C12-0181AD5C4215}" v="357" dt="2020-06-16T03:54:28.049"/>
    <p1510:client id="{11F91C25-398A-4AAB-8E07-B890C4AEF0DC}" v="73" dt="2020-05-11T04:30:44.356"/>
    <p1510:client id="{19DD5852-894C-4C86-A176-2AEA5E20BE30}" v="31" dt="2020-06-04T04:14:07.978"/>
    <p1510:client id="{1B689C44-5ABD-4439-8D51-B02B6BA5AD79}" v="4" dt="2020-06-09T00:48:31.149"/>
    <p1510:client id="{294AAA5E-30E1-48D8-8354-600CC334FE32}" v="52" dt="2020-06-16T04:06:20.935"/>
    <p1510:client id="{2C3EFFE2-0650-48FD-925E-493E3FCE2DB7}" v="194" dt="2020-06-08T03:59:46.099"/>
    <p1510:client id="{35A3E61E-F5D5-43AA-ACEC-91DD542487EB}" v="54" dt="2020-05-11T03:43:30.801"/>
    <p1510:client id="{37F343ED-8570-4FC5-8647-C1C0374C7584}" v="52" dt="2020-06-10T01:36:29.031"/>
    <p1510:client id="{3B92108B-6871-4045-8C61-7CE5058C2A83}" v="380" dt="2020-06-03T01:25:44.451"/>
    <p1510:client id="{3EFCE601-D0FA-49C8-89DB-D72504339B4D}" v="36" dt="2020-06-23T01:11:24.803"/>
    <p1510:client id="{4626FB57-7F4C-4196-ACC6-4919C6241897}" v="18" dt="2020-06-17T07:07:54.893"/>
    <p1510:client id="{4A9EB39E-DE66-4F98-872D-887DB28621DF}" v="146" dt="2020-04-06T02:09:48.860"/>
    <p1510:client id="{4BCDF068-45B3-457B-BC0F-7919C4B68484}" v="78" dt="2020-04-09T04:20:38.527"/>
    <p1510:client id="{506479CB-965B-42A3-94C3-B48EB8FD4432}" v="45" dt="2020-04-07T02:17:42.464"/>
    <p1510:client id="{5874D08F-777F-4EFE-B772-AF648F9EA174}" v="297" dt="2020-04-07T06:36:53.097"/>
    <p1510:client id="{5B4C1941-69CA-49E9-9337-04E17E2FF8FD}" v="238" dt="2020-05-06T02:14:08.970"/>
    <p1510:client id="{5EEFC9F7-E963-4F2A-B0DE-FC2E880DE73A}" v="305" dt="2020-04-09T00:38:35.328"/>
    <p1510:client id="{646683AC-DBE5-472C-972E-A37876743A50}" v="11" dt="2020-05-22T01:28:52.445"/>
    <p1510:client id="{6D8C9794-F5DB-4544-B7EB-E781869F6B84}" v="65" dt="2020-05-22T02:22:58.437"/>
    <p1510:client id="{6E1DF857-E629-499E-AA1A-4F17C408DBDF}" v="90" dt="2020-04-30T05:38:44.826"/>
    <p1510:client id="{7087199D-781D-475A-99B7-4E8395C9EB8F}" v="153" dt="2020-04-07T06:56:37.228"/>
    <p1510:client id="{7483CC29-7A05-4152-AEAB-63CE4E86823B}" v="1" dt="2020-06-10T01:54:12.026"/>
    <p1510:client id="{7E2E3EE8-1826-4A25-BD0B-3664CB65B1D0}" v="129" dt="2020-06-08T03:20:10.892"/>
    <p1510:client id="{8048DC29-0A9D-40DC-9B48-21899B92AA3C}" v="4" dt="2020-06-05T00:54:28.222"/>
    <p1510:client id="{8CF5698C-15AB-4ABF-BEF0-E55518777502}" v="126" dt="2020-05-04T06:25:03.233"/>
    <p1510:client id="{8ECF7D17-D916-4F36-812E-20CA46D54755}" v="3" dt="2020-04-08T01:34:18.407"/>
    <p1510:client id="{90997941-6F6A-474A-A605-BDF7B91D181F}" v="48" dt="2020-05-22T04:40:25.544"/>
    <p1510:client id="{93D526E7-32F6-409D-82D6-F3CB5849B074}" v="1040" dt="2020-04-09T01:50:02.204"/>
    <p1510:client id="{9868C858-185D-482E-8ED5-655D62496B9E}" v="87" dt="2020-04-07T01:33:46.670"/>
    <p1510:client id="{9CF10395-858A-4D7F-8519-38FA7E4306AE}" v="104" dt="2020-05-28T03:48:24.902"/>
    <p1510:client id="{9D043D38-2875-4E14-9583-4BA37F9C0BDC}" v="236" dt="2020-04-06T08:13:27.397"/>
    <p1510:client id="{9D79243E-F87D-437E-9DF3-48EF48D7F0AC}" v="95" dt="2020-04-07T03:32:16.972"/>
    <p1510:client id="{A4606A99-B70A-4BC4-B7FD-C6BC4B6E303E}" v="513" dt="2020-04-08T01:18:13.042"/>
    <p1510:client id="{A5C82A0C-7748-4BD9-90B5-0113E0B9ACB1}" v="115" dt="2020-04-07T04:36:36.726"/>
    <p1510:client id="{A6390ADF-BD54-48A9-BC7E-3DDDEB38A24D}" v="1" dt="2020-06-11T07:59:07.442"/>
    <p1510:client id="{B30E78C1-9267-43E1-AE6E-15113FC2DDAC}" v="48" dt="2020-06-10T02:10:21.370"/>
    <p1510:client id="{B777F97F-7B96-49D6-AD78-78C1AE615BC6}" v="32" dt="2020-05-11T04:09:00.566"/>
    <p1510:client id="{B7E8C464-3A80-404B-9559-49501B5528DE}" v="327" dt="2020-05-04T02:52:10.053"/>
    <p1510:client id="{B87EA900-414D-4AB6-9D80-A3AE2C47ED70}" v="49" dt="2020-06-08T02:22:25.285"/>
    <p1510:client id="{B9E39A04-26B1-4BB0-8968-37B4D56EE57B}" v="43" dt="2020-05-22T06:34:58.528"/>
    <p1510:client id="{BDCAB942-FE85-437A-A1C3-262B28B7D057}" v="249" dt="2020-06-08T02:04:02.636"/>
    <p1510:client id="{BDF6B01D-585D-4790-BAF2-45570EC956FB}" v="276" dt="2020-04-07T02:53:12.163"/>
    <p1510:client id="{BE0F086F-4908-49A4-8530-66944FDD0A9F}" v="4" dt="2020-05-06T03:03:19.116"/>
    <p1510:client id="{CCB833FA-4FBE-4C10-8EE1-5010901E03F0}" v="123" dt="2020-04-07T02:42:52.269"/>
    <p1510:client id="{D2223D72-4CAE-4C51-B49A-C82AC81EB0D9}" v="350" dt="2020-06-18T02:44:21.238"/>
    <p1510:client id="{D4DF4137-D6F9-41DE-80CE-802A0288986A}" v="53" dt="2020-05-27T01:24:04.474"/>
    <p1510:client id="{D506C311-3888-411A-A550-80662BC62223}" v="91" dt="2020-06-08T02:29:21.788"/>
    <p1510:client id="{D96F781F-9E4E-401D-8007-F578E01FA285}" v="29" dt="2020-06-09T02:39:48.326"/>
    <p1510:client id="{DB9B4C3F-1D35-4622-8E63-6E1DFED7EAC4}" v="46" dt="2020-06-09T02:28:01.756"/>
    <p1510:client id="{E96819D5-F1BC-4977-9275-AF85A1A17D0A}" v="2" dt="2020-06-29T01:17:47.160"/>
    <p1510:client id="{ED302A5D-1CEC-4180-86EB-16B1C3E88396}" v="188" dt="2020-05-26T03:42:02.192"/>
    <p1510:client id="{FBEA6701-4E49-45E9-9090-45C4E377809F}" v="327" dt="2020-06-03T03:47:47.71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1897" autoAdjust="0"/>
  </p:normalViewPr>
  <p:slideViewPr>
    <p:cSldViewPr snapToGrid="0">
      <p:cViewPr varScale="1">
        <p:scale>
          <a:sx n="72" d="100"/>
          <a:sy n="72" d="100"/>
        </p:scale>
        <p:origin x="642" y="7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B92108B-6871-4045-8C61-7CE5058C2A83}"/>
    <pc:docChg chg="modSld">
      <pc:chgData name="" userId="" providerId="" clId="Web-{3B92108B-6871-4045-8C61-7CE5058C2A83}" dt="2020-06-03T01:25:22.154" v="267"/>
      <pc:docMkLst>
        <pc:docMk/>
      </pc:docMkLst>
      <pc:sldChg chg="modSp">
        <pc:chgData name="" userId="" providerId="" clId="Web-{3B92108B-6871-4045-8C61-7CE5058C2A83}" dt="2020-06-03T01:06:09.674" v="22" actId="20577"/>
        <pc:sldMkLst>
          <pc:docMk/>
          <pc:sldMk cId="0" sldId="274"/>
        </pc:sldMkLst>
        <pc:spChg chg="mod">
          <ac:chgData name="" userId="" providerId="" clId="Web-{3B92108B-6871-4045-8C61-7CE5058C2A83}" dt="2020-06-03T01:06:09.674" v="22" actId="20577"/>
          <ac:spMkLst>
            <pc:docMk/>
            <pc:sldMk cId="0" sldId="274"/>
            <ac:spMk id="6" creationId="{00000000-0000-0000-0000-000000000000}"/>
          </ac:spMkLst>
        </pc:spChg>
      </pc:sldChg>
      <pc:sldChg chg="modSp">
        <pc:chgData name="" userId="" providerId="" clId="Web-{3B92108B-6871-4045-8C61-7CE5058C2A83}" dt="2020-06-03T01:17:06.773" v="223"/>
        <pc:sldMkLst>
          <pc:docMk/>
          <pc:sldMk cId="813449840" sldId="316"/>
        </pc:sldMkLst>
        <pc:graphicFrameChg chg="mod modGraphic">
          <ac:chgData name="" userId="" providerId="" clId="Web-{3B92108B-6871-4045-8C61-7CE5058C2A83}" dt="2020-06-03T01:16:02.741" v="207"/>
          <ac:graphicFrameMkLst>
            <pc:docMk/>
            <pc:sldMk cId="813449840" sldId="316"/>
            <ac:graphicFrameMk id="4" creationId="{2DBFF443-1667-4E09-8FE0-11D9846996C2}"/>
          </ac:graphicFrameMkLst>
        </pc:graphicFrameChg>
        <pc:graphicFrameChg chg="mod modGraphic">
          <ac:chgData name="" userId="" providerId="" clId="Web-{3B92108B-6871-4045-8C61-7CE5058C2A83}" dt="2020-06-03T01:16:46.007" v="215"/>
          <ac:graphicFrameMkLst>
            <pc:docMk/>
            <pc:sldMk cId="813449840" sldId="316"/>
            <ac:graphicFrameMk id="10" creationId="{FF3A40EC-2DCF-4C63-8323-9DAB10DE1C67}"/>
          </ac:graphicFrameMkLst>
        </pc:graphicFrameChg>
        <pc:graphicFrameChg chg="mod modGraphic">
          <ac:chgData name="" userId="" providerId="" clId="Web-{3B92108B-6871-4045-8C61-7CE5058C2A83}" dt="2020-06-03T01:17:06.773" v="223"/>
          <ac:graphicFrameMkLst>
            <pc:docMk/>
            <pc:sldMk cId="813449840" sldId="316"/>
            <ac:graphicFrameMk id="12" creationId="{F56B7AE7-B537-4A81-B893-39F9D976F77A}"/>
          </ac:graphicFrameMkLst>
        </pc:graphicFrameChg>
      </pc:sldChg>
      <pc:sldChg chg="modSp">
        <pc:chgData name="" userId="" providerId="" clId="Web-{3B92108B-6871-4045-8C61-7CE5058C2A83}" dt="2020-06-03T01:25:22.154" v="267"/>
        <pc:sldMkLst>
          <pc:docMk/>
          <pc:sldMk cId="1341029541" sldId="318"/>
        </pc:sldMkLst>
        <pc:graphicFrameChg chg="mod modGraphic">
          <ac:chgData name="" userId="" providerId="" clId="Web-{3B92108B-6871-4045-8C61-7CE5058C2A83}" dt="2020-06-03T01:17:31.570" v="257"/>
          <ac:graphicFrameMkLst>
            <pc:docMk/>
            <pc:sldMk cId="1341029541" sldId="318"/>
            <ac:graphicFrameMk id="9" creationId="{58C3A3C4-9901-4C88-917F-F0CD70E3DAC6}"/>
          </ac:graphicFrameMkLst>
        </pc:graphicFrameChg>
        <pc:graphicFrameChg chg="mod modGraphic">
          <ac:chgData name="" userId="" providerId="" clId="Web-{3B92108B-6871-4045-8C61-7CE5058C2A83}" dt="2020-06-03T01:25:22.154" v="267"/>
          <ac:graphicFrameMkLst>
            <pc:docMk/>
            <pc:sldMk cId="1341029541" sldId="318"/>
            <ac:graphicFrameMk id="16" creationId="{F9F4E549-241B-4B40-9DEB-D094D8D1F310}"/>
          </ac:graphicFrameMkLst>
        </pc:graphicFrameChg>
      </pc:sldChg>
      <pc:sldChg chg="modSp">
        <pc:chgData name="" userId="" providerId="" clId="Web-{3B92108B-6871-4045-8C61-7CE5058C2A83}" dt="2020-06-03T01:11:43.958" v="104"/>
        <pc:sldMkLst>
          <pc:docMk/>
          <pc:sldMk cId="2987484316" sldId="321"/>
        </pc:sldMkLst>
        <pc:graphicFrameChg chg="mod modGraphic">
          <ac:chgData name="" userId="" providerId="" clId="Web-{3B92108B-6871-4045-8C61-7CE5058C2A83}" dt="2020-06-03T01:11:43.958" v="104"/>
          <ac:graphicFrameMkLst>
            <pc:docMk/>
            <pc:sldMk cId="2987484316" sldId="321"/>
            <ac:graphicFrameMk id="3" creationId="{109BD025-8D54-4A19-B717-FE3A5F952A4B}"/>
          </ac:graphicFrameMkLst>
        </pc:graphicFrameChg>
        <pc:graphicFrameChg chg="mod modGraphic">
          <ac:chgData name="" userId="" providerId="" clId="Web-{3B92108B-6871-4045-8C61-7CE5058C2A83}" dt="2020-06-03T01:11:14.926" v="98"/>
          <ac:graphicFrameMkLst>
            <pc:docMk/>
            <pc:sldMk cId="2987484316" sldId="321"/>
            <ac:graphicFrameMk id="5" creationId="{317CB333-81C6-4C6C-B2F2-B6B64EB1D0E0}"/>
          </ac:graphicFrameMkLst>
        </pc:graphicFrameChg>
      </pc:sldChg>
      <pc:sldChg chg="modSp">
        <pc:chgData name="" userId="" providerId="" clId="Web-{3B92108B-6871-4045-8C61-7CE5058C2A83}" dt="2020-06-03T01:13:05.036" v="136"/>
        <pc:sldMkLst>
          <pc:docMk/>
          <pc:sldMk cId="3000338659" sldId="322"/>
        </pc:sldMkLst>
        <pc:graphicFrameChg chg="mod modGraphic">
          <ac:chgData name="" userId="" providerId="" clId="Web-{3B92108B-6871-4045-8C61-7CE5058C2A83}" dt="2020-06-03T01:13:00.021" v="132"/>
          <ac:graphicFrameMkLst>
            <pc:docMk/>
            <pc:sldMk cId="3000338659" sldId="322"/>
            <ac:graphicFrameMk id="3" creationId="{646A3B5F-EFEB-4E0D-8DC7-9BF8CF67573D}"/>
          </ac:graphicFrameMkLst>
        </pc:graphicFrameChg>
        <pc:graphicFrameChg chg="mod modGraphic">
          <ac:chgData name="" userId="" providerId="" clId="Web-{3B92108B-6871-4045-8C61-7CE5058C2A83}" dt="2020-06-03T01:13:05.036" v="136"/>
          <ac:graphicFrameMkLst>
            <pc:docMk/>
            <pc:sldMk cId="3000338659" sldId="322"/>
            <ac:graphicFrameMk id="6" creationId="{A4CDD32A-8BC0-4B41-B7D1-0F60EF96DDDA}"/>
          </ac:graphicFrameMkLst>
        </pc:graphicFrameChg>
      </pc:sldChg>
      <pc:sldChg chg="modSp">
        <pc:chgData name="" userId="" providerId="" clId="Web-{3B92108B-6871-4045-8C61-7CE5058C2A83}" dt="2020-06-03T01:13:29.443" v="142"/>
        <pc:sldMkLst>
          <pc:docMk/>
          <pc:sldMk cId="2895048437" sldId="323"/>
        </pc:sldMkLst>
        <pc:graphicFrameChg chg="mod modGraphic">
          <ac:chgData name="" userId="" providerId="" clId="Web-{3B92108B-6871-4045-8C61-7CE5058C2A83}" dt="2020-06-03T01:13:29.443" v="142"/>
          <ac:graphicFrameMkLst>
            <pc:docMk/>
            <pc:sldMk cId="2895048437" sldId="323"/>
            <ac:graphicFrameMk id="4" creationId="{8C26713A-40E9-4D49-A290-C0392C1E3821}"/>
          </ac:graphicFrameMkLst>
        </pc:graphicFrameChg>
      </pc:sldChg>
      <pc:sldChg chg="modSp">
        <pc:chgData name="" userId="" providerId="" clId="Web-{3B92108B-6871-4045-8C61-7CE5058C2A83}" dt="2020-06-03T01:13:57.474" v="150"/>
        <pc:sldMkLst>
          <pc:docMk/>
          <pc:sldMk cId="3068829259" sldId="324"/>
        </pc:sldMkLst>
        <pc:graphicFrameChg chg="mod modGraphic">
          <ac:chgData name="" userId="" providerId="" clId="Web-{3B92108B-6871-4045-8C61-7CE5058C2A83}" dt="2020-06-03T01:13:57.474" v="150"/>
          <ac:graphicFrameMkLst>
            <pc:docMk/>
            <pc:sldMk cId="3068829259" sldId="324"/>
            <ac:graphicFrameMk id="2" creationId="{8263502F-E394-4E86-AABF-13674409AE44}"/>
          </ac:graphicFrameMkLst>
        </pc:graphicFrameChg>
      </pc:sldChg>
      <pc:sldChg chg="modSp">
        <pc:chgData name="" userId="" providerId="" clId="Web-{3B92108B-6871-4045-8C61-7CE5058C2A83}" dt="2020-06-03T01:14:45.631" v="179"/>
        <pc:sldMkLst>
          <pc:docMk/>
          <pc:sldMk cId="1739840318" sldId="326"/>
        </pc:sldMkLst>
        <pc:graphicFrameChg chg="mod modGraphic">
          <ac:chgData name="" userId="" providerId="" clId="Web-{3B92108B-6871-4045-8C61-7CE5058C2A83}" dt="2020-06-03T01:14:45.631" v="179"/>
          <ac:graphicFrameMkLst>
            <pc:docMk/>
            <pc:sldMk cId="1739840318" sldId="326"/>
            <ac:graphicFrameMk id="4" creationId="{443A8222-6CC6-4A71-928B-3736633C9C39}"/>
          </ac:graphicFrameMkLst>
        </pc:graphicFrameChg>
        <pc:graphicFrameChg chg="mod modGraphic">
          <ac:chgData name="" userId="" providerId="" clId="Web-{3B92108B-6871-4045-8C61-7CE5058C2A83}" dt="2020-06-03T01:14:17.693" v="169"/>
          <ac:graphicFrameMkLst>
            <pc:docMk/>
            <pc:sldMk cId="1739840318" sldId="326"/>
            <ac:graphicFrameMk id="5" creationId="{4181BA5F-99AE-4203-AAF3-FA826DDBE1EF}"/>
          </ac:graphicFrameMkLst>
        </pc:graphicFrameChg>
      </pc:sldChg>
      <pc:sldChg chg="modSp">
        <pc:chgData name="" userId="" providerId="" clId="Web-{3B92108B-6871-4045-8C61-7CE5058C2A83}" dt="2020-06-03T01:15:11.053" v="197"/>
        <pc:sldMkLst>
          <pc:docMk/>
          <pc:sldMk cId="929935775" sldId="327"/>
        </pc:sldMkLst>
        <pc:graphicFrameChg chg="mod modGraphic">
          <ac:chgData name="" userId="" providerId="" clId="Web-{3B92108B-6871-4045-8C61-7CE5058C2A83}" dt="2020-06-03T01:15:11.053" v="197"/>
          <ac:graphicFrameMkLst>
            <pc:docMk/>
            <pc:sldMk cId="929935775" sldId="327"/>
            <ac:graphicFrameMk id="2" creationId="{9E61D657-FA72-4590-942B-9C51D1874337}"/>
          </ac:graphicFrameMkLst>
        </pc:graphicFrameChg>
      </pc:sldChg>
    </pc:docChg>
  </pc:docChgLst>
  <pc:docChgLst>
    <pc:chgData clId="Web-{7E2E3EE8-1826-4A25-BD0B-3664CB65B1D0}"/>
    <pc:docChg chg="modSld">
      <pc:chgData name="" userId="" providerId="" clId="Web-{7E2E3EE8-1826-4A25-BD0B-3664CB65B1D0}" dt="2020-06-08T03:19:11.548" v="100"/>
      <pc:docMkLst>
        <pc:docMk/>
      </pc:docMkLst>
      <pc:sldChg chg="delSp">
        <pc:chgData name="" userId="" providerId="" clId="Web-{7E2E3EE8-1826-4A25-BD0B-3664CB65B1D0}" dt="2020-06-08T03:10:00.575" v="0"/>
        <pc:sldMkLst>
          <pc:docMk/>
          <pc:sldMk cId="813449840" sldId="316"/>
        </pc:sldMkLst>
        <pc:graphicFrameChg chg="del">
          <ac:chgData name="" userId="" providerId="" clId="Web-{7E2E3EE8-1826-4A25-BD0B-3664CB65B1D0}" dt="2020-06-08T03:10:00.575" v="0"/>
          <ac:graphicFrameMkLst>
            <pc:docMk/>
            <pc:sldMk cId="813449840" sldId="316"/>
            <ac:graphicFrameMk id="6" creationId="{2D7A1BC8-33EF-4237-86EA-9401ED2DC97D}"/>
          </ac:graphicFrameMkLst>
        </pc:graphicFrameChg>
      </pc:sldChg>
      <pc:sldChg chg="modSp">
        <pc:chgData name="" userId="" providerId="" clId="Web-{7E2E3EE8-1826-4A25-BD0B-3664CB65B1D0}" dt="2020-06-08T03:15:58.531" v="59" actId="1076"/>
        <pc:sldMkLst>
          <pc:docMk/>
          <pc:sldMk cId="1341029541" sldId="318"/>
        </pc:sldMkLst>
        <pc:spChg chg="mod">
          <ac:chgData name="" userId="" providerId="" clId="Web-{7E2E3EE8-1826-4A25-BD0B-3664CB65B1D0}" dt="2020-06-08T03:11:59.341" v="27" actId="1076"/>
          <ac:spMkLst>
            <pc:docMk/>
            <pc:sldMk cId="1341029541" sldId="318"/>
            <ac:spMk id="14" creationId="{3A88E5AA-4302-4F1D-AB1D-497B53CB0548}"/>
          </ac:spMkLst>
        </pc:spChg>
        <pc:graphicFrameChg chg="mod modGraphic">
          <ac:chgData name="" userId="" providerId="" clId="Web-{7E2E3EE8-1826-4A25-BD0B-3664CB65B1D0}" dt="2020-06-08T03:15:58.531" v="59" actId="1076"/>
          <ac:graphicFrameMkLst>
            <pc:docMk/>
            <pc:sldMk cId="1341029541" sldId="318"/>
            <ac:graphicFrameMk id="9" creationId="{58C3A3C4-9901-4C88-917F-F0CD70E3DAC6}"/>
          </ac:graphicFrameMkLst>
        </pc:graphicFrameChg>
      </pc:sldChg>
      <pc:sldChg chg="modSp">
        <pc:chgData name="" userId="" providerId="" clId="Web-{7E2E3EE8-1826-4A25-BD0B-3664CB65B1D0}" dt="2020-06-08T03:19:11.548" v="100"/>
        <pc:sldMkLst>
          <pc:docMk/>
          <pc:sldMk cId="3420405874" sldId="340"/>
        </pc:sldMkLst>
        <pc:graphicFrameChg chg="mod modGraphic">
          <ac:chgData name="" userId="" providerId="" clId="Web-{7E2E3EE8-1826-4A25-BD0B-3664CB65B1D0}" dt="2020-06-08T03:19:11.548" v="100"/>
          <ac:graphicFrameMkLst>
            <pc:docMk/>
            <pc:sldMk cId="3420405874" sldId="340"/>
            <ac:graphicFrameMk id="3" creationId="{61E87447-1D1F-4AAA-ADD1-B1E3625374DC}"/>
          </ac:graphicFrameMkLst>
        </pc:graphicFrameChg>
      </pc:sldChg>
    </pc:docChg>
  </pc:docChgLst>
  <pc:docChgLst>
    <pc:chgData clId="Web-{B9E39A04-26B1-4BB0-8968-37B4D56EE57B}"/>
    <pc:docChg chg="modSld">
      <pc:chgData name="" userId="" providerId="" clId="Web-{B9E39A04-26B1-4BB0-8968-37B4D56EE57B}" dt="2020-05-22T06:34:56.481" v="25"/>
      <pc:docMkLst>
        <pc:docMk/>
      </pc:docMkLst>
      <pc:sldChg chg="modSp">
        <pc:chgData name="" userId="" providerId="" clId="Web-{B9E39A04-26B1-4BB0-8968-37B4D56EE57B}" dt="2020-05-22T06:34:56.481" v="25"/>
        <pc:sldMkLst>
          <pc:docMk/>
          <pc:sldMk cId="929935775" sldId="327"/>
        </pc:sldMkLst>
        <pc:graphicFrameChg chg="mod modGraphic">
          <ac:chgData name="" userId="" providerId="" clId="Web-{B9E39A04-26B1-4BB0-8968-37B4D56EE57B}" dt="2020-05-22T06:34:56.481" v="25"/>
          <ac:graphicFrameMkLst>
            <pc:docMk/>
            <pc:sldMk cId="929935775" sldId="327"/>
            <ac:graphicFrameMk id="2" creationId="{9E61D657-FA72-4590-942B-9C51D1874337}"/>
          </ac:graphicFrameMkLst>
        </pc:graphicFrameChg>
      </pc:sldChg>
    </pc:docChg>
  </pc:docChgLst>
  <pc:docChgLst>
    <pc:chgData clId="Web-{9868C858-185D-482E-8ED5-655D62496B9E}"/>
    <pc:docChg chg="modSld">
      <pc:chgData name="" userId="" providerId="" clId="Web-{9868C858-185D-482E-8ED5-655D62496B9E}" dt="2020-04-07T01:33:44.170" v="55"/>
      <pc:docMkLst>
        <pc:docMk/>
      </pc:docMkLst>
      <pc:sldChg chg="modSp">
        <pc:chgData name="" userId="" providerId="" clId="Web-{9868C858-185D-482E-8ED5-655D62496B9E}" dt="2020-04-07T01:33:44.170" v="55"/>
        <pc:sldMkLst>
          <pc:docMk/>
          <pc:sldMk cId="2987484316" sldId="321"/>
        </pc:sldMkLst>
        <pc:graphicFrameChg chg="mod modGraphic">
          <ac:chgData name="" userId="" providerId="" clId="Web-{9868C858-185D-482E-8ED5-655D62496B9E}" dt="2020-04-07T01:33:44.170" v="55"/>
          <ac:graphicFrameMkLst>
            <pc:docMk/>
            <pc:sldMk cId="2987484316" sldId="321"/>
            <ac:graphicFrameMk id="3" creationId="{109BD025-8D54-4A19-B717-FE3A5F952A4B}"/>
          </ac:graphicFrameMkLst>
        </pc:graphicFrameChg>
      </pc:sldChg>
    </pc:docChg>
  </pc:docChgLst>
  <pc:docChgLst>
    <pc:chgData clId="Web-{B87EA900-414D-4AB6-9D80-A3AE2C47ED70}"/>
    <pc:docChg chg="modSld">
      <pc:chgData name="" userId="" providerId="" clId="Web-{B87EA900-414D-4AB6-9D80-A3AE2C47ED70}" dt="2020-06-08T02:22:00.050" v="44"/>
      <pc:docMkLst>
        <pc:docMk/>
      </pc:docMkLst>
      <pc:sldChg chg="modSp">
        <pc:chgData name="" userId="" providerId="" clId="Web-{B87EA900-414D-4AB6-9D80-A3AE2C47ED70}" dt="2020-06-08T02:22:00.050" v="44"/>
        <pc:sldMkLst>
          <pc:docMk/>
          <pc:sldMk cId="3858784956" sldId="343"/>
        </pc:sldMkLst>
        <pc:graphicFrameChg chg="mod modGraphic">
          <ac:chgData name="" userId="" providerId="" clId="Web-{B87EA900-414D-4AB6-9D80-A3AE2C47ED70}" dt="2020-06-08T02:22:00.050" v="44"/>
          <ac:graphicFrameMkLst>
            <pc:docMk/>
            <pc:sldMk cId="3858784956" sldId="343"/>
            <ac:graphicFrameMk id="3" creationId="{7FC95D06-521A-4F06-976C-D8B1B44F1336}"/>
          </ac:graphicFrameMkLst>
        </pc:graphicFrameChg>
      </pc:sldChg>
    </pc:docChg>
  </pc:docChgLst>
  <pc:docChgLst>
    <pc:chgData clId="Web-{059ABDB1-3DF6-42C4-8C21-FAE68664FD12}"/>
    <pc:docChg chg="modSld">
      <pc:chgData name="" userId="" providerId="" clId="Web-{059ABDB1-3DF6-42C4-8C21-FAE68664FD12}" dt="2020-05-11T03:47:46.475" v="21"/>
      <pc:docMkLst>
        <pc:docMk/>
      </pc:docMkLst>
      <pc:sldChg chg="modSp">
        <pc:chgData name="" userId="" providerId="" clId="Web-{059ABDB1-3DF6-42C4-8C21-FAE68664FD12}" dt="2020-05-11T03:47:46.475" v="21"/>
        <pc:sldMkLst>
          <pc:docMk/>
          <pc:sldMk cId="3420405874" sldId="340"/>
        </pc:sldMkLst>
        <pc:graphicFrameChg chg="mod modGraphic">
          <ac:chgData name="" userId="" providerId="" clId="Web-{059ABDB1-3DF6-42C4-8C21-FAE68664FD12}" dt="2020-05-11T03:47:46.475" v="21"/>
          <ac:graphicFrameMkLst>
            <pc:docMk/>
            <pc:sldMk cId="3420405874" sldId="340"/>
            <ac:graphicFrameMk id="8" creationId="{0E5FB4F9-9BC7-4B3B-B7A7-FD4E59E5EEBF}"/>
          </ac:graphicFrameMkLst>
        </pc:graphicFrameChg>
      </pc:sldChg>
    </pc:docChg>
  </pc:docChgLst>
  <pc:docChgLst>
    <pc:chgData clId="Web-{CCB833FA-4FBE-4C10-8EE1-5010901E03F0}"/>
    <pc:docChg chg="modSld">
      <pc:chgData name="" userId="" providerId="" clId="Web-{CCB833FA-4FBE-4C10-8EE1-5010901E03F0}" dt="2020-04-07T02:42:46.207" v="96"/>
      <pc:docMkLst>
        <pc:docMk/>
      </pc:docMkLst>
      <pc:sldChg chg="modSp">
        <pc:chgData name="" userId="" providerId="" clId="Web-{CCB833FA-4FBE-4C10-8EE1-5010901E03F0}" dt="2020-04-07T02:42:46.207" v="96"/>
        <pc:sldMkLst>
          <pc:docMk/>
          <pc:sldMk cId="3068829259" sldId="324"/>
        </pc:sldMkLst>
        <pc:graphicFrameChg chg="mod modGraphic">
          <ac:chgData name="" userId="" providerId="" clId="Web-{CCB833FA-4FBE-4C10-8EE1-5010901E03F0}" dt="2020-04-07T02:42:46.207" v="96"/>
          <ac:graphicFrameMkLst>
            <pc:docMk/>
            <pc:sldMk cId="3068829259" sldId="324"/>
            <ac:graphicFrameMk id="2" creationId="{8263502F-E394-4E86-AABF-13674409AE44}"/>
          </ac:graphicFrameMkLst>
        </pc:graphicFrameChg>
      </pc:sldChg>
    </pc:docChg>
  </pc:docChgLst>
  <pc:docChgLst>
    <pc:chgData clId="Web-{4A9EB39E-DE66-4F98-872D-887DB28621DF}"/>
    <pc:docChg chg="modSld">
      <pc:chgData name="" userId="" providerId="" clId="Web-{4A9EB39E-DE66-4F98-872D-887DB28621DF}" dt="2020-04-06T02:09:47.094" v="96"/>
      <pc:docMkLst>
        <pc:docMk/>
      </pc:docMkLst>
      <pc:sldChg chg="addSp delSp modSp">
        <pc:chgData name="" userId="" providerId="" clId="Web-{4A9EB39E-DE66-4F98-872D-887DB28621DF}" dt="2020-04-06T02:09:47.094" v="96"/>
        <pc:sldMkLst>
          <pc:docMk/>
          <pc:sldMk cId="813449840" sldId="316"/>
        </pc:sldMkLst>
        <pc:graphicFrameChg chg="add del mod">
          <ac:chgData name="" userId="" providerId="" clId="Web-{4A9EB39E-DE66-4F98-872D-887DB28621DF}" dt="2020-04-06T02:07:19.594" v="39"/>
          <ac:graphicFrameMkLst>
            <pc:docMk/>
            <pc:sldMk cId="813449840" sldId="316"/>
            <ac:graphicFrameMk id="6" creationId="{A977D60D-8A72-4723-A845-4D81E3B7BD40}"/>
          </ac:graphicFrameMkLst>
        </pc:graphicFrameChg>
        <pc:graphicFrameChg chg="mod modGraphic">
          <ac:chgData name="" userId="" providerId="" clId="Web-{4A9EB39E-DE66-4F98-872D-887DB28621DF}" dt="2020-04-06T02:09:47.094" v="96"/>
          <ac:graphicFrameMkLst>
            <pc:docMk/>
            <pc:sldMk cId="813449840" sldId="316"/>
            <ac:graphicFrameMk id="12" creationId="{F56B7AE7-B537-4A81-B893-39F9D976F77A}"/>
          </ac:graphicFrameMkLst>
        </pc:graphicFrameChg>
      </pc:sldChg>
    </pc:docChg>
  </pc:docChgLst>
  <pc:docChgLst>
    <pc:chgData clId="Web-{D4DF4137-D6F9-41DE-80CE-802A0288986A}"/>
    <pc:docChg chg="modSld">
      <pc:chgData name="" userId="" providerId="" clId="Web-{D4DF4137-D6F9-41DE-80CE-802A0288986A}" dt="2020-05-27T01:09:06.768" v="11"/>
      <pc:docMkLst>
        <pc:docMk/>
      </pc:docMkLst>
      <pc:sldChg chg="modSp">
        <pc:chgData name="" userId="" providerId="" clId="Web-{D4DF4137-D6F9-41DE-80CE-802A0288986A}" dt="2020-05-27T01:08:02.971" v="5"/>
        <pc:sldMkLst>
          <pc:docMk/>
          <pc:sldMk cId="0" sldId="291"/>
        </pc:sldMkLst>
        <pc:graphicFrameChg chg="mod modGraphic">
          <ac:chgData name="" userId="" providerId="" clId="Web-{D4DF4137-D6F9-41DE-80CE-802A0288986A}" dt="2020-05-27T01:08:02.971" v="5"/>
          <ac:graphicFrameMkLst>
            <pc:docMk/>
            <pc:sldMk cId="0" sldId="291"/>
            <ac:graphicFrameMk id="48" creationId="{B255C18E-2EE6-4309-A8EC-A424771374B8}"/>
          </ac:graphicFrameMkLst>
        </pc:graphicFrameChg>
      </pc:sldChg>
      <pc:sldChg chg="modSp">
        <pc:chgData name="" userId="" providerId="" clId="Web-{D4DF4137-D6F9-41DE-80CE-802A0288986A}" dt="2020-05-27T01:09:06.768" v="11"/>
        <pc:sldMkLst>
          <pc:docMk/>
          <pc:sldMk cId="0" sldId="293"/>
        </pc:sldMkLst>
        <pc:spChg chg="mod">
          <ac:chgData name="" userId="" providerId="" clId="Web-{D4DF4137-D6F9-41DE-80CE-802A0288986A}" dt="2020-05-27T01:08:52.987" v="10" actId="14100"/>
          <ac:spMkLst>
            <pc:docMk/>
            <pc:sldMk cId="0" sldId="293"/>
            <ac:spMk id="38" creationId="{F8AFB39D-1118-4FCA-AD86-CBFECBB6A168}"/>
          </ac:spMkLst>
        </pc:spChg>
        <pc:graphicFrameChg chg="modGraphic">
          <ac:chgData name="" userId="" providerId="" clId="Web-{D4DF4137-D6F9-41DE-80CE-802A0288986A}" dt="2020-05-27T01:09:06.768" v="11"/>
          <ac:graphicFrameMkLst>
            <pc:docMk/>
            <pc:sldMk cId="0" sldId="293"/>
            <ac:graphicFrameMk id="40" creationId="{DB6E2A8F-0576-43E3-85DC-A45BD932B15B}"/>
          </ac:graphicFrameMkLst>
        </pc:graphicFrameChg>
      </pc:sldChg>
    </pc:docChg>
  </pc:docChgLst>
  <pc:docChgLst>
    <pc:chgData clId="Web-{3EFCE601-D0FA-49C8-89DB-D72504339B4D}"/>
    <pc:docChg chg="modSld">
      <pc:chgData name="" userId="" providerId="" clId="Web-{3EFCE601-D0FA-49C8-89DB-D72504339B4D}" dt="2020-06-23T01:11:24.803" v="35"/>
      <pc:docMkLst>
        <pc:docMk/>
      </pc:docMkLst>
      <pc:sldChg chg="modSp">
        <pc:chgData name="" userId="" providerId="" clId="Web-{3EFCE601-D0FA-49C8-89DB-D72504339B4D}" dt="2020-06-23T01:10:45.537" v="23"/>
        <pc:sldMkLst>
          <pc:docMk/>
          <pc:sldMk cId="0" sldId="292"/>
        </pc:sldMkLst>
        <pc:graphicFrameChg chg="mod modGraphic">
          <ac:chgData name="" userId="" providerId="" clId="Web-{3EFCE601-D0FA-49C8-89DB-D72504339B4D}" dt="2020-06-23T01:10:45.537" v="23"/>
          <ac:graphicFrameMkLst>
            <pc:docMk/>
            <pc:sldMk cId="0" sldId="292"/>
            <ac:graphicFrameMk id="50" creationId="{E867FC32-A092-4621-B8D0-5C9E5A23A39F}"/>
          </ac:graphicFrameMkLst>
        </pc:graphicFrameChg>
      </pc:sldChg>
      <pc:sldChg chg="modSp">
        <pc:chgData name="" userId="" providerId="" clId="Web-{3EFCE601-D0FA-49C8-89DB-D72504339B4D}" dt="2020-06-23T01:11:24.803" v="35"/>
        <pc:sldMkLst>
          <pc:docMk/>
          <pc:sldMk cId="813449840" sldId="316"/>
        </pc:sldMkLst>
        <pc:graphicFrameChg chg="mod modGraphic">
          <ac:chgData name="" userId="" providerId="" clId="Web-{3EFCE601-D0FA-49C8-89DB-D72504339B4D}" dt="2020-06-23T01:11:24.803" v="35"/>
          <ac:graphicFrameMkLst>
            <pc:docMk/>
            <pc:sldMk cId="813449840" sldId="316"/>
            <ac:graphicFrameMk id="10" creationId="{FF3A40EC-2DCF-4C63-8323-9DAB10DE1C67}"/>
          </ac:graphicFrameMkLst>
        </pc:graphicFrameChg>
      </pc:sldChg>
    </pc:docChg>
  </pc:docChgLst>
  <pc:docChgLst>
    <pc:chgData clId="Web-{BDF6B01D-585D-4790-BAF2-45570EC956FB}"/>
    <pc:docChg chg="modSld">
      <pc:chgData name="" userId="" providerId="" clId="Web-{BDF6B01D-585D-4790-BAF2-45570EC956FB}" dt="2020-04-07T02:53:10.100" v="133"/>
      <pc:docMkLst>
        <pc:docMk/>
      </pc:docMkLst>
      <pc:sldChg chg="modSp">
        <pc:chgData name="" userId="" providerId="" clId="Web-{BDF6B01D-585D-4790-BAF2-45570EC956FB}" dt="2020-04-07T02:53:10.100" v="133"/>
        <pc:sldMkLst>
          <pc:docMk/>
          <pc:sldMk cId="3578033372" sldId="319"/>
        </pc:sldMkLst>
        <pc:graphicFrameChg chg="mod modGraphic">
          <ac:chgData name="" userId="" providerId="" clId="Web-{BDF6B01D-585D-4790-BAF2-45570EC956FB}" dt="2020-04-07T02:53:10.100" v="133"/>
          <ac:graphicFrameMkLst>
            <pc:docMk/>
            <pc:sldMk cId="3578033372" sldId="319"/>
            <ac:graphicFrameMk id="2" creationId="{6AAC2C9B-48F8-4A61-A698-760EAB21D9A8}"/>
          </ac:graphicFrameMkLst>
        </pc:graphicFrameChg>
        <pc:graphicFrameChg chg="mod modGraphic">
          <ac:chgData name="" userId="" providerId="" clId="Web-{BDF6B01D-585D-4790-BAF2-45570EC956FB}" dt="2020-04-07T02:52:59.444" v="132"/>
          <ac:graphicFrameMkLst>
            <pc:docMk/>
            <pc:sldMk cId="3578033372" sldId="319"/>
            <ac:graphicFrameMk id="8" creationId="{2C58953F-6398-4608-93E9-A81ED2D413AA}"/>
          </ac:graphicFrameMkLst>
        </pc:graphicFrameChg>
      </pc:sldChg>
    </pc:docChg>
  </pc:docChgLst>
  <pc:docChgLst>
    <pc:chgData clId="Web-{D2223D72-4CAE-4C51-B49A-C82AC81EB0D9}"/>
    <pc:docChg chg="modSld">
      <pc:chgData name="" userId="" providerId="" clId="Web-{D2223D72-4CAE-4C51-B49A-C82AC81EB0D9}" dt="2020-06-18T02:44:21.238" v="343" actId="14100"/>
      <pc:docMkLst>
        <pc:docMk/>
      </pc:docMkLst>
      <pc:sldChg chg="addSp delSp modSp">
        <pc:chgData name="" userId="" providerId="" clId="Web-{D2223D72-4CAE-4C51-B49A-C82AC81EB0D9}" dt="2020-06-18T02:44:21.238" v="343" actId="14100"/>
        <pc:sldMkLst>
          <pc:docMk/>
          <pc:sldMk cId="1341029541" sldId="318"/>
        </pc:sldMkLst>
        <pc:spChg chg="add mod">
          <ac:chgData name="" userId="" providerId="" clId="Web-{D2223D72-4CAE-4C51-B49A-C82AC81EB0D9}" dt="2020-06-18T02:44:21.238" v="343" actId="14100"/>
          <ac:spMkLst>
            <pc:docMk/>
            <pc:sldMk cId="1341029541" sldId="318"/>
            <ac:spMk id="2" creationId="{36A751C3-580A-4FF4-B015-C483FBB8EF5B}"/>
          </ac:spMkLst>
        </pc:spChg>
        <pc:spChg chg="add del mod">
          <ac:chgData name="" userId="" providerId="" clId="Web-{D2223D72-4CAE-4C51-B49A-C82AC81EB0D9}" dt="2020-06-18T02:33:35.458" v="13"/>
          <ac:spMkLst>
            <pc:docMk/>
            <pc:sldMk cId="1341029541" sldId="318"/>
            <ac:spMk id="3" creationId="{7198AFAA-2C93-4B39-AF62-CC54D0D409A1}"/>
          </ac:spMkLst>
        </pc:spChg>
        <pc:graphicFrameChg chg="mod modGraphic">
          <ac:chgData name="" userId="" providerId="" clId="Web-{D2223D72-4CAE-4C51-B49A-C82AC81EB0D9}" dt="2020-06-18T02:32:28.411" v="5"/>
          <ac:graphicFrameMkLst>
            <pc:docMk/>
            <pc:sldMk cId="1341029541" sldId="318"/>
            <ac:graphicFrameMk id="16" creationId="{F9F4E549-241B-4B40-9DEB-D094D8D1F310}"/>
          </ac:graphicFrameMkLst>
        </pc:graphicFrameChg>
      </pc:sldChg>
    </pc:docChg>
  </pc:docChgLst>
  <pc:docChgLst>
    <pc:chgData clId="Web-{1B689C44-5ABD-4439-8D51-B02B6BA5AD79}"/>
    <pc:docChg chg="modSld">
      <pc:chgData name="" userId="" providerId="" clId="Web-{1B689C44-5ABD-4439-8D51-B02B6BA5AD79}" dt="2020-06-09T00:48:31.149" v="3" actId="20577"/>
      <pc:docMkLst>
        <pc:docMk/>
      </pc:docMkLst>
      <pc:sldChg chg="modSp">
        <pc:chgData name="" userId="" providerId="" clId="Web-{1B689C44-5ABD-4439-8D51-B02B6BA5AD79}" dt="2020-06-09T00:48:31.149" v="2" actId="20577"/>
        <pc:sldMkLst>
          <pc:docMk/>
          <pc:sldMk cId="0" sldId="274"/>
        </pc:sldMkLst>
        <pc:spChg chg="mod">
          <ac:chgData name="" userId="" providerId="" clId="Web-{1B689C44-5ABD-4439-8D51-B02B6BA5AD79}" dt="2020-06-09T00:48:31.149" v="2" actId="20577"/>
          <ac:spMkLst>
            <pc:docMk/>
            <pc:sldMk cId="0" sldId="274"/>
            <ac:spMk id="6" creationId="{00000000-0000-0000-0000-000000000000}"/>
          </ac:spMkLst>
        </pc:spChg>
      </pc:sldChg>
    </pc:docChg>
  </pc:docChgLst>
  <pc:docChgLst>
    <pc:chgData clId="Web-{A4606A99-B70A-4BC4-B7FD-C6BC4B6E303E}"/>
    <pc:docChg chg="modSld">
      <pc:chgData name="" userId="" providerId="" clId="Web-{A4606A99-B70A-4BC4-B7FD-C6BC4B6E303E}" dt="2020-04-08T01:18:13.042" v="434"/>
      <pc:docMkLst>
        <pc:docMk/>
      </pc:docMkLst>
      <pc:sldChg chg="modSp">
        <pc:chgData name="" userId="" providerId="" clId="Web-{A4606A99-B70A-4BC4-B7FD-C6BC4B6E303E}" dt="2020-04-08T00:47:13.252" v="0" actId="1076"/>
        <pc:sldMkLst>
          <pc:docMk/>
          <pc:sldMk cId="0" sldId="278"/>
        </pc:sldMkLst>
        <pc:graphicFrameChg chg="mod">
          <ac:chgData name="" userId="" providerId="" clId="Web-{A4606A99-B70A-4BC4-B7FD-C6BC4B6E303E}" dt="2020-04-08T00:47:13.252" v="0" actId="1076"/>
          <ac:graphicFrameMkLst>
            <pc:docMk/>
            <pc:sldMk cId="0" sldId="278"/>
            <ac:graphicFrameMk id="42" creationId="{F9C10BF0-7F99-48A1-94CF-D99EE3B7BF66}"/>
          </ac:graphicFrameMkLst>
        </pc:graphicFrameChg>
      </pc:sldChg>
      <pc:sldChg chg="modSp">
        <pc:chgData name="" userId="" providerId="" clId="Web-{A4606A99-B70A-4BC4-B7FD-C6BC4B6E303E}" dt="2020-04-08T00:58:50.130" v="299" actId="1076"/>
        <pc:sldMkLst>
          <pc:docMk/>
          <pc:sldMk cId="0" sldId="292"/>
        </pc:sldMkLst>
        <pc:graphicFrameChg chg="mod modGraphic">
          <ac:chgData name="" userId="" providerId="" clId="Web-{A4606A99-B70A-4BC4-B7FD-C6BC4B6E303E}" dt="2020-04-08T00:58:50.130" v="299" actId="1076"/>
          <ac:graphicFrameMkLst>
            <pc:docMk/>
            <pc:sldMk cId="0" sldId="292"/>
            <ac:graphicFrameMk id="49" creationId="{41DE2BD6-85D3-4DA6-A5DB-5A3BA909BC1A}"/>
          </ac:graphicFrameMkLst>
        </pc:graphicFrameChg>
        <pc:graphicFrameChg chg="mod modGraphic">
          <ac:chgData name="" userId="" providerId="" clId="Web-{A4606A99-B70A-4BC4-B7FD-C6BC4B6E303E}" dt="2020-04-08T00:57:34.770" v="292" actId="1076"/>
          <ac:graphicFrameMkLst>
            <pc:docMk/>
            <pc:sldMk cId="0" sldId="292"/>
            <ac:graphicFrameMk id="50" creationId="{E867FC32-A092-4621-B8D0-5C9E5A23A39F}"/>
          </ac:graphicFrameMkLst>
        </pc:graphicFrameChg>
      </pc:sldChg>
      <pc:sldChg chg="modSp">
        <pc:chgData name="" userId="" providerId="" clId="Web-{A4606A99-B70A-4BC4-B7FD-C6BC4B6E303E}" dt="2020-04-08T00:52:01.550" v="74"/>
        <pc:sldMkLst>
          <pc:docMk/>
          <pc:sldMk cId="0" sldId="293"/>
        </pc:sldMkLst>
        <pc:graphicFrameChg chg="mod modGraphic">
          <ac:chgData name="" userId="" providerId="" clId="Web-{A4606A99-B70A-4BC4-B7FD-C6BC4B6E303E}" dt="2020-04-08T00:52:01.550" v="74"/>
          <ac:graphicFrameMkLst>
            <pc:docMk/>
            <pc:sldMk cId="0" sldId="293"/>
            <ac:graphicFrameMk id="39" creationId="{3FE5D367-5584-4C08-BDD9-02F84BFFE7BE}"/>
          </ac:graphicFrameMkLst>
        </pc:graphicFrameChg>
        <pc:graphicFrameChg chg="mod modGraphic">
          <ac:chgData name="" userId="" providerId="" clId="Web-{A4606A99-B70A-4BC4-B7FD-C6BC4B6E303E}" dt="2020-04-08T00:51:29.612" v="69" actId="1076"/>
          <ac:graphicFrameMkLst>
            <pc:docMk/>
            <pc:sldMk cId="0" sldId="293"/>
            <ac:graphicFrameMk id="40" creationId="{DB6E2A8F-0576-43E3-85DC-A45BD932B15B}"/>
          </ac:graphicFrameMkLst>
        </pc:graphicFrameChg>
      </pc:sldChg>
      <pc:sldChg chg="modSp">
        <pc:chgData name="" userId="" providerId="" clId="Web-{A4606A99-B70A-4BC4-B7FD-C6BC4B6E303E}" dt="2020-04-08T01:07:10.961" v="338"/>
        <pc:sldMkLst>
          <pc:docMk/>
          <pc:sldMk cId="813449840" sldId="316"/>
        </pc:sldMkLst>
        <pc:spChg chg="mod">
          <ac:chgData name="" userId="" providerId="" clId="Web-{A4606A99-B70A-4BC4-B7FD-C6BC4B6E303E}" dt="2020-04-08T01:00:29.710" v="321" actId="1076"/>
          <ac:spMkLst>
            <pc:docMk/>
            <pc:sldMk cId="813449840" sldId="316"/>
            <ac:spMk id="14" creationId="{10D70BAC-9318-48FD-BB0E-9EF7B285B269}"/>
          </ac:spMkLst>
        </pc:spChg>
        <pc:graphicFrameChg chg="mod">
          <ac:chgData name="" userId="" providerId="" clId="Web-{A4606A99-B70A-4BC4-B7FD-C6BC4B6E303E}" dt="2020-04-08T01:00:24.193" v="320" actId="1076"/>
          <ac:graphicFrameMkLst>
            <pc:docMk/>
            <pc:sldMk cId="813449840" sldId="316"/>
            <ac:graphicFrameMk id="4" creationId="{2DBFF443-1667-4E09-8FE0-11D9846996C2}"/>
          </ac:graphicFrameMkLst>
        </pc:graphicFrameChg>
        <pc:graphicFrameChg chg="mod modGraphic">
          <ac:chgData name="" userId="" providerId="" clId="Web-{A4606A99-B70A-4BC4-B7FD-C6BC4B6E303E}" dt="2020-04-08T01:01:37.006" v="331"/>
          <ac:graphicFrameMkLst>
            <pc:docMk/>
            <pc:sldMk cId="813449840" sldId="316"/>
            <ac:graphicFrameMk id="10" creationId="{FF3A40EC-2DCF-4C63-8323-9DAB10DE1C67}"/>
          </ac:graphicFrameMkLst>
        </pc:graphicFrameChg>
        <pc:graphicFrameChg chg="mod modGraphic">
          <ac:chgData name="" userId="" providerId="" clId="Web-{A4606A99-B70A-4BC4-B7FD-C6BC4B6E303E}" dt="2020-04-08T01:07:10.961" v="338"/>
          <ac:graphicFrameMkLst>
            <pc:docMk/>
            <pc:sldMk cId="813449840" sldId="316"/>
            <ac:graphicFrameMk id="12" creationId="{F56B7AE7-B537-4A81-B893-39F9D976F77A}"/>
          </ac:graphicFrameMkLst>
        </pc:graphicFrameChg>
      </pc:sldChg>
      <pc:sldChg chg="modSp">
        <pc:chgData name="" userId="" providerId="" clId="Web-{A4606A99-B70A-4BC4-B7FD-C6BC4B6E303E}" dt="2020-04-08T01:08:59.133" v="384" actId="1076"/>
        <pc:sldMkLst>
          <pc:docMk/>
          <pc:sldMk cId="1341029541" sldId="318"/>
        </pc:sldMkLst>
        <pc:spChg chg="mod">
          <ac:chgData name="" userId="" providerId="" clId="Web-{A4606A99-B70A-4BC4-B7FD-C6BC4B6E303E}" dt="2020-04-08T01:08:15.633" v="380" actId="1076"/>
          <ac:spMkLst>
            <pc:docMk/>
            <pc:sldMk cId="1341029541" sldId="318"/>
            <ac:spMk id="14" creationId="{3A88E5AA-4302-4F1D-AB1D-497B53CB0548}"/>
          </ac:spMkLst>
        </pc:spChg>
        <pc:spChg chg="mod">
          <ac:chgData name="" userId="" providerId="" clId="Web-{A4606A99-B70A-4BC4-B7FD-C6BC4B6E303E}" dt="2020-04-08T01:08:50.743" v="383" actId="1076"/>
          <ac:spMkLst>
            <pc:docMk/>
            <pc:sldMk cId="1341029541" sldId="318"/>
            <ac:spMk id="19" creationId="{A46EB661-1C49-4FB9-A6D0-4D32599CA0A1}"/>
          </ac:spMkLst>
        </pc:spChg>
        <pc:graphicFrameChg chg="mod modGraphic">
          <ac:chgData name="" userId="" providerId="" clId="Web-{A4606A99-B70A-4BC4-B7FD-C6BC4B6E303E}" dt="2020-04-08T01:08:40.665" v="382" actId="1076"/>
          <ac:graphicFrameMkLst>
            <pc:docMk/>
            <pc:sldMk cId="1341029541" sldId="318"/>
            <ac:graphicFrameMk id="9" creationId="{58C3A3C4-9901-4C88-917F-F0CD70E3DAC6}"/>
          </ac:graphicFrameMkLst>
        </pc:graphicFrameChg>
        <pc:graphicFrameChg chg="mod">
          <ac:chgData name="" userId="" providerId="" clId="Web-{A4606A99-B70A-4BC4-B7FD-C6BC4B6E303E}" dt="2020-04-08T01:08:59.133" v="384" actId="1076"/>
          <ac:graphicFrameMkLst>
            <pc:docMk/>
            <pc:sldMk cId="1341029541" sldId="318"/>
            <ac:graphicFrameMk id="16" creationId="{F9F4E549-241B-4B40-9DEB-D094D8D1F310}"/>
          </ac:graphicFrameMkLst>
        </pc:graphicFrameChg>
      </pc:sldChg>
      <pc:sldChg chg="modSp">
        <pc:chgData name="" userId="" providerId="" clId="Web-{A4606A99-B70A-4BC4-B7FD-C6BC4B6E303E}" dt="2020-04-08T01:13:35.353" v="407"/>
        <pc:sldMkLst>
          <pc:docMk/>
          <pc:sldMk cId="3578033372" sldId="319"/>
        </pc:sldMkLst>
        <pc:graphicFrameChg chg="modGraphic">
          <ac:chgData name="" userId="" providerId="" clId="Web-{A4606A99-B70A-4BC4-B7FD-C6BC4B6E303E}" dt="2020-04-08T01:11:51.540" v="397"/>
          <ac:graphicFrameMkLst>
            <pc:docMk/>
            <pc:sldMk cId="3578033372" sldId="319"/>
            <ac:graphicFrameMk id="2" creationId="{6AAC2C9B-48F8-4A61-A698-760EAB21D9A8}"/>
          </ac:graphicFrameMkLst>
        </pc:graphicFrameChg>
        <pc:graphicFrameChg chg="mod modGraphic">
          <ac:chgData name="" userId="" providerId="" clId="Web-{A4606A99-B70A-4BC4-B7FD-C6BC4B6E303E}" dt="2020-04-08T01:13:35.353" v="407"/>
          <ac:graphicFrameMkLst>
            <pc:docMk/>
            <pc:sldMk cId="3578033372" sldId="319"/>
            <ac:graphicFrameMk id="8" creationId="{2C58953F-6398-4608-93E9-A81ED2D413AA}"/>
          </ac:graphicFrameMkLst>
        </pc:graphicFrameChg>
      </pc:sldChg>
      <pc:sldChg chg="modSp">
        <pc:chgData name="" userId="" providerId="" clId="Web-{A4606A99-B70A-4BC4-B7FD-C6BC4B6E303E}" dt="2020-04-08T01:16:03.729" v="418"/>
        <pc:sldMkLst>
          <pc:docMk/>
          <pc:sldMk cId="2987484316" sldId="321"/>
        </pc:sldMkLst>
        <pc:spChg chg="mod">
          <ac:chgData name="" userId="" providerId="" clId="Web-{A4606A99-B70A-4BC4-B7FD-C6BC4B6E303E}" dt="2020-04-08T01:14:17.541" v="408" actId="1076"/>
          <ac:spMkLst>
            <pc:docMk/>
            <pc:sldMk cId="2987484316" sldId="321"/>
            <ac:spMk id="9" creationId="{A4B69393-0D5B-4517-AEB4-C39F70D9CFB7}"/>
          </ac:spMkLst>
        </pc:spChg>
        <pc:graphicFrameChg chg="mod modGraphic">
          <ac:chgData name="" userId="" providerId="" clId="Web-{A4606A99-B70A-4BC4-B7FD-C6BC4B6E303E}" dt="2020-04-08T01:16:03.729" v="418"/>
          <ac:graphicFrameMkLst>
            <pc:docMk/>
            <pc:sldMk cId="2987484316" sldId="321"/>
            <ac:graphicFrameMk id="3" creationId="{109BD025-8D54-4A19-B717-FE3A5F952A4B}"/>
          </ac:graphicFrameMkLst>
        </pc:graphicFrameChg>
      </pc:sldChg>
      <pc:sldChg chg="modSp">
        <pc:chgData name="" userId="" providerId="" clId="Web-{A4606A99-B70A-4BC4-B7FD-C6BC4B6E303E}" dt="2020-04-08T01:16:44.464" v="422"/>
        <pc:sldMkLst>
          <pc:docMk/>
          <pc:sldMk cId="3000338659" sldId="322"/>
        </pc:sldMkLst>
        <pc:graphicFrameChg chg="modGraphic">
          <ac:chgData name="" userId="" providerId="" clId="Web-{A4606A99-B70A-4BC4-B7FD-C6BC4B6E303E}" dt="2020-04-08T01:16:44.464" v="422"/>
          <ac:graphicFrameMkLst>
            <pc:docMk/>
            <pc:sldMk cId="3000338659" sldId="322"/>
            <ac:graphicFrameMk id="6" creationId="{A4CDD32A-8BC0-4B41-B7D1-0F60EF96DDDA}"/>
          </ac:graphicFrameMkLst>
        </pc:graphicFrameChg>
      </pc:sldChg>
      <pc:sldChg chg="modSp">
        <pc:chgData name="" userId="" providerId="" clId="Web-{A4606A99-B70A-4BC4-B7FD-C6BC4B6E303E}" dt="2020-04-08T01:18:13.042" v="434"/>
        <pc:sldMkLst>
          <pc:docMk/>
          <pc:sldMk cId="2895048437" sldId="323"/>
        </pc:sldMkLst>
        <pc:graphicFrameChg chg="mod modGraphic">
          <ac:chgData name="" userId="" providerId="" clId="Web-{A4606A99-B70A-4BC4-B7FD-C6BC4B6E303E}" dt="2020-04-08T01:18:13.042" v="434"/>
          <ac:graphicFrameMkLst>
            <pc:docMk/>
            <pc:sldMk cId="2895048437" sldId="323"/>
            <ac:graphicFrameMk id="4" creationId="{8C26713A-40E9-4D49-A290-C0392C1E3821}"/>
          </ac:graphicFrameMkLst>
        </pc:graphicFrameChg>
      </pc:sldChg>
    </pc:docChg>
  </pc:docChgLst>
  <pc:docChgLst>
    <pc:chgData clId="Web-{21B05EF4-B206-41E8-B99E-7E3D54559EB4}"/>
    <pc:docChg chg="modSld">
      <pc:chgData name="" userId="" providerId="" clId="Web-{21B05EF4-B206-41E8-B99E-7E3D54559EB4}" dt="2020-06-18T02:03:01.867" v="1" actId="1076"/>
      <pc:docMkLst>
        <pc:docMk/>
      </pc:docMkLst>
      <pc:sldChg chg="modSp">
        <pc:chgData name="" userId="" providerId="" clId="Web-{21B05EF4-B206-41E8-B99E-7E3D54559EB4}" dt="2020-06-18T02:03:01.867" v="1" actId="1076"/>
        <pc:sldMkLst>
          <pc:docMk/>
          <pc:sldMk cId="0" sldId="290"/>
        </pc:sldMkLst>
        <pc:graphicFrameChg chg="mod">
          <ac:chgData name="" userId="" providerId="" clId="Web-{21B05EF4-B206-41E8-B99E-7E3D54559EB4}" dt="2020-06-18T02:03:01.867" v="1" actId="1076"/>
          <ac:graphicFrameMkLst>
            <pc:docMk/>
            <pc:sldMk cId="0" sldId="290"/>
            <ac:graphicFrameMk id="25" creationId="{9743D906-0A3D-4A90-A437-67F4D681D420}"/>
          </ac:graphicFrameMkLst>
        </pc:graphicFrameChg>
      </pc:sldChg>
    </pc:docChg>
  </pc:docChgLst>
  <pc:docChgLst>
    <pc:chgData clId="Web-{646683AC-DBE5-472C-972E-A37876743A50}"/>
    <pc:docChg chg="modSld">
      <pc:chgData name="" userId="" providerId="" clId="Web-{646683AC-DBE5-472C-972E-A37876743A50}" dt="2020-05-22T01:28:50.679" v="3"/>
      <pc:docMkLst>
        <pc:docMk/>
      </pc:docMkLst>
      <pc:sldChg chg="modSp">
        <pc:chgData name="" userId="" providerId="" clId="Web-{646683AC-DBE5-472C-972E-A37876743A50}" dt="2020-05-22T01:28:50.679" v="3"/>
        <pc:sldMkLst>
          <pc:docMk/>
          <pc:sldMk cId="2202508425" sldId="342"/>
        </pc:sldMkLst>
        <pc:graphicFrameChg chg="mod modGraphic">
          <ac:chgData name="" userId="" providerId="" clId="Web-{646683AC-DBE5-472C-972E-A37876743A50}" dt="2020-05-22T01:28:45.945" v="1"/>
          <ac:graphicFrameMkLst>
            <pc:docMk/>
            <pc:sldMk cId="2202508425" sldId="342"/>
            <ac:graphicFrameMk id="6" creationId="{11C61427-60F4-424C-B002-D44700F757FD}"/>
          </ac:graphicFrameMkLst>
        </pc:graphicFrameChg>
        <pc:graphicFrameChg chg="mod modGraphic">
          <ac:chgData name="" userId="" providerId="" clId="Web-{646683AC-DBE5-472C-972E-A37876743A50}" dt="2020-05-22T01:28:50.679" v="3"/>
          <ac:graphicFrameMkLst>
            <pc:docMk/>
            <pc:sldMk cId="2202508425" sldId="342"/>
            <ac:graphicFrameMk id="9" creationId="{E8316CE8-E3CA-46DF-8DFC-524EDA49A8AC}"/>
          </ac:graphicFrameMkLst>
        </pc:graphicFrameChg>
      </pc:sldChg>
    </pc:docChg>
  </pc:docChgLst>
  <pc:docChgLst>
    <pc:chgData clId="Web-{E96819D5-F1BC-4977-9275-AF85A1A17D0A}"/>
    <pc:docChg chg="modSld">
      <pc:chgData name="" userId="" providerId="" clId="Web-{E96819D5-F1BC-4977-9275-AF85A1A17D0A}" dt="2020-06-29T01:17:47.160" v="1" actId="14100"/>
      <pc:docMkLst>
        <pc:docMk/>
      </pc:docMkLst>
      <pc:sldChg chg="modSp">
        <pc:chgData name="" userId="" providerId="" clId="Web-{E96819D5-F1BC-4977-9275-AF85A1A17D0A}" dt="2020-06-29T01:17:47.160" v="1" actId="14100"/>
        <pc:sldMkLst>
          <pc:docMk/>
          <pc:sldMk cId="1341029541" sldId="318"/>
        </pc:sldMkLst>
        <pc:spChg chg="mod">
          <ac:chgData name="" userId="" providerId="" clId="Web-{E96819D5-F1BC-4977-9275-AF85A1A17D0A}" dt="2020-06-29T01:17:47.160" v="1" actId="14100"/>
          <ac:spMkLst>
            <pc:docMk/>
            <pc:sldMk cId="1341029541" sldId="318"/>
            <ac:spMk id="2" creationId="{36A751C3-580A-4FF4-B015-C483FBB8EF5B}"/>
          </ac:spMkLst>
        </pc:spChg>
      </pc:sldChg>
    </pc:docChg>
  </pc:docChgLst>
  <pc:docChgLst>
    <pc:chgData clId="Web-{7087199D-781D-475A-99B7-4E8395C9EB8F}"/>
    <pc:docChg chg="modSld">
      <pc:chgData name="" userId="" providerId="" clId="Web-{7087199D-781D-475A-99B7-4E8395C9EB8F}" dt="2020-04-07T06:55:45.571" v="98"/>
      <pc:docMkLst>
        <pc:docMk/>
      </pc:docMkLst>
      <pc:sldChg chg="modSp">
        <pc:chgData name="" userId="" providerId="" clId="Web-{7087199D-781D-475A-99B7-4E8395C9EB8F}" dt="2020-04-07T06:55:45.571" v="98"/>
        <pc:sldMkLst>
          <pc:docMk/>
          <pc:sldMk cId="2895048437" sldId="323"/>
        </pc:sldMkLst>
        <pc:graphicFrameChg chg="mod modGraphic">
          <ac:chgData name="" userId="" providerId="" clId="Web-{7087199D-781D-475A-99B7-4E8395C9EB8F}" dt="2020-04-07T06:55:45.571" v="98"/>
          <ac:graphicFrameMkLst>
            <pc:docMk/>
            <pc:sldMk cId="2895048437" sldId="323"/>
            <ac:graphicFrameMk id="4" creationId="{8C26713A-40E9-4D49-A290-C0392C1E3821}"/>
          </ac:graphicFrameMkLst>
        </pc:graphicFrameChg>
      </pc:sldChg>
    </pc:docChg>
  </pc:docChgLst>
  <pc:docChgLst>
    <pc:chgData clId="Web-{8CF5698C-15AB-4ABF-BEF0-E55518777502}"/>
    <pc:docChg chg="modSld">
      <pc:chgData name="" userId="" providerId="" clId="Web-{8CF5698C-15AB-4ABF-BEF0-E55518777502}" dt="2020-05-04T06:24:56.968" v="116"/>
      <pc:docMkLst>
        <pc:docMk/>
      </pc:docMkLst>
      <pc:sldChg chg="modSp">
        <pc:chgData name="" userId="" providerId="" clId="Web-{8CF5698C-15AB-4ABF-BEF0-E55518777502}" dt="2020-05-04T06:24:31.639" v="112"/>
        <pc:sldMkLst>
          <pc:docMk/>
          <pc:sldMk cId="813449840" sldId="316"/>
        </pc:sldMkLst>
        <pc:spChg chg="mod">
          <ac:chgData name="" userId="" providerId="" clId="Web-{8CF5698C-15AB-4ABF-BEF0-E55518777502}" dt="2020-05-04T06:16:18.245" v="5" actId="14100"/>
          <ac:spMkLst>
            <pc:docMk/>
            <pc:sldMk cId="813449840" sldId="316"/>
            <ac:spMk id="5" creationId="{04C3066B-D96A-40CF-A16E-228B27BE8DD3}"/>
          </ac:spMkLst>
        </pc:spChg>
        <pc:spChg chg="mod">
          <ac:chgData name="" userId="" providerId="" clId="Web-{8CF5698C-15AB-4ABF-BEF0-E55518777502}" dt="2020-05-04T06:19:20.231" v="41" actId="1076"/>
          <ac:spMkLst>
            <pc:docMk/>
            <pc:sldMk cId="813449840" sldId="316"/>
            <ac:spMk id="14" creationId="{10D70BAC-9318-48FD-BB0E-9EF7B285B269}"/>
          </ac:spMkLst>
        </pc:spChg>
        <pc:spChg chg="mod">
          <ac:chgData name="" userId="" providerId="" clId="Web-{8CF5698C-15AB-4ABF-BEF0-E55518777502}" dt="2020-05-04T06:20:22.606" v="64" actId="1076"/>
          <ac:spMkLst>
            <pc:docMk/>
            <pc:sldMk cId="813449840" sldId="316"/>
            <ac:spMk id="15" creationId="{A54EEB96-0B8A-4FA2-A543-49351430EE06}"/>
          </ac:spMkLst>
        </pc:spChg>
        <pc:graphicFrameChg chg="mod modGraphic">
          <ac:chgData name="" userId="" providerId="" clId="Web-{8CF5698C-15AB-4ABF-BEF0-E55518777502}" dt="2020-05-04T06:20:39.388" v="72"/>
          <ac:graphicFrameMkLst>
            <pc:docMk/>
            <pc:sldMk cId="813449840" sldId="316"/>
            <ac:graphicFrameMk id="4" creationId="{2DBFF443-1667-4E09-8FE0-11D9846996C2}"/>
          </ac:graphicFrameMkLst>
        </pc:graphicFrameChg>
        <pc:graphicFrameChg chg="mod modGraphic">
          <ac:chgData name="" userId="" providerId="" clId="Web-{8CF5698C-15AB-4ABF-BEF0-E55518777502}" dt="2020-05-04T06:24:31.639" v="112"/>
          <ac:graphicFrameMkLst>
            <pc:docMk/>
            <pc:sldMk cId="813449840" sldId="316"/>
            <ac:graphicFrameMk id="10" creationId="{FF3A40EC-2DCF-4C63-8323-9DAB10DE1C67}"/>
          </ac:graphicFrameMkLst>
        </pc:graphicFrameChg>
        <pc:graphicFrameChg chg="mod modGraphic">
          <ac:chgData name="" userId="" providerId="" clId="Web-{8CF5698C-15AB-4ABF-BEF0-E55518777502}" dt="2020-05-04T06:20:25.919" v="65"/>
          <ac:graphicFrameMkLst>
            <pc:docMk/>
            <pc:sldMk cId="813449840" sldId="316"/>
            <ac:graphicFrameMk id="12" creationId="{F56B7AE7-B537-4A81-B893-39F9D976F77A}"/>
          </ac:graphicFrameMkLst>
        </pc:graphicFrameChg>
      </pc:sldChg>
      <pc:sldChg chg="modSp">
        <pc:chgData name="" userId="" providerId="" clId="Web-{8CF5698C-15AB-4ABF-BEF0-E55518777502}" dt="2020-05-04T06:24:56.968" v="116"/>
        <pc:sldMkLst>
          <pc:docMk/>
          <pc:sldMk cId="1341029541" sldId="318"/>
        </pc:sldMkLst>
        <pc:graphicFrameChg chg="mod modGraphic">
          <ac:chgData name="" userId="" providerId="" clId="Web-{8CF5698C-15AB-4ABF-BEF0-E55518777502}" dt="2020-05-04T06:24:56.968" v="116"/>
          <ac:graphicFrameMkLst>
            <pc:docMk/>
            <pc:sldMk cId="1341029541" sldId="318"/>
            <ac:graphicFrameMk id="16" creationId="{F9F4E549-241B-4B40-9DEB-D094D8D1F310}"/>
          </ac:graphicFrameMkLst>
        </pc:graphicFrameChg>
      </pc:sldChg>
    </pc:docChg>
  </pc:docChgLst>
  <pc:docChgLst>
    <pc:chgData clId="Web-{A6390ADF-BD54-48A9-BC7E-3DDDEB38A24D}"/>
    <pc:docChg chg="sldOrd">
      <pc:chgData name="" userId="" providerId="" clId="Web-{A6390ADF-BD54-48A9-BC7E-3DDDEB38A24D}" dt="2020-06-11T07:59:07.442" v="0"/>
      <pc:docMkLst>
        <pc:docMk/>
      </pc:docMkLst>
      <pc:sldChg chg="ord">
        <pc:chgData name="" userId="" providerId="" clId="Web-{A6390ADF-BD54-48A9-BC7E-3DDDEB38A24D}" dt="2020-06-11T07:59:07.442" v="0"/>
        <pc:sldMkLst>
          <pc:docMk/>
          <pc:sldMk cId="1739840318" sldId="326"/>
        </pc:sldMkLst>
      </pc:sldChg>
    </pc:docChg>
  </pc:docChgLst>
  <pc:docChgLst>
    <pc:chgData clId="Web-{294AAA5E-30E1-48D8-8354-600CC334FE32}"/>
    <pc:docChg chg="modSld">
      <pc:chgData name="" userId="" providerId="" clId="Web-{294AAA5E-30E1-48D8-8354-600CC334FE32}" dt="2020-06-16T04:06:19.795" v="32" actId="1076"/>
      <pc:docMkLst>
        <pc:docMk/>
      </pc:docMkLst>
      <pc:sldChg chg="modSp">
        <pc:chgData name="" userId="" providerId="" clId="Web-{294AAA5E-30E1-48D8-8354-600CC334FE32}" dt="2020-06-16T04:06:19.795" v="32" actId="1076"/>
        <pc:sldMkLst>
          <pc:docMk/>
          <pc:sldMk cId="523957324" sldId="335"/>
        </pc:sldMkLst>
        <pc:graphicFrameChg chg="mod modGraphic">
          <ac:chgData name="" userId="" providerId="" clId="Web-{294AAA5E-30E1-48D8-8354-600CC334FE32}" dt="2020-06-16T04:06:19.795" v="32" actId="1076"/>
          <ac:graphicFrameMkLst>
            <pc:docMk/>
            <pc:sldMk cId="523957324" sldId="335"/>
            <ac:graphicFrameMk id="2" creationId="{5E446848-3513-4462-9102-A534BB49F219}"/>
          </ac:graphicFrameMkLst>
        </pc:graphicFrameChg>
        <pc:graphicFrameChg chg="mod modGraphic">
          <ac:chgData name="" userId="" providerId="" clId="Web-{294AAA5E-30E1-48D8-8354-600CC334FE32}" dt="2020-06-16T04:06:02.091" v="19"/>
          <ac:graphicFrameMkLst>
            <pc:docMk/>
            <pc:sldMk cId="523957324" sldId="335"/>
            <ac:graphicFrameMk id="4" creationId="{8D19E686-7D64-46A8-ABE5-546F34D8058C}"/>
          </ac:graphicFrameMkLst>
        </pc:graphicFrameChg>
      </pc:sldChg>
    </pc:docChg>
  </pc:docChgLst>
  <pc:docChgLst>
    <pc:chgData clId="Web-{4BCDF068-45B3-457B-BC0F-7919C4B68484}"/>
    <pc:docChg chg="modSld">
      <pc:chgData name="" userId="" providerId="" clId="Web-{4BCDF068-45B3-457B-BC0F-7919C4B68484}" dt="2020-04-09T04:20:36.699" v="61"/>
      <pc:docMkLst>
        <pc:docMk/>
      </pc:docMkLst>
      <pc:sldChg chg="modSp">
        <pc:chgData name="" userId="" providerId="" clId="Web-{4BCDF068-45B3-457B-BC0F-7919C4B68484}" dt="2020-04-09T04:20:36.699" v="61"/>
        <pc:sldMkLst>
          <pc:docMk/>
          <pc:sldMk cId="813449840" sldId="316"/>
        </pc:sldMkLst>
        <pc:graphicFrameChg chg="mod modGraphic">
          <ac:chgData name="" userId="" providerId="" clId="Web-{4BCDF068-45B3-457B-BC0F-7919C4B68484}" dt="2020-04-09T04:20:36.699" v="61"/>
          <ac:graphicFrameMkLst>
            <pc:docMk/>
            <pc:sldMk cId="813449840" sldId="316"/>
            <ac:graphicFrameMk id="10" creationId="{FF3A40EC-2DCF-4C63-8323-9DAB10DE1C67}"/>
          </ac:graphicFrameMkLst>
        </pc:graphicFrameChg>
      </pc:sldChg>
    </pc:docChg>
  </pc:docChgLst>
  <pc:docChgLst>
    <pc:chgData clId="Web-{B7E8C464-3A80-404B-9559-49501B5528DE}"/>
    <pc:docChg chg="modSld">
      <pc:chgData name="" userId="" providerId="" clId="Web-{B7E8C464-3A80-404B-9559-49501B5528DE}" dt="2020-05-04T02:52:10.053" v="233"/>
      <pc:docMkLst>
        <pc:docMk/>
      </pc:docMkLst>
      <pc:sldChg chg="modSp">
        <pc:chgData name="" userId="" providerId="" clId="Web-{B7E8C464-3A80-404B-9559-49501B5528DE}" dt="2020-05-04T02:38:15.609" v="58"/>
        <pc:sldMkLst>
          <pc:docMk/>
          <pc:sldMk cId="0" sldId="291"/>
        </pc:sldMkLst>
        <pc:graphicFrameChg chg="mod modGraphic">
          <ac:chgData name="" userId="" providerId="" clId="Web-{B7E8C464-3A80-404B-9559-49501B5528DE}" dt="2020-05-04T02:38:15.609" v="58"/>
          <ac:graphicFrameMkLst>
            <pc:docMk/>
            <pc:sldMk cId="0" sldId="291"/>
            <ac:graphicFrameMk id="48" creationId="{B255C18E-2EE6-4309-A8EC-A424771374B8}"/>
          </ac:graphicFrameMkLst>
        </pc:graphicFrameChg>
      </pc:sldChg>
      <pc:sldChg chg="modSp">
        <pc:chgData name="" userId="" providerId="" clId="Web-{B7E8C464-3A80-404B-9559-49501B5528DE}" dt="2020-05-04T02:41:35.251" v="177"/>
        <pc:sldMkLst>
          <pc:docMk/>
          <pc:sldMk cId="0" sldId="292"/>
        </pc:sldMkLst>
        <pc:graphicFrameChg chg="mod modGraphic">
          <ac:chgData name="" userId="" providerId="" clId="Web-{B7E8C464-3A80-404B-9559-49501B5528DE}" dt="2020-05-04T02:41:34.251" v="176"/>
          <ac:graphicFrameMkLst>
            <pc:docMk/>
            <pc:sldMk cId="0" sldId="292"/>
            <ac:graphicFrameMk id="49" creationId="{41DE2BD6-85D3-4DA6-A5DB-5A3BA909BC1A}"/>
          </ac:graphicFrameMkLst>
        </pc:graphicFrameChg>
        <pc:graphicFrameChg chg="mod modGraphic">
          <ac:chgData name="" userId="" providerId="" clId="Web-{B7E8C464-3A80-404B-9559-49501B5528DE}" dt="2020-05-04T02:41:35.251" v="177"/>
          <ac:graphicFrameMkLst>
            <pc:docMk/>
            <pc:sldMk cId="0" sldId="292"/>
            <ac:graphicFrameMk id="50" creationId="{E867FC32-A092-4621-B8D0-5C9E5A23A39F}"/>
          </ac:graphicFrameMkLst>
        </pc:graphicFrameChg>
      </pc:sldChg>
      <pc:sldChg chg="modSp">
        <pc:chgData name="" userId="" providerId="" clId="Web-{B7E8C464-3A80-404B-9559-49501B5528DE}" dt="2020-05-04T02:38:24.438" v="102"/>
        <pc:sldMkLst>
          <pc:docMk/>
          <pc:sldMk cId="0" sldId="293"/>
        </pc:sldMkLst>
        <pc:graphicFrameChg chg="mod modGraphic">
          <ac:chgData name="" userId="" providerId="" clId="Web-{B7E8C464-3A80-404B-9559-49501B5528DE}" dt="2020-05-04T02:38:24.438" v="102"/>
          <ac:graphicFrameMkLst>
            <pc:docMk/>
            <pc:sldMk cId="0" sldId="293"/>
            <ac:graphicFrameMk id="39" creationId="{3FE5D367-5584-4C08-BDD9-02F84BFFE7BE}"/>
          </ac:graphicFrameMkLst>
        </pc:graphicFrameChg>
        <pc:graphicFrameChg chg="mod modGraphic">
          <ac:chgData name="" userId="" providerId="" clId="Web-{B7E8C464-3A80-404B-9559-49501B5528DE}" dt="2020-05-04T02:38:19.703" v="78"/>
          <ac:graphicFrameMkLst>
            <pc:docMk/>
            <pc:sldMk cId="0" sldId="293"/>
            <ac:graphicFrameMk id="40" creationId="{DB6E2A8F-0576-43E3-85DC-A45BD932B15B}"/>
          </ac:graphicFrameMkLst>
        </pc:graphicFrameChg>
      </pc:sldChg>
      <pc:sldChg chg="modSp">
        <pc:chgData name="" userId="" providerId="" clId="Web-{B7E8C464-3A80-404B-9559-49501B5528DE}" dt="2020-05-04T02:52:10.053" v="233"/>
        <pc:sldMkLst>
          <pc:docMk/>
          <pc:sldMk cId="1341029541" sldId="318"/>
        </pc:sldMkLst>
        <pc:graphicFrameChg chg="mod modGraphic">
          <ac:chgData name="" userId="" providerId="" clId="Web-{B7E8C464-3A80-404B-9559-49501B5528DE}" dt="2020-05-04T02:52:10.053" v="233"/>
          <ac:graphicFrameMkLst>
            <pc:docMk/>
            <pc:sldMk cId="1341029541" sldId="318"/>
            <ac:graphicFrameMk id="16" creationId="{F9F4E549-241B-4B40-9DEB-D094D8D1F310}"/>
          </ac:graphicFrameMkLst>
        </pc:graphicFrameChg>
      </pc:sldChg>
      <pc:sldChg chg="modSp">
        <pc:chgData name="" userId="" providerId="" clId="Web-{B7E8C464-3A80-404B-9559-49501B5528DE}" dt="2020-05-04T02:38:00.875" v="5"/>
        <pc:sldMkLst>
          <pc:docMk/>
          <pc:sldMk cId="432816730" sldId="320"/>
        </pc:sldMkLst>
        <pc:graphicFrameChg chg="mod modGraphic">
          <ac:chgData name="" userId="" providerId="" clId="Web-{B7E8C464-3A80-404B-9559-49501B5528DE}" dt="2020-05-04T02:38:00.875" v="5"/>
          <ac:graphicFrameMkLst>
            <pc:docMk/>
            <pc:sldMk cId="432816730" sldId="320"/>
            <ac:graphicFrameMk id="5" creationId="{2DC466C7-A7CB-4F40-920A-4DCBD1303A38}"/>
          </ac:graphicFrameMkLst>
        </pc:graphicFrameChg>
      </pc:sldChg>
    </pc:docChg>
  </pc:docChgLst>
  <pc:docChgLst>
    <pc:chgData clId="Web-{B30E78C1-9267-43E1-AE6E-15113FC2DDAC}"/>
    <pc:docChg chg="modSld">
      <pc:chgData name="" userId="" providerId="" clId="Web-{B30E78C1-9267-43E1-AE6E-15113FC2DDAC}" dt="2020-06-10T02:10:17.933" v="43"/>
      <pc:docMkLst>
        <pc:docMk/>
      </pc:docMkLst>
      <pc:sldChg chg="modSp">
        <pc:chgData name="" userId="" providerId="" clId="Web-{B30E78C1-9267-43E1-AE6E-15113FC2DDAC}" dt="2020-06-10T02:10:17.933" v="43"/>
        <pc:sldMkLst>
          <pc:docMk/>
          <pc:sldMk cId="1788794418" sldId="339"/>
        </pc:sldMkLst>
        <pc:graphicFrameChg chg="mod modGraphic">
          <ac:chgData name="" userId="" providerId="" clId="Web-{B30E78C1-9267-43E1-AE6E-15113FC2DDAC}" dt="2020-06-10T02:10:17.933" v="43"/>
          <ac:graphicFrameMkLst>
            <pc:docMk/>
            <pc:sldMk cId="1788794418" sldId="339"/>
            <ac:graphicFrameMk id="5" creationId="{B668A841-54C6-46ED-A676-D7A01C0B4D92}"/>
          </ac:graphicFrameMkLst>
        </pc:graphicFrameChg>
      </pc:sldChg>
    </pc:docChg>
  </pc:docChgLst>
  <pc:docChgLst>
    <pc:chgData clId="Web-{DB9B4C3F-1D35-4622-8E63-6E1DFED7EAC4}"/>
    <pc:docChg chg="modSld">
      <pc:chgData name="" userId="" providerId="" clId="Web-{DB9B4C3F-1D35-4622-8E63-6E1DFED7EAC4}" dt="2020-06-09T02:26:58.100" v="36"/>
      <pc:docMkLst>
        <pc:docMk/>
      </pc:docMkLst>
      <pc:sldChg chg="modSp">
        <pc:chgData name="" userId="" providerId="" clId="Web-{DB9B4C3F-1D35-4622-8E63-6E1DFED7EAC4}" dt="2020-06-09T02:26:58.100" v="36"/>
        <pc:sldMkLst>
          <pc:docMk/>
          <pc:sldMk cId="1739840318" sldId="326"/>
        </pc:sldMkLst>
        <pc:graphicFrameChg chg="mod modGraphic">
          <ac:chgData name="" userId="" providerId="" clId="Web-{DB9B4C3F-1D35-4622-8E63-6E1DFED7EAC4}" dt="2020-06-09T02:26:58.100" v="36"/>
          <ac:graphicFrameMkLst>
            <pc:docMk/>
            <pc:sldMk cId="1739840318" sldId="326"/>
            <ac:graphicFrameMk id="5" creationId="{4181BA5F-99AE-4203-AAF3-FA826DDBE1EF}"/>
          </ac:graphicFrameMkLst>
        </pc:graphicFrameChg>
      </pc:sldChg>
    </pc:docChg>
  </pc:docChgLst>
  <pc:docChgLst>
    <pc:chgData clId="Web-{F633596B-8EE5-45CF-AB80-C1CBFB4FA48F}"/>
    <pc:docChg chg="modSld">
      <pc:chgData name="" userId="" providerId="" clId="Web-{F633596B-8EE5-45CF-AB80-C1CBFB4FA48F}" dt="2020-04-06T08:13:18.803" v="41"/>
      <pc:docMkLst>
        <pc:docMk/>
      </pc:docMkLst>
      <pc:sldChg chg="modSp">
        <pc:chgData name="" userId="" providerId="" clId="Web-{F633596B-8EE5-45CF-AB80-C1CBFB4FA48F}" dt="2020-04-06T08:13:18.803" v="41"/>
        <pc:sldMkLst>
          <pc:docMk/>
          <pc:sldMk cId="1739840318" sldId="326"/>
        </pc:sldMkLst>
        <pc:graphicFrameChg chg="mod modGraphic">
          <ac:chgData name="" userId="" providerId="" clId="Web-{F633596B-8EE5-45CF-AB80-C1CBFB4FA48F}" dt="2020-04-06T08:13:18.803" v="41"/>
          <ac:graphicFrameMkLst>
            <pc:docMk/>
            <pc:sldMk cId="1739840318" sldId="326"/>
            <ac:graphicFrameMk id="4" creationId="{443A8222-6CC6-4A71-928B-3736633C9C39}"/>
          </ac:graphicFrameMkLst>
        </pc:graphicFrameChg>
      </pc:sldChg>
    </pc:docChg>
  </pc:docChgLst>
  <pc:docChgLst>
    <pc:chgData clId="Web-{90997941-6F6A-474A-A605-BDF7B91D181F}"/>
    <pc:docChg chg="modSld">
      <pc:chgData name="" userId="" providerId="" clId="Web-{90997941-6F6A-474A-A605-BDF7B91D181F}" dt="2020-05-22T04:40:22.075" v="37"/>
      <pc:docMkLst>
        <pc:docMk/>
      </pc:docMkLst>
      <pc:sldChg chg="modSp">
        <pc:chgData name="" userId="" providerId="" clId="Web-{90997941-6F6A-474A-A605-BDF7B91D181F}" dt="2020-05-22T04:40:22.075" v="37"/>
        <pc:sldMkLst>
          <pc:docMk/>
          <pc:sldMk cId="813449840" sldId="316"/>
        </pc:sldMkLst>
        <pc:graphicFrameChg chg="mod modGraphic">
          <ac:chgData name="" userId="" providerId="" clId="Web-{90997941-6F6A-474A-A605-BDF7B91D181F}" dt="2020-05-22T04:40:22.075" v="37"/>
          <ac:graphicFrameMkLst>
            <pc:docMk/>
            <pc:sldMk cId="813449840" sldId="316"/>
            <ac:graphicFrameMk id="10" creationId="{FF3A40EC-2DCF-4C63-8323-9DAB10DE1C67}"/>
          </ac:graphicFrameMkLst>
        </pc:graphicFrameChg>
      </pc:sldChg>
    </pc:docChg>
  </pc:docChgLst>
  <pc:docChgLst>
    <pc:chgData clId="Web-{5874D08F-777F-4EFE-B772-AF648F9EA174}"/>
    <pc:docChg chg="modSld">
      <pc:chgData name="" userId="" providerId="" clId="Web-{5874D08F-777F-4EFE-B772-AF648F9EA174}" dt="2020-04-07T06:36:53.097" v="284" actId="1076"/>
      <pc:docMkLst>
        <pc:docMk/>
      </pc:docMkLst>
      <pc:sldChg chg="addSp delSp modSp">
        <pc:chgData name="" userId="" providerId="" clId="Web-{5874D08F-777F-4EFE-B772-AF648F9EA174}" dt="2020-04-07T06:36:53.097" v="284" actId="1076"/>
        <pc:sldMkLst>
          <pc:docMk/>
          <pc:sldMk cId="813449840" sldId="316"/>
        </pc:sldMkLst>
        <pc:graphicFrameChg chg="add del mod modGraphic">
          <ac:chgData name="" userId="" providerId="" clId="Web-{5874D08F-777F-4EFE-B772-AF648F9EA174}" dt="2020-04-07T06:36:53.097" v="284" actId="1076"/>
          <ac:graphicFrameMkLst>
            <pc:docMk/>
            <pc:sldMk cId="813449840" sldId="316"/>
            <ac:graphicFrameMk id="4" creationId="{2DBFF443-1667-4E09-8FE0-11D9846996C2}"/>
          </ac:graphicFrameMkLst>
        </pc:graphicFrameChg>
        <pc:picChg chg="mod">
          <ac:chgData name="" userId="" providerId="" clId="Web-{5874D08F-777F-4EFE-B772-AF648F9EA174}" dt="2020-04-07T06:31:49.377" v="0" actId="1076"/>
          <ac:picMkLst>
            <pc:docMk/>
            <pc:sldMk cId="813449840" sldId="316"/>
            <ac:picMk id="3" creationId="{A374150E-1E59-42C2-BA3A-CB88FF20CF6E}"/>
          </ac:picMkLst>
        </pc:picChg>
      </pc:sldChg>
    </pc:docChg>
  </pc:docChgLst>
  <pc:docChgLst>
    <pc:chgData clId="Web-{5EEFC9F7-E963-4F2A-B0DE-FC2E880DE73A}"/>
    <pc:docChg chg="modSld">
      <pc:chgData name="" userId="" providerId="" clId="Web-{5EEFC9F7-E963-4F2A-B0DE-FC2E880DE73A}" dt="2020-04-09T00:38:35.328" v="164"/>
      <pc:docMkLst>
        <pc:docMk/>
      </pc:docMkLst>
      <pc:sldChg chg="modSp">
        <pc:chgData name="" userId="" providerId="" clId="Web-{5EEFC9F7-E963-4F2A-B0DE-FC2E880DE73A}" dt="2020-04-09T00:29:55.921" v="31"/>
        <pc:sldMkLst>
          <pc:docMk/>
          <pc:sldMk cId="3000338659" sldId="322"/>
        </pc:sldMkLst>
        <pc:graphicFrameChg chg="mod modGraphic">
          <ac:chgData name="" userId="" providerId="" clId="Web-{5EEFC9F7-E963-4F2A-B0DE-FC2E880DE73A}" dt="2020-04-09T00:29:55.921" v="31"/>
          <ac:graphicFrameMkLst>
            <pc:docMk/>
            <pc:sldMk cId="3000338659" sldId="322"/>
            <ac:graphicFrameMk id="3" creationId="{646A3B5F-EFEB-4E0D-8DC7-9BF8CF67573D}"/>
          </ac:graphicFrameMkLst>
        </pc:graphicFrameChg>
      </pc:sldChg>
      <pc:sldChg chg="modSp">
        <pc:chgData name="" userId="" providerId="" clId="Web-{5EEFC9F7-E963-4F2A-B0DE-FC2E880DE73A}" dt="2020-04-09T00:30:36.186" v="43"/>
        <pc:sldMkLst>
          <pc:docMk/>
          <pc:sldMk cId="3068829259" sldId="324"/>
        </pc:sldMkLst>
        <pc:graphicFrameChg chg="mod modGraphic">
          <ac:chgData name="" userId="" providerId="" clId="Web-{5EEFC9F7-E963-4F2A-B0DE-FC2E880DE73A}" dt="2020-04-09T00:30:36.186" v="43"/>
          <ac:graphicFrameMkLst>
            <pc:docMk/>
            <pc:sldMk cId="3068829259" sldId="324"/>
            <ac:graphicFrameMk id="2" creationId="{8263502F-E394-4E86-AABF-13674409AE44}"/>
          </ac:graphicFrameMkLst>
        </pc:graphicFrameChg>
      </pc:sldChg>
      <pc:sldChg chg="modSp">
        <pc:chgData name="" userId="" providerId="" clId="Web-{5EEFC9F7-E963-4F2A-B0DE-FC2E880DE73A}" dt="2020-04-09T00:31:11.952" v="66"/>
        <pc:sldMkLst>
          <pc:docMk/>
          <pc:sldMk cId="1739840318" sldId="326"/>
        </pc:sldMkLst>
        <pc:graphicFrameChg chg="mod modGraphic">
          <ac:chgData name="" userId="" providerId="" clId="Web-{5EEFC9F7-E963-4F2A-B0DE-FC2E880DE73A}" dt="2020-04-09T00:31:11.952" v="66"/>
          <ac:graphicFrameMkLst>
            <pc:docMk/>
            <pc:sldMk cId="1739840318" sldId="326"/>
            <ac:graphicFrameMk id="5" creationId="{4181BA5F-99AE-4203-AAF3-FA826DDBE1EF}"/>
          </ac:graphicFrameMkLst>
        </pc:graphicFrameChg>
      </pc:sldChg>
      <pc:sldChg chg="modSp">
        <pc:chgData name="" userId="" providerId="" clId="Web-{5EEFC9F7-E963-4F2A-B0DE-FC2E880DE73A}" dt="2020-04-09T00:34:05.468" v="95"/>
        <pc:sldMkLst>
          <pc:docMk/>
          <pc:sldMk cId="929935775" sldId="327"/>
        </pc:sldMkLst>
        <pc:graphicFrameChg chg="mod modGraphic">
          <ac:chgData name="" userId="" providerId="" clId="Web-{5EEFC9F7-E963-4F2A-B0DE-FC2E880DE73A}" dt="2020-04-09T00:34:05.468" v="95"/>
          <ac:graphicFrameMkLst>
            <pc:docMk/>
            <pc:sldMk cId="929935775" sldId="327"/>
            <ac:graphicFrameMk id="7" creationId="{8A19E444-238F-4E23-ADD6-552466B6DC69}"/>
          </ac:graphicFrameMkLst>
        </pc:graphicFrameChg>
      </pc:sldChg>
      <pc:sldChg chg="modSp">
        <pc:chgData name="" userId="" providerId="" clId="Web-{5EEFC9F7-E963-4F2A-B0DE-FC2E880DE73A}" dt="2020-04-09T00:36:37.093" v="139" actId="1076"/>
        <pc:sldMkLst>
          <pc:docMk/>
          <pc:sldMk cId="3280868631" sldId="329"/>
        </pc:sldMkLst>
        <pc:graphicFrameChg chg="mod modGraphic">
          <ac:chgData name="" userId="" providerId="" clId="Web-{5EEFC9F7-E963-4F2A-B0DE-FC2E880DE73A}" dt="2020-04-09T00:36:37.093" v="139" actId="1076"/>
          <ac:graphicFrameMkLst>
            <pc:docMk/>
            <pc:sldMk cId="3280868631" sldId="329"/>
            <ac:graphicFrameMk id="6" creationId="{AD0D0022-8BE8-4654-BB82-ABA3FC6D3E0B}"/>
          </ac:graphicFrameMkLst>
        </pc:graphicFrameChg>
      </pc:sldChg>
      <pc:sldChg chg="modSp">
        <pc:chgData name="" userId="" providerId="" clId="Web-{5EEFC9F7-E963-4F2A-B0DE-FC2E880DE73A}" dt="2020-04-09T00:38:35.328" v="164"/>
        <pc:sldMkLst>
          <pc:docMk/>
          <pc:sldMk cId="3995416473" sldId="330"/>
        </pc:sldMkLst>
        <pc:graphicFrameChg chg="mod modGraphic">
          <ac:chgData name="" userId="" providerId="" clId="Web-{5EEFC9F7-E963-4F2A-B0DE-FC2E880DE73A}" dt="2020-04-09T00:38:35.328" v="164"/>
          <ac:graphicFrameMkLst>
            <pc:docMk/>
            <pc:sldMk cId="3995416473" sldId="330"/>
            <ac:graphicFrameMk id="3" creationId="{27626ED1-EF5A-41AD-B02E-CF23AA8F80C1}"/>
          </ac:graphicFrameMkLst>
        </pc:graphicFrameChg>
      </pc:sldChg>
    </pc:docChg>
  </pc:docChgLst>
  <pc:docChgLst>
    <pc:chgData clId="Web-{D2D07731-80E8-4864-8D60-DD500D9DB4B8}"/>
    <pc:docChg chg="modSld">
      <pc:chgData name="" userId="" providerId="" clId="Web-{D2D07731-80E8-4864-8D60-DD500D9DB4B8}" dt="2020-06-17T01:08:46.273" v="1" actId="1076"/>
      <pc:docMkLst>
        <pc:docMk/>
      </pc:docMkLst>
      <pc:sldChg chg="modSp">
        <pc:chgData name="" userId="" providerId="" clId="Web-{D2D07731-80E8-4864-8D60-DD500D9DB4B8}" dt="2020-06-17T01:08:46.273" v="1" actId="1076"/>
        <pc:sldMkLst>
          <pc:docMk/>
          <pc:sldMk cId="0" sldId="278"/>
        </pc:sldMkLst>
        <pc:graphicFrameChg chg="mod">
          <ac:chgData name="" userId="" providerId="" clId="Web-{D2D07731-80E8-4864-8D60-DD500D9DB4B8}" dt="2020-06-17T01:08:46.273" v="1" actId="1076"/>
          <ac:graphicFrameMkLst>
            <pc:docMk/>
            <pc:sldMk cId="0" sldId="278"/>
            <ac:graphicFrameMk id="42" creationId="{F9C10BF0-7F99-48A1-94CF-D99EE3B7BF66}"/>
          </ac:graphicFrameMkLst>
        </pc:graphicFrameChg>
      </pc:sldChg>
    </pc:docChg>
  </pc:docChgLst>
  <pc:docChgLst>
    <pc:chgData clId="Web-{6D8C9794-F5DB-4544-B7EB-E781869F6B84}"/>
    <pc:docChg chg="modSld">
      <pc:chgData name="" userId="" providerId="" clId="Web-{6D8C9794-F5DB-4544-B7EB-E781869F6B84}" dt="2020-05-22T02:22:56.593" v="41"/>
      <pc:docMkLst>
        <pc:docMk/>
      </pc:docMkLst>
      <pc:sldChg chg="modSp">
        <pc:chgData name="" userId="" providerId="" clId="Web-{6D8C9794-F5DB-4544-B7EB-E781869F6B84}" dt="2020-05-22T02:22:56.593" v="41"/>
        <pc:sldMkLst>
          <pc:docMk/>
          <pc:sldMk cId="929935775" sldId="327"/>
        </pc:sldMkLst>
        <pc:graphicFrameChg chg="mod modGraphic">
          <ac:chgData name="" userId="" providerId="" clId="Web-{6D8C9794-F5DB-4544-B7EB-E781869F6B84}" dt="2020-05-22T02:22:56.593" v="41"/>
          <ac:graphicFrameMkLst>
            <pc:docMk/>
            <pc:sldMk cId="929935775" sldId="327"/>
            <ac:graphicFrameMk id="7" creationId="{8A19E444-238F-4E23-ADD6-552466B6DC69}"/>
          </ac:graphicFrameMkLst>
        </pc:graphicFrameChg>
      </pc:sldChg>
    </pc:docChg>
  </pc:docChgLst>
  <pc:docChgLst>
    <pc:chgData clId="Web-{FBEA6701-4E49-45E9-9090-45C4E377809F}"/>
    <pc:docChg chg="modSld">
      <pc:chgData name="" userId="" providerId="" clId="Web-{FBEA6701-4E49-45E9-9090-45C4E377809F}" dt="2020-06-03T03:47:47.716" v="274"/>
      <pc:docMkLst>
        <pc:docMk/>
      </pc:docMkLst>
      <pc:sldChg chg="modSp">
        <pc:chgData name="" userId="" providerId="" clId="Web-{FBEA6701-4E49-45E9-9090-45C4E377809F}" dt="2020-06-03T03:23:48.190" v="14"/>
        <pc:sldMkLst>
          <pc:docMk/>
          <pc:sldMk cId="0" sldId="291"/>
        </pc:sldMkLst>
        <pc:graphicFrameChg chg="mod modGraphic">
          <ac:chgData name="" userId="" providerId="" clId="Web-{FBEA6701-4E49-45E9-9090-45C4E377809F}" dt="2020-06-03T03:23:48.190" v="14"/>
          <ac:graphicFrameMkLst>
            <pc:docMk/>
            <pc:sldMk cId="0" sldId="291"/>
            <ac:graphicFrameMk id="48" creationId="{B255C18E-2EE6-4309-A8EC-A424771374B8}"/>
          </ac:graphicFrameMkLst>
        </pc:graphicFrameChg>
      </pc:sldChg>
      <pc:sldChg chg="modSp">
        <pc:chgData name="" userId="" providerId="" clId="Web-{FBEA6701-4E49-45E9-9090-45C4E377809F}" dt="2020-06-03T03:27:01.113" v="116"/>
        <pc:sldMkLst>
          <pc:docMk/>
          <pc:sldMk cId="0" sldId="292"/>
        </pc:sldMkLst>
        <pc:graphicFrameChg chg="mod modGraphic">
          <ac:chgData name="" userId="" providerId="" clId="Web-{FBEA6701-4E49-45E9-9090-45C4E377809F}" dt="2020-06-03T03:27:01.113" v="116"/>
          <ac:graphicFrameMkLst>
            <pc:docMk/>
            <pc:sldMk cId="0" sldId="292"/>
            <ac:graphicFrameMk id="49" creationId="{41DE2BD6-85D3-4DA6-A5DB-5A3BA909BC1A}"/>
          </ac:graphicFrameMkLst>
        </pc:graphicFrameChg>
        <pc:graphicFrameChg chg="mod modGraphic">
          <ac:chgData name="" userId="" providerId="" clId="Web-{FBEA6701-4E49-45E9-9090-45C4E377809F}" dt="2020-06-03T03:26:12.956" v="85"/>
          <ac:graphicFrameMkLst>
            <pc:docMk/>
            <pc:sldMk cId="0" sldId="292"/>
            <ac:graphicFrameMk id="50" creationId="{E867FC32-A092-4621-B8D0-5C9E5A23A39F}"/>
          </ac:graphicFrameMkLst>
        </pc:graphicFrameChg>
      </pc:sldChg>
      <pc:sldChg chg="modSp">
        <pc:chgData name="" userId="" providerId="" clId="Web-{FBEA6701-4E49-45E9-9090-45C4E377809F}" dt="2020-06-03T03:24:52.831" v="52"/>
        <pc:sldMkLst>
          <pc:docMk/>
          <pc:sldMk cId="0" sldId="293"/>
        </pc:sldMkLst>
        <pc:graphicFrameChg chg="mod modGraphic">
          <ac:chgData name="" userId="" providerId="" clId="Web-{FBEA6701-4E49-45E9-9090-45C4E377809F}" dt="2020-06-03T03:24:52.831" v="52"/>
          <ac:graphicFrameMkLst>
            <pc:docMk/>
            <pc:sldMk cId="0" sldId="293"/>
            <ac:graphicFrameMk id="39" creationId="{3FE5D367-5584-4C08-BDD9-02F84BFFE7BE}"/>
          </ac:graphicFrameMkLst>
        </pc:graphicFrameChg>
        <pc:graphicFrameChg chg="mod modGraphic">
          <ac:chgData name="" userId="" providerId="" clId="Web-{FBEA6701-4E49-45E9-9090-45C4E377809F}" dt="2020-06-03T03:24:22.955" v="33"/>
          <ac:graphicFrameMkLst>
            <pc:docMk/>
            <pc:sldMk cId="0" sldId="293"/>
            <ac:graphicFrameMk id="40" creationId="{DB6E2A8F-0576-43E3-85DC-A45BD932B15B}"/>
          </ac:graphicFrameMkLst>
        </pc:graphicFrameChg>
      </pc:sldChg>
      <pc:sldChg chg="modSp">
        <pc:chgData name="" userId="" providerId="" clId="Web-{FBEA6701-4E49-45E9-9090-45C4E377809F}" dt="2020-06-03T03:31:29.959" v="141"/>
        <pc:sldMkLst>
          <pc:docMk/>
          <pc:sldMk cId="3578033372" sldId="319"/>
        </pc:sldMkLst>
        <pc:graphicFrameChg chg="mod modGraphic">
          <ac:chgData name="" userId="" providerId="" clId="Web-{FBEA6701-4E49-45E9-9090-45C4E377809F}" dt="2020-06-03T03:31:29.959" v="141"/>
          <ac:graphicFrameMkLst>
            <pc:docMk/>
            <pc:sldMk cId="3578033372" sldId="319"/>
            <ac:graphicFrameMk id="2" creationId="{6AAC2C9B-48F8-4A61-A698-760EAB21D9A8}"/>
          </ac:graphicFrameMkLst>
        </pc:graphicFrameChg>
        <pc:graphicFrameChg chg="mod modGraphic">
          <ac:chgData name="" userId="" providerId="" clId="Web-{FBEA6701-4E49-45E9-9090-45C4E377809F}" dt="2020-06-03T03:30:47.599" v="126"/>
          <ac:graphicFrameMkLst>
            <pc:docMk/>
            <pc:sldMk cId="3578033372" sldId="319"/>
            <ac:graphicFrameMk id="8" creationId="{2C58953F-6398-4608-93E9-A81ED2D413AA}"/>
          </ac:graphicFrameMkLst>
        </pc:graphicFrameChg>
      </pc:sldChg>
      <pc:sldChg chg="modSp">
        <pc:chgData name="" userId="" providerId="" clId="Web-{FBEA6701-4E49-45E9-9090-45C4E377809F}" dt="2020-06-03T03:32:18.037" v="157"/>
        <pc:sldMkLst>
          <pc:docMk/>
          <pc:sldMk cId="432816730" sldId="320"/>
        </pc:sldMkLst>
        <pc:graphicFrameChg chg="mod modGraphic">
          <ac:chgData name="" userId="" providerId="" clId="Web-{FBEA6701-4E49-45E9-9090-45C4E377809F}" dt="2020-06-03T03:32:04.318" v="149"/>
          <ac:graphicFrameMkLst>
            <pc:docMk/>
            <pc:sldMk cId="432816730" sldId="320"/>
            <ac:graphicFrameMk id="2" creationId="{57AFBB6F-B37E-46BD-B2C1-420BCC01FB45}"/>
          </ac:graphicFrameMkLst>
        </pc:graphicFrameChg>
        <pc:graphicFrameChg chg="mod modGraphic">
          <ac:chgData name="" userId="" providerId="" clId="Web-{FBEA6701-4E49-45E9-9090-45C4E377809F}" dt="2020-06-03T03:32:18.037" v="157"/>
          <ac:graphicFrameMkLst>
            <pc:docMk/>
            <pc:sldMk cId="432816730" sldId="320"/>
            <ac:graphicFrameMk id="5" creationId="{2DC466C7-A7CB-4F40-920A-4DCBD1303A38}"/>
          </ac:graphicFrameMkLst>
        </pc:graphicFrameChg>
      </pc:sldChg>
      <pc:sldChg chg="modSp">
        <pc:chgData name="" userId="" providerId="" clId="Web-{FBEA6701-4E49-45E9-9090-45C4E377809F}" dt="2020-06-03T03:35:56.570" v="192"/>
        <pc:sldMkLst>
          <pc:docMk/>
          <pc:sldMk cId="2895048437" sldId="323"/>
        </pc:sldMkLst>
        <pc:graphicFrameChg chg="mod modGraphic">
          <ac:chgData name="" userId="" providerId="" clId="Web-{FBEA6701-4E49-45E9-9090-45C4E377809F}" dt="2020-06-03T03:35:56.570" v="192"/>
          <ac:graphicFrameMkLst>
            <pc:docMk/>
            <pc:sldMk cId="2895048437" sldId="323"/>
            <ac:graphicFrameMk id="4" creationId="{8C26713A-40E9-4D49-A290-C0392C1E3821}"/>
          </ac:graphicFrameMkLst>
        </pc:graphicFrameChg>
      </pc:sldChg>
      <pc:sldChg chg="modSp">
        <pc:chgData name="" userId="" providerId="" clId="Web-{FBEA6701-4E49-45E9-9090-45C4E377809F}" dt="2020-06-03T03:36:57.305" v="216"/>
        <pc:sldMkLst>
          <pc:docMk/>
          <pc:sldMk cId="929935775" sldId="327"/>
        </pc:sldMkLst>
        <pc:graphicFrameChg chg="mod modGraphic">
          <ac:chgData name="" userId="" providerId="" clId="Web-{FBEA6701-4E49-45E9-9090-45C4E377809F}" dt="2020-06-03T03:36:57.305" v="216"/>
          <ac:graphicFrameMkLst>
            <pc:docMk/>
            <pc:sldMk cId="929935775" sldId="327"/>
            <ac:graphicFrameMk id="7" creationId="{8A19E444-238F-4E23-ADD6-552466B6DC69}"/>
          </ac:graphicFrameMkLst>
        </pc:graphicFrameChg>
      </pc:sldChg>
      <pc:sldChg chg="modSp">
        <pc:chgData name="" userId="" providerId="" clId="Web-{FBEA6701-4E49-45E9-9090-45C4E377809F}" dt="2020-06-03T03:37:49.024" v="240"/>
        <pc:sldMkLst>
          <pc:docMk/>
          <pc:sldMk cId="3280868631" sldId="329"/>
        </pc:sldMkLst>
        <pc:graphicFrameChg chg="mod modGraphic">
          <ac:chgData name="" userId="" providerId="" clId="Web-{FBEA6701-4E49-45E9-9090-45C4E377809F}" dt="2020-06-03T03:37:49.024" v="240"/>
          <ac:graphicFrameMkLst>
            <pc:docMk/>
            <pc:sldMk cId="3280868631" sldId="329"/>
            <ac:graphicFrameMk id="6" creationId="{AD0D0022-8BE8-4654-BB82-ABA3FC6D3E0B}"/>
          </ac:graphicFrameMkLst>
        </pc:graphicFrameChg>
      </pc:sldChg>
      <pc:sldChg chg="modSp">
        <pc:chgData name="" userId="" providerId="" clId="Web-{FBEA6701-4E49-45E9-9090-45C4E377809F}" dt="2020-06-03T03:44:55.636" v="263"/>
        <pc:sldMkLst>
          <pc:docMk/>
          <pc:sldMk cId="3995416473" sldId="330"/>
        </pc:sldMkLst>
        <pc:graphicFrameChg chg="mod modGraphic">
          <ac:chgData name="" userId="" providerId="" clId="Web-{FBEA6701-4E49-45E9-9090-45C4E377809F}" dt="2020-06-03T03:44:55.636" v="263"/>
          <ac:graphicFrameMkLst>
            <pc:docMk/>
            <pc:sldMk cId="3995416473" sldId="330"/>
            <ac:graphicFrameMk id="3" creationId="{27626ED1-EF5A-41AD-B02E-CF23AA8F80C1}"/>
          </ac:graphicFrameMkLst>
        </pc:graphicFrameChg>
      </pc:sldChg>
      <pc:sldChg chg="modSp">
        <pc:chgData name="" userId="" providerId="" clId="Web-{FBEA6701-4E49-45E9-9090-45C4E377809F}" dt="2020-06-03T03:47:47.716" v="274"/>
        <pc:sldMkLst>
          <pc:docMk/>
          <pc:sldMk cId="685494389" sldId="331"/>
        </pc:sldMkLst>
        <pc:graphicFrameChg chg="mod modGraphic">
          <ac:chgData name="" userId="" providerId="" clId="Web-{FBEA6701-4E49-45E9-9090-45C4E377809F}" dt="2020-06-03T03:47:47.716" v="274"/>
          <ac:graphicFrameMkLst>
            <pc:docMk/>
            <pc:sldMk cId="685494389" sldId="331"/>
            <ac:graphicFrameMk id="3" creationId="{7C9B232D-D371-4E90-9AAA-6CAAB53A246B}"/>
          </ac:graphicFrameMkLst>
        </pc:graphicFrameChg>
      </pc:sldChg>
    </pc:docChg>
  </pc:docChgLst>
  <pc:docChgLst>
    <pc:chgData clId="Web-{506479CB-965B-42A3-94C3-B48EB8FD4432}"/>
    <pc:docChg chg="modSld">
      <pc:chgData name="" userId="" providerId="" clId="Web-{506479CB-965B-42A3-94C3-B48EB8FD4432}" dt="2020-04-07T02:17:35.543" v="34"/>
      <pc:docMkLst>
        <pc:docMk/>
      </pc:docMkLst>
      <pc:sldChg chg="modSp">
        <pc:chgData name="" userId="" providerId="" clId="Web-{506479CB-965B-42A3-94C3-B48EB8FD4432}" dt="2020-04-07T02:17:35.543" v="34"/>
        <pc:sldMkLst>
          <pc:docMk/>
          <pc:sldMk cId="3000338659" sldId="322"/>
        </pc:sldMkLst>
        <pc:graphicFrameChg chg="mod modGraphic">
          <ac:chgData name="" userId="" providerId="" clId="Web-{506479CB-965B-42A3-94C3-B48EB8FD4432}" dt="2020-04-07T02:17:35.543" v="34"/>
          <ac:graphicFrameMkLst>
            <pc:docMk/>
            <pc:sldMk cId="3000338659" sldId="322"/>
            <ac:graphicFrameMk id="6" creationId="{A4CDD32A-8BC0-4B41-B7D1-0F60EF96DDDA}"/>
          </ac:graphicFrameMkLst>
        </pc:graphicFrameChg>
      </pc:sldChg>
    </pc:docChg>
  </pc:docChgLst>
  <pc:docChgLst>
    <pc:chgData clId="Web-{8048DC29-0A9D-40DC-9B48-21899B92AA3C}"/>
    <pc:docChg chg="modSld">
      <pc:chgData name="" userId="" providerId="" clId="Web-{8048DC29-0A9D-40DC-9B48-21899B92AA3C}" dt="2020-06-05T00:53:00.065" v="1"/>
      <pc:docMkLst>
        <pc:docMk/>
      </pc:docMkLst>
      <pc:sldChg chg="modSp">
        <pc:chgData name="" userId="" providerId="" clId="Web-{8048DC29-0A9D-40DC-9B48-21899B92AA3C}" dt="2020-06-05T00:53:00.065" v="1"/>
        <pc:sldMkLst>
          <pc:docMk/>
          <pc:sldMk cId="3000338659" sldId="322"/>
        </pc:sldMkLst>
        <pc:graphicFrameChg chg="mod modGraphic">
          <ac:chgData name="" userId="" providerId="" clId="Web-{8048DC29-0A9D-40DC-9B48-21899B92AA3C}" dt="2020-06-05T00:53:00.065" v="1"/>
          <ac:graphicFrameMkLst>
            <pc:docMk/>
            <pc:sldMk cId="3000338659" sldId="322"/>
            <ac:graphicFrameMk id="6" creationId="{A4CDD32A-8BC0-4B41-B7D1-0F60EF96DDDA}"/>
          </ac:graphicFrameMkLst>
        </pc:graphicFrameChg>
      </pc:sldChg>
    </pc:docChg>
  </pc:docChgLst>
  <pc:docChgLst>
    <pc:chgData clId="Web-{D96F781F-9E4E-401D-8007-F578E01FA285}"/>
    <pc:docChg chg="modSld">
      <pc:chgData name="" userId="" providerId="" clId="Web-{D96F781F-9E4E-401D-8007-F578E01FA285}" dt="2020-06-09T02:39:42.920" v="24"/>
      <pc:docMkLst>
        <pc:docMk/>
      </pc:docMkLst>
      <pc:sldChg chg="modSp">
        <pc:chgData name="" userId="" providerId="" clId="Web-{D96F781F-9E4E-401D-8007-F578E01FA285}" dt="2020-06-09T02:39:42.920" v="24"/>
        <pc:sldMkLst>
          <pc:docMk/>
          <pc:sldMk cId="3420405874" sldId="340"/>
        </pc:sldMkLst>
        <pc:graphicFrameChg chg="mod modGraphic">
          <ac:chgData name="" userId="" providerId="" clId="Web-{D96F781F-9E4E-401D-8007-F578E01FA285}" dt="2020-06-09T02:39:42.920" v="24"/>
          <ac:graphicFrameMkLst>
            <pc:docMk/>
            <pc:sldMk cId="3420405874" sldId="340"/>
            <ac:graphicFrameMk id="8" creationId="{0E5FB4F9-9BC7-4B3B-B7A7-FD4E59E5EEBF}"/>
          </ac:graphicFrameMkLst>
        </pc:graphicFrameChg>
      </pc:sldChg>
    </pc:docChg>
  </pc:docChgLst>
  <pc:docChgLst>
    <pc:chgData clId="Web-{0A96E250-83EC-4DDF-AC38-8D82474C0BBF}"/>
    <pc:docChg chg="modSld">
      <pc:chgData name="" userId="" providerId="" clId="Web-{0A96E250-83EC-4DDF-AC38-8D82474C0BBF}" dt="2020-06-09T01:50:01.445" v="537"/>
      <pc:docMkLst>
        <pc:docMk/>
      </pc:docMkLst>
      <pc:sldChg chg="modSp">
        <pc:chgData name="" userId="" providerId="" clId="Web-{0A96E250-83EC-4DDF-AC38-8D82474C0BBF}" dt="2020-06-09T00:57:35.934" v="2" actId="20577"/>
        <pc:sldMkLst>
          <pc:docMk/>
          <pc:sldMk cId="0" sldId="274"/>
        </pc:sldMkLst>
        <pc:spChg chg="mod">
          <ac:chgData name="" userId="" providerId="" clId="Web-{0A96E250-83EC-4DDF-AC38-8D82474C0BBF}" dt="2020-06-09T00:57:35.934" v="2" actId="20577"/>
          <ac:spMkLst>
            <pc:docMk/>
            <pc:sldMk cId="0" sldId="274"/>
            <ac:spMk id="6" creationId="{00000000-0000-0000-0000-000000000000}"/>
          </ac:spMkLst>
        </pc:spChg>
      </pc:sldChg>
      <pc:sldChg chg="modSp">
        <pc:chgData name="" userId="" providerId="" clId="Web-{0A96E250-83EC-4DDF-AC38-8D82474C0BBF}" dt="2020-06-09T00:59:23.013" v="10"/>
        <pc:sldMkLst>
          <pc:docMk/>
          <pc:sldMk cId="0" sldId="291"/>
        </pc:sldMkLst>
        <pc:graphicFrameChg chg="mod modGraphic">
          <ac:chgData name="" userId="" providerId="" clId="Web-{0A96E250-83EC-4DDF-AC38-8D82474C0BBF}" dt="2020-06-09T00:59:23.013" v="10"/>
          <ac:graphicFrameMkLst>
            <pc:docMk/>
            <pc:sldMk cId="0" sldId="291"/>
            <ac:graphicFrameMk id="48" creationId="{B255C18E-2EE6-4309-A8EC-A424771374B8}"/>
          </ac:graphicFrameMkLst>
        </pc:graphicFrameChg>
      </pc:sldChg>
      <pc:sldChg chg="modSp">
        <pc:chgData name="" userId="" providerId="" clId="Web-{0A96E250-83EC-4DDF-AC38-8D82474C0BBF}" dt="2020-06-09T01:01:05.670" v="38"/>
        <pc:sldMkLst>
          <pc:docMk/>
          <pc:sldMk cId="0" sldId="292"/>
        </pc:sldMkLst>
        <pc:graphicFrameChg chg="mod modGraphic">
          <ac:chgData name="" userId="" providerId="" clId="Web-{0A96E250-83EC-4DDF-AC38-8D82474C0BBF}" dt="2020-06-09T01:01:05.670" v="38"/>
          <ac:graphicFrameMkLst>
            <pc:docMk/>
            <pc:sldMk cId="0" sldId="292"/>
            <ac:graphicFrameMk id="49" creationId="{41DE2BD6-85D3-4DA6-A5DB-5A3BA909BC1A}"/>
          </ac:graphicFrameMkLst>
        </pc:graphicFrameChg>
        <pc:graphicFrameChg chg="mod modGraphic">
          <ac:chgData name="" userId="" providerId="" clId="Web-{0A96E250-83EC-4DDF-AC38-8D82474C0BBF}" dt="2020-06-09T01:00:51.232" v="28"/>
          <ac:graphicFrameMkLst>
            <pc:docMk/>
            <pc:sldMk cId="0" sldId="292"/>
            <ac:graphicFrameMk id="50" creationId="{E867FC32-A092-4621-B8D0-5C9E5A23A39F}"/>
          </ac:graphicFrameMkLst>
        </pc:graphicFrameChg>
      </pc:sldChg>
      <pc:sldChg chg="modSp">
        <pc:chgData name="" userId="" providerId="" clId="Web-{0A96E250-83EC-4DDF-AC38-8D82474C0BBF}" dt="2020-06-09T01:00:32.545" v="14"/>
        <pc:sldMkLst>
          <pc:docMk/>
          <pc:sldMk cId="0" sldId="293"/>
        </pc:sldMkLst>
        <pc:graphicFrameChg chg="mod modGraphic">
          <ac:chgData name="" userId="" providerId="" clId="Web-{0A96E250-83EC-4DDF-AC38-8D82474C0BBF}" dt="2020-06-09T01:00:32.545" v="14"/>
          <ac:graphicFrameMkLst>
            <pc:docMk/>
            <pc:sldMk cId="0" sldId="293"/>
            <ac:graphicFrameMk id="39" creationId="{3FE5D367-5584-4C08-BDD9-02F84BFFE7BE}"/>
          </ac:graphicFrameMkLst>
        </pc:graphicFrameChg>
        <pc:graphicFrameChg chg="mod modGraphic">
          <ac:chgData name="" userId="" providerId="" clId="Web-{0A96E250-83EC-4DDF-AC38-8D82474C0BBF}" dt="2020-06-09T01:00:30.889" v="12"/>
          <ac:graphicFrameMkLst>
            <pc:docMk/>
            <pc:sldMk cId="0" sldId="293"/>
            <ac:graphicFrameMk id="40" creationId="{DB6E2A8F-0576-43E3-85DC-A45BD932B15B}"/>
          </ac:graphicFrameMkLst>
        </pc:graphicFrameChg>
      </pc:sldChg>
      <pc:sldChg chg="modSp">
        <pc:chgData name="" userId="" providerId="" clId="Web-{0A96E250-83EC-4DDF-AC38-8D82474C0BBF}" dt="2020-06-09T01:02:33.264" v="39"/>
        <pc:sldMkLst>
          <pc:docMk/>
          <pc:sldMk cId="1341029541" sldId="318"/>
        </pc:sldMkLst>
        <pc:graphicFrameChg chg="modGraphic">
          <ac:chgData name="" userId="" providerId="" clId="Web-{0A96E250-83EC-4DDF-AC38-8D82474C0BBF}" dt="2020-06-09T01:02:33.264" v="39"/>
          <ac:graphicFrameMkLst>
            <pc:docMk/>
            <pc:sldMk cId="1341029541" sldId="318"/>
            <ac:graphicFrameMk id="16" creationId="{F9F4E549-241B-4B40-9DEB-D094D8D1F310}"/>
          </ac:graphicFrameMkLst>
        </pc:graphicFrameChg>
      </pc:sldChg>
      <pc:sldChg chg="modSp">
        <pc:chgData name="" userId="" providerId="" clId="Web-{0A96E250-83EC-4DDF-AC38-8D82474C0BBF}" dt="2020-06-09T01:03:16.405" v="43"/>
        <pc:sldMkLst>
          <pc:docMk/>
          <pc:sldMk cId="3578033372" sldId="319"/>
        </pc:sldMkLst>
        <pc:graphicFrameChg chg="modGraphic">
          <ac:chgData name="" userId="" providerId="" clId="Web-{0A96E250-83EC-4DDF-AC38-8D82474C0BBF}" dt="2020-06-09T01:03:16.405" v="43"/>
          <ac:graphicFrameMkLst>
            <pc:docMk/>
            <pc:sldMk cId="3578033372" sldId="319"/>
            <ac:graphicFrameMk id="8" creationId="{2C58953F-6398-4608-93E9-A81ED2D413AA}"/>
          </ac:graphicFrameMkLst>
        </pc:graphicFrameChg>
      </pc:sldChg>
      <pc:sldChg chg="modSp">
        <pc:chgData name="" userId="" providerId="" clId="Web-{0A96E250-83EC-4DDF-AC38-8D82474C0BBF}" dt="2020-06-09T01:28:59.842" v="324"/>
        <pc:sldMkLst>
          <pc:docMk/>
          <pc:sldMk cId="1423295440" sldId="328"/>
        </pc:sldMkLst>
        <pc:graphicFrameChg chg="mod modGraphic">
          <ac:chgData name="" userId="" providerId="" clId="Web-{0A96E250-83EC-4DDF-AC38-8D82474C0BBF}" dt="2020-06-09T01:28:59.842" v="324"/>
          <ac:graphicFrameMkLst>
            <pc:docMk/>
            <pc:sldMk cId="1423295440" sldId="328"/>
            <ac:graphicFrameMk id="3" creationId="{5C9ADB83-5CED-47F3-AA81-2A06DE63E3BE}"/>
          </ac:graphicFrameMkLst>
        </pc:graphicFrameChg>
        <pc:graphicFrameChg chg="mod modGraphic">
          <ac:chgData name="" userId="" providerId="" clId="Web-{0A96E250-83EC-4DDF-AC38-8D82474C0BBF}" dt="2020-06-09T01:28:05.904" v="297"/>
          <ac:graphicFrameMkLst>
            <pc:docMk/>
            <pc:sldMk cId="1423295440" sldId="328"/>
            <ac:graphicFrameMk id="4" creationId="{BA70A65C-874F-4A78-8F24-B28E60CEAE07}"/>
          </ac:graphicFrameMkLst>
        </pc:graphicFrameChg>
      </pc:sldChg>
      <pc:sldChg chg="modSp">
        <pc:chgData name="" userId="" providerId="" clId="Web-{0A96E250-83EC-4DDF-AC38-8D82474C0BBF}" dt="2020-06-09T01:04:55.406" v="55"/>
        <pc:sldMkLst>
          <pc:docMk/>
          <pc:sldMk cId="685494389" sldId="331"/>
        </pc:sldMkLst>
        <pc:graphicFrameChg chg="mod modGraphic">
          <ac:chgData name="" userId="" providerId="" clId="Web-{0A96E250-83EC-4DDF-AC38-8D82474C0BBF}" dt="2020-06-09T01:04:55.406" v="55"/>
          <ac:graphicFrameMkLst>
            <pc:docMk/>
            <pc:sldMk cId="685494389" sldId="331"/>
            <ac:graphicFrameMk id="3" creationId="{7C9B232D-D371-4E90-9AAA-6CAAB53A246B}"/>
          </ac:graphicFrameMkLst>
        </pc:graphicFrameChg>
      </pc:sldChg>
      <pc:sldChg chg="modSp">
        <pc:chgData name="" userId="" providerId="" clId="Web-{0A96E250-83EC-4DDF-AC38-8D82474C0BBF}" dt="2020-06-09T01:06:52.832" v="91"/>
        <pc:sldMkLst>
          <pc:docMk/>
          <pc:sldMk cId="3562875944" sldId="332"/>
        </pc:sldMkLst>
        <pc:graphicFrameChg chg="mod modGraphic">
          <ac:chgData name="" userId="" providerId="" clId="Web-{0A96E250-83EC-4DDF-AC38-8D82474C0BBF}" dt="2020-06-09T01:06:52.832" v="91"/>
          <ac:graphicFrameMkLst>
            <pc:docMk/>
            <pc:sldMk cId="3562875944" sldId="332"/>
            <ac:graphicFrameMk id="3" creationId="{666AE826-F1B9-49B5-8BF4-355A5B6C0302}"/>
          </ac:graphicFrameMkLst>
        </pc:graphicFrameChg>
      </pc:sldChg>
      <pc:sldChg chg="modSp">
        <pc:chgData name="" userId="" providerId="" clId="Web-{0A96E250-83EC-4DDF-AC38-8D82474C0BBF}" dt="2020-06-09T01:08:20.583" v="112"/>
        <pc:sldMkLst>
          <pc:docMk/>
          <pc:sldMk cId="442991601" sldId="333"/>
        </pc:sldMkLst>
        <pc:graphicFrameChg chg="mod modGraphic">
          <ac:chgData name="" userId="" providerId="" clId="Web-{0A96E250-83EC-4DDF-AC38-8D82474C0BBF}" dt="2020-06-09T01:08:20.583" v="112"/>
          <ac:graphicFrameMkLst>
            <pc:docMk/>
            <pc:sldMk cId="442991601" sldId="333"/>
            <ac:graphicFrameMk id="3" creationId="{02BDD193-CE13-40B2-A9F1-963EAF625B04}"/>
          </ac:graphicFrameMkLst>
        </pc:graphicFrameChg>
      </pc:sldChg>
      <pc:sldChg chg="modSp">
        <pc:chgData name="" userId="" providerId="" clId="Web-{0A96E250-83EC-4DDF-AC38-8D82474C0BBF}" dt="2020-06-09T01:09:03.208" v="129"/>
        <pc:sldMkLst>
          <pc:docMk/>
          <pc:sldMk cId="3290242205" sldId="334"/>
        </pc:sldMkLst>
        <pc:graphicFrameChg chg="mod modGraphic">
          <ac:chgData name="" userId="" providerId="" clId="Web-{0A96E250-83EC-4DDF-AC38-8D82474C0BBF}" dt="2020-06-09T01:09:03.208" v="129"/>
          <ac:graphicFrameMkLst>
            <pc:docMk/>
            <pc:sldMk cId="3290242205" sldId="334"/>
            <ac:graphicFrameMk id="3" creationId="{ECA98424-6C61-47FC-AEF4-73A9231E54BA}"/>
          </ac:graphicFrameMkLst>
        </pc:graphicFrameChg>
      </pc:sldChg>
      <pc:sldChg chg="modSp">
        <pc:chgData name="" userId="" providerId="" clId="Web-{0A96E250-83EC-4DDF-AC38-8D82474C0BBF}" dt="2020-06-09T01:12:06.397" v="155"/>
        <pc:sldMkLst>
          <pc:docMk/>
          <pc:sldMk cId="523957324" sldId="335"/>
        </pc:sldMkLst>
        <pc:graphicFrameChg chg="mod modGraphic">
          <ac:chgData name="" userId="" providerId="" clId="Web-{0A96E250-83EC-4DDF-AC38-8D82474C0BBF}" dt="2020-06-09T01:10:43.068" v="137"/>
          <ac:graphicFrameMkLst>
            <pc:docMk/>
            <pc:sldMk cId="523957324" sldId="335"/>
            <ac:graphicFrameMk id="2" creationId="{5E446848-3513-4462-9102-A534BB49F219}"/>
          </ac:graphicFrameMkLst>
        </pc:graphicFrameChg>
        <pc:graphicFrameChg chg="mod modGraphic">
          <ac:chgData name="" userId="" providerId="" clId="Web-{0A96E250-83EC-4DDF-AC38-8D82474C0BBF}" dt="2020-06-09T01:12:06.397" v="155"/>
          <ac:graphicFrameMkLst>
            <pc:docMk/>
            <pc:sldMk cId="523957324" sldId="335"/>
            <ac:graphicFrameMk id="4" creationId="{8D19E686-7D64-46A8-ABE5-546F34D8058C}"/>
          </ac:graphicFrameMkLst>
        </pc:graphicFrameChg>
      </pc:sldChg>
      <pc:sldChg chg="modSp">
        <pc:chgData name="" userId="" providerId="" clId="Web-{0A96E250-83EC-4DDF-AC38-8D82474C0BBF}" dt="2020-06-09T01:15:07.679" v="180"/>
        <pc:sldMkLst>
          <pc:docMk/>
          <pc:sldMk cId="3102947785" sldId="336"/>
        </pc:sldMkLst>
        <pc:graphicFrameChg chg="mod modGraphic">
          <ac:chgData name="" userId="" providerId="" clId="Web-{0A96E250-83EC-4DDF-AC38-8D82474C0BBF}" dt="2020-06-09T01:15:07.679" v="180"/>
          <ac:graphicFrameMkLst>
            <pc:docMk/>
            <pc:sldMk cId="3102947785" sldId="336"/>
            <ac:graphicFrameMk id="2" creationId="{80441A0E-4F54-4A04-9574-67F741EE09FB}"/>
          </ac:graphicFrameMkLst>
        </pc:graphicFrameChg>
      </pc:sldChg>
      <pc:sldChg chg="modSp">
        <pc:chgData name="" userId="" providerId="" clId="Web-{0A96E250-83EC-4DDF-AC38-8D82474C0BBF}" dt="2020-06-09T01:22:48.605" v="242"/>
        <pc:sldMkLst>
          <pc:docMk/>
          <pc:sldMk cId="1473697016" sldId="337"/>
        </pc:sldMkLst>
        <pc:graphicFrameChg chg="mod modGraphic">
          <ac:chgData name="" userId="" providerId="" clId="Web-{0A96E250-83EC-4DDF-AC38-8D82474C0BBF}" dt="2020-06-09T01:22:48.605" v="242"/>
          <ac:graphicFrameMkLst>
            <pc:docMk/>
            <pc:sldMk cId="1473697016" sldId="337"/>
            <ac:graphicFrameMk id="6" creationId="{3EF375C1-D33A-45A2-A259-5C6A186B47C5}"/>
          </ac:graphicFrameMkLst>
        </pc:graphicFrameChg>
      </pc:sldChg>
      <pc:sldChg chg="modSp">
        <pc:chgData name="" userId="" providerId="" clId="Web-{0A96E250-83EC-4DDF-AC38-8D82474C0BBF}" dt="2020-06-09T01:27:17.122" v="264"/>
        <pc:sldMkLst>
          <pc:docMk/>
          <pc:sldMk cId="2217208449" sldId="338"/>
        </pc:sldMkLst>
        <pc:graphicFrameChg chg="mod modGraphic">
          <ac:chgData name="" userId="" providerId="" clId="Web-{0A96E250-83EC-4DDF-AC38-8D82474C0BBF}" dt="2020-06-09T01:27:17.122" v="264"/>
          <ac:graphicFrameMkLst>
            <pc:docMk/>
            <pc:sldMk cId="2217208449" sldId="338"/>
            <ac:graphicFrameMk id="8" creationId="{081A0C3E-7A5E-41F6-A06A-CE303648FE75}"/>
          </ac:graphicFrameMkLst>
        </pc:graphicFrameChg>
      </pc:sldChg>
      <pc:sldChg chg="modSp">
        <pc:chgData name="" userId="" providerId="" clId="Web-{0A96E250-83EC-4DDF-AC38-8D82474C0BBF}" dt="2020-06-09T01:29:50.530" v="336"/>
        <pc:sldMkLst>
          <pc:docMk/>
          <pc:sldMk cId="1788794418" sldId="339"/>
        </pc:sldMkLst>
        <pc:graphicFrameChg chg="mod modGraphic">
          <ac:chgData name="" userId="" providerId="" clId="Web-{0A96E250-83EC-4DDF-AC38-8D82474C0BBF}" dt="2020-06-09T01:29:40.873" v="330"/>
          <ac:graphicFrameMkLst>
            <pc:docMk/>
            <pc:sldMk cId="1788794418" sldId="339"/>
            <ac:graphicFrameMk id="3" creationId="{64930AB0-CC51-4F46-A17F-161DF1E0F204}"/>
          </ac:graphicFrameMkLst>
        </pc:graphicFrameChg>
        <pc:graphicFrameChg chg="mod modGraphic">
          <ac:chgData name="" userId="" providerId="" clId="Web-{0A96E250-83EC-4DDF-AC38-8D82474C0BBF}" dt="2020-06-09T01:29:50.530" v="336"/>
          <ac:graphicFrameMkLst>
            <pc:docMk/>
            <pc:sldMk cId="1788794418" sldId="339"/>
            <ac:graphicFrameMk id="5" creationId="{B668A841-54C6-46ED-A676-D7A01C0B4D92}"/>
          </ac:graphicFrameMkLst>
        </pc:graphicFrameChg>
      </pc:sldChg>
      <pc:sldChg chg="modSp">
        <pc:chgData name="" userId="" providerId="" clId="Web-{0A96E250-83EC-4DDF-AC38-8D82474C0BBF}" dt="2020-06-09T01:36:33.392" v="364"/>
        <pc:sldMkLst>
          <pc:docMk/>
          <pc:sldMk cId="3420405874" sldId="340"/>
        </pc:sldMkLst>
        <pc:graphicFrameChg chg="mod modGraphic">
          <ac:chgData name="" userId="" providerId="" clId="Web-{0A96E250-83EC-4DDF-AC38-8D82474C0BBF}" dt="2020-06-09T01:36:13.048" v="349"/>
          <ac:graphicFrameMkLst>
            <pc:docMk/>
            <pc:sldMk cId="3420405874" sldId="340"/>
            <ac:graphicFrameMk id="8" creationId="{0E5FB4F9-9BC7-4B3B-B7A7-FD4E59E5EEBF}"/>
          </ac:graphicFrameMkLst>
        </pc:graphicFrameChg>
        <pc:graphicFrameChg chg="mod modGraphic">
          <ac:chgData name="" userId="" providerId="" clId="Web-{0A96E250-83EC-4DDF-AC38-8D82474C0BBF}" dt="2020-06-09T01:36:33.392" v="364"/>
          <ac:graphicFrameMkLst>
            <pc:docMk/>
            <pc:sldMk cId="3420405874" sldId="340"/>
            <ac:graphicFrameMk id="9" creationId="{7DAA30D3-882D-4A78-BFAE-9577C9A34C4E}"/>
          </ac:graphicFrameMkLst>
        </pc:graphicFrameChg>
      </pc:sldChg>
      <pc:sldChg chg="modSp">
        <pc:chgData name="" userId="" providerId="" clId="Web-{0A96E250-83EC-4DDF-AC38-8D82474C0BBF}" dt="2020-06-09T01:48:42.678" v="498"/>
        <pc:sldMkLst>
          <pc:docMk/>
          <pc:sldMk cId="2790553151" sldId="341"/>
        </pc:sldMkLst>
        <pc:graphicFrameChg chg="mod modGraphic">
          <ac:chgData name="" userId="" providerId="" clId="Web-{0A96E250-83EC-4DDF-AC38-8D82474C0BBF}" dt="2020-06-09T01:48:42.678" v="498"/>
          <ac:graphicFrameMkLst>
            <pc:docMk/>
            <pc:sldMk cId="2790553151" sldId="341"/>
            <ac:graphicFrameMk id="3" creationId="{D96A5BDC-3277-4D60-8CF6-298455297E54}"/>
          </ac:graphicFrameMkLst>
        </pc:graphicFrameChg>
      </pc:sldChg>
      <pc:sldChg chg="modSp">
        <pc:chgData name="" userId="" providerId="" clId="Web-{0A96E250-83EC-4DDF-AC38-8D82474C0BBF}" dt="2020-06-09T01:50:01.445" v="537"/>
        <pc:sldMkLst>
          <pc:docMk/>
          <pc:sldMk cId="2202508425" sldId="342"/>
        </pc:sldMkLst>
        <pc:graphicFrameChg chg="mod modGraphic">
          <ac:chgData name="" userId="" providerId="" clId="Web-{0A96E250-83EC-4DDF-AC38-8D82474C0BBF}" dt="2020-06-09T01:49:38.679" v="522"/>
          <ac:graphicFrameMkLst>
            <pc:docMk/>
            <pc:sldMk cId="2202508425" sldId="342"/>
            <ac:graphicFrameMk id="3" creationId="{36BEC19D-09C0-4A51-8081-134F4EF0F6B5}"/>
          </ac:graphicFrameMkLst>
        </pc:graphicFrameChg>
        <pc:graphicFrameChg chg="mod modGraphic">
          <ac:chgData name="" userId="" providerId="" clId="Web-{0A96E250-83EC-4DDF-AC38-8D82474C0BBF}" dt="2020-06-09T01:49:33.945" v="520"/>
          <ac:graphicFrameMkLst>
            <pc:docMk/>
            <pc:sldMk cId="2202508425" sldId="342"/>
            <ac:graphicFrameMk id="5" creationId="{2FDDC16A-BBEC-4F4A-A7CE-D173E011B777}"/>
          </ac:graphicFrameMkLst>
        </pc:graphicFrameChg>
        <pc:graphicFrameChg chg="mod modGraphic">
          <ac:chgData name="" userId="" providerId="" clId="Web-{0A96E250-83EC-4DDF-AC38-8D82474C0BBF}" dt="2020-06-09T01:49:27.413" v="518"/>
          <ac:graphicFrameMkLst>
            <pc:docMk/>
            <pc:sldMk cId="2202508425" sldId="342"/>
            <ac:graphicFrameMk id="6" creationId="{11C61427-60F4-424C-B002-D44700F757FD}"/>
          </ac:graphicFrameMkLst>
        </pc:graphicFrameChg>
        <pc:graphicFrameChg chg="mod modGraphic">
          <ac:chgData name="" userId="" providerId="" clId="Web-{0A96E250-83EC-4DDF-AC38-8D82474C0BBF}" dt="2020-06-09T01:50:01.445" v="537"/>
          <ac:graphicFrameMkLst>
            <pc:docMk/>
            <pc:sldMk cId="2202508425" sldId="342"/>
            <ac:graphicFrameMk id="9" creationId="{E8316CE8-E3CA-46DF-8DFC-524EDA49A8AC}"/>
          </ac:graphicFrameMkLst>
        </pc:graphicFrameChg>
      </pc:sldChg>
      <pc:sldChg chg="modSp">
        <pc:chgData name="" userId="" providerId="" clId="Web-{0A96E250-83EC-4DDF-AC38-8D82474C0BBF}" dt="2020-06-09T01:39:05.971" v="458"/>
        <pc:sldMkLst>
          <pc:docMk/>
          <pc:sldMk cId="3858784956" sldId="343"/>
        </pc:sldMkLst>
        <pc:graphicFrameChg chg="mod modGraphic">
          <ac:chgData name="" userId="" providerId="" clId="Web-{0A96E250-83EC-4DDF-AC38-8D82474C0BBF}" dt="2020-06-09T01:38:01.174" v="401"/>
          <ac:graphicFrameMkLst>
            <pc:docMk/>
            <pc:sldMk cId="3858784956" sldId="343"/>
            <ac:graphicFrameMk id="4" creationId="{6EAEE364-339E-4C3B-AAC3-D7BECD0B54C7}"/>
          </ac:graphicFrameMkLst>
        </pc:graphicFrameChg>
        <pc:graphicFrameChg chg="mod modGraphic">
          <ac:chgData name="" userId="" providerId="" clId="Web-{0A96E250-83EC-4DDF-AC38-8D82474C0BBF}" dt="2020-06-09T01:39:05.971" v="458"/>
          <ac:graphicFrameMkLst>
            <pc:docMk/>
            <pc:sldMk cId="3858784956" sldId="343"/>
            <ac:graphicFrameMk id="6" creationId="{B74009EF-8DED-45D6-A0F4-862A4FA96F74}"/>
          </ac:graphicFrameMkLst>
        </pc:graphicFrameChg>
      </pc:sldChg>
      <pc:sldChg chg="modSp">
        <pc:chgData name="" userId="" providerId="" clId="Web-{0A96E250-83EC-4DDF-AC38-8D82474C0BBF}" dt="2020-06-09T01:16:37.508" v="225"/>
        <pc:sldMkLst>
          <pc:docMk/>
          <pc:sldMk cId="3113836606" sldId="344"/>
        </pc:sldMkLst>
        <pc:graphicFrameChg chg="mod modGraphic">
          <ac:chgData name="" userId="" providerId="" clId="Web-{0A96E250-83EC-4DDF-AC38-8D82474C0BBF}" dt="2020-06-09T01:16:08.695" v="207"/>
          <ac:graphicFrameMkLst>
            <pc:docMk/>
            <pc:sldMk cId="3113836606" sldId="344"/>
            <ac:graphicFrameMk id="6" creationId="{B02C5C14-C0CE-47F3-89E1-FC0B8E6EEEA2}"/>
          </ac:graphicFrameMkLst>
        </pc:graphicFrameChg>
        <pc:graphicFrameChg chg="mod modGraphic">
          <ac:chgData name="" userId="" providerId="" clId="Web-{0A96E250-83EC-4DDF-AC38-8D82474C0BBF}" dt="2020-06-09T01:16:37.508" v="225"/>
          <ac:graphicFrameMkLst>
            <pc:docMk/>
            <pc:sldMk cId="3113836606" sldId="344"/>
            <ac:graphicFrameMk id="7" creationId="{04708C17-AD9D-40D2-B3D7-A1091F8ED935}"/>
          </ac:graphicFrameMkLst>
        </pc:graphicFrameChg>
      </pc:sldChg>
    </pc:docChg>
  </pc:docChgLst>
  <pc:docChgLst>
    <pc:chgData clId="Web-{ED302A5D-1CEC-4180-86EB-16B1C3E88396}"/>
    <pc:docChg chg="modSld">
      <pc:chgData name="" userId="" providerId="" clId="Web-{ED302A5D-1CEC-4180-86EB-16B1C3E88396}" dt="2020-05-26T03:41:40.145" v="133"/>
      <pc:docMkLst>
        <pc:docMk/>
      </pc:docMkLst>
      <pc:sldChg chg="modSp">
        <pc:chgData name="" userId="" providerId="" clId="Web-{ED302A5D-1CEC-4180-86EB-16B1C3E88396}" dt="2020-05-26T03:33:25.235" v="33"/>
        <pc:sldMkLst>
          <pc:docMk/>
          <pc:sldMk cId="3280868631" sldId="329"/>
        </pc:sldMkLst>
        <pc:graphicFrameChg chg="mod modGraphic">
          <ac:chgData name="" userId="" providerId="" clId="Web-{ED302A5D-1CEC-4180-86EB-16B1C3E88396}" dt="2020-05-26T03:33:25.235" v="33"/>
          <ac:graphicFrameMkLst>
            <pc:docMk/>
            <pc:sldMk cId="3280868631" sldId="329"/>
            <ac:graphicFrameMk id="6" creationId="{AD0D0022-8BE8-4654-BB82-ABA3FC6D3E0B}"/>
          </ac:graphicFrameMkLst>
        </pc:graphicFrameChg>
      </pc:sldChg>
      <pc:sldChg chg="modSp">
        <pc:chgData name="" userId="" providerId="" clId="Web-{ED302A5D-1CEC-4180-86EB-16B1C3E88396}" dt="2020-05-26T03:34:56.095" v="49"/>
        <pc:sldMkLst>
          <pc:docMk/>
          <pc:sldMk cId="3995416473" sldId="330"/>
        </pc:sldMkLst>
        <pc:graphicFrameChg chg="mod modGraphic">
          <ac:chgData name="" userId="" providerId="" clId="Web-{ED302A5D-1CEC-4180-86EB-16B1C3E88396}" dt="2020-05-26T03:34:56.095" v="49"/>
          <ac:graphicFrameMkLst>
            <pc:docMk/>
            <pc:sldMk cId="3995416473" sldId="330"/>
            <ac:graphicFrameMk id="3" creationId="{27626ED1-EF5A-41AD-B02E-CF23AA8F80C1}"/>
          </ac:graphicFrameMkLst>
        </pc:graphicFrameChg>
      </pc:sldChg>
      <pc:sldChg chg="modSp">
        <pc:chgData name="" userId="" providerId="" clId="Web-{ED302A5D-1CEC-4180-86EB-16B1C3E88396}" dt="2020-05-26T03:35:26.158" v="75"/>
        <pc:sldMkLst>
          <pc:docMk/>
          <pc:sldMk cId="685494389" sldId="331"/>
        </pc:sldMkLst>
        <pc:graphicFrameChg chg="mod modGraphic">
          <ac:chgData name="" userId="" providerId="" clId="Web-{ED302A5D-1CEC-4180-86EB-16B1C3E88396}" dt="2020-05-26T03:35:26.158" v="75"/>
          <ac:graphicFrameMkLst>
            <pc:docMk/>
            <pc:sldMk cId="685494389" sldId="331"/>
            <ac:graphicFrameMk id="3" creationId="{7C9B232D-D371-4E90-9AAA-6CAAB53A246B}"/>
          </ac:graphicFrameMkLst>
        </pc:graphicFrameChg>
      </pc:sldChg>
      <pc:sldChg chg="modSp">
        <pc:chgData name="" userId="" providerId="" clId="Web-{ED302A5D-1CEC-4180-86EB-16B1C3E88396}" dt="2020-05-26T03:39:04.738" v="99"/>
        <pc:sldMkLst>
          <pc:docMk/>
          <pc:sldMk cId="3562875944" sldId="332"/>
        </pc:sldMkLst>
        <pc:graphicFrameChg chg="mod modGraphic">
          <ac:chgData name="" userId="" providerId="" clId="Web-{ED302A5D-1CEC-4180-86EB-16B1C3E88396}" dt="2020-05-26T03:39:04.738" v="99"/>
          <ac:graphicFrameMkLst>
            <pc:docMk/>
            <pc:sldMk cId="3562875944" sldId="332"/>
            <ac:graphicFrameMk id="3" creationId="{666AE826-F1B9-49B5-8BF4-355A5B6C0302}"/>
          </ac:graphicFrameMkLst>
        </pc:graphicFrameChg>
      </pc:sldChg>
      <pc:sldChg chg="modSp">
        <pc:chgData name="" userId="" providerId="" clId="Web-{ED302A5D-1CEC-4180-86EB-16B1C3E88396}" dt="2020-05-26T03:40:37.817" v="123"/>
        <pc:sldMkLst>
          <pc:docMk/>
          <pc:sldMk cId="442991601" sldId="333"/>
        </pc:sldMkLst>
        <pc:graphicFrameChg chg="mod modGraphic">
          <ac:chgData name="" userId="" providerId="" clId="Web-{ED302A5D-1CEC-4180-86EB-16B1C3E88396}" dt="2020-05-26T03:40:37.817" v="123"/>
          <ac:graphicFrameMkLst>
            <pc:docMk/>
            <pc:sldMk cId="442991601" sldId="333"/>
            <ac:graphicFrameMk id="3" creationId="{02BDD193-CE13-40B2-A9F1-963EAF625B04}"/>
          </ac:graphicFrameMkLst>
        </pc:graphicFrameChg>
      </pc:sldChg>
      <pc:sldChg chg="modSp">
        <pc:chgData name="" userId="" providerId="" clId="Web-{ED302A5D-1CEC-4180-86EB-16B1C3E88396}" dt="2020-05-26T03:41:40.145" v="133"/>
        <pc:sldMkLst>
          <pc:docMk/>
          <pc:sldMk cId="3290242205" sldId="334"/>
        </pc:sldMkLst>
        <pc:graphicFrameChg chg="mod modGraphic">
          <ac:chgData name="" userId="" providerId="" clId="Web-{ED302A5D-1CEC-4180-86EB-16B1C3E88396}" dt="2020-05-26T03:41:40.145" v="133"/>
          <ac:graphicFrameMkLst>
            <pc:docMk/>
            <pc:sldMk cId="3290242205" sldId="334"/>
            <ac:graphicFrameMk id="3" creationId="{ECA98424-6C61-47FC-AEF4-73A9231E54BA}"/>
          </ac:graphicFrameMkLst>
        </pc:graphicFrameChg>
      </pc:sldChg>
    </pc:docChg>
  </pc:docChgLst>
  <pc:docChgLst>
    <pc:chgData clId="Web-{0B0410BE-A591-43B2-8C12-0181AD5C4215}"/>
    <pc:docChg chg="modSld">
      <pc:chgData name="" userId="" providerId="" clId="Web-{0B0410BE-A591-43B2-8C12-0181AD5C4215}" dt="2020-06-16T03:54:28.049" v="329" actId="1076"/>
      <pc:docMkLst>
        <pc:docMk/>
      </pc:docMkLst>
      <pc:sldChg chg="addSp modSp">
        <pc:chgData name="" userId="" providerId="" clId="Web-{0B0410BE-A591-43B2-8C12-0181AD5C4215}" dt="2020-06-16T03:54:28.049" v="329" actId="1076"/>
        <pc:sldMkLst>
          <pc:docMk/>
          <pc:sldMk cId="432816730" sldId="320"/>
        </pc:sldMkLst>
        <pc:spChg chg="add mod">
          <ac:chgData name="" userId="" providerId="" clId="Web-{0B0410BE-A591-43B2-8C12-0181AD5C4215}" dt="2020-06-16T03:54:28.049" v="329" actId="1076"/>
          <ac:spMkLst>
            <pc:docMk/>
            <pc:sldMk cId="432816730" sldId="320"/>
            <ac:spMk id="3" creationId="{60FFDAD0-5B20-4B80-87D6-C79412C234EF}"/>
          </ac:spMkLst>
        </pc:spChg>
        <pc:graphicFrameChg chg="mod modGraphic">
          <ac:chgData name="" userId="" providerId="" clId="Web-{0B0410BE-A591-43B2-8C12-0181AD5C4215}" dt="2020-06-16T03:50:00.737" v="59"/>
          <ac:graphicFrameMkLst>
            <pc:docMk/>
            <pc:sldMk cId="432816730" sldId="320"/>
            <ac:graphicFrameMk id="2" creationId="{57AFBB6F-B37E-46BD-B2C1-420BCC01FB45}"/>
          </ac:graphicFrameMkLst>
        </pc:graphicFrameChg>
      </pc:sldChg>
      <pc:sldChg chg="modSp">
        <pc:chgData name="" userId="" providerId="" clId="Web-{0B0410BE-A591-43B2-8C12-0181AD5C4215}" dt="2020-06-16T03:46:18.013" v="33"/>
        <pc:sldMkLst>
          <pc:docMk/>
          <pc:sldMk cId="929935775" sldId="327"/>
        </pc:sldMkLst>
        <pc:graphicFrameChg chg="mod modGraphic">
          <ac:chgData name="" userId="" providerId="" clId="Web-{0B0410BE-A591-43B2-8C12-0181AD5C4215}" dt="2020-06-16T03:46:18.013" v="33"/>
          <ac:graphicFrameMkLst>
            <pc:docMk/>
            <pc:sldMk cId="929935775" sldId="327"/>
            <ac:graphicFrameMk id="7" creationId="{8A19E444-238F-4E23-ADD6-552466B6DC69}"/>
          </ac:graphicFrameMkLst>
        </pc:graphicFrameChg>
      </pc:sldChg>
    </pc:docChg>
  </pc:docChgLst>
  <pc:docChgLst>
    <pc:chgData clId="Web-{9CF10395-858A-4D7F-8519-38FA7E4306AE}"/>
    <pc:docChg chg="modSld">
      <pc:chgData name="" userId="" providerId="" clId="Web-{9CF10395-858A-4D7F-8519-38FA7E4306AE}" dt="2020-05-28T03:48:24.902" v="80"/>
      <pc:docMkLst>
        <pc:docMk/>
      </pc:docMkLst>
      <pc:sldChg chg="modSp">
        <pc:chgData name="" userId="" providerId="" clId="Web-{9CF10395-858A-4D7F-8519-38FA7E4306AE}" dt="2020-05-28T03:48:24.902" v="80"/>
        <pc:sldMkLst>
          <pc:docMk/>
          <pc:sldMk cId="1423295440" sldId="328"/>
        </pc:sldMkLst>
        <pc:graphicFrameChg chg="mod modGraphic">
          <ac:chgData name="" userId="" providerId="" clId="Web-{9CF10395-858A-4D7F-8519-38FA7E4306AE}" dt="2020-05-28T03:48:24.902" v="80"/>
          <ac:graphicFrameMkLst>
            <pc:docMk/>
            <pc:sldMk cId="1423295440" sldId="328"/>
            <ac:graphicFrameMk id="3" creationId="{5C9ADB83-5CED-47F3-AA81-2A06DE63E3BE}"/>
          </ac:graphicFrameMkLst>
        </pc:graphicFrameChg>
        <pc:graphicFrameChg chg="mod modGraphic">
          <ac:chgData name="" userId="" providerId="" clId="Web-{9CF10395-858A-4D7F-8519-38FA7E4306AE}" dt="2020-05-28T03:46:57.105" v="61"/>
          <ac:graphicFrameMkLst>
            <pc:docMk/>
            <pc:sldMk cId="1423295440" sldId="328"/>
            <ac:graphicFrameMk id="4" creationId="{BA70A65C-874F-4A78-8F24-B28E60CEAE07}"/>
          </ac:graphicFrameMkLst>
        </pc:graphicFrameChg>
        <pc:picChg chg="mod">
          <ac:chgData name="" userId="" providerId="" clId="Web-{9CF10395-858A-4D7F-8519-38FA7E4306AE}" dt="2020-05-28T03:46:02.996" v="55" actId="14100"/>
          <ac:picMkLst>
            <pc:docMk/>
            <pc:sldMk cId="1423295440" sldId="328"/>
            <ac:picMk id="5" creationId="{6A84CEEE-52DF-4D58-BD14-4E8F998B21EF}"/>
          </ac:picMkLst>
        </pc:picChg>
      </pc:sldChg>
    </pc:docChg>
  </pc:docChgLst>
  <pc:docChgLst>
    <pc:chgData clId="Web-{A5C82A0C-7748-4BD9-90B5-0113E0B9ACB1}"/>
    <pc:docChg chg="modSld">
      <pc:chgData name="" userId="" providerId="" clId="Web-{A5C82A0C-7748-4BD9-90B5-0113E0B9ACB1}" dt="2020-04-07T04:36:36.726" v="73"/>
      <pc:docMkLst>
        <pc:docMk/>
      </pc:docMkLst>
      <pc:sldChg chg="modSp">
        <pc:chgData name="" userId="" providerId="" clId="Web-{A5C82A0C-7748-4BD9-90B5-0113E0B9ACB1}" dt="2020-04-07T04:36:36.726" v="73"/>
        <pc:sldMkLst>
          <pc:docMk/>
          <pc:sldMk cId="2895048437" sldId="323"/>
        </pc:sldMkLst>
        <pc:graphicFrameChg chg="mod modGraphic">
          <ac:chgData name="" userId="" providerId="" clId="Web-{A5C82A0C-7748-4BD9-90B5-0113E0B9ACB1}" dt="2020-04-07T04:36:36.726" v="73"/>
          <ac:graphicFrameMkLst>
            <pc:docMk/>
            <pc:sldMk cId="2895048437" sldId="323"/>
            <ac:graphicFrameMk id="4" creationId="{8C26713A-40E9-4D49-A290-C0392C1E3821}"/>
          </ac:graphicFrameMkLst>
        </pc:graphicFrameChg>
      </pc:sldChg>
    </pc:docChg>
  </pc:docChgLst>
  <pc:docChgLst>
    <pc:chgData clId="Web-{9D043D38-2875-4E14-9583-4BA37F9C0BDC}"/>
    <pc:docChg chg="modSld">
      <pc:chgData name="" userId="" providerId="" clId="Web-{9D043D38-2875-4E14-9583-4BA37F9C0BDC}" dt="2020-04-06T08:07:17.301" v="100"/>
      <pc:docMkLst>
        <pc:docMk/>
      </pc:docMkLst>
      <pc:sldChg chg="modSp">
        <pc:chgData name="" userId="" providerId="" clId="Web-{9D043D38-2875-4E14-9583-4BA37F9C0BDC}" dt="2020-04-06T08:03:08.675" v="30"/>
        <pc:sldMkLst>
          <pc:docMk/>
          <pc:sldMk cId="0" sldId="293"/>
        </pc:sldMkLst>
        <pc:graphicFrameChg chg="mod modGraphic">
          <ac:chgData name="" userId="" providerId="" clId="Web-{9D043D38-2875-4E14-9583-4BA37F9C0BDC}" dt="2020-04-06T08:03:08.675" v="30"/>
          <ac:graphicFrameMkLst>
            <pc:docMk/>
            <pc:sldMk cId="0" sldId="293"/>
            <ac:graphicFrameMk id="39" creationId="{3FE5D367-5584-4C08-BDD9-02F84BFFE7BE}"/>
          </ac:graphicFrameMkLst>
        </pc:graphicFrameChg>
      </pc:sldChg>
      <pc:sldChg chg="addSp delSp modSp">
        <pc:chgData name="" userId="" providerId="" clId="Web-{9D043D38-2875-4E14-9583-4BA37F9C0BDC}" dt="2020-04-06T08:07:17.301" v="100"/>
        <pc:sldMkLst>
          <pc:docMk/>
          <pc:sldMk cId="1739840318" sldId="326"/>
        </pc:sldMkLst>
        <pc:spChg chg="add mod">
          <ac:chgData name="" userId="" providerId="" clId="Web-{9D043D38-2875-4E14-9583-4BA37F9C0BDC}" dt="2020-04-06T08:06:13.769" v="91"/>
          <ac:spMkLst>
            <pc:docMk/>
            <pc:sldMk cId="1739840318" sldId="326"/>
            <ac:spMk id="14" creationId="{A287658B-695D-4B4B-A04D-CBFF37396C7F}"/>
          </ac:spMkLst>
        </pc:spChg>
        <pc:spChg chg="add mod">
          <ac:chgData name="" userId="" providerId="" clId="Web-{9D043D38-2875-4E14-9583-4BA37F9C0BDC}" dt="2020-04-06T08:06:34.098" v="97"/>
          <ac:spMkLst>
            <pc:docMk/>
            <pc:sldMk cId="1739840318" sldId="326"/>
            <ac:spMk id="17" creationId="{A96AF19D-2963-4F4A-8D68-9AE49BE70B63}"/>
          </ac:spMkLst>
        </pc:spChg>
        <pc:graphicFrameChg chg="add del mod">
          <ac:chgData name="" userId="" providerId="" clId="Web-{9D043D38-2875-4E14-9583-4BA37F9C0BDC}" dt="2020-04-06T08:05:46.519" v="86"/>
          <ac:graphicFrameMkLst>
            <pc:docMk/>
            <pc:sldMk cId="1739840318" sldId="326"/>
            <ac:graphicFrameMk id="3" creationId="{D1620743-4C65-4CF2-BFC8-FFCD1DB8A346}"/>
          </ac:graphicFrameMkLst>
        </pc:graphicFrameChg>
        <pc:graphicFrameChg chg="mod modGraphic">
          <ac:chgData name="" userId="" providerId="" clId="Web-{9D043D38-2875-4E14-9583-4BA37F9C0BDC}" dt="2020-04-06T08:04:56.753" v="84"/>
          <ac:graphicFrameMkLst>
            <pc:docMk/>
            <pc:sldMk cId="1739840318" sldId="326"/>
            <ac:graphicFrameMk id="4" creationId="{443A8222-6CC6-4A71-928B-3736633C9C39}"/>
          </ac:graphicFrameMkLst>
        </pc:graphicFrameChg>
        <pc:graphicFrameChg chg="add del mod">
          <ac:chgData name="" userId="" providerId="" clId="Web-{9D043D38-2875-4E14-9583-4BA37F9C0BDC}" dt="2020-04-06T08:05:54.191" v="88"/>
          <ac:graphicFrameMkLst>
            <pc:docMk/>
            <pc:sldMk cId="1739840318" sldId="326"/>
            <ac:graphicFrameMk id="10" creationId="{888BA81D-163C-403F-9554-231F2563DB63}"/>
          </ac:graphicFrameMkLst>
        </pc:graphicFrameChg>
        <pc:graphicFrameChg chg="add del mod modGraphic">
          <ac:chgData name="" userId="" providerId="" clId="Web-{9D043D38-2875-4E14-9583-4BA37F9C0BDC}" dt="2020-04-06T08:06:28.957" v="94"/>
          <ac:graphicFrameMkLst>
            <pc:docMk/>
            <pc:sldMk cId="1739840318" sldId="326"/>
            <ac:graphicFrameMk id="13" creationId="{25145E1D-C546-49BC-9EC1-06D7E31A74E8}"/>
          </ac:graphicFrameMkLst>
        </pc:graphicFrameChg>
        <pc:graphicFrameChg chg="add del mod">
          <ac:chgData name="" userId="" providerId="" clId="Web-{9D043D38-2875-4E14-9583-4BA37F9C0BDC}" dt="2020-04-06T08:06:45.957" v="98"/>
          <ac:graphicFrameMkLst>
            <pc:docMk/>
            <pc:sldMk cId="1739840318" sldId="326"/>
            <ac:graphicFrameMk id="16" creationId="{5C094A61-7243-41D2-BE42-87FC8CFC70AA}"/>
          </ac:graphicFrameMkLst>
        </pc:graphicFrameChg>
        <pc:graphicFrameChg chg="add del mod">
          <ac:chgData name="" userId="" providerId="" clId="Web-{9D043D38-2875-4E14-9583-4BA37F9C0BDC}" dt="2020-04-06T08:07:17.301" v="100"/>
          <ac:graphicFrameMkLst>
            <pc:docMk/>
            <pc:sldMk cId="1739840318" sldId="326"/>
            <ac:graphicFrameMk id="19" creationId="{AF7EE206-F226-4C71-A353-CF4EF07EB464}"/>
          </ac:graphicFrameMkLst>
        </pc:graphicFrameChg>
      </pc:sldChg>
    </pc:docChg>
  </pc:docChgLst>
  <pc:docChgLst>
    <pc:chgData clId="Web-{0326B46E-BBD4-4420-ACCB-25B861700467}"/>
    <pc:docChg chg="modSld">
      <pc:chgData name="" userId="" providerId="" clId="Web-{0326B46E-BBD4-4420-ACCB-25B861700467}" dt="2020-06-08T06:52:59.053" v="67"/>
      <pc:docMkLst>
        <pc:docMk/>
      </pc:docMkLst>
      <pc:sldChg chg="modSp">
        <pc:chgData name="" userId="" providerId="" clId="Web-{0326B46E-BBD4-4420-ACCB-25B861700467}" dt="2020-06-08T06:52:59.053" v="67"/>
        <pc:sldMkLst>
          <pc:docMk/>
          <pc:sldMk cId="3578033372" sldId="319"/>
        </pc:sldMkLst>
        <pc:graphicFrameChg chg="mod modGraphic">
          <ac:chgData name="" userId="" providerId="" clId="Web-{0326B46E-BBD4-4420-ACCB-25B861700467}" dt="2020-06-08T06:52:59.053" v="67"/>
          <ac:graphicFrameMkLst>
            <pc:docMk/>
            <pc:sldMk cId="3578033372" sldId="319"/>
            <ac:graphicFrameMk id="2" creationId="{6AAC2C9B-48F8-4A61-A698-760EAB21D9A8}"/>
          </ac:graphicFrameMkLst>
        </pc:graphicFrameChg>
        <pc:graphicFrameChg chg="mod modGraphic">
          <ac:chgData name="" userId="" providerId="" clId="Web-{0326B46E-BBD4-4420-ACCB-25B861700467}" dt="2020-06-08T06:51:35.584" v="33"/>
          <ac:graphicFrameMkLst>
            <pc:docMk/>
            <pc:sldMk cId="3578033372" sldId="319"/>
            <ac:graphicFrameMk id="8" creationId="{2C58953F-6398-4608-93E9-A81ED2D413AA}"/>
          </ac:graphicFrameMkLst>
        </pc:graphicFrameChg>
      </pc:sldChg>
    </pc:docChg>
  </pc:docChgLst>
  <pc:docChgLst>
    <pc:chgData clId="Web-{02408F1D-FFCF-4909-A72C-F2BA53D7FBAE}"/>
    <pc:docChg chg="modSld">
      <pc:chgData name="" userId="" providerId="" clId="Web-{02408F1D-FFCF-4909-A72C-F2BA53D7FBAE}" dt="2020-06-05T00:57:45.629" v="13"/>
      <pc:docMkLst>
        <pc:docMk/>
      </pc:docMkLst>
      <pc:sldChg chg="modSp">
        <pc:chgData name="" userId="" providerId="" clId="Web-{02408F1D-FFCF-4909-A72C-F2BA53D7FBAE}" dt="2020-06-05T00:57:45.629" v="13"/>
        <pc:sldMkLst>
          <pc:docMk/>
          <pc:sldMk cId="3000338659" sldId="322"/>
        </pc:sldMkLst>
        <pc:graphicFrameChg chg="mod modGraphic">
          <ac:chgData name="" userId="" providerId="" clId="Web-{02408F1D-FFCF-4909-A72C-F2BA53D7FBAE}" dt="2020-06-05T00:57:45.629" v="13"/>
          <ac:graphicFrameMkLst>
            <pc:docMk/>
            <pc:sldMk cId="3000338659" sldId="322"/>
            <ac:graphicFrameMk id="6" creationId="{A4CDD32A-8BC0-4B41-B7D1-0F60EF96DDDA}"/>
          </ac:graphicFrameMkLst>
        </pc:graphicFrameChg>
      </pc:sldChg>
    </pc:docChg>
  </pc:docChgLst>
  <pc:docChgLst>
    <pc:chgData clId="Web-{BDCAB942-FE85-437A-A1C3-262B28B7D057}"/>
    <pc:docChg chg="modSld">
      <pc:chgData name="" userId="" providerId="" clId="Web-{BDCAB942-FE85-437A-A1C3-262B28B7D057}" dt="2020-06-08T02:03:54.073" v="182"/>
      <pc:docMkLst>
        <pc:docMk/>
      </pc:docMkLst>
      <pc:sldChg chg="addSp delSp modSp">
        <pc:chgData name="" userId="" providerId="" clId="Web-{BDCAB942-FE85-437A-A1C3-262B28B7D057}" dt="2020-06-08T01:57:24.805" v="49" actId="1076"/>
        <pc:sldMkLst>
          <pc:docMk/>
          <pc:sldMk cId="0" sldId="291"/>
        </pc:sldMkLst>
        <pc:graphicFrameChg chg="add del mod modGraphic">
          <ac:chgData name="" userId="" providerId="" clId="Web-{BDCAB942-FE85-437A-A1C3-262B28B7D057}" dt="2020-06-08T01:57:24.805" v="49" actId="1076"/>
          <ac:graphicFrameMkLst>
            <pc:docMk/>
            <pc:sldMk cId="0" sldId="291"/>
            <ac:graphicFrameMk id="48" creationId="{B255C18E-2EE6-4309-A8EC-A424771374B8}"/>
          </ac:graphicFrameMkLst>
        </pc:graphicFrameChg>
      </pc:sldChg>
      <pc:sldChg chg="modSp">
        <pc:chgData name="" userId="" providerId="" clId="Web-{BDCAB942-FE85-437A-A1C3-262B28B7D057}" dt="2020-06-08T02:03:54.073" v="182"/>
        <pc:sldMkLst>
          <pc:docMk/>
          <pc:sldMk cId="0" sldId="292"/>
        </pc:sldMkLst>
        <pc:graphicFrameChg chg="mod modGraphic">
          <ac:chgData name="" userId="" providerId="" clId="Web-{BDCAB942-FE85-437A-A1C3-262B28B7D057}" dt="2020-06-08T02:03:54.073" v="182"/>
          <ac:graphicFrameMkLst>
            <pc:docMk/>
            <pc:sldMk cId="0" sldId="292"/>
            <ac:graphicFrameMk id="49" creationId="{41DE2BD6-85D3-4DA6-A5DB-5A3BA909BC1A}"/>
          </ac:graphicFrameMkLst>
        </pc:graphicFrameChg>
        <pc:graphicFrameChg chg="mod modGraphic">
          <ac:chgData name="" userId="" providerId="" clId="Web-{BDCAB942-FE85-437A-A1C3-262B28B7D057}" dt="2020-06-08T02:01:00.916" v="132"/>
          <ac:graphicFrameMkLst>
            <pc:docMk/>
            <pc:sldMk cId="0" sldId="292"/>
            <ac:graphicFrameMk id="50" creationId="{E867FC32-A092-4621-B8D0-5C9E5A23A39F}"/>
          </ac:graphicFrameMkLst>
        </pc:graphicFrameChg>
      </pc:sldChg>
      <pc:sldChg chg="modSp">
        <pc:chgData name="" userId="" providerId="" clId="Web-{BDCAB942-FE85-437A-A1C3-262B28B7D057}" dt="2020-06-08T01:59:55.275" v="88" actId="1076"/>
        <pc:sldMkLst>
          <pc:docMk/>
          <pc:sldMk cId="0" sldId="293"/>
        </pc:sldMkLst>
        <pc:graphicFrameChg chg="mod modGraphic">
          <ac:chgData name="" userId="" providerId="" clId="Web-{BDCAB942-FE85-437A-A1C3-262B28B7D057}" dt="2020-06-08T01:59:55.275" v="88" actId="1076"/>
          <ac:graphicFrameMkLst>
            <pc:docMk/>
            <pc:sldMk cId="0" sldId="293"/>
            <ac:graphicFrameMk id="39" creationId="{3FE5D367-5584-4C08-BDD9-02F84BFFE7BE}"/>
          </ac:graphicFrameMkLst>
        </pc:graphicFrameChg>
        <pc:graphicFrameChg chg="mod modGraphic">
          <ac:chgData name="" userId="" providerId="" clId="Web-{BDCAB942-FE85-437A-A1C3-262B28B7D057}" dt="2020-06-08T01:59:30.587" v="76" actId="1076"/>
          <ac:graphicFrameMkLst>
            <pc:docMk/>
            <pc:sldMk cId="0" sldId="293"/>
            <ac:graphicFrameMk id="40" creationId="{DB6E2A8F-0576-43E3-85DC-A45BD932B15B}"/>
          </ac:graphicFrameMkLst>
        </pc:graphicFrameChg>
      </pc:sldChg>
    </pc:docChg>
  </pc:docChgLst>
  <pc:docChgLst>
    <pc:chgData clId="Web-{4626FB57-7F4C-4196-ACC6-4919C6241897}"/>
    <pc:docChg chg="modSld">
      <pc:chgData name="" userId="" providerId="" clId="Web-{4626FB57-7F4C-4196-ACC6-4919C6241897}" dt="2020-06-17T07:07:54.893" v="13" actId="1076"/>
      <pc:docMkLst>
        <pc:docMk/>
      </pc:docMkLst>
      <pc:sldChg chg="modSp">
        <pc:chgData name="" userId="" providerId="" clId="Web-{4626FB57-7F4C-4196-ACC6-4919C6241897}" dt="2020-06-17T07:07:54.893" v="13" actId="1076"/>
        <pc:sldMkLst>
          <pc:docMk/>
          <pc:sldMk cId="3858784956" sldId="343"/>
        </pc:sldMkLst>
        <pc:spChg chg="mod">
          <ac:chgData name="" userId="" providerId="" clId="Web-{4626FB57-7F4C-4196-ACC6-4919C6241897}" dt="2020-06-17T07:07:18.336" v="5" actId="1076"/>
          <ac:spMkLst>
            <pc:docMk/>
            <pc:sldMk cId="3858784956" sldId="343"/>
            <ac:spMk id="9" creationId="{61A251D2-249F-4831-B9DF-C87BB5C327FF}"/>
          </ac:spMkLst>
        </pc:spChg>
        <pc:graphicFrameChg chg="mod modGraphic">
          <ac:chgData name="" userId="" providerId="" clId="Web-{4626FB57-7F4C-4196-ACC6-4919C6241897}" dt="2020-06-17T07:07:54.893" v="13" actId="1076"/>
          <ac:graphicFrameMkLst>
            <pc:docMk/>
            <pc:sldMk cId="3858784956" sldId="343"/>
            <ac:graphicFrameMk id="4" creationId="{6EAEE364-339E-4C3B-AAC3-D7BECD0B54C7}"/>
          </ac:graphicFrameMkLst>
        </pc:graphicFrameChg>
      </pc:sldChg>
    </pc:docChg>
  </pc:docChgLst>
  <pc:docChgLst>
    <pc:chgData clId="Web-{B2BEA70F-A036-480C-A695-7BE52C6EFB08}"/>
    <pc:docChg chg="modSld">
      <pc:chgData name="" userId="" providerId="" clId="Web-{B2BEA70F-A036-480C-A695-7BE52C6EFB08}" dt="2020-05-27T01:24:04.473" v="21"/>
      <pc:docMkLst>
        <pc:docMk/>
      </pc:docMkLst>
      <pc:sldChg chg="modSp">
        <pc:chgData name="" userId="" providerId="" clId="Web-{B2BEA70F-A036-480C-A695-7BE52C6EFB08}" dt="2020-05-27T01:11:05.035" v="5"/>
        <pc:sldMkLst>
          <pc:docMk/>
          <pc:sldMk cId="0" sldId="292"/>
        </pc:sldMkLst>
        <pc:graphicFrameChg chg="modGraphic">
          <ac:chgData name="" userId="" providerId="" clId="Web-{B2BEA70F-A036-480C-A695-7BE52C6EFB08}" dt="2020-05-27T01:11:05.035" v="5"/>
          <ac:graphicFrameMkLst>
            <pc:docMk/>
            <pc:sldMk cId="0" sldId="292"/>
            <ac:graphicFrameMk id="50" creationId="{E867FC32-A092-4621-B8D0-5C9E5A23A39F}"/>
          </ac:graphicFrameMkLst>
        </pc:graphicFrameChg>
      </pc:sldChg>
      <pc:sldChg chg="modSp">
        <pc:chgData name="" userId="" providerId="" clId="Web-{B2BEA70F-A036-480C-A695-7BE52C6EFB08}" dt="2020-05-27T01:10:48.050" v="4"/>
        <pc:sldMkLst>
          <pc:docMk/>
          <pc:sldMk cId="0" sldId="293"/>
        </pc:sldMkLst>
        <pc:graphicFrameChg chg="mod modGraphic">
          <ac:chgData name="" userId="" providerId="" clId="Web-{B2BEA70F-A036-480C-A695-7BE52C6EFB08}" dt="2020-05-27T01:10:48.050" v="4"/>
          <ac:graphicFrameMkLst>
            <pc:docMk/>
            <pc:sldMk cId="0" sldId="293"/>
            <ac:graphicFrameMk id="39" creationId="{3FE5D367-5584-4C08-BDD9-02F84BFFE7BE}"/>
          </ac:graphicFrameMkLst>
        </pc:graphicFrameChg>
      </pc:sldChg>
      <pc:sldChg chg="modSp">
        <pc:chgData name="" userId="" providerId="" clId="Web-{B2BEA70F-A036-480C-A695-7BE52C6EFB08}" dt="2020-05-27T01:12:21.348" v="7"/>
        <pc:sldMkLst>
          <pc:docMk/>
          <pc:sldMk cId="813449840" sldId="316"/>
        </pc:sldMkLst>
        <pc:graphicFrameChg chg="mod modGraphic">
          <ac:chgData name="" userId="" providerId="" clId="Web-{B2BEA70F-A036-480C-A695-7BE52C6EFB08}" dt="2020-05-27T01:12:21.348" v="7"/>
          <ac:graphicFrameMkLst>
            <pc:docMk/>
            <pc:sldMk cId="813449840" sldId="316"/>
            <ac:graphicFrameMk id="12" creationId="{F56B7AE7-B537-4A81-B893-39F9D976F77A}"/>
          </ac:graphicFrameMkLst>
        </pc:graphicFrameChg>
      </pc:sldChg>
      <pc:sldChg chg="modSp">
        <pc:chgData name="" userId="" providerId="" clId="Web-{B2BEA70F-A036-480C-A695-7BE52C6EFB08}" dt="2020-05-27T01:13:10.082" v="9"/>
        <pc:sldMkLst>
          <pc:docMk/>
          <pc:sldMk cId="432816730" sldId="320"/>
        </pc:sldMkLst>
        <pc:graphicFrameChg chg="modGraphic">
          <ac:chgData name="" userId="" providerId="" clId="Web-{B2BEA70F-A036-480C-A695-7BE52C6EFB08}" dt="2020-05-27T01:13:10.082" v="9"/>
          <ac:graphicFrameMkLst>
            <pc:docMk/>
            <pc:sldMk cId="432816730" sldId="320"/>
            <ac:graphicFrameMk id="2" creationId="{57AFBB6F-B37E-46BD-B2C1-420BCC01FB45}"/>
          </ac:graphicFrameMkLst>
        </pc:graphicFrameChg>
      </pc:sldChg>
      <pc:sldChg chg="modSp">
        <pc:chgData name="" userId="" providerId="" clId="Web-{B2BEA70F-A036-480C-A695-7BE52C6EFB08}" dt="2020-05-27T01:13:38.223" v="10"/>
        <pc:sldMkLst>
          <pc:docMk/>
          <pc:sldMk cId="2987484316" sldId="321"/>
        </pc:sldMkLst>
        <pc:graphicFrameChg chg="modGraphic">
          <ac:chgData name="" userId="" providerId="" clId="Web-{B2BEA70F-A036-480C-A695-7BE52C6EFB08}" dt="2020-05-27T01:13:38.223" v="10"/>
          <ac:graphicFrameMkLst>
            <pc:docMk/>
            <pc:sldMk cId="2987484316" sldId="321"/>
            <ac:graphicFrameMk id="5" creationId="{317CB333-81C6-4C6C-B2F2-B6B64EB1D0E0}"/>
          </ac:graphicFrameMkLst>
        </pc:graphicFrameChg>
      </pc:sldChg>
      <pc:sldChg chg="modSp">
        <pc:chgData name="" userId="" providerId="" clId="Web-{B2BEA70F-A036-480C-A695-7BE52C6EFB08}" dt="2020-05-27T01:23:09.509" v="17"/>
        <pc:sldMkLst>
          <pc:docMk/>
          <pc:sldMk cId="929935775" sldId="327"/>
        </pc:sldMkLst>
        <pc:graphicFrameChg chg="mod modGraphic">
          <ac:chgData name="" userId="" providerId="" clId="Web-{B2BEA70F-A036-480C-A695-7BE52C6EFB08}" dt="2020-05-27T01:23:09.509" v="17"/>
          <ac:graphicFrameMkLst>
            <pc:docMk/>
            <pc:sldMk cId="929935775" sldId="327"/>
            <ac:graphicFrameMk id="2" creationId="{9E61D657-FA72-4590-942B-9C51D1874337}"/>
          </ac:graphicFrameMkLst>
        </pc:graphicFrameChg>
        <pc:graphicFrameChg chg="mod">
          <ac:chgData name="" userId="" providerId="" clId="Web-{B2BEA70F-A036-480C-A695-7BE52C6EFB08}" dt="2020-05-27T01:22:36.071" v="11" actId="1076"/>
          <ac:graphicFrameMkLst>
            <pc:docMk/>
            <pc:sldMk cId="929935775" sldId="327"/>
            <ac:graphicFrameMk id="7" creationId="{8A19E444-238F-4E23-ADD6-552466B6DC69}"/>
          </ac:graphicFrameMkLst>
        </pc:graphicFrameChg>
      </pc:sldChg>
      <pc:sldChg chg="modSp">
        <pc:chgData name="" userId="" providerId="" clId="Web-{B2BEA70F-A036-480C-A695-7BE52C6EFB08}" dt="2020-05-27T01:23:25.321" v="18" actId="1076"/>
        <pc:sldMkLst>
          <pc:docMk/>
          <pc:sldMk cId="3995416473" sldId="330"/>
        </pc:sldMkLst>
        <pc:graphicFrameChg chg="mod">
          <ac:chgData name="" userId="" providerId="" clId="Web-{B2BEA70F-A036-480C-A695-7BE52C6EFB08}" dt="2020-05-27T01:23:25.321" v="18" actId="1076"/>
          <ac:graphicFrameMkLst>
            <pc:docMk/>
            <pc:sldMk cId="3995416473" sldId="330"/>
            <ac:graphicFrameMk id="3" creationId="{27626ED1-EF5A-41AD-B02E-CF23AA8F80C1}"/>
          </ac:graphicFrameMkLst>
        </pc:graphicFrameChg>
      </pc:sldChg>
      <pc:sldChg chg="modSp">
        <pc:chgData name="" userId="" providerId="" clId="Web-{B2BEA70F-A036-480C-A695-7BE52C6EFB08}" dt="2020-05-27T01:24:04.473" v="21"/>
        <pc:sldMkLst>
          <pc:docMk/>
          <pc:sldMk cId="523957324" sldId="335"/>
        </pc:sldMkLst>
        <pc:graphicFrameChg chg="modGraphic">
          <ac:chgData name="" userId="" providerId="" clId="Web-{B2BEA70F-A036-480C-A695-7BE52C6EFB08}" dt="2020-05-27T01:24:04.473" v="21"/>
          <ac:graphicFrameMkLst>
            <pc:docMk/>
            <pc:sldMk cId="523957324" sldId="335"/>
            <ac:graphicFrameMk id="2" creationId="{5E446848-3513-4462-9102-A534BB49F219}"/>
          </ac:graphicFrameMkLst>
        </pc:graphicFrameChg>
      </pc:sldChg>
    </pc:docChg>
  </pc:docChgLst>
  <pc:docChgLst>
    <pc:chgData clId="Web-{B777F97F-7B96-49D6-AD78-78C1AE615BC6}"/>
    <pc:docChg chg="modSld">
      <pc:chgData name="" userId="" providerId="" clId="Web-{B777F97F-7B96-49D6-AD78-78C1AE615BC6}" dt="2020-05-11T04:08:30.566" v="23"/>
      <pc:docMkLst>
        <pc:docMk/>
      </pc:docMkLst>
      <pc:sldChg chg="modSp">
        <pc:chgData name="" userId="" providerId="" clId="Web-{B777F97F-7B96-49D6-AD78-78C1AE615BC6}" dt="2020-05-11T04:08:30.566" v="23"/>
        <pc:sldMkLst>
          <pc:docMk/>
          <pc:sldMk cId="3000338659" sldId="322"/>
        </pc:sldMkLst>
        <pc:graphicFrameChg chg="mod modGraphic">
          <ac:chgData name="" userId="" providerId="" clId="Web-{B777F97F-7B96-49D6-AD78-78C1AE615BC6}" dt="2020-05-11T04:08:30.566" v="23"/>
          <ac:graphicFrameMkLst>
            <pc:docMk/>
            <pc:sldMk cId="3000338659" sldId="322"/>
            <ac:graphicFrameMk id="6" creationId="{A4CDD32A-8BC0-4B41-B7D1-0F60EF96DDDA}"/>
          </ac:graphicFrameMkLst>
        </pc:graphicFrameChg>
      </pc:sldChg>
    </pc:docChg>
  </pc:docChgLst>
  <pc:docChgLst>
    <pc:chgData clId="Web-{93D526E7-32F6-409D-82D6-F3CB5849B074}"/>
    <pc:docChg chg="modSld">
      <pc:chgData name="" userId="" providerId="" clId="Web-{93D526E7-32F6-409D-82D6-F3CB5849B074}" dt="2020-04-09T01:50:02.204" v="768"/>
      <pc:docMkLst>
        <pc:docMk/>
      </pc:docMkLst>
      <pc:sldChg chg="modSp">
        <pc:chgData name="" userId="" providerId="" clId="Web-{93D526E7-32F6-409D-82D6-F3CB5849B074}" dt="2020-04-09T01:32:49.854" v="516"/>
        <pc:sldMkLst>
          <pc:docMk/>
          <pc:sldMk cId="1423295440" sldId="328"/>
        </pc:sldMkLst>
        <pc:graphicFrameChg chg="mod modGraphic">
          <ac:chgData name="" userId="" providerId="" clId="Web-{93D526E7-32F6-409D-82D6-F3CB5849B074}" dt="2020-04-09T01:32:31.260" v="512"/>
          <ac:graphicFrameMkLst>
            <pc:docMk/>
            <pc:sldMk cId="1423295440" sldId="328"/>
            <ac:graphicFrameMk id="3" creationId="{5C9ADB83-5CED-47F3-AA81-2A06DE63E3BE}"/>
          </ac:graphicFrameMkLst>
        </pc:graphicFrameChg>
        <pc:graphicFrameChg chg="mod modGraphic">
          <ac:chgData name="" userId="" providerId="" clId="Web-{93D526E7-32F6-409D-82D6-F3CB5849B074}" dt="2020-04-09T01:32:49.854" v="516"/>
          <ac:graphicFrameMkLst>
            <pc:docMk/>
            <pc:sldMk cId="1423295440" sldId="328"/>
            <ac:graphicFrameMk id="4" creationId="{BA70A65C-874F-4A78-8F24-B28E60CEAE07}"/>
          </ac:graphicFrameMkLst>
        </pc:graphicFrameChg>
      </pc:sldChg>
      <pc:sldChg chg="modSp">
        <pc:chgData name="" userId="" providerId="" clId="Web-{93D526E7-32F6-409D-82D6-F3CB5849B074}" dt="2020-04-09T00:58:28.812" v="3"/>
        <pc:sldMkLst>
          <pc:docMk/>
          <pc:sldMk cId="3280868631" sldId="329"/>
        </pc:sldMkLst>
        <pc:graphicFrameChg chg="mod modGraphic">
          <ac:chgData name="" userId="" providerId="" clId="Web-{93D526E7-32F6-409D-82D6-F3CB5849B074}" dt="2020-04-09T00:58:28.812" v="3"/>
          <ac:graphicFrameMkLst>
            <pc:docMk/>
            <pc:sldMk cId="3280868631" sldId="329"/>
            <ac:graphicFrameMk id="6" creationId="{AD0D0022-8BE8-4654-BB82-ABA3FC6D3E0B}"/>
          </ac:graphicFrameMkLst>
        </pc:graphicFrameChg>
      </pc:sldChg>
      <pc:sldChg chg="modSp">
        <pc:chgData name="" userId="" providerId="" clId="Web-{93D526E7-32F6-409D-82D6-F3CB5849B074}" dt="2020-04-09T00:59:17.078" v="7"/>
        <pc:sldMkLst>
          <pc:docMk/>
          <pc:sldMk cId="3995416473" sldId="330"/>
        </pc:sldMkLst>
        <pc:graphicFrameChg chg="mod modGraphic">
          <ac:chgData name="" userId="" providerId="" clId="Web-{93D526E7-32F6-409D-82D6-F3CB5849B074}" dt="2020-04-09T00:59:17.078" v="7"/>
          <ac:graphicFrameMkLst>
            <pc:docMk/>
            <pc:sldMk cId="3995416473" sldId="330"/>
            <ac:graphicFrameMk id="3" creationId="{27626ED1-EF5A-41AD-B02E-CF23AA8F80C1}"/>
          </ac:graphicFrameMkLst>
        </pc:graphicFrameChg>
      </pc:sldChg>
      <pc:sldChg chg="modSp">
        <pc:chgData name="" userId="" providerId="" clId="Web-{93D526E7-32F6-409D-82D6-F3CB5849B074}" dt="2020-04-09T00:59:53.047" v="27"/>
        <pc:sldMkLst>
          <pc:docMk/>
          <pc:sldMk cId="685494389" sldId="331"/>
        </pc:sldMkLst>
        <pc:graphicFrameChg chg="mod modGraphic">
          <ac:chgData name="" userId="" providerId="" clId="Web-{93D526E7-32F6-409D-82D6-F3CB5849B074}" dt="2020-04-09T00:59:53.047" v="27"/>
          <ac:graphicFrameMkLst>
            <pc:docMk/>
            <pc:sldMk cId="685494389" sldId="331"/>
            <ac:graphicFrameMk id="3" creationId="{7C9B232D-D371-4E90-9AAA-6CAAB53A246B}"/>
          </ac:graphicFrameMkLst>
        </pc:graphicFrameChg>
      </pc:sldChg>
      <pc:sldChg chg="modSp">
        <pc:chgData name="" userId="" providerId="" clId="Web-{93D526E7-32F6-409D-82D6-F3CB5849B074}" dt="2020-04-09T01:00:47.829" v="59"/>
        <pc:sldMkLst>
          <pc:docMk/>
          <pc:sldMk cId="3562875944" sldId="332"/>
        </pc:sldMkLst>
        <pc:graphicFrameChg chg="mod modGraphic">
          <ac:chgData name="" userId="" providerId="" clId="Web-{93D526E7-32F6-409D-82D6-F3CB5849B074}" dt="2020-04-09T01:00:47.829" v="59"/>
          <ac:graphicFrameMkLst>
            <pc:docMk/>
            <pc:sldMk cId="3562875944" sldId="332"/>
            <ac:graphicFrameMk id="3" creationId="{666AE826-F1B9-49B5-8BF4-355A5B6C0302}"/>
          </ac:graphicFrameMkLst>
        </pc:graphicFrameChg>
      </pc:sldChg>
      <pc:sldChg chg="modSp">
        <pc:chgData name="" userId="" providerId="" clId="Web-{93D526E7-32F6-409D-82D6-F3CB5849B074}" dt="2020-04-09T01:01:39.610" v="88"/>
        <pc:sldMkLst>
          <pc:docMk/>
          <pc:sldMk cId="442991601" sldId="333"/>
        </pc:sldMkLst>
        <pc:graphicFrameChg chg="mod modGraphic">
          <ac:chgData name="" userId="" providerId="" clId="Web-{93D526E7-32F6-409D-82D6-F3CB5849B074}" dt="2020-04-09T01:01:39.610" v="88"/>
          <ac:graphicFrameMkLst>
            <pc:docMk/>
            <pc:sldMk cId="442991601" sldId="333"/>
            <ac:graphicFrameMk id="3" creationId="{02BDD193-CE13-40B2-A9F1-963EAF625B04}"/>
          </ac:graphicFrameMkLst>
        </pc:graphicFrameChg>
      </pc:sldChg>
      <pc:sldChg chg="modSp">
        <pc:chgData name="" userId="" providerId="" clId="Web-{93D526E7-32F6-409D-82D6-F3CB5849B074}" dt="2020-04-09T01:02:29.579" v="110"/>
        <pc:sldMkLst>
          <pc:docMk/>
          <pc:sldMk cId="3290242205" sldId="334"/>
        </pc:sldMkLst>
        <pc:graphicFrameChg chg="mod modGraphic">
          <ac:chgData name="" userId="" providerId="" clId="Web-{93D526E7-32F6-409D-82D6-F3CB5849B074}" dt="2020-04-09T01:02:29.579" v="110"/>
          <ac:graphicFrameMkLst>
            <pc:docMk/>
            <pc:sldMk cId="3290242205" sldId="334"/>
            <ac:graphicFrameMk id="3" creationId="{ECA98424-6C61-47FC-AEF4-73A9231E54BA}"/>
          </ac:graphicFrameMkLst>
        </pc:graphicFrameChg>
      </pc:sldChg>
      <pc:sldChg chg="modSp">
        <pc:chgData name="" userId="" providerId="" clId="Web-{93D526E7-32F6-409D-82D6-F3CB5849B074}" dt="2020-04-09T01:03:02.767" v="142"/>
        <pc:sldMkLst>
          <pc:docMk/>
          <pc:sldMk cId="523957324" sldId="335"/>
        </pc:sldMkLst>
        <pc:graphicFrameChg chg="mod modGraphic">
          <ac:chgData name="" userId="" providerId="" clId="Web-{93D526E7-32F6-409D-82D6-F3CB5849B074}" dt="2020-04-09T01:02:51.876" v="131"/>
          <ac:graphicFrameMkLst>
            <pc:docMk/>
            <pc:sldMk cId="523957324" sldId="335"/>
            <ac:graphicFrameMk id="2" creationId="{5E446848-3513-4462-9102-A534BB49F219}"/>
          </ac:graphicFrameMkLst>
        </pc:graphicFrameChg>
        <pc:graphicFrameChg chg="mod modGraphic">
          <ac:chgData name="" userId="" providerId="" clId="Web-{93D526E7-32F6-409D-82D6-F3CB5849B074}" dt="2020-04-09T01:03:02.767" v="142"/>
          <ac:graphicFrameMkLst>
            <pc:docMk/>
            <pc:sldMk cId="523957324" sldId="335"/>
            <ac:graphicFrameMk id="4" creationId="{8D19E686-7D64-46A8-ABE5-546F34D8058C}"/>
          </ac:graphicFrameMkLst>
        </pc:graphicFrameChg>
      </pc:sldChg>
      <pc:sldChg chg="modSp">
        <pc:chgData name="" userId="" providerId="" clId="Web-{93D526E7-32F6-409D-82D6-F3CB5849B074}" dt="2020-04-09T01:05:54.799" v="174"/>
        <pc:sldMkLst>
          <pc:docMk/>
          <pc:sldMk cId="1473697016" sldId="337"/>
        </pc:sldMkLst>
        <pc:graphicFrameChg chg="mod modGraphic">
          <ac:chgData name="" userId="" providerId="" clId="Web-{93D526E7-32F6-409D-82D6-F3CB5849B074}" dt="2020-04-09T01:05:54.799" v="174"/>
          <ac:graphicFrameMkLst>
            <pc:docMk/>
            <pc:sldMk cId="1473697016" sldId="337"/>
            <ac:graphicFrameMk id="6" creationId="{3EF375C1-D33A-45A2-A259-5C6A186B47C5}"/>
          </ac:graphicFrameMkLst>
        </pc:graphicFrameChg>
      </pc:sldChg>
      <pc:sldChg chg="modSp">
        <pc:chgData name="" userId="" providerId="" clId="Web-{93D526E7-32F6-409D-82D6-F3CB5849B074}" dt="2020-04-09T01:31:51.838" v="500"/>
        <pc:sldMkLst>
          <pc:docMk/>
          <pc:sldMk cId="2217208449" sldId="338"/>
        </pc:sldMkLst>
        <pc:spChg chg="mod">
          <ac:chgData name="" userId="" providerId="" clId="Web-{93D526E7-32F6-409D-82D6-F3CB5849B074}" dt="2020-04-09T01:18:39.646" v="266" actId="1076"/>
          <ac:spMkLst>
            <pc:docMk/>
            <pc:sldMk cId="2217208449" sldId="338"/>
            <ac:spMk id="15" creationId="{6935A6A8-3E23-4CC6-8184-B67D5706A287}"/>
          </ac:spMkLst>
        </pc:spChg>
        <pc:graphicFrameChg chg="mod modGraphic">
          <ac:chgData name="" userId="" providerId="" clId="Web-{93D526E7-32F6-409D-82D6-F3CB5849B074}" dt="2020-04-09T01:31:42.072" v="496"/>
          <ac:graphicFrameMkLst>
            <pc:docMk/>
            <pc:sldMk cId="2217208449" sldId="338"/>
            <ac:graphicFrameMk id="8" creationId="{081A0C3E-7A5E-41F6-A06A-CE303648FE75}"/>
          </ac:graphicFrameMkLst>
        </pc:graphicFrameChg>
        <pc:graphicFrameChg chg="mod modGraphic">
          <ac:chgData name="" userId="" providerId="" clId="Web-{93D526E7-32F6-409D-82D6-F3CB5849B074}" dt="2020-04-09T01:31:51.838" v="500"/>
          <ac:graphicFrameMkLst>
            <pc:docMk/>
            <pc:sldMk cId="2217208449" sldId="338"/>
            <ac:graphicFrameMk id="11" creationId="{8BE7E4E7-58E5-44BF-B43C-F1EAEC093CF3}"/>
          </ac:graphicFrameMkLst>
        </pc:graphicFrameChg>
      </pc:sldChg>
      <pc:sldChg chg="modSp">
        <pc:chgData name="" userId="" providerId="" clId="Web-{93D526E7-32F6-409D-82D6-F3CB5849B074}" dt="2020-04-09T01:33:24.948" v="537"/>
        <pc:sldMkLst>
          <pc:docMk/>
          <pc:sldMk cId="1788794418" sldId="339"/>
        </pc:sldMkLst>
        <pc:graphicFrameChg chg="mod modGraphic">
          <ac:chgData name="" userId="" providerId="" clId="Web-{93D526E7-32F6-409D-82D6-F3CB5849B074}" dt="2020-04-09T01:27:57.040" v="441"/>
          <ac:graphicFrameMkLst>
            <pc:docMk/>
            <pc:sldMk cId="1788794418" sldId="339"/>
            <ac:graphicFrameMk id="3" creationId="{64930AB0-CC51-4F46-A17F-161DF1E0F204}"/>
          </ac:graphicFrameMkLst>
        </pc:graphicFrameChg>
        <pc:graphicFrameChg chg="mod modGraphic">
          <ac:chgData name="" userId="" providerId="" clId="Web-{93D526E7-32F6-409D-82D6-F3CB5849B074}" dt="2020-04-09T01:33:24.948" v="537"/>
          <ac:graphicFrameMkLst>
            <pc:docMk/>
            <pc:sldMk cId="1788794418" sldId="339"/>
            <ac:graphicFrameMk id="5" creationId="{B668A841-54C6-46ED-A676-D7A01C0B4D92}"/>
          </ac:graphicFrameMkLst>
        </pc:graphicFrameChg>
      </pc:sldChg>
      <pc:sldChg chg="modSp">
        <pc:chgData name="" userId="" providerId="" clId="Web-{93D526E7-32F6-409D-82D6-F3CB5849B074}" dt="2020-04-09T01:35:05.714" v="578"/>
        <pc:sldMkLst>
          <pc:docMk/>
          <pc:sldMk cId="3420405874" sldId="340"/>
        </pc:sldMkLst>
        <pc:graphicFrameChg chg="mod modGraphic">
          <ac:chgData name="" userId="" providerId="" clId="Web-{93D526E7-32F6-409D-82D6-F3CB5849B074}" dt="2020-04-09T01:34:25.073" v="558"/>
          <ac:graphicFrameMkLst>
            <pc:docMk/>
            <pc:sldMk cId="3420405874" sldId="340"/>
            <ac:graphicFrameMk id="3" creationId="{61E87447-1D1F-4AAA-ADD1-B1E3625374DC}"/>
          </ac:graphicFrameMkLst>
        </pc:graphicFrameChg>
        <pc:graphicFrameChg chg="mod modGraphic">
          <ac:chgData name="" userId="" providerId="" clId="Web-{93D526E7-32F6-409D-82D6-F3CB5849B074}" dt="2020-04-09T01:31:14.307" v="492"/>
          <ac:graphicFrameMkLst>
            <pc:docMk/>
            <pc:sldMk cId="3420405874" sldId="340"/>
            <ac:graphicFrameMk id="4" creationId="{E45ACD32-5DAC-4494-AAB2-CA1A4A264BB1}"/>
          </ac:graphicFrameMkLst>
        </pc:graphicFrameChg>
        <pc:graphicFrameChg chg="mod modGraphic">
          <ac:chgData name="" userId="" providerId="" clId="Web-{93D526E7-32F6-409D-82D6-F3CB5849B074}" dt="2020-04-09T01:24:24.836" v="371"/>
          <ac:graphicFrameMkLst>
            <pc:docMk/>
            <pc:sldMk cId="3420405874" sldId="340"/>
            <ac:graphicFrameMk id="8" creationId="{0E5FB4F9-9BC7-4B3B-B7A7-FD4E59E5EEBF}"/>
          </ac:graphicFrameMkLst>
        </pc:graphicFrameChg>
        <pc:graphicFrameChg chg="mod modGraphic">
          <ac:chgData name="" userId="" providerId="" clId="Web-{93D526E7-32F6-409D-82D6-F3CB5849B074}" dt="2020-04-09T01:35:05.714" v="578"/>
          <ac:graphicFrameMkLst>
            <pc:docMk/>
            <pc:sldMk cId="3420405874" sldId="340"/>
            <ac:graphicFrameMk id="9" creationId="{7DAA30D3-882D-4A78-BFAE-9577C9A34C4E}"/>
          </ac:graphicFrameMkLst>
        </pc:graphicFrameChg>
      </pc:sldChg>
      <pc:sldChg chg="modSp">
        <pc:chgData name="" userId="" providerId="" clId="Web-{93D526E7-32F6-409D-82D6-F3CB5849B074}" dt="2020-04-09T01:50:02.204" v="768"/>
        <pc:sldMkLst>
          <pc:docMk/>
          <pc:sldMk cId="2790553151" sldId="341"/>
        </pc:sldMkLst>
        <pc:graphicFrameChg chg="mod modGraphic">
          <ac:chgData name="" userId="" providerId="" clId="Web-{93D526E7-32F6-409D-82D6-F3CB5849B074}" dt="2020-04-09T01:50:02.204" v="768"/>
          <ac:graphicFrameMkLst>
            <pc:docMk/>
            <pc:sldMk cId="2790553151" sldId="341"/>
            <ac:graphicFrameMk id="3" creationId="{D96A5BDC-3277-4D60-8CF6-298455297E54}"/>
          </ac:graphicFrameMkLst>
        </pc:graphicFrameChg>
      </pc:sldChg>
      <pc:sldChg chg="modSp">
        <pc:chgData name="" userId="" providerId="" clId="Web-{93D526E7-32F6-409D-82D6-F3CB5849B074}" dt="2020-04-09T01:48:50.985" v="749"/>
        <pc:sldMkLst>
          <pc:docMk/>
          <pc:sldMk cId="2202508425" sldId="342"/>
        </pc:sldMkLst>
        <pc:graphicFrameChg chg="mod modGraphic">
          <ac:chgData name="" userId="" providerId="" clId="Web-{93D526E7-32F6-409D-82D6-F3CB5849B074}" dt="2020-04-09T01:48:42.860" v="745"/>
          <ac:graphicFrameMkLst>
            <pc:docMk/>
            <pc:sldMk cId="2202508425" sldId="342"/>
            <ac:graphicFrameMk id="3" creationId="{36BEC19D-09C0-4A51-8081-134F4EF0F6B5}"/>
          </ac:graphicFrameMkLst>
        </pc:graphicFrameChg>
        <pc:graphicFrameChg chg="mod modGraphic">
          <ac:chgData name="" userId="" providerId="" clId="Web-{93D526E7-32F6-409D-82D6-F3CB5849B074}" dt="2020-04-09T01:45:14.547" v="704"/>
          <ac:graphicFrameMkLst>
            <pc:docMk/>
            <pc:sldMk cId="2202508425" sldId="342"/>
            <ac:graphicFrameMk id="5" creationId="{2FDDC16A-BBEC-4F4A-A7CE-D173E011B777}"/>
          </ac:graphicFrameMkLst>
        </pc:graphicFrameChg>
        <pc:graphicFrameChg chg="mod modGraphic">
          <ac:chgData name="" userId="" providerId="" clId="Web-{93D526E7-32F6-409D-82D6-F3CB5849B074}" dt="2020-04-09T01:48:32.016" v="737"/>
          <ac:graphicFrameMkLst>
            <pc:docMk/>
            <pc:sldMk cId="2202508425" sldId="342"/>
            <ac:graphicFrameMk id="6" creationId="{11C61427-60F4-424C-B002-D44700F757FD}"/>
          </ac:graphicFrameMkLst>
        </pc:graphicFrameChg>
        <pc:graphicFrameChg chg="mod modGraphic">
          <ac:chgData name="" userId="" providerId="" clId="Web-{93D526E7-32F6-409D-82D6-F3CB5849B074}" dt="2020-04-09T01:48:50.985" v="749"/>
          <ac:graphicFrameMkLst>
            <pc:docMk/>
            <pc:sldMk cId="2202508425" sldId="342"/>
            <ac:graphicFrameMk id="9" creationId="{E8316CE8-E3CA-46DF-8DFC-524EDA49A8AC}"/>
          </ac:graphicFrameMkLst>
        </pc:graphicFrameChg>
      </pc:sldChg>
      <pc:sldChg chg="modSp">
        <pc:chgData name="" userId="" providerId="" clId="Web-{93D526E7-32F6-409D-82D6-F3CB5849B074}" dt="2020-04-09T01:43:06.999" v="663"/>
        <pc:sldMkLst>
          <pc:docMk/>
          <pc:sldMk cId="3858784956" sldId="343"/>
        </pc:sldMkLst>
        <pc:spChg chg="mod">
          <ac:chgData name="" userId="" providerId="" clId="Web-{93D526E7-32F6-409D-82D6-F3CB5849B074}" dt="2020-04-09T01:36:30.371" v="607" actId="1076"/>
          <ac:spMkLst>
            <pc:docMk/>
            <pc:sldMk cId="3858784956" sldId="343"/>
            <ac:spMk id="9" creationId="{61A251D2-249F-4831-B9DF-C87BB5C327FF}"/>
          </ac:spMkLst>
        </pc:spChg>
        <pc:graphicFrameChg chg="mod modGraphic">
          <ac:chgData name="" userId="" providerId="" clId="Web-{93D526E7-32F6-409D-82D6-F3CB5849B074}" dt="2020-04-09T01:41:14.763" v="643"/>
          <ac:graphicFrameMkLst>
            <pc:docMk/>
            <pc:sldMk cId="3858784956" sldId="343"/>
            <ac:graphicFrameMk id="3" creationId="{7FC95D06-521A-4F06-976C-D8B1B44F1336}"/>
          </ac:graphicFrameMkLst>
        </pc:graphicFrameChg>
        <pc:graphicFrameChg chg="mod modGraphic">
          <ac:chgData name="" userId="" providerId="" clId="Web-{93D526E7-32F6-409D-82D6-F3CB5849B074}" dt="2020-04-09T01:41:55.061" v="652"/>
          <ac:graphicFrameMkLst>
            <pc:docMk/>
            <pc:sldMk cId="3858784956" sldId="343"/>
            <ac:graphicFrameMk id="4" creationId="{6EAEE364-339E-4C3B-AAC3-D7BECD0B54C7}"/>
          </ac:graphicFrameMkLst>
        </pc:graphicFrameChg>
        <pc:graphicFrameChg chg="mod modGraphic">
          <ac:chgData name="" userId="" providerId="" clId="Web-{93D526E7-32F6-409D-82D6-F3CB5849B074}" dt="2020-04-09T01:43:06.999" v="663"/>
          <ac:graphicFrameMkLst>
            <pc:docMk/>
            <pc:sldMk cId="3858784956" sldId="343"/>
            <ac:graphicFrameMk id="6" creationId="{B74009EF-8DED-45D6-A0F4-862A4FA96F74}"/>
          </ac:graphicFrameMkLst>
        </pc:graphicFrameChg>
      </pc:sldChg>
    </pc:docChg>
  </pc:docChgLst>
  <pc:docChgLst>
    <pc:chgData clId="Web-{D506C311-3888-411A-A550-80662BC62223}"/>
    <pc:docChg chg="modSld">
      <pc:chgData name="" userId="" providerId="" clId="Web-{D506C311-3888-411A-A550-80662BC62223}" dt="2020-06-08T02:29:21.788" v="73" actId="1076"/>
      <pc:docMkLst>
        <pc:docMk/>
      </pc:docMkLst>
      <pc:sldChg chg="addSp modSp">
        <pc:chgData name="" userId="" providerId="" clId="Web-{D506C311-3888-411A-A550-80662BC62223}" dt="2020-06-08T02:26:56.052" v="12"/>
        <pc:sldMkLst>
          <pc:docMk/>
          <pc:sldMk cId="813449840" sldId="316"/>
        </pc:sldMkLst>
        <pc:graphicFrameChg chg="mod modGraphic">
          <ac:chgData name="" userId="" providerId="" clId="Web-{D506C311-3888-411A-A550-80662BC62223}" dt="2020-06-08T02:26:56.052" v="12"/>
          <ac:graphicFrameMkLst>
            <pc:docMk/>
            <pc:sldMk cId="813449840" sldId="316"/>
            <ac:graphicFrameMk id="4" creationId="{2DBFF443-1667-4E09-8FE0-11D9846996C2}"/>
          </ac:graphicFrameMkLst>
        </pc:graphicFrameChg>
        <pc:graphicFrameChg chg="add mod">
          <ac:chgData name="" userId="" providerId="" clId="Web-{D506C311-3888-411A-A550-80662BC62223}" dt="2020-06-08T02:25:56.536" v="0"/>
          <ac:graphicFrameMkLst>
            <pc:docMk/>
            <pc:sldMk cId="813449840" sldId="316"/>
            <ac:graphicFrameMk id="6" creationId="{2D7A1BC8-33EF-4237-86EA-9401ED2DC97D}"/>
          </ac:graphicFrameMkLst>
        </pc:graphicFrameChg>
      </pc:sldChg>
      <pc:sldChg chg="modSp">
        <pc:chgData name="" userId="" providerId="" clId="Web-{D506C311-3888-411A-A550-80662BC62223}" dt="2020-06-08T02:29:21.788" v="73" actId="1076"/>
        <pc:sldMkLst>
          <pc:docMk/>
          <pc:sldMk cId="3420405874" sldId="340"/>
        </pc:sldMkLst>
        <pc:spChg chg="mod">
          <ac:chgData name="" userId="" providerId="" clId="Web-{D506C311-3888-411A-A550-80662BC62223}" dt="2020-06-08T02:29:17.491" v="72" actId="1076"/>
          <ac:spMkLst>
            <pc:docMk/>
            <pc:sldMk cId="3420405874" sldId="340"/>
            <ac:spMk id="12" creationId="{B39630F0-5365-4382-BEBA-F1F0EF1745DE}"/>
          </ac:spMkLst>
        </pc:spChg>
        <pc:graphicFrameChg chg="mod modGraphic">
          <ac:chgData name="" userId="" providerId="" clId="Web-{D506C311-3888-411A-A550-80662BC62223}" dt="2020-06-08T02:29:21.788" v="73" actId="1076"/>
          <ac:graphicFrameMkLst>
            <pc:docMk/>
            <pc:sldMk cId="3420405874" sldId="340"/>
            <ac:graphicFrameMk id="4" creationId="{E45ACD32-5DAC-4494-AAB2-CA1A4A264BB1}"/>
          </ac:graphicFrameMkLst>
        </pc:graphicFrameChg>
      </pc:sldChg>
    </pc:docChg>
  </pc:docChgLst>
  <pc:docChgLst>
    <pc:chgData clId="Web-{7483CC29-7A05-4152-AEAB-63CE4E86823B}"/>
    <pc:docChg chg="sldOrd">
      <pc:chgData name="" userId="" providerId="" clId="Web-{7483CC29-7A05-4152-AEAB-63CE4E86823B}" dt="2020-06-10T01:54:12.026" v="0"/>
      <pc:docMkLst>
        <pc:docMk/>
      </pc:docMkLst>
      <pc:sldChg chg="ord">
        <pc:chgData name="" userId="" providerId="" clId="Web-{7483CC29-7A05-4152-AEAB-63CE4E86823B}" dt="2020-06-10T01:54:12.026" v="0"/>
        <pc:sldMkLst>
          <pc:docMk/>
          <pc:sldMk cId="432816730" sldId="320"/>
        </pc:sldMkLst>
      </pc:sldChg>
    </pc:docChg>
  </pc:docChgLst>
  <pc:docChgLst>
    <pc:chgData clId="Web-{8ECF7D17-D916-4F36-812E-20CA46D54755}"/>
    <pc:docChg chg="modSld">
      <pc:chgData name="" userId="" providerId="" clId="Web-{8ECF7D17-D916-4F36-812E-20CA46D54755}" dt="2020-04-08T01:34:18.407" v="2"/>
      <pc:docMkLst>
        <pc:docMk/>
      </pc:docMkLst>
      <pc:sldChg chg="modSp">
        <pc:chgData name="" userId="" providerId="" clId="Web-{8ECF7D17-D916-4F36-812E-20CA46D54755}" dt="2020-04-08T01:34:18.407" v="2"/>
        <pc:sldMkLst>
          <pc:docMk/>
          <pc:sldMk cId="3578033372" sldId="319"/>
        </pc:sldMkLst>
        <pc:graphicFrameChg chg="mod modGraphic">
          <ac:chgData name="" userId="" providerId="" clId="Web-{8ECF7D17-D916-4F36-812E-20CA46D54755}" dt="2020-04-08T01:34:18.407" v="2"/>
          <ac:graphicFrameMkLst>
            <pc:docMk/>
            <pc:sldMk cId="3578033372" sldId="319"/>
            <ac:graphicFrameMk id="2" creationId="{6AAC2C9B-48F8-4A61-A698-760EAB21D9A8}"/>
          </ac:graphicFrameMkLst>
        </pc:graphicFrameChg>
      </pc:sldChg>
    </pc:docChg>
  </pc:docChgLst>
  <pc:docChgLst>
    <pc:chgData clId="Web-{19DD5852-894C-4C86-A176-2AEA5E20BE30}"/>
    <pc:docChg chg="modSld">
      <pc:chgData name="" userId="" providerId="" clId="Web-{19DD5852-894C-4C86-A176-2AEA5E20BE30}" dt="2020-06-04T04:13:00.650" v="19"/>
      <pc:docMkLst>
        <pc:docMk/>
      </pc:docMkLst>
      <pc:sldChg chg="modSp">
        <pc:chgData name="" userId="" providerId="" clId="Web-{19DD5852-894C-4C86-A176-2AEA5E20BE30}" dt="2020-06-04T04:13:00.650" v="19"/>
        <pc:sldMkLst>
          <pc:docMk/>
          <pc:sldMk cId="2987484316" sldId="321"/>
        </pc:sldMkLst>
        <pc:graphicFrameChg chg="mod modGraphic">
          <ac:chgData name="" userId="" providerId="" clId="Web-{19DD5852-894C-4C86-A176-2AEA5E20BE30}" dt="2020-06-04T04:13:00.650" v="19"/>
          <ac:graphicFrameMkLst>
            <pc:docMk/>
            <pc:sldMk cId="2987484316" sldId="321"/>
            <ac:graphicFrameMk id="3" creationId="{109BD025-8D54-4A19-B717-FE3A5F952A4B}"/>
          </ac:graphicFrameMkLst>
        </pc:graphicFrameChg>
      </pc:sldChg>
    </pc:docChg>
  </pc:docChgLst>
  <pc:docChgLst>
    <pc:chgData clId="Web-{9D79243E-F87D-437E-9DF3-48EF48D7F0AC}"/>
    <pc:docChg chg="modSld">
      <pc:chgData name="" userId="" providerId="" clId="Web-{9D79243E-F87D-437E-9DF3-48EF48D7F0AC}" dt="2020-04-07T03:32:12.519" v="53"/>
      <pc:docMkLst>
        <pc:docMk/>
      </pc:docMkLst>
      <pc:sldChg chg="modSp">
        <pc:chgData name="" userId="" providerId="" clId="Web-{9D79243E-F87D-437E-9DF3-48EF48D7F0AC}" dt="2020-04-07T03:32:12.519" v="53"/>
        <pc:sldMkLst>
          <pc:docMk/>
          <pc:sldMk cId="432816730" sldId="320"/>
        </pc:sldMkLst>
        <pc:graphicFrameChg chg="mod modGraphic">
          <ac:chgData name="" userId="" providerId="" clId="Web-{9D79243E-F87D-437E-9DF3-48EF48D7F0AC}" dt="2020-04-07T03:32:12.519" v="53"/>
          <ac:graphicFrameMkLst>
            <pc:docMk/>
            <pc:sldMk cId="432816730" sldId="320"/>
            <ac:graphicFrameMk id="5" creationId="{2DC466C7-A7CB-4F40-920A-4DCBD1303A38}"/>
          </ac:graphicFrameMkLst>
        </pc:graphicFrameChg>
      </pc:sldChg>
    </pc:docChg>
  </pc:docChgLst>
  <pc:docChgLst>
    <pc:chgData clId="Web-{35A3E61E-F5D5-43AA-ACEC-91DD542487EB}"/>
    <pc:docChg chg="modSld">
      <pc:chgData name="" userId="" providerId="" clId="Web-{35A3E61E-F5D5-43AA-ACEC-91DD542487EB}" dt="2020-05-11T03:43:21.504" v="37"/>
      <pc:docMkLst>
        <pc:docMk/>
      </pc:docMkLst>
      <pc:sldChg chg="modSp">
        <pc:chgData name="" userId="" providerId="" clId="Web-{35A3E61E-F5D5-43AA-ACEC-91DD542487EB}" dt="2020-05-11T03:43:21.504" v="37"/>
        <pc:sldMkLst>
          <pc:docMk/>
          <pc:sldMk cId="1739840318" sldId="326"/>
        </pc:sldMkLst>
        <pc:graphicFrameChg chg="mod modGraphic">
          <ac:chgData name="" userId="" providerId="" clId="Web-{35A3E61E-F5D5-43AA-ACEC-91DD542487EB}" dt="2020-05-11T03:43:21.504" v="37"/>
          <ac:graphicFrameMkLst>
            <pc:docMk/>
            <pc:sldMk cId="1739840318" sldId="326"/>
            <ac:graphicFrameMk id="5" creationId="{4181BA5F-99AE-4203-AAF3-FA826DDBE1EF}"/>
          </ac:graphicFrameMkLst>
        </pc:graphicFrameChg>
      </pc:sldChg>
    </pc:docChg>
  </pc:docChgLst>
  <pc:docChgLst>
    <pc:chgData clId="Web-{BE0F086F-4908-49A4-8530-66944FDD0A9F}"/>
    <pc:docChg chg="modSld">
      <pc:chgData name="" userId="" providerId="" clId="Web-{BE0F086F-4908-49A4-8530-66944FDD0A9F}" dt="2020-05-06T03:03:19.085" v="2" actId="20577"/>
      <pc:docMkLst>
        <pc:docMk/>
      </pc:docMkLst>
      <pc:sldChg chg="modSp">
        <pc:chgData name="" userId="" providerId="" clId="Web-{BE0F086F-4908-49A4-8530-66944FDD0A9F}" dt="2020-05-06T03:03:10.944" v="0" actId="20577"/>
        <pc:sldMkLst>
          <pc:docMk/>
          <pc:sldMk cId="0" sldId="274"/>
        </pc:sldMkLst>
        <pc:spChg chg="mod">
          <ac:chgData name="" userId="" providerId="" clId="Web-{BE0F086F-4908-49A4-8530-66944FDD0A9F}" dt="2020-05-06T03:03:10.944" v="0" actId="20577"/>
          <ac:spMkLst>
            <pc:docMk/>
            <pc:sldMk cId="0" sldId="274"/>
            <ac:spMk id="6" creationId="{00000000-0000-0000-0000-000000000000}"/>
          </ac:spMkLst>
        </pc:spChg>
      </pc:sldChg>
    </pc:docChg>
  </pc:docChgLst>
  <pc:docChgLst>
    <pc:chgData clId="Web-{6E1DF857-E629-499E-AA1A-4F17C408DBDF}"/>
    <pc:docChg chg="modSld">
      <pc:chgData name="" userId="" providerId="" clId="Web-{6E1DF857-E629-499E-AA1A-4F17C408DBDF}" dt="2020-04-30T05:38:34.045" v="42"/>
      <pc:docMkLst>
        <pc:docMk/>
      </pc:docMkLst>
      <pc:sldChg chg="modSp">
        <pc:chgData name="" userId="" providerId="" clId="Web-{6E1DF857-E629-499E-AA1A-4F17C408DBDF}" dt="2020-04-30T05:38:34.045" v="42"/>
        <pc:sldMkLst>
          <pc:docMk/>
          <pc:sldMk cId="432816730" sldId="320"/>
        </pc:sldMkLst>
        <pc:graphicFrameChg chg="mod modGraphic">
          <ac:chgData name="" userId="" providerId="" clId="Web-{6E1DF857-E629-499E-AA1A-4F17C408DBDF}" dt="2020-04-30T05:38:34.045" v="42"/>
          <ac:graphicFrameMkLst>
            <pc:docMk/>
            <pc:sldMk cId="432816730" sldId="320"/>
            <ac:graphicFrameMk id="2" creationId="{57AFBB6F-B37E-46BD-B2C1-420BCC01FB45}"/>
          </ac:graphicFrameMkLst>
        </pc:graphicFrameChg>
      </pc:sldChg>
    </pc:docChg>
  </pc:docChgLst>
  <pc:docChgLst>
    <pc:chgData clId="Web-{37F343ED-8570-4FC5-8647-C1C0374C7584}"/>
    <pc:docChg chg="modSld">
      <pc:chgData name="" userId="" providerId="" clId="Web-{37F343ED-8570-4FC5-8647-C1C0374C7584}" dt="2020-06-10T01:36:25.187" v="34"/>
      <pc:docMkLst>
        <pc:docMk/>
      </pc:docMkLst>
      <pc:sldChg chg="modSp">
        <pc:chgData name="" userId="" providerId="" clId="Web-{37F343ED-8570-4FC5-8647-C1C0374C7584}" dt="2020-06-10T01:36:25.187" v="34"/>
        <pc:sldMkLst>
          <pc:docMk/>
          <pc:sldMk cId="813449840" sldId="316"/>
        </pc:sldMkLst>
        <pc:graphicFrameChg chg="mod modGraphic">
          <ac:chgData name="" userId="" providerId="" clId="Web-{37F343ED-8570-4FC5-8647-C1C0374C7584}" dt="2020-06-10T01:36:25.187" v="34"/>
          <ac:graphicFrameMkLst>
            <pc:docMk/>
            <pc:sldMk cId="813449840" sldId="316"/>
            <ac:graphicFrameMk id="12" creationId="{F56B7AE7-B537-4A81-B893-39F9D976F77A}"/>
          </ac:graphicFrameMkLst>
        </pc:graphicFrameChg>
      </pc:sldChg>
    </pc:docChg>
  </pc:docChgLst>
  <pc:docChgLst>
    <pc:chgData clId="Web-{5B4C1941-69CA-49E9-9337-04E17E2FF8FD}"/>
    <pc:docChg chg="modSld">
      <pc:chgData name="" userId="" providerId="" clId="Web-{5B4C1941-69CA-49E9-9337-04E17E2FF8FD}" dt="2020-05-06T02:14:08.970" v="98"/>
      <pc:docMkLst>
        <pc:docMk/>
      </pc:docMkLst>
      <pc:sldChg chg="modSp">
        <pc:chgData name="" userId="" providerId="" clId="Web-{5B4C1941-69CA-49E9-9337-04E17E2FF8FD}" dt="2020-05-06T02:14:08.970" v="98"/>
        <pc:sldMkLst>
          <pc:docMk/>
          <pc:sldMk cId="813449840" sldId="316"/>
        </pc:sldMkLst>
        <pc:spChg chg="mod">
          <ac:chgData name="" userId="" providerId="" clId="Web-{5B4C1941-69CA-49E9-9337-04E17E2FF8FD}" dt="2020-05-06T02:12:59.079" v="90" actId="14100"/>
          <ac:spMkLst>
            <pc:docMk/>
            <pc:sldMk cId="813449840" sldId="316"/>
            <ac:spMk id="14" creationId="{10D70BAC-9318-48FD-BB0E-9EF7B285B269}"/>
          </ac:spMkLst>
        </pc:spChg>
        <pc:graphicFrameChg chg="mod modGraphic">
          <ac:chgData name="" userId="" providerId="" clId="Web-{5B4C1941-69CA-49E9-9337-04E17E2FF8FD}" dt="2020-05-06T02:14:08.970" v="98"/>
          <ac:graphicFrameMkLst>
            <pc:docMk/>
            <pc:sldMk cId="813449840" sldId="316"/>
            <ac:graphicFrameMk id="10" creationId="{FF3A40EC-2DCF-4C63-8323-9DAB10DE1C67}"/>
          </ac:graphicFrameMkLst>
        </pc:graphicFrameChg>
      </pc:sldChg>
      <pc:sldChg chg="modSp">
        <pc:chgData name="" userId="" providerId="" clId="Web-{5B4C1941-69CA-49E9-9337-04E17E2FF8FD}" dt="2020-05-06T02:08:35.155" v="50"/>
        <pc:sldMkLst>
          <pc:docMk/>
          <pc:sldMk cId="2987484316" sldId="321"/>
        </pc:sldMkLst>
        <pc:graphicFrameChg chg="mod modGraphic">
          <ac:chgData name="" userId="" providerId="" clId="Web-{5B4C1941-69CA-49E9-9337-04E17E2FF8FD}" dt="2020-05-06T02:08:29.235" v="15"/>
          <ac:graphicFrameMkLst>
            <pc:docMk/>
            <pc:sldMk cId="2987484316" sldId="321"/>
            <ac:graphicFrameMk id="3" creationId="{109BD025-8D54-4A19-B717-FE3A5F952A4B}"/>
          </ac:graphicFrameMkLst>
        </pc:graphicFrameChg>
        <pc:graphicFrameChg chg="mod modGraphic">
          <ac:chgData name="" userId="" providerId="" clId="Web-{5B4C1941-69CA-49E9-9337-04E17E2FF8FD}" dt="2020-05-06T02:08:35.155" v="50"/>
          <ac:graphicFrameMkLst>
            <pc:docMk/>
            <pc:sldMk cId="2987484316" sldId="321"/>
            <ac:graphicFrameMk id="5" creationId="{317CB333-81C6-4C6C-B2F2-B6B64EB1D0E0}"/>
          </ac:graphicFrameMkLst>
        </pc:graphicFrameChg>
      </pc:sldChg>
    </pc:docChg>
  </pc:docChgLst>
  <pc:docChgLst>
    <pc:chgData clId="Web-{2C3EFFE2-0650-48FD-925E-493E3FCE2DB7}"/>
    <pc:docChg chg="modSld">
      <pc:chgData name="" userId="" providerId="" clId="Web-{2C3EFFE2-0650-48FD-925E-493E3FCE2DB7}" dt="2020-06-08T03:59:46.099" v="153" actId="1076"/>
      <pc:docMkLst>
        <pc:docMk/>
      </pc:docMkLst>
      <pc:sldChg chg="modSp">
        <pc:chgData name="" userId="" providerId="" clId="Web-{2C3EFFE2-0650-48FD-925E-493E3FCE2DB7}" dt="2020-06-08T03:59:46.099" v="153" actId="1076"/>
        <pc:sldMkLst>
          <pc:docMk/>
          <pc:sldMk cId="2895048437" sldId="323"/>
        </pc:sldMkLst>
        <pc:spChg chg="mod">
          <ac:chgData name="" userId="" providerId="" clId="Web-{2C3EFFE2-0650-48FD-925E-493E3FCE2DB7}" dt="2020-06-08T03:59:20.802" v="152" actId="1076"/>
          <ac:spMkLst>
            <pc:docMk/>
            <pc:sldMk cId="2895048437" sldId="323"/>
            <ac:spMk id="5" creationId="{5224E84E-BD38-402A-A2B3-698A2B59054D}"/>
          </ac:spMkLst>
        </pc:spChg>
        <pc:graphicFrameChg chg="mod modGraphic">
          <ac:chgData name="" userId="" providerId="" clId="Web-{2C3EFFE2-0650-48FD-925E-493E3FCE2DB7}" dt="2020-06-08T03:59:46.099" v="153" actId="1076"/>
          <ac:graphicFrameMkLst>
            <pc:docMk/>
            <pc:sldMk cId="2895048437" sldId="323"/>
            <ac:graphicFrameMk id="4" creationId="{8C26713A-40E9-4D49-A290-C0392C1E3821}"/>
          </ac:graphicFrameMkLst>
        </pc:graphicFrameChg>
      </pc:sldChg>
    </pc:docChg>
  </pc:docChgLst>
  <pc:docChgLst>
    <pc:chgData clId="Web-{11F91C25-398A-4AAB-8E07-B890C4AEF0DC}"/>
    <pc:docChg chg="modSld">
      <pc:chgData name="" userId="" providerId="" clId="Web-{11F91C25-398A-4AAB-8E07-B890C4AEF0DC}" dt="2020-05-11T04:30:40.013" v="55"/>
      <pc:docMkLst>
        <pc:docMk/>
      </pc:docMkLst>
      <pc:sldChg chg="modSp">
        <pc:chgData name="" userId="" providerId="" clId="Web-{11F91C25-398A-4AAB-8E07-B890C4AEF0DC}" dt="2020-05-11T04:30:40.013" v="55"/>
        <pc:sldMkLst>
          <pc:docMk/>
          <pc:sldMk cId="3068829259" sldId="324"/>
        </pc:sldMkLst>
        <pc:graphicFrameChg chg="mod modGraphic">
          <ac:chgData name="" userId="" providerId="" clId="Web-{11F91C25-398A-4AAB-8E07-B890C4AEF0DC}" dt="2020-05-11T04:30:40.013" v="55"/>
          <ac:graphicFrameMkLst>
            <pc:docMk/>
            <pc:sldMk cId="3068829259" sldId="324"/>
            <ac:graphicFrameMk id="2" creationId="{8263502F-E394-4E86-AABF-13674409AE4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8-448B-A077-FB494E9CB9F7}"/>
                </c:ext>
              </c:extLst>
            </c:dLbl>
            <c:dLbl>
              <c:idx val="1"/>
              <c:layout>
                <c:manualLayout>
                  <c:x val="1.6783939335500105E-2"/>
                  <c:y val="-4.873357051055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57815277000</c:v>
                </c:pt>
                <c:pt idx="1">
                  <c:v>28136093000</c:v>
                </c:pt>
              </c:numCache>
            </c:numRef>
          </c:val>
          <c:extLs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8-448B-A077-FB494E9CB9F7}"/>
                </c:ext>
              </c:extLst>
            </c:dLbl>
            <c:dLbl>
              <c:idx val="1"/>
              <c:layout>
                <c:manualLayout>
                  <c:x val="9.7919436154603509E-2"/>
                  <c:y val="-8.8488354446934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33167896397</c:v>
                </c:pt>
                <c:pt idx="1">
                  <c:v>19506759141</c:v>
                </c:pt>
              </c:numCache>
            </c:numRef>
          </c:val>
          <c:extLs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364307176"/>
        <c:axId val="364308352"/>
        <c:axId val="0"/>
      </c:bar3DChart>
      <c:catAx>
        <c:axId val="364307176"/>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364308352"/>
        <c:crosses val="autoZero"/>
        <c:auto val="1"/>
        <c:lblAlgn val="ctr"/>
        <c:lblOffset val="100"/>
        <c:noMultiLvlLbl val="0"/>
      </c:catAx>
      <c:valAx>
        <c:axId val="364308352"/>
        <c:scaling>
          <c:orientation val="minMax"/>
        </c:scaling>
        <c:delete val="1"/>
        <c:axPos val="l"/>
        <c:numFmt formatCode="_(* #,##0_);_(* \(#,##0\);_(* &quot;-&quot;_);_(@_)" sourceLinked="1"/>
        <c:majorTickMark val="none"/>
        <c:minorTickMark val="none"/>
        <c:tickLblPos val="nextTo"/>
        <c:crossAx val="36430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636-4152-AF9D-7B4C69B64466}"/>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spPr>
                <a:solidFill>
                  <a:srgbClr val="7030A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36-4152-AF9D-7B4C69B64466}"/>
                </c:ext>
              </c:extLst>
            </c:dLbl>
            <c:dLbl>
              <c:idx val="7"/>
              <c:layout>
                <c:manualLayout>
                  <c:x val="-2.2360852355436209E-2"/>
                  <c:y val="-6.8454199533385163E-2"/>
                </c:manualLayout>
              </c:layout>
              <c:spPr>
                <a:solidFill>
                  <a:srgbClr val="0000FF"/>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ID"/>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7"/>
                <c:pt idx="0">
                  <c:v>JAN</c:v>
                </c:pt>
                <c:pt idx="1">
                  <c:v>FEB</c:v>
                </c:pt>
                <c:pt idx="2">
                  <c:v>MAR</c:v>
                </c:pt>
                <c:pt idx="3">
                  <c:v>APR</c:v>
                </c:pt>
                <c:pt idx="4">
                  <c:v>MEI</c:v>
                </c:pt>
                <c:pt idx="5">
                  <c:v>JUNI</c:v>
                </c:pt>
                <c:pt idx="6">
                  <c:v>JULI</c:v>
                </c:pt>
              </c:strCache>
            </c:strRef>
          </c:cat>
          <c:val>
            <c:numRef>
              <c:f>Sheet1!$B$2:$B$13</c:f>
              <c:numCache>
                <c:formatCode>_(* #,##0_);_(* \(#,##0\);_(* "-"_);_(@_)</c:formatCode>
                <c:ptCount val="12"/>
                <c:pt idx="0">
                  <c:v>2875904004</c:v>
                </c:pt>
                <c:pt idx="1">
                  <c:v>4839114595</c:v>
                </c:pt>
                <c:pt idx="2">
                  <c:v>2448615168</c:v>
                </c:pt>
                <c:pt idx="3">
                  <c:v>4896424419</c:v>
                </c:pt>
                <c:pt idx="4">
                  <c:v>281944967</c:v>
                </c:pt>
                <c:pt idx="5">
                  <c:v>2638246642</c:v>
                </c:pt>
                <c:pt idx="6">
                  <c:v>3434794081</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6427768"/>
        <c:axId val="366587288"/>
        <c:axId val="0"/>
      </c:bar3DChart>
      <c:catAx>
        <c:axId val="366427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6587288"/>
        <c:crosses val="autoZero"/>
        <c:auto val="1"/>
        <c:lblAlgn val="ctr"/>
        <c:lblOffset val="100"/>
        <c:noMultiLvlLbl val="0"/>
      </c:catAx>
      <c:valAx>
        <c:axId val="366587288"/>
        <c:scaling>
          <c:orientation val="minMax"/>
        </c:scaling>
        <c:delete val="1"/>
        <c:axPos val="l"/>
        <c:numFmt formatCode="_(* #,##0_);_(* \(#,##0\);_(* &quot;-&quot;_);_(@_)" sourceLinked="1"/>
        <c:majorTickMark val="none"/>
        <c:minorTickMark val="none"/>
        <c:tickLblPos val="nextTo"/>
        <c:crossAx val="3664277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20252706000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20474042209</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408848536"/>
        <c:axId val="408848928"/>
        <c:axId val="0"/>
      </c:bar3DChart>
      <c:catAx>
        <c:axId val="408848536"/>
        <c:scaling>
          <c:orientation val="minMax"/>
        </c:scaling>
        <c:delete val="1"/>
        <c:axPos val="b"/>
        <c:numFmt formatCode="General" sourceLinked="1"/>
        <c:majorTickMark val="out"/>
        <c:minorTickMark val="none"/>
        <c:tickLblPos val="nextTo"/>
        <c:crossAx val="408848928"/>
        <c:crosses val="autoZero"/>
        <c:auto val="1"/>
        <c:lblAlgn val="ctr"/>
        <c:lblOffset val="100"/>
        <c:noMultiLvlLbl val="0"/>
      </c:catAx>
      <c:valAx>
        <c:axId val="408848928"/>
        <c:scaling>
          <c:orientation val="minMax"/>
        </c:scaling>
        <c:delete val="1"/>
        <c:axPos val="l"/>
        <c:numFmt formatCode="_(* #,##0_);_(* \(#,##0\);_(* &quot;-&quot;_);_(@_)" sourceLinked="1"/>
        <c:majorTickMark val="out"/>
        <c:minorTickMark val="none"/>
        <c:tickLblPos val="nextTo"/>
        <c:crossAx val="40884853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805587000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443974500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408849712"/>
        <c:axId val="408850104"/>
        <c:axId val="0"/>
      </c:bar3DChart>
      <c:catAx>
        <c:axId val="408849712"/>
        <c:scaling>
          <c:orientation val="minMax"/>
        </c:scaling>
        <c:delete val="1"/>
        <c:axPos val="b"/>
        <c:numFmt formatCode="General" sourceLinked="1"/>
        <c:majorTickMark val="out"/>
        <c:minorTickMark val="none"/>
        <c:tickLblPos val="nextTo"/>
        <c:crossAx val="408850104"/>
        <c:crosses val="autoZero"/>
        <c:auto val="1"/>
        <c:lblAlgn val="ctr"/>
        <c:lblOffset val="100"/>
        <c:noMultiLvlLbl val="0"/>
      </c:catAx>
      <c:valAx>
        <c:axId val="408850104"/>
        <c:scaling>
          <c:orientation val="minMax"/>
        </c:scaling>
        <c:delete val="1"/>
        <c:axPos val="l"/>
        <c:numFmt formatCode="_(* #,##0_);_(* \(#,##0\);_(* &quot;-&quot;_);_(@_)" sourceLinked="1"/>
        <c:majorTickMark val="out"/>
        <c:minorTickMark val="none"/>
        <c:tickLblPos val="nextTo"/>
        <c:crossAx val="408849712"/>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495412000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497027167</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408850888"/>
        <c:axId val="408851280"/>
        <c:axId val="0"/>
      </c:bar3DChart>
      <c:catAx>
        <c:axId val="408850888"/>
        <c:scaling>
          <c:orientation val="minMax"/>
        </c:scaling>
        <c:delete val="1"/>
        <c:axPos val="b"/>
        <c:numFmt formatCode="General" sourceLinked="1"/>
        <c:majorTickMark val="out"/>
        <c:minorTickMark val="none"/>
        <c:tickLblPos val="nextTo"/>
        <c:crossAx val="408851280"/>
        <c:crosses val="autoZero"/>
        <c:auto val="1"/>
        <c:lblAlgn val="ctr"/>
        <c:lblOffset val="100"/>
        <c:noMultiLvlLbl val="0"/>
      </c:catAx>
      <c:valAx>
        <c:axId val="408851280"/>
        <c:scaling>
          <c:orientation val="minMax"/>
        </c:scaling>
        <c:delete val="1"/>
        <c:axPos val="l"/>
        <c:numFmt formatCode="_(* #,##0_);_(* \(#,##0\);_(* &quot;-&quot;_);_(@_)" sourceLinked="1"/>
        <c:majorTickMark val="out"/>
        <c:minorTickMark val="none"/>
        <c:tickLblPos val="nextTo"/>
        <c:crossAx val="408850888"/>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dgm:spPr/>
      <dgm:t>
        <a:bodyPr/>
        <a:lstStyle/>
        <a:p>
          <a:r>
            <a:rPr lang="en-US" dirty="0"/>
            <a:t>85.951.370.000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5C2873B3-5036-497F-95CC-080AECDA0936}" type="presOf" srcId="{C6A310D7-C413-4F15-89C5-A2928660C5C5}"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21.553.705.000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400" b="1" dirty="0"/>
            <a:t>21.415.043.876</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A551B3D1-3161-4396-83D5-F827C6677790}" type="presOf" srcId="{C6A310D7-C413-4F15-89C5-A2928660C5C5}" destId="{11816E51-8A6E-4AAD-9AD7-7B7D0518EE1A}" srcOrd="0" destOrd="0" presId="urn:microsoft.com/office/officeart/2005/8/layout/list1"/>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99,36%</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8125" custLinFactNeighborY="-1490">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45594"/>
          <a:ext cx="3884392" cy="1275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01472" tIns="624840" rIns="301472"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85.951.370.000</a:t>
          </a:r>
        </a:p>
      </dsp:txBody>
      <dsp:txXfrm>
        <a:off x="0" y="445594"/>
        <a:ext cx="3884392" cy="1275750"/>
      </dsp:txXfrm>
    </dsp:sp>
    <dsp:sp modelId="{A3D7C0DC-1F39-47DD-9578-2CF42B4B9963}">
      <dsp:nvSpPr>
        <dsp:cNvPr id="0" name=""/>
        <dsp:cNvSpPr/>
      </dsp:nvSpPr>
      <dsp:spPr>
        <a:xfrm>
          <a:off x="334094" y="123564"/>
          <a:ext cx="2719074" cy="88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775" tIns="0" rIns="102775"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77325" y="166795"/>
        <a:ext cx="2632612"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21.553.705.000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None/>
          </a:pPr>
          <a:r>
            <a:rPr lang="en-US" sz="2400" b="1" kern="1200" dirty="0"/>
            <a:t>21.415.043.876</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183251" y="20608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318253" y="460720"/>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99,36%</a:t>
          </a:r>
        </a:p>
      </dsp:txBody>
      <dsp:txXfrm>
        <a:off x="318253" y="460720"/>
        <a:ext cx="3069447" cy="944175"/>
      </dsp:txXfrm>
    </dsp:sp>
    <dsp:sp modelId="{A3D7C0DC-1F39-47DD-9578-2CF42B4B9963}">
      <dsp:nvSpPr>
        <dsp:cNvPr id="0" name=""/>
        <dsp:cNvSpPr/>
      </dsp:nvSpPr>
      <dsp:spPr>
        <a:xfrm>
          <a:off x="156180" y="179009"/>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69,33%</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0.01996</cdr:x>
      <cdr:y>0.79909</cdr:y>
    </cdr:from>
    <cdr:to>
      <cdr:x>0.09662</cdr:x>
      <cdr:y>0.8543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224188" y="4142958"/>
          <a:ext cx="861140"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0.16992</cdr:x>
      <cdr:y>0.79836</cdr:y>
    </cdr:from>
    <cdr:to>
      <cdr:x>0.24383</cdr:x>
      <cdr:y>0.84556</cdr:y>
    </cdr:to>
    <cdr:sp macro="" textlink="">
      <cdr:nvSpPr>
        <cdr:cNvPr id="5" name="TextBox 1">
          <a:extLst xmlns:a="http://schemas.openxmlformats.org/drawingml/2006/main">
            <a:ext uri="{FF2B5EF4-FFF2-40B4-BE49-F238E27FC236}">
              <a16:creationId xmlns:a16="http://schemas.microsoft.com/office/drawing/2014/main" id="{B2FCCF9F-1E87-4230-B1F7-F60FAC954A80}"/>
            </a:ext>
          </a:extLst>
        </cdr:cNvPr>
        <cdr:cNvSpPr txBox="1"/>
      </cdr:nvSpPr>
      <cdr:spPr>
        <a:xfrm xmlns:a="http://schemas.openxmlformats.org/drawingml/2006/main">
          <a:off x="1908790" y="4139160"/>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0.24647</cdr:x>
      <cdr:y>0.71771</cdr:y>
    </cdr:from>
    <cdr:to>
      <cdr:x>0.32038</cdr:x>
      <cdr:y>0.76491</cdr:y>
    </cdr:to>
    <cdr:sp macro="" textlink="">
      <cdr:nvSpPr>
        <cdr:cNvPr id="6" name="TextBox 1">
          <a:extLst xmlns:a="http://schemas.openxmlformats.org/drawingml/2006/main">
            <a:ext uri="{FF2B5EF4-FFF2-40B4-BE49-F238E27FC236}">
              <a16:creationId xmlns:a16="http://schemas.microsoft.com/office/drawing/2014/main" id="{5C356D24-8DA5-4F77-A0BB-29BC06EAF5B9}"/>
            </a:ext>
          </a:extLst>
        </cdr:cNvPr>
        <cdr:cNvSpPr txBox="1"/>
      </cdr:nvSpPr>
      <cdr:spPr>
        <a:xfrm xmlns:a="http://schemas.openxmlformats.org/drawingml/2006/main">
          <a:off x="2768610"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dr:relSizeAnchor xmlns:cdr="http://schemas.openxmlformats.org/drawingml/2006/chartDrawing">
    <cdr:from>
      <cdr:x>0.31115</cdr:x>
      <cdr:y>0.78885</cdr:y>
    </cdr:from>
    <cdr:to>
      <cdr:x>0.38506</cdr:x>
      <cdr:y>0.83605</cdr:y>
    </cdr:to>
    <cdr:sp macro="" textlink="">
      <cdr:nvSpPr>
        <cdr:cNvPr id="7" name="TextBox 1">
          <a:extLst xmlns:a="http://schemas.openxmlformats.org/drawingml/2006/main">
            <a:ext uri="{FF2B5EF4-FFF2-40B4-BE49-F238E27FC236}">
              <a16:creationId xmlns:a16="http://schemas.microsoft.com/office/drawing/2014/main" id="{5E3C3785-A1B8-4F79-B0B6-DAAA529BF9DE}"/>
            </a:ext>
          </a:extLst>
        </cdr:cNvPr>
        <cdr:cNvSpPr txBox="1"/>
      </cdr:nvSpPr>
      <cdr:spPr>
        <a:xfrm xmlns:a="http://schemas.openxmlformats.org/drawingml/2006/main">
          <a:off x="3495271" y="4089876"/>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71,18</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0.4018</cdr:x>
      <cdr:y>0.71771</cdr:y>
    </cdr:from>
    <cdr:to>
      <cdr:x>0.47571</cdr:x>
      <cdr:y>0.76491</cdr:y>
    </cdr:to>
    <cdr:sp macro="" textlink="">
      <cdr:nvSpPr>
        <cdr:cNvPr id="9" name="TextBox 1">
          <a:extLst xmlns:a="http://schemas.openxmlformats.org/drawingml/2006/main">
            <a:ext uri="{FF2B5EF4-FFF2-40B4-BE49-F238E27FC236}">
              <a16:creationId xmlns:a16="http://schemas.microsoft.com/office/drawing/2014/main" id="{17F409B5-6F5B-4872-90DB-829DD5F39420}"/>
            </a:ext>
          </a:extLst>
        </cdr:cNvPr>
        <cdr:cNvSpPr txBox="1"/>
      </cdr:nvSpPr>
      <cdr:spPr>
        <a:xfrm xmlns:a="http://schemas.openxmlformats.org/drawingml/2006/main">
          <a:off x="4513479"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83,42</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0.47346</cdr:x>
      <cdr:y>0.78885</cdr:y>
    </cdr:from>
    <cdr:to>
      <cdr:x>0.54737</cdr:x>
      <cdr:y>0.83605</cdr:y>
    </cdr:to>
    <cdr:sp macro="" textlink="">
      <cdr:nvSpPr>
        <cdr:cNvPr id="10" name="TextBox 1">
          <a:extLst xmlns:a="http://schemas.openxmlformats.org/drawingml/2006/main">
            <a:ext uri="{FF2B5EF4-FFF2-40B4-BE49-F238E27FC236}">
              <a16:creationId xmlns:a16="http://schemas.microsoft.com/office/drawing/2014/main" id="{A393E7E9-BC47-426F-BC20-6C8CA04143FC}"/>
            </a:ext>
          </a:extLst>
        </cdr:cNvPr>
        <cdr:cNvSpPr txBox="1"/>
      </cdr:nvSpPr>
      <cdr:spPr>
        <a:xfrm xmlns:a="http://schemas.openxmlformats.org/drawingml/2006/main">
          <a:off x="5318510" y="408987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0.22473</cdr:x>
      <cdr:y>0.22435</cdr:y>
    </cdr:from>
    <cdr:to>
      <cdr:x>0.75229</cdr:x>
      <cdr:y>0.31638</cdr:y>
    </cdr:to>
    <cdr:sp macro="" textlink="">
      <cdr:nvSpPr>
        <cdr:cNvPr id="2" name="Rounded Rectangular Callout 1"/>
        <cdr:cNvSpPr/>
      </cdr:nvSpPr>
      <cdr:spPr>
        <a:xfrm xmlns:a="http://schemas.openxmlformats.org/drawingml/2006/main">
          <a:off x="656904" y="864096"/>
          <a:ext cx="1542071" cy="354457"/>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20.525.706.000</a:t>
          </a:r>
        </a:p>
      </cdr:txBody>
    </cdr:sp>
  </cdr:relSizeAnchor>
  <cdr:relSizeAnchor xmlns:cdr="http://schemas.openxmlformats.org/drawingml/2006/chartDrawing">
    <cdr:from>
      <cdr:x>0.44817</cdr:x>
      <cdr:y>0.4058</cdr:y>
    </cdr:from>
    <cdr:to>
      <cdr:x>1</cdr:x>
      <cdr:y>0.48059</cdr:y>
    </cdr:to>
    <cdr:sp macro="" textlink="">
      <cdr:nvSpPr>
        <cdr:cNvPr id="3" name="Rounded Rectangular Callout 2"/>
        <cdr:cNvSpPr/>
      </cdr:nvSpPr>
      <cdr:spPr>
        <a:xfrm xmlns:a="http://schemas.openxmlformats.org/drawingml/2006/main">
          <a:off x="1310023" y="1562958"/>
          <a:ext cx="1613026" cy="288055"/>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20.474.042.209</a:t>
          </a:r>
        </a:p>
      </cdr:txBody>
    </cdr:sp>
  </cdr:relSizeAnchor>
</c:userShapes>
</file>

<file path=ppt/drawings/drawing4.xml><?xml version="1.0" encoding="utf-8"?>
<c:userShapes xmlns:c="http://schemas.openxmlformats.org/drawingml/2006/chart">
  <cdr:relSizeAnchor xmlns:cdr="http://schemas.openxmlformats.org/drawingml/2006/chartDrawing">
    <cdr:from>
      <cdr:x>0.08762</cdr:x>
      <cdr:y>0.20297</cdr:y>
    </cdr:from>
    <cdr:to>
      <cdr:x>0.61888</cdr:x>
      <cdr:y>0.30241</cdr:y>
    </cdr:to>
    <cdr:sp macro="" textlink="">
      <cdr:nvSpPr>
        <cdr:cNvPr id="2" name="Rounded Rectangular Callout 1"/>
        <cdr:cNvSpPr/>
      </cdr:nvSpPr>
      <cdr:spPr>
        <a:xfrm xmlns:a="http://schemas.openxmlformats.org/drawingml/2006/main" flipH="1">
          <a:off x="256129" y="781739"/>
          <a:ext cx="1552899" cy="382995"/>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805.587.000</a:t>
          </a:r>
        </a:p>
      </cdr:txBody>
    </cdr:sp>
  </cdr:relSizeAnchor>
  <cdr:relSizeAnchor xmlns:cdr="http://schemas.openxmlformats.org/drawingml/2006/chartDrawing">
    <cdr:from>
      <cdr:x>0.49648</cdr:x>
      <cdr:y>0.65102</cdr:y>
    </cdr:from>
    <cdr:to>
      <cdr:x>0.99211</cdr:x>
      <cdr:y>0.7445</cdr:y>
    </cdr:to>
    <cdr:sp macro="" textlink="">
      <cdr:nvSpPr>
        <cdr:cNvPr id="3" name="Rounded Rectangular Callout 2"/>
        <cdr:cNvSpPr/>
      </cdr:nvSpPr>
      <cdr:spPr>
        <a:xfrm xmlns:a="http://schemas.openxmlformats.org/drawingml/2006/main">
          <a:off x="1451249" y="2507429"/>
          <a:ext cx="1448751" cy="360039"/>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443.974.500</a:t>
          </a:r>
        </a:p>
      </cdr:txBody>
    </cdr:sp>
  </cdr:relSizeAnchor>
</c:userShapes>
</file>

<file path=ppt/drawings/drawing5.xml><?xml version="1.0" encoding="utf-8"?>
<c:userShapes xmlns:c="http://schemas.openxmlformats.org/drawingml/2006/chart">
  <cdr:relSizeAnchor xmlns:cdr="http://schemas.openxmlformats.org/drawingml/2006/chartDrawing">
    <cdr:from>
      <cdr:x>0.08799</cdr:x>
      <cdr:y>0.19958</cdr:y>
    </cdr:from>
    <cdr:to>
      <cdr:x>0.69559</cdr:x>
      <cdr:y>0.29417</cdr:y>
    </cdr:to>
    <cdr:sp macro="" textlink="">
      <cdr:nvSpPr>
        <cdr:cNvPr id="2" name="Rounded Rectangular Callout 1"/>
        <cdr:cNvSpPr/>
      </cdr:nvSpPr>
      <cdr:spPr>
        <a:xfrm xmlns:a="http://schemas.openxmlformats.org/drawingml/2006/main">
          <a:off x="260259" y="768701"/>
          <a:ext cx="1797206" cy="364284"/>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495.412.000</a:t>
          </a:r>
        </a:p>
      </cdr:txBody>
    </cdr:sp>
  </cdr:relSizeAnchor>
  <cdr:relSizeAnchor xmlns:cdr="http://schemas.openxmlformats.org/drawingml/2006/chartDrawing">
    <cdr:from>
      <cdr:x>0.39239</cdr:x>
      <cdr:y>0.61457</cdr:y>
    </cdr:from>
    <cdr:to>
      <cdr:x>0.99545</cdr:x>
      <cdr:y>0.72514</cdr:y>
    </cdr:to>
    <cdr:sp macro="" textlink="">
      <cdr:nvSpPr>
        <cdr:cNvPr id="3" name="Rounded Rectangular Callout 2"/>
        <cdr:cNvSpPr/>
      </cdr:nvSpPr>
      <cdr:spPr>
        <a:xfrm xmlns:a="http://schemas.openxmlformats.org/drawingml/2006/main">
          <a:off x="1160632" y="2592747"/>
          <a:ext cx="1783775" cy="4664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497.027.167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1" cy="681267"/>
          </a:xfrm>
          <a:prstGeom prst="rect">
            <a:avLst/>
          </a:prstGeom>
        </p:spPr>
        <p:txBody>
          <a:bodyPr vert="horz" lIns="102848" tIns="51423" rIns="102848" bIns="51423" rtlCol="0"/>
          <a:lstStyle>
            <a:lvl1pPr algn="l">
              <a:defRPr sz="1400"/>
            </a:lvl1pPr>
          </a:lstStyle>
          <a:p>
            <a:r>
              <a:rPr lang="en-US" altLang="zh-CN"/>
              <a:t>Laporan Kinerja Juli 2020</a:t>
            </a:r>
            <a:endParaRPr lang="zh-CN" altLang="en-US"/>
          </a:p>
        </p:txBody>
      </p:sp>
      <p:sp>
        <p:nvSpPr>
          <p:cNvPr id="3" name="日期占位符 2"/>
          <p:cNvSpPr>
            <a:spLocks noGrp="1"/>
          </p:cNvSpPr>
          <p:nvPr>
            <p:ph type="dt" sz="quarter" idx="1"/>
          </p:nvPr>
        </p:nvSpPr>
        <p:spPr>
          <a:xfrm>
            <a:off x="3884614" y="0"/>
            <a:ext cx="2971801" cy="681267"/>
          </a:xfrm>
          <a:prstGeom prst="rect">
            <a:avLst/>
          </a:prstGeom>
        </p:spPr>
        <p:txBody>
          <a:bodyPr vert="horz" lIns="102848" tIns="51423" rIns="102848" bIns="51423"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0" y="12896923"/>
            <a:ext cx="2971801" cy="681265"/>
          </a:xfrm>
          <a:prstGeom prst="rect">
            <a:avLst/>
          </a:prstGeom>
        </p:spPr>
        <p:txBody>
          <a:bodyPr vert="horz" lIns="102848" tIns="51423" rIns="102848" bIns="51423"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4" y="12896923"/>
            <a:ext cx="2971801" cy="681265"/>
          </a:xfrm>
          <a:prstGeom prst="rect">
            <a:avLst/>
          </a:prstGeom>
        </p:spPr>
        <p:txBody>
          <a:bodyPr vert="horz" lIns="102848" tIns="51423" rIns="102848" bIns="51423"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681267"/>
          </a:xfrm>
          <a:prstGeom prst="rect">
            <a:avLst/>
          </a:prstGeom>
        </p:spPr>
        <p:txBody>
          <a:bodyPr vert="horz" lIns="102848" tIns="51423" rIns="102848" bIns="51423" rtlCol="0"/>
          <a:lstStyle>
            <a:lvl1pPr algn="l">
              <a:defRPr sz="1400"/>
            </a:lvl1pPr>
          </a:lstStyle>
          <a:p>
            <a:r>
              <a:rPr lang="en-US"/>
              <a:t>Laporan Kinerja Juli 2020</a:t>
            </a:r>
          </a:p>
        </p:txBody>
      </p:sp>
      <p:sp>
        <p:nvSpPr>
          <p:cNvPr id="3" name="Date Placeholder 2"/>
          <p:cNvSpPr>
            <a:spLocks noGrp="1"/>
          </p:cNvSpPr>
          <p:nvPr>
            <p:ph type="dt" idx="1"/>
          </p:nvPr>
        </p:nvSpPr>
        <p:spPr>
          <a:xfrm>
            <a:off x="3884614" y="0"/>
            <a:ext cx="2971801" cy="681267"/>
          </a:xfrm>
          <a:prstGeom prst="rect">
            <a:avLst/>
          </a:prstGeom>
        </p:spPr>
        <p:txBody>
          <a:bodyPr vert="horz" lIns="102848" tIns="51423" rIns="102848" bIns="51423"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7038"/>
            <a:ext cx="8143876" cy="4581525"/>
          </a:xfrm>
          <a:prstGeom prst="rect">
            <a:avLst/>
          </a:prstGeom>
          <a:noFill/>
          <a:ln w="12700">
            <a:solidFill>
              <a:prstClr val="black"/>
            </a:solidFill>
          </a:ln>
        </p:spPr>
        <p:txBody>
          <a:bodyPr vert="horz" lIns="102848" tIns="51423" rIns="102848" bIns="51423" rtlCol="0" anchor="ctr"/>
          <a:lstStyle/>
          <a:p>
            <a:endParaRPr lang="en-US"/>
          </a:p>
        </p:txBody>
      </p:sp>
      <p:sp>
        <p:nvSpPr>
          <p:cNvPr id="5" name="Notes Placeholder 4"/>
          <p:cNvSpPr>
            <a:spLocks noGrp="1"/>
          </p:cNvSpPr>
          <p:nvPr>
            <p:ph type="body" sz="quarter" idx="3"/>
          </p:nvPr>
        </p:nvSpPr>
        <p:spPr>
          <a:xfrm>
            <a:off x="685801" y="6534504"/>
            <a:ext cx="5486400" cy="5346411"/>
          </a:xfrm>
          <a:prstGeom prst="rect">
            <a:avLst/>
          </a:prstGeom>
        </p:spPr>
        <p:txBody>
          <a:bodyPr vert="horz" lIns="102848" tIns="51423" rIns="102848" bIns="514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896923"/>
            <a:ext cx="2971801" cy="681265"/>
          </a:xfrm>
          <a:prstGeom prst="rect">
            <a:avLst/>
          </a:prstGeom>
        </p:spPr>
        <p:txBody>
          <a:bodyPr vert="horz" lIns="102848" tIns="51423" rIns="102848" bIns="51423"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4" y="12896923"/>
            <a:ext cx="2971801" cy="681265"/>
          </a:xfrm>
          <a:prstGeom prst="rect">
            <a:avLst/>
          </a:prstGeom>
        </p:spPr>
        <p:txBody>
          <a:bodyPr vert="horz" lIns="102848" tIns="51423" rIns="102848" bIns="51423"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D16EE99-0B11-421F-88D8-E29633D26B3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6242DA7-3413-4554-98DB-D3D0282F30A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AA1AA74-1AD4-456B-8231-C5D771BFE9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2C7179-2B2F-46F8-BF50-F42EE6A6D45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85D1032-8789-447C-B997-CF8BE8C5043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EA2D7A9A-7A73-45F4-8821-2AB43750DBCD}"/>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BC7F281-BFDA-448D-8E44-7377ED5A496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7406757-F423-4784-A96F-F5655872FFC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53D7C98-E68D-4203-BF28-3699B39AB7E4}"/>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7356157-92EE-4A2D-AF52-C6549973AD1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16DEF03-C7D7-43E7-9756-E126B151AC2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4A97ADA-3B2C-47D2-8D24-675254C8C7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347E3D8-954D-42DF-8CBC-FC13DA8D4C7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775EC37-E011-4E5B-ADA6-8EAEDCF763DF}"/>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461302-C96B-44F3-A938-CB52EC4CCB5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EC05A79-28E8-406F-AF17-E2D750E492E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BB409E1B-89E2-412C-A083-C05AFED2D723}"/>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5BD65E5-AA6C-4230-BDA7-8C2AB892D1B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6D06B0F-C97E-4211-9185-7A90A3BD42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1208AFE-BD83-4C61-88FC-867663FC4E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C49EEF7-99FB-4EA2-A81B-0038F779A93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2DBCE304-9D16-4848-9793-EBB0BEF25AD2}"/>
              </a:ext>
            </a:extLst>
          </p:cNvPr>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B626965-1AFE-4317-A4C4-646B88488E0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90AC133-0754-446E-904A-047FB14EC6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AD846E4-F05C-4B6D-BCC1-33F2E6044B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5349C73-CE9A-4F40-97F1-4D6511E76AC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FC2B0A9-0215-484F-B289-CE4F05CE207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E174E53-7DAE-4435-8399-C76FE7A291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E706A68-2E5E-4CDC-A28F-EB5EB5F171B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3521D2-102F-41C8-8731-00456D6896C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38</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65BDD3C-1A16-49B6-A5E5-50F9F808FD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8D1B3D9-DAE8-4044-BF0B-101731C5B29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75EF1F9-7C65-4767-A123-945C1DB197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C384A0-33CF-4609-ACB8-AB801FC78F4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1FD7F84-0ABE-4397-93A5-717944C125E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4F3F166-8DCB-4D6C-AB53-E8897C387B7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034A0854-9A3C-481F-9644-42C1D8880672}"/>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43C7DFE-1096-4EBE-9E04-F3C5009F5E1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2C31770-4D1D-408F-A530-09792956085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8DF5C067-E9AB-401E-A6D6-3F468413C0F4}"/>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8B6DD1F-26C9-4A68-9B3D-746978E84F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C55C4E-7CA9-4A3F-9940-0549C183E56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667EA82-61C3-4660-9C3D-3C8ED26AE04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C8287F7-4345-4370-89F2-0F999F3DC4F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30967D7-B39F-48C2-A1E7-73383E5C438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4A5E7CC7-C64B-46EB-A5C5-F02ED5B00EBE}"/>
              </a:ext>
            </a:extLst>
          </p:cNvPr>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0235FE4-ED3A-47BE-9072-25F934A5650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B78DA1FA-BF99-4EBD-9A40-E180BB1B2328}"/>
              </a:ext>
            </a:extLst>
          </p:cNvPr>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85F2DF8-8A89-4FBF-A431-588568A09465}"/>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ED3353C3-6116-4023-879C-35D803730873}"/>
              </a:ext>
            </a:extLst>
          </p:cNvPr>
          <p:cNvSpPr>
            <a:spLocks noGrp="1"/>
          </p:cNvSpPr>
          <p:nvPr>
            <p:ph type="sldNum" sz="quarter" idx="5"/>
          </p:nvPr>
        </p:nvSpPr>
        <p:spPr/>
        <p:txBody>
          <a:bodyPr/>
          <a:lstStyle/>
          <a:p>
            <a:fld id="{21B2AA4F-B828-4D7C-AFD3-893933DAFCB4}" type="slidenum">
              <a:rPr lang="en-US" smtClean="0"/>
              <a:t>59</a:t>
            </a:fld>
            <a:endParaRPr lang="en-US"/>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C3687AA-A4FB-412D-9155-DC3FEE0598B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FD29EB7F-C6B1-4456-B1D5-09D97C8FFBE6}"/>
              </a:ext>
            </a:extLst>
          </p:cNvPr>
          <p:cNvSpPr>
            <a:spLocks noGrp="1"/>
          </p:cNvSpPr>
          <p:nvPr>
            <p:ph type="sldNum" sz="quarter" idx="5"/>
          </p:nvPr>
        </p:nvSpPr>
        <p:spPr/>
        <p:txBody>
          <a:bodyPr/>
          <a:lstStyle/>
          <a:p>
            <a:fld id="{21B2AA4F-B828-4D7C-AFD3-893933DAFCB4}" type="slidenum">
              <a:rPr lang="en-US" smtClean="0"/>
              <a:t>61</a:t>
            </a:fld>
            <a:endParaRPr lang="en-US"/>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D0787CD-2F4D-4823-A2D7-86AD0E812DF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62</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26258D9-F89F-4491-8F08-546D22F5F9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5A886F4-8946-4A8C-A57F-AACF009CF8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45D80E-26B8-4090-96F9-4496295CBAB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ABD4FC9-699C-47B1-8D5E-EBC22535AF9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30EB023-0605-43A7-B0DA-D8BE08EAEC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Juli 2020</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2481561"/>
            <a:ext cx="5720499" cy="905885"/>
          </a:xfrm>
        </p:spPr>
        <p:txBody>
          <a:bodyPr/>
          <a:lstStyle/>
          <a:p>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742624" y="5278521"/>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736436" y="4262858"/>
            <a:ext cx="4693920"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JULI 2020</a:t>
            </a:r>
            <a:endParaRPr lang="en-US" dirty="0"/>
          </a:p>
        </p:txBody>
      </p:sp>
      <p:pic>
        <p:nvPicPr>
          <p:cNvPr id="9" name="Picture Placeholder 4">
            <a:extLst>
              <a:ext uri="{FF2B5EF4-FFF2-40B4-BE49-F238E27FC236}">
                <a16:creationId xmlns:a16="http://schemas.microsoft.com/office/drawing/2014/main" id="{C4856FC5-9143-4FED-9133-9D74477DD9F4}"/>
              </a:ext>
            </a:extLst>
          </p:cNvPr>
          <p:cNvPicPr>
            <a:picLocks noChangeAspect="1"/>
          </p:cNvPicPr>
          <p:nvPr/>
        </p:nvPicPr>
        <p:blipFill>
          <a:blip r:embed="rId3" cstate="print">
            <a:extLst>
              <a:ext uri="{28A0092B-C50C-407E-A947-70E740481C1C}">
                <a14:useLocalDpi xmlns:a14="http://schemas.microsoft.com/office/drawing/2010/main" val="0"/>
              </a:ext>
            </a:extLst>
          </a:blip>
          <a:srcRect l="22811" r="22811"/>
          <a:stretch>
            <a:fillRect/>
          </a:stretch>
        </p:blipFill>
        <p:spPr>
          <a:xfrm>
            <a:off x="6344469" y="11191"/>
            <a:ext cx="5847532" cy="5849282"/>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pic>
      <p:grpSp>
        <p:nvGrpSpPr>
          <p:cNvPr id="12" name="Group 4">
            <a:extLst>
              <a:ext uri="{FF2B5EF4-FFF2-40B4-BE49-F238E27FC236}">
                <a16:creationId xmlns:a16="http://schemas.microsoft.com/office/drawing/2014/main"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id="{8291786E-BEBB-4EF2-BCC3-53D16AA4093C}"/>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5" name="Picture 37">
            <a:extLst>
              <a:ext uri="{FF2B5EF4-FFF2-40B4-BE49-F238E27FC236}">
                <a16:creationId xmlns:a16="http://schemas.microsoft.com/office/drawing/2014/main" id="{2F157F6A-3768-4DBF-85F1-50400470EB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834" y="127606"/>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pic>
        <p:nvPicPr>
          <p:cNvPr id="3" name="Picture 2">
            <a:extLst>
              <a:ext uri="{FF2B5EF4-FFF2-40B4-BE49-F238E27FC236}">
                <a16:creationId xmlns:a16="http://schemas.microsoft.com/office/drawing/2014/main" id="{49FBFEE6-D906-4589-8F10-2180EFADA91D}"/>
              </a:ext>
            </a:extLst>
          </p:cNvPr>
          <p:cNvPicPr>
            <a:picLocks noChangeAspect="1"/>
          </p:cNvPicPr>
          <p:nvPr/>
        </p:nvPicPr>
        <p:blipFill>
          <a:blip r:embed="rId3"/>
          <a:stretch>
            <a:fillRect/>
          </a:stretch>
        </p:blipFill>
        <p:spPr>
          <a:xfrm>
            <a:off x="7530987" y="-6795"/>
            <a:ext cx="4661013" cy="6858000"/>
          </a:xfrm>
          <a:prstGeom prst="rect">
            <a:avLst/>
          </a:prstGeom>
        </p:spPr>
      </p:pic>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264262" y="0"/>
            <a:ext cx="4572000"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266118482"/>
              </p:ext>
            </p:extLst>
          </p:nvPr>
        </p:nvGraphicFramePr>
        <p:xfrm>
          <a:off x="337819" y="670185"/>
          <a:ext cx="8087722" cy="5801985"/>
        </p:xfrm>
        <a:graphic>
          <a:graphicData uri="http://schemas.openxmlformats.org/drawingml/2006/table">
            <a:tbl>
              <a:tblPr firstRow="1" bandRow="1">
                <a:tableStyleId>{5C22544A-7EE6-4342-B048-85BDC9FD1C3A}</a:tableStyleId>
              </a:tblPr>
              <a:tblGrid>
                <a:gridCol w="535552">
                  <a:extLst>
                    <a:ext uri="{9D8B030D-6E8A-4147-A177-3AD203B41FA5}">
                      <a16:colId xmlns:a16="http://schemas.microsoft.com/office/drawing/2014/main" val="20000"/>
                    </a:ext>
                  </a:extLst>
                </a:gridCol>
                <a:gridCol w="1290420">
                  <a:extLst>
                    <a:ext uri="{9D8B030D-6E8A-4147-A177-3AD203B41FA5}">
                      <a16:colId xmlns:a16="http://schemas.microsoft.com/office/drawing/2014/main" val="2762576774"/>
                    </a:ext>
                  </a:extLst>
                </a:gridCol>
                <a:gridCol w="757935">
                  <a:extLst>
                    <a:ext uri="{9D8B030D-6E8A-4147-A177-3AD203B41FA5}">
                      <a16:colId xmlns:a16="http://schemas.microsoft.com/office/drawing/2014/main" val="2577652153"/>
                    </a:ext>
                  </a:extLst>
                </a:gridCol>
                <a:gridCol w="638426">
                  <a:extLst>
                    <a:ext uri="{9D8B030D-6E8A-4147-A177-3AD203B41FA5}">
                      <a16:colId xmlns:a16="http://schemas.microsoft.com/office/drawing/2014/main" val="3176716562"/>
                    </a:ext>
                  </a:extLst>
                </a:gridCol>
                <a:gridCol w="674710">
                  <a:extLst>
                    <a:ext uri="{9D8B030D-6E8A-4147-A177-3AD203B41FA5}">
                      <a16:colId xmlns:a16="http://schemas.microsoft.com/office/drawing/2014/main" val="20523866"/>
                    </a:ext>
                  </a:extLst>
                </a:gridCol>
                <a:gridCol w="650915">
                  <a:extLst>
                    <a:ext uri="{9D8B030D-6E8A-4147-A177-3AD203B41FA5}">
                      <a16:colId xmlns:a16="http://schemas.microsoft.com/office/drawing/2014/main" val="3334199762"/>
                    </a:ext>
                  </a:extLst>
                </a:gridCol>
                <a:gridCol w="753876">
                  <a:extLst>
                    <a:ext uri="{9D8B030D-6E8A-4147-A177-3AD203B41FA5}">
                      <a16:colId xmlns:a16="http://schemas.microsoft.com/office/drawing/2014/main" val="987184153"/>
                    </a:ext>
                  </a:extLst>
                </a:gridCol>
                <a:gridCol w="753876">
                  <a:extLst>
                    <a:ext uri="{9D8B030D-6E8A-4147-A177-3AD203B41FA5}">
                      <a16:colId xmlns:a16="http://schemas.microsoft.com/office/drawing/2014/main" val="20008"/>
                    </a:ext>
                  </a:extLst>
                </a:gridCol>
                <a:gridCol w="753876">
                  <a:extLst>
                    <a:ext uri="{9D8B030D-6E8A-4147-A177-3AD203B41FA5}">
                      <a16:colId xmlns:a16="http://schemas.microsoft.com/office/drawing/2014/main" val="1997794471"/>
                    </a:ext>
                  </a:extLst>
                </a:gridCol>
                <a:gridCol w="1278136">
                  <a:extLst>
                    <a:ext uri="{9D8B030D-6E8A-4147-A177-3AD203B41FA5}">
                      <a16:colId xmlns:a16="http://schemas.microsoft.com/office/drawing/2014/main" val="20007"/>
                    </a:ext>
                  </a:extLst>
                </a:gridCol>
              </a:tblGrid>
              <a:tr h="337628">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7">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hMerge="1">
                  <a:txBody>
                    <a:bodyPr/>
                    <a:lstStyle/>
                    <a:p>
                      <a:pPr algn="ctr"/>
                      <a:endParaRPr lang="en-US" dirty="0">
                        <a:latin typeface="Tw Cen MT"/>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337628">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APRIL</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JUNI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JULI</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val="10001"/>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2.954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2.970</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17,084</a:t>
                      </a:r>
                    </a:p>
                  </a:txBody>
                  <a:tcPr marL="0" marR="0" marT="0" marB="0" anchor="ctr"/>
                </a:tc>
                <a:extLst>
                  <a:ext uri="{0D108BD9-81ED-4DB2-BD59-A6C34878D82A}">
                    <a16:rowId xmlns:a16="http://schemas.microsoft.com/office/drawing/2014/main" val="10003"/>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3.277</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18.136</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4"/>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6"/>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1.326</a:t>
                      </a:r>
                    </a:p>
                  </a:txBody>
                  <a:tcPr marL="0" marR="0" marT="0" marB="0" anchor="ctr"/>
                </a:tc>
                <a:extLst>
                  <a:ext uri="{0D108BD9-81ED-4DB2-BD59-A6C34878D82A}">
                    <a16:rowId xmlns:a16="http://schemas.microsoft.com/office/drawing/2014/main" val="10007"/>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47.79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46.92</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54,37</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8"/>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LOS (Hari) </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28</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19,97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9"/>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24,19</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19</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11"/>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p>
                      <a:pPr lvl="0" algn="ctr">
                        <a:buNone/>
                      </a:pPr>
                      <a:r>
                        <a:rPr lang="en-US" sz="1400" b="0" i="0" u="none" strike="noStrike" dirty="0">
                          <a:solidFill>
                            <a:srgbClr val="000000"/>
                          </a:solidFill>
                          <a:effectLst/>
                          <a:latin typeface="Tw Cen MT"/>
                        </a:rPr>
                        <a:t>4.043</a:t>
                      </a:r>
                    </a:p>
                  </a:txBody>
                  <a:tcPr marL="0" marR="0" marT="0" marB="0" anchor="ctr"/>
                </a:tc>
                <a:tc>
                  <a:txBody>
                    <a:bodyPr/>
                    <a:lstStyle/>
                    <a:p>
                      <a:pPr lvl="0" algn="ctr">
                        <a:buNone/>
                      </a:pPr>
                      <a:r>
                        <a:rPr lang="en-US" sz="1400" b="0" i="0" u="none" strike="noStrike" dirty="0">
                          <a:solidFill>
                            <a:srgbClr val="000000"/>
                          </a:solidFill>
                          <a:effectLst/>
                          <a:latin typeface="Tw Cen MT"/>
                        </a:rPr>
                        <a:t>4.034</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31.286</a:t>
                      </a:r>
                    </a:p>
                  </a:txBody>
                  <a:tcPr marL="0" marR="0" marT="0" marB="0" anchor="ctr"/>
                </a:tc>
                <a:extLst>
                  <a:ext uri="{0D108BD9-81ED-4DB2-BD59-A6C34878D82A}">
                    <a16:rowId xmlns:a16="http://schemas.microsoft.com/office/drawing/2014/main" val="10014"/>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p>
                      <a:pPr lvl="0" algn="ctr">
                        <a:buNone/>
                      </a:pPr>
                      <a:r>
                        <a:rPr lang="en-US" sz="1400" b="0" i="0" u="none" strike="noStrike" dirty="0">
                          <a:solidFill>
                            <a:srgbClr val="000000"/>
                          </a:solidFill>
                          <a:effectLst/>
                          <a:latin typeface="Tw Cen MT"/>
                        </a:rPr>
                        <a:t>4.258</a:t>
                      </a:r>
                    </a:p>
                  </a:txBody>
                  <a:tcPr marL="0" marR="0" marT="0" marB="0" anchor="ctr"/>
                </a:tc>
                <a:tc>
                  <a:txBody>
                    <a:bodyPr/>
                    <a:lstStyle/>
                    <a:p>
                      <a:pPr lvl="0" algn="ctr">
                        <a:buNone/>
                      </a:pPr>
                      <a:r>
                        <a:rPr lang="en-US" sz="1400" b="0" i="0" u="none" strike="noStrike" dirty="0">
                          <a:solidFill>
                            <a:srgbClr val="000000"/>
                          </a:solidFill>
                          <a:effectLst/>
                          <a:latin typeface="Tw Cen MT"/>
                        </a:rPr>
                        <a:t>4.320</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29.390</a:t>
                      </a:r>
                    </a:p>
                  </a:txBody>
                  <a:tcPr marL="0" marR="0" marT="0" marB="0" anchor="ctr"/>
                </a:tc>
                <a:extLst>
                  <a:ext uri="{0D108BD9-81ED-4DB2-BD59-A6C34878D82A}">
                    <a16:rowId xmlns:a16="http://schemas.microsoft.com/office/drawing/2014/main" val="1001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0" dirty="0">
                          <a:solidFill>
                            <a:schemeClr val="dk1"/>
                          </a:solidFill>
                          <a:latin typeface="Tw Cen MT" panose="020B0602020104020603" pitchFamily="34" charset="0"/>
                          <a:ea typeface="+mn-ea"/>
                          <a:cs typeface="+mn-cs"/>
                        </a:rPr>
                        <a:t>2</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3164432764"/>
              </p:ext>
            </p:extLst>
          </p:nvPr>
        </p:nvGraphicFramePr>
        <p:xfrm>
          <a:off x="6139131" y="804866"/>
          <a:ext cx="5907090" cy="2548776"/>
        </p:xfrm>
        <a:graphic>
          <a:graphicData uri="http://schemas.openxmlformats.org/drawingml/2006/table">
            <a:tbl>
              <a:tblPr firstRow="1" bandRow="1"/>
              <a:tblGrid>
                <a:gridCol w="571653">
                  <a:extLst>
                    <a:ext uri="{9D8B030D-6E8A-4147-A177-3AD203B41FA5}">
                      <a16:colId xmlns:a16="http://schemas.microsoft.com/office/drawing/2014/main" val="20000"/>
                    </a:ext>
                  </a:extLst>
                </a:gridCol>
                <a:gridCol w="889240">
                  <a:extLst>
                    <a:ext uri="{9D8B030D-6E8A-4147-A177-3AD203B41FA5}">
                      <a16:colId xmlns:a16="http://schemas.microsoft.com/office/drawing/2014/main" val="20001"/>
                    </a:ext>
                  </a:extLst>
                </a:gridCol>
                <a:gridCol w="635171">
                  <a:extLst>
                    <a:ext uri="{9D8B030D-6E8A-4147-A177-3AD203B41FA5}">
                      <a16:colId xmlns:a16="http://schemas.microsoft.com/office/drawing/2014/main" val="20002"/>
                    </a:ext>
                  </a:extLst>
                </a:gridCol>
                <a:gridCol w="635171">
                  <a:extLst>
                    <a:ext uri="{9D8B030D-6E8A-4147-A177-3AD203B41FA5}">
                      <a16:colId xmlns:a16="http://schemas.microsoft.com/office/drawing/2014/main" val="2405092699"/>
                    </a:ext>
                  </a:extLst>
                </a:gridCol>
                <a:gridCol w="635171">
                  <a:extLst>
                    <a:ext uri="{9D8B030D-6E8A-4147-A177-3AD203B41FA5}">
                      <a16:colId xmlns:a16="http://schemas.microsoft.com/office/drawing/2014/main" val="3489134806"/>
                    </a:ext>
                  </a:extLst>
                </a:gridCol>
                <a:gridCol w="635171">
                  <a:extLst>
                    <a:ext uri="{9D8B030D-6E8A-4147-A177-3AD203B41FA5}">
                      <a16:colId xmlns:a16="http://schemas.microsoft.com/office/drawing/2014/main" val="2930383376"/>
                    </a:ext>
                  </a:extLst>
                </a:gridCol>
                <a:gridCol w="635171">
                  <a:extLst>
                    <a:ext uri="{9D8B030D-6E8A-4147-A177-3AD203B41FA5}">
                      <a16:colId xmlns:a16="http://schemas.microsoft.com/office/drawing/2014/main" val="2311814467"/>
                    </a:ext>
                  </a:extLst>
                </a:gridCol>
                <a:gridCol w="635171">
                  <a:extLst>
                    <a:ext uri="{9D8B030D-6E8A-4147-A177-3AD203B41FA5}">
                      <a16:colId xmlns:a16="http://schemas.microsoft.com/office/drawing/2014/main" val="20007"/>
                    </a:ext>
                  </a:extLst>
                </a:gridCol>
                <a:gridCol w="635171">
                  <a:extLst>
                    <a:ext uri="{9D8B030D-6E8A-4147-A177-3AD203B41FA5}">
                      <a16:colId xmlns:a16="http://schemas.microsoft.com/office/drawing/2014/main" val="1193503214"/>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JUN</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JULI</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1.208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564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1.072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1.127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3931848587"/>
              </p:ext>
            </p:extLst>
          </p:nvPr>
        </p:nvGraphicFramePr>
        <p:xfrm>
          <a:off x="145774" y="804866"/>
          <a:ext cx="5645424" cy="2746896"/>
        </p:xfrm>
        <a:graphic>
          <a:graphicData uri="http://schemas.openxmlformats.org/drawingml/2006/table">
            <a:tbl>
              <a:tblPr firstRow="1" bandRow="1"/>
              <a:tblGrid>
                <a:gridCol w="505187">
                  <a:extLst>
                    <a:ext uri="{9D8B030D-6E8A-4147-A177-3AD203B41FA5}">
                      <a16:colId xmlns:a16="http://schemas.microsoft.com/office/drawing/2014/main" val="20000"/>
                    </a:ext>
                  </a:extLst>
                </a:gridCol>
                <a:gridCol w="899284">
                  <a:extLst>
                    <a:ext uri="{9D8B030D-6E8A-4147-A177-3AD203B41FA5}">
                      <a16:colId xmlns:a16="http://schemas.microsoft.com/office/drawing/2014/main" val="20001"/>
                    </a:ext>
                  </a:extLst>
                </a:gridCol>
                <a:gridCol w="504020">
                  <a:extLst>
                    <a:ext uri="{9D8B030D-6E8A-4147-A177-3AD203B41FA5}">
                      <a16:colId xmlns:a16="http://schemas.microsoft.com/office/drawing/2014/main" val="20002"/>
                    </a:ext>
                  </a:extLst>
                </a:gridCol>
                <a:gridCol w="617453">
                  <a:extLst>
                    <a:ext uri="{9D8B030D-6E8A-4147-A177-3AD203B41FA5}">
                      <a16:colId xmlns:a16="http://schemas.microsoft.com/office/drawing/2014/main" val="1182742288"/>
                    </a:ext>
                  </a:extLst>
                </a:gridCol>
                <a:gridCol w="617453">
                  <a:extLst>
                    <a:ext uri="{9D8B030D-6E8A-4147-A177-3AD203B41FA5}">
                      <a16:colId xmlns:a16="http://schemas.microsoft.com/office/drawing/2014/main" val="1546018317"/>
                    </a:ext>
                  </a:extLst>
                </a:gridCol>
                <a:gridCol w="617453">
                  <a:extLst>
                    <a:ext uri="{9D8B030D-6E8A-4147-A177-3AD203B41FA5}">
                      <a16:colId xmlns:a16="http://schemas.microsoft.com/office/drawing/2014/main" val="1524418345"/>
                    </a:ext>
                  </a:extLst>
                </a:gridCol>
                <a:gridCol w="585238">
                  <a:extLst>
                    <a:ext uri="{9D8B030D-6E8A-4147-A177-3AD203B41FA5}">
                      <a16:colId xmlns:a16="http://schemas.microsoft.com/office/drawing/2014/main" val="2052605851"/>
                    </a:ext>
                  </a:extLst>
                </a:gridCol>
                <a:gridCol w="649668">
                  <a:extLst>
                    <a:ext uri="{9D8B030D-6E8A-4147-A177-3AD203B41FA5}">
                      <a16:colId xmlns:a16="http://schemas.microsoft.com/office/drawing/2014/main" val="20007"/>
                    </a:ext>
                  </a:extLst>
                </a:gridCol>
                <a:gridCol w="649668">
                  <a:extLst>
                    <a:ext uri="{9D8B030D-6E8A-4147-A177-3AD203B41FA5}">
                      <a16:colId xmlns:a16="http://schemas.microsoft.com/office/drawing/2014/main" val="3973968148"/>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JUN</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JUL</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101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id="{A4C09BB0-9D98-412F-9E4D-2E4610B7C238}"/>
              </a:ext>
            </a:extLst>
          </p:cNvPr>
          <p:cNvCxnSpPr>
            <a:cxnSpLocks/>
          </p:cNvCxnSpPr>
          <p:nvPr/>
        </p:nvCxnSpPr>
        <p:spPr>
          <a:xfrm>
            <a:off x="9594121" y="49869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id="{78265F39-85C8-48A3-85B6-2EC43789A825}"/>
              </a:ext>
            </a:extLst>
          </p:cNvPr>
          <p:cNvSpPr txBox="1"/>
          <p:nvPr>
            <p:custDataLst>
              <p:tags r:id="rId1"/>
            </p:custDataLst>
          </p:nvPr>
        </p:nvSpPr>
        <p:spPr>
          <a:xfrm>
            <a:off x="6171576" y="-164746"/>
            <a:ext cx="6020424"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id="{41DE2BD6-85D3-4DA6-A5DB-5A3BA909BC1A}"/>
              </a:ext>
            </a:extLst>
          </p:cNvPr>
          <p:cNvGraphicFramePr>
            <a:graphicFrameLocks/>
          </p:cNvGraphicFramePr>
          <p:nvPr>
            <p:extLst>
              <p:ext uri="{D42A27DB-BD31-4B8C-83A1-F6EECF244321}">
                <p14:modId xmlns:p14="http://schemas.microsoft.com/office/powerpoint/2010/main" val="1763323916"/>
              </p:ext>
            </p:extLst>
          </p:nvPr>
        </p:nvGraphicFramePr>
        <p:xfrm>
          <a:off x="6334538" y="498694"/>
          <a:ext cx="5512132" cy="6133523"/>
        </p:xfrm>
        <a:graphic>
          <a:graphicData uri="http://schemas.openxmlformats.org/drawingml/2006/table">
            <a:tbl>
              <a:tblPr firstRow="1" bandRow="1"/>
              <a:tblGrid>
                <a:gridCol w="686547">
                  <a:extLst>
                    <a:ext uri="{9D8B030D-6E8A-4147-A177-3AD203B41FA5}">
                      <a16:colId xmlns:a16="http://schemas.microsoft.com/office/drawing/2014/main" val="20000"/>
                    </a:ext>
                  </a:extLst>
                </a:gridCol>
                <a:gridCol w="1442334">
                  <a:extLst>
                    <a:ext uri="{9D8B030D-6E8A-4147-A177-3AD203B41FA5}">
                      <a16:colId xmlns:a16="http://schemas.microsoft.com/office/drawing/2014/main" val="20001"/>
                    </a:ext>
                  </a:extLst>
                </a:gridCol>
                <a:gridCol w="580603">
                  <a:extLst>
                    <a:ext uri="{9D8B030D-6E8A-4147-A177-3AD203B41FA5}">
                      <a16:colId xmlns:a16="http://schemas.microsoft.com/office/drawing/2014/main" val="20002"/>
                    </a:ext>
                  </a:extLst>
                </a:gridCol>
                <a:gridCol w="467108">
                  <a:extLst>
                    <a:ext uri="{9D8B030D-6E8A-4147-A177-3AD203B41FA5}">
                      <a16:colId xmlns:a16="http://schemas.microsoft.com/office/drawing/2014/main" val="2721238043"/>
                    </a:ext>
                  </a:extLst>
                </a:gridCol>
                <a:gridCol w="467108">
                  <a:extLst>
                    <a:ext uri="{9D8B030D-6E8A-4147-A177-3AD203B41FA5}">
                      <a16:colId xmlns:a16="http://schemas.microsoft.com/office/drawing/2014/main" val="2464398520"/>
                    </a:ext>
                  </a:extLst>
                </a:gridCol>
                <a:gridCol w="467108">
                  <a:extLst>
                    <a:ext uri="{9D8B030D-6E8A-4147-A177-3AD203B41FA5}">
                      <a16:colId xmlns:a16="http://schemas.microsoft.com/office/drawing/2014/main" val="3727362932"/>
                    </a:ext>
                  </a:extLst>
                </a:gridCol>
                <a:gridCol w="467108">
                  <a:extLst>
                    <a:ext uri="{9D8B030D-6E8A-4147-A177-3AD203B41FA5}">
                      <a16:colId xmlns:a16="http://schemas.microsoft.com/office/drawing/2014/main" val="1582840140"/>
                    </a:ext>
                  </a:extLst>
                </a:gridCol>
                <a:gridCol w="467108">
                  <a:extLst>
                    <a:ext uri="{9D8B030D-6E8A-4147-A177-3AD203B41FA5}">
                      <a16:colId xmlns:a16="http://schemas.microsoft.com/office/drawing/2014/main" val="20007"/>
                    </a:ext>
                  </a:extLst>
                </a:gridCol>
                <a:gridCol w="467108">
                  <a:extLst>
                    <a:ext uri="{9D8B030D-6E8A-4147-A177-3AD203B41FA5}">
                      <a16:colId xmlns:a16="http://schemas.microsoft.com/office/drawing/2014/main" val="1916193706"/>
                    </a:ext>
                  </a:extLst>
                </a:gridCol>
              </a:tblGrid>
              <a:tr h="27215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463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FEB</a:t>
                      </a:r>
                      <a:endParaRPr lang="en-US" sz="1000" b="1" dirty="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JUN</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JUL </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SURAKARTA</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631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527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WONOGIRI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187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123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664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510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535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KARANGANYAR</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606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SRAGEN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547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504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BOYOLALI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354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269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98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BLORA</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GROBOGAN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a:t>
                      </a:r>
                      <a:r>
                        <a:rPr lang="en-US" sz="1000" b="1" baseline="0" dirty="0">
                          <a:latin typeface="Tw Cen MT"/>
                        </a:rPr>
                        <a:t> JATENG</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118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NGAWI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MADIUN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PONOROGO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PACITAN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BOJONEGORO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175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JATENG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142</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graphicFrame>
        <p:nvGraphicFramePr>
          <p:cNvPr id="50" name="Content Placeholder 4">
            <a:extLst>
              <a:ext uri="{FF2B5EF4-FFF2-40B4-BE49-F238E27FC236}">
                <a16:creationId xmlns:a16="http://schemas.microsoft.com/office/drawing/2014/main" id="{E867FC32-A092-4621-B8D0-5C9E5A23A39F}"/>
              </a:ext>
            </a:extLst>
          </p:cNvPr>
          <p:cNvGraphicFramePr>
            <a:graphicFrameLocks/>
          </p:cNvGraphicFramePr>
          <p:nvPr>
            <p:extLst>
              <p:ext uri="{D42A27DB-BD31-4B8C-83A1-F6EECF244321}">
                <p14:modId xmlns:p14="http://schemas.microsoft.com/office/powerpoint/2010/main" val="2368904903"/>
              </p:ext>
            </p:extLst>
          </p:nvPr>
        </p:nvGraphicFramePr>
        <p:xfrm>
          <a:off x="106792" y="182726"/>
          <a:ext cx="5512128" cy="6168491"/>
        </p:xfrm>
        <a:graphic>
          <a:graphicData uri="http://schemas.openxmlformats.org/drawingml/2006/table">
            <a:tbl>
              <a:tblPr firstRow="1" bandRow="1"/>
              <a:tblGrid>
                <a:gridCol w="697041">
                  <a:extLst>
                    <a:ext uri="{9D8B030D-6E8A-4147-A177-3AD203B41FA5}">
                      <a16:colId xmlns:a16="http://schemas.microsoft.com/office/drawing/2014/main" val="20000"/>
                    </a:ext>
                  </a:extLst>
                </a:gridCol>
                <a:gridCol w="1445306">
                  <a:extLst>
                    <a:ext uri="{9D8B030D-6E8A-4147-A177-3AD203B41FA5}">
                      <a16:colId xmlns:a16="http://schemas.microsoft.com/office/drawing/2014/main" val="20001"/>
                    </a:ext>
                  </a:extLst>
                </a:gridCol>
                <a:gridCol w="529645">
                  <a:extLst>
                    <a:ext uri="{9D8B030D-6E8A-4147-A177-3AD203B41FA5}">
                      <a16:colId xmlns:a16="http://schemas.microsoft.com/office/drawing/2014/main" val="20002"/>
                    </a:ext>
                  </a:extLst>
                </a:gridCol>
                <a:gridCol w="473356">
                  <a:extLst>
                    <a:ext uri="{9D8B030D-6E8A-4147-A177-3AD203B41FA5}">
                      <a16:colId xmlns:a16="http://schemas.microsoft.com/office/drawing/2014/main" val="2333277892"/>
                    </a:ext>
                  </a:extLst>
                </a:gridCol>
                <a:gridCol w="473356">
                  <a:extLst>
                    <a:ext uri="{9D8B030D-6E8A-4147-A177-3AD203B41FA5}">
                      <a16:colId xmlns:a16="http://schemas.microsoft.com/office/drawing/2014/main" val="2295247669"/>
                    </a:ext>
                  </a:extLst>
                </a:gridCol>
                <a:gridCol w="473356">
                  <a:extLst>
                    <a:ext uri="{9D8B030D-6E8A-4147-A177-3AD203B41FA5}">
                      <a16:colId xmlns:a16="http://schemas.microsoft.com/office/drawing/2014/main" val="2246105972"/>
                    </a:ext>
                  </a:extLst>
                </a:gridCol>
                <a:gridCol w="473356">
                  <a:extLst>
                    <a:ext uri="{9D8B030D-6E8A-4147-A177-3AD203B41FA5}">
                      <a16:colId xmlns:a16="http://schemas.microsoft.com/office/drawing/2014/main" val="119192410"/>
                    </a:ext>
                  </a:extLst>
                </a:gridCol>
                <a:gridCol w="473356">
                  <a:extLst>
                    <a:ext uri="{9D8B030D-6E8A-4147-A177-3AD203B41FA5}">
                      <a16:colId xmlns:a16="http://schemas.microsoft.com/office/drawing/2014/main" val="20007"/>
                    </a:ext>
                  </a:extLst>
                </a:gridCol>
                <a:gridCol w="473356">
                  <a:extLst>
                    <a:ext uri="{9D8B030D-6E8A-4147-A177-3AD203B41FA5}">
                      <a16:colId xmlns:a16="http://schemas.microsoft.com/office/drawing/2014/main" val="374986792"/>
                    </a:ext>
                  </a:extLst>
                </a:gridCol>
              </a:tblGrid>
              <a:tr h="2310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3880">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JUN</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JUL</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52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149889"/>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4" y="1763608"/>
            <a:ext cx="2019158" cy="3396483"/>
            <a:chOff x="7500134" y="1441118"/>
            <a:chExt cx="2262714" cy="3281777"/>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4.087</a:t>
                </a:r>
                <a:endParaRPr lang="en-US" sz="1249"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8003959" y="2192192"/>
              <a:ext cx="1735104" cy="47128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3.511</a:t>
              </a: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8047810" y="2907835"/>
              <a:ext cx="1691253" cy="47128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3.611</a:t>
              </a: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47128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a:solidFill>
                    <a:schemeClr val="tx2"/>
                  </a:solidFill>
                  <a:latin typeface="Verdana" pitchFamily="34" charset="0"/>
                  <a:ea typeface="Verdana" pitchFamily="34" charset="0"/>
                </a:rPr>
                <a:t>3.554</a:t>
              </a: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471290"/>
              <a:chOff x="7535080" y="4347538"/>
              <a:chExt cx="2203177" cy="471290"/>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471290"/>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1.838</a:t>
                </a:r>
              </a:p>
            </p:txBody>
          </p:sp>
        </p:grpSp>
      </p:grpSp>
      <p:grpSp>
        <p:nvGrpSpPr>
          <p:cNvPr id="76" name="Group 75">
            <a:extLst>
              <a:ext uri="{FF2B5EF4-FFF2-40B4-BE49-F238E27FC236}">
                <a16:creationId xmlns:a16="http://schemas.microsoft.com/office/drawing/2014/main" id="{F44AEDB0-F4DE-4DD2-98E7-851F2ABA46C4}"/>
              </a:ext>
            </a:extLst>
          </p:cNvPr>
          <p:cNvGrpSpPr/>
          <p:nvPr/>
        </p:nvGrpSpPr>
        <p:grpSpPr>
          <a:xfrm>
            <a:off x="2364933" y="1753244"/>
            <a:ext cx="7559429" cy="4395505"/>
            <a:chOff x="3510432" y="1485145"/>
            <a:chExt cx="6864050" cy="3694942"/>
          </a:xfrm>
        </p:grpSpPr>
        <p:pic>
          <p:nvPicPr>
            <p:cNvPr id="77" name="Content Placeholder 4">
              <a:extLst>
                <a:ext uri="{FF2B5EF4-FFF2-40B4-BE49-F238E27FC236}">
                  <a16:creationId xmlns:a16="http://schemas.microsoft.com/office/drawing/2014/main" id="{EE624317-D8FF-48F0-9EAB-738341BD78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8" name="Group 77">
              <a:extLst>
                <a:ext uri="{FF2B5EF4-FFF2-40B4-BE49-F238E27FC236}">
                  <a16:creationId xmlns:a16="http://schemas.microsoft.com/office/drawing/2014/main" id="{7309E186-2900-47CA-AC9B-D1B05BC6D65B}"/>
                </a:ext>
              </a:extLst>
            </p:cNvPr>
            <p:cNvGrpSpPr/>
            <p:nvPr/>
          </p:nvGrpSpPr>
          <p:grpSpPr>
            <a:xfrm>
              <a:off x="8850070" y="4122189"/>
              <a:ext cx="328711" cy="326368"/>
              <a:chOff x="11467437" y="1659304"/>
              <a:chExt cx="353171" cy="367743"/>
            </a:xfrm>
          </p:grpSpPr>
          <p:sp>
            <p:nvSpPr>
              <p:cNvPr id="106" name="Teardrop 105">
                <a:extLst>
                  <a:ext uri="{FF2B5EF4-FFF2-40B4-BE49-F238E27FC236}">
                    <a16:creationId xmlns:a16="http://schemas.microsoft.com/office/drawing/2014/main" id="{E5D85769-838D-454F-BF2F-5856339267CB}"/>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7" name="Oval 106">
                <a:extLst>
                  <a:ext uri="{FF2B5EF4-FFF2-40B4-BE49-F238E27FC236}">
                    <a16:creationId xmlns:a16="http://schemas.microsoft.com/office/drawing/2014/main" id="{21B20726-EEF0-4E3E-B98F-FA8A492709B6}"/>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79" name="Group 78">
              <a:extLst>
                <a:ext uri="{FF2B5EF4-FFF2-40B4-BE49-F238E27FC236}">
                  <a16:creationId xmlns:a16="http://schemas.microsoft.com/office/drawing/2014/main" id="{7BB8C344-5A45-42DC-8EAC-C777D84839CD}"/>
                </a:ext>
              </a:extLst>
            </p:cNvPr>
            <p:cNvGrpSpPr/>
            <p:nvPr/>
          </p:nvGrpSpPr>
          <p:grpSpPr>
            <a:xfrm>
              <a:off x="8945255" y="3399579"/>
              <a:ext cx="328711" cy="326368"/>
              <a:chOff x="11596033" y="4810628"/>
              <a:chExt cx="353171" cy="367743"/>
            </a:xfrm>
          </p:grpSpPr>
          <p:sp>
            <p:nvSpPr>
              <p:cNvPr id="104" name="Teardrop 103">
                <a:extLst>
                  <a:ext uri="{FF2B5EF4-FFF2-40B4-BE49-F238E27FC236}">
                    <a16:creationId xmlns:a16="http://schemas.microsoft.com/office/drawing/2014/main" id="{B968B3B1-F3D7-4F35-B57B-8CF49F681896}"/>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5" name="Oval 104">
                <a:extLst>
                  <a:ext uri="{FF2B5EF4-FFF2-40B4-BE49-F238E27FC236}">
                    <a16:creationId xmlns:a16="http://schemas.microsoft.com/office/drawing/2014/main" id="{263C47A9-B769-44EA-AB39-52167F064C7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0" name="Group 79">
              <a:extLst>
                <a:ext uri="{FF2B5EF4-FFF2-40B4-BE49-F238E27FC236}">
                  <a16:creationId xmlns:a16="http://schemas.microsoft.com/office/drawing/2014/main" id="{E509902E-9001-45B9-97E6-CDA1FB6B20D7}"/>
                </a:ext>
              </a:extLst>
            </p:cNvPr>
            <p:cNvGrpSpPr/>
            <p:nvPr/>
          </p:nvGrpSpPr>
          <p:grpSpPr>
            <a:xfrm>
              <a:off x="8431177" y="2313656"/>
              <a:ext cx="328711" cy="326368"/>
              <a:chOff x="11596033" y="4810628"/>
              <a:chExt cx="353171" cy="367743"/>
            </a:xfrm>
          </p:grpSpPr>
          <p:sp>
            <p:nvSpPr>
              <p:cNvPr id="102" name="Teardrop 101">
                <a:extLst>
                  <a:ext uri="{FF2B5EF4-FFF2-40B4-BE49-F238E27FC236}">
                    <a16:creationId xmlns:a16="http://schemas.microsoft.com/office/drawing/2014/main" id="{33A36EA4-A8C7-4EC9-8D25-BE4129EADFA7}"/>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3" name="Oval 102">
                <a:extLst>
                  <a:ext uri="{FF2B5EF4-FFF2-40B4-BE49-F238E27FC236}">
                    <a16:creationId xmlns:a16="http://schemas.microsoft.com/office/drawing/2014/main" id="{16608CBF-AF92-4483-B69E-894A42548FC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1" name="Group 80">
              <a:extLst>
                <a:ext uri="{FF2B5EF4-FFF2-40B4-BE49-F238E27FC236}">
                  <a16:creationId xmlns:a16="http://schemas.microsoft.com/office/drawing/2014/main" id="{5D74129D-EF48-418D-990F-37E3BB480C9B}"/>
                </a:ext>
              </a:extLst>
            </p:cNvPr>
            <p:cNvGrpSpPr/>
            <p:nvPr/>
          </p:nvGrpSpPr>
          <p:grpSpPr>
            <a:xfrm>
              <a:off x="8704156" y="3037189"/>
              <a:ext cx="328711" cy="326368"/>
              <a:chOff x="11596033" y="4810628"/>
              <a:chExt cx="353171" cy="367743"/>
            </a:xfrm>
          </p:grpSpPr>
          <p:sp>
            <p:nvSpPr>
              <p:cNvPr id="100" name="Teardrop 99">
                <a:extLst>
                  <a:ext uri="{FF2B5EF4-FFF2-40B4-BE49-F238E27FC236}">
                    <a16:creationId xmlns:a16="http://schemas.microsoft.com/office/drawing/2014/main" id="{AA773F99-761E-4F09-99A5-55E072F8B8F2}"/>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a:extLst>
                  <a:ext uri="{FF2B5EF4-FFF2-40B4-BE49-F238E27FC236}">
                    <a16:creationId xmlns:a16="http://schemas.microsoft.com/office/drawing/2014/main" id="{E7E03889-88DB-4539-8331-1608EB20EF3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2" name="Group 81">
              <a:extLst>
                <a:ext uri="{FF2B5EF4-FFF2-40B4-BE49-F238E27FC236}">
                  <a16:creationId xmlns:a16="http://schemas.microsoft.com/office/drawing/2014/main" id="{CB51AB8F-2180-427E-9824-16DCB6A9309E}"/>
                </a:ext>
              </a:extLst>
            </p:cNvPr>
            <p:cNvGrpSpPr/>
            <p:nvPr/>
          </p:nvGrpSpPr>
          <p:grpSpPr>
            <a:xfrm>
              <a:off x="8442613" y="3621429"/>
              <a:ext cx="328711" cy="326368"/>
              <a:chOff x="11596033" y="4810628"/>
              <a:chExt cx="353171" cy="367743"/>
            </a:xfrm>
          </p:grpSpPr>
          <p:sp>
            <p:nvSpPr>
              <p:cNvPr id="98" name="Teardrop 97">
                <a:extLst>
                  <a:ext uri="{FF2B5EF4-FFF2-40B4-BE49-F238E27FC236}">
                    <a16:creationId xmlns:a16="http://schemas.microsoft.com/office/drawing/2014/main" id="{F9AFAB68-57FA-48E6-A547-5DD7F183B963}"/>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9" name="Oval 98">
                <a:extLst>
                  <a:ext uri="{FF2B5EF4-FFF2-40B4-BE49-F238E27FC236}">
                    <a16:creationId xmlns:a16="http://schemas.microsoft.com/office/drawing/2014/main" id="{5B81E7A4-CFD6-47C3-9FF9-C0C7E5093049}"/>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3" name="Group 82">
              <a:extLst>
                <a:ext uri="{FF2B5EF4-FFF2-40B4-BE49-F238E27FC236}">
                  <a16:creationId xmlns:a16="http://schemas.microsoft.com/office/drawing/2014/main" id="{7FAF5CE1-C363-4143-8F57-F74440A5BF26}"/>
                </a:ext>
              </a:extLst>
            </p:cNvPr>
            <p:cNvGrpSpPr/>
            <p:nvPr/>
          </p:nvGrpSpPr>
          <p:grpSpPr>
            <a:xfrm>
              <a:off x="8217916" y="3223051"/>
              <a:ext cx="328711" cy="326368"/>
              <a:chOff x="11596033" y="4810628"/>
              <a:chExt cx="353171" cy="367743"/>
            </a:xfrm>
          </p:grpSpPr>
          <p:sp>
            <p:nvSpPr>
              <p:cNvPr id="96" name="Teardrop 95">
                <a:extLst>
                  <a:ext uri="{FF2B5EF4-FFF2-40B4-BE49-F238E27FC236}">
                    <a16:creationId xmlns:a16="http://schemas.microsoft.com/office/drawing/2014/main" id="{00845255-33C9-4B41-B9CB-25954699DAB2}"/>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7" name="Oval 96">
                <a:extLst>
                  <a:ext uri="{FF2B5EF4-FFF2-40B4-BE49-F238E27FC236}">
                    <a16:creationId xmlns:a16="http://schemas.microsoft.com/office/drawing/2014/main" id="{EC109BC3-775A-4C94-B49C-A472ECC96A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4" name="Group 83">
              <a:extLst>
                <a:ext uri="{FF2B5EF4-FFF2-40B4-BE49-F238E27FC236}">
                  <a16:creationId xmlns:a16="http://schemas.microsoft.com/office/drawing/2014/main" id="{FB1F0902-1277-4813-8A7E-5882332C75B0}"/>
                </a:ext>
              </a:extLst>
            </p:cNvPr>
            <p:cNvGrpSpPr/>
            <p:nvPr/>
          </p:nvGrpSpPr>
          <p:grpSpPr>
            <a:xfrm>
              <a:off x="7978796" y="2735153"/>
              <a:ext cx="328711" cy="326368"/>
              <a:chOff x="11596033" y="4810628"/>
              <a:chExt cx="353171" cy="367743"/>
            </a:xfrm>
          </p:grpSpPr>
          <p:sp>
            <p:nvSpPr>
              <p:cNvPr id="94" name="Teardrop 93">
                <a:extLst>
                  <a:ext uri="{FF2B5EF4-FFF2-40B4-BE49-F238E27FC236}">
                    <a16:creationId xmlns:a16="http://schemas.microsoft.com/office/drawing/2014/main" id="{52D1A315-9442-49C6-93C5-9F8D61F36738}"/>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5" name="Oval 94">
                <a:extLst>
                  <a:ext uri="{FF2B5EF4-FFF2-40B4-BE49-F238E27FC236}">
                    <a16:creationId xmlns:a16="http://schemas.microsoft.com/office/drawing/2014/main" id="{E06766DA-E75A-47EF-A3FD-0551A89E630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5" name="Group 84">
              <a:extLst>
                <a:ext uri="{FF2B5EF4-FFF2-40B4-BE49-F238E27FC236}">
                  <a16:creationId xmlns:a16="http://schemas.microsoft.com/office/drawing/2014/main" id="{CCFFEA80-0303-47D7-9FA3-7846AC44B2FD}"/>
                </a:ext>
              </a:extLst>
            </p:cNvPr>
            <p:cNvGrpSpPr/>
            <p:nvPr/>
          </p:nvGrpSpPr>
          <p:grpSpPr>
            <a:xfrm>
              <a:off x="7740343" y="3345504"/>
              <a:ext cx="328711" cy="326368"/>
              <a:chOff x="11596033" y="4810628"/>
              <a:chExt cx="353171" cy="367743"/>
            </a:xfrm>
          </p:grpSpPr>
          <p:sp>
            <p:nvSpPr>
              <p:cNvPr id="92" name="Teardrop 91">
                <a:extLst>
                  <a:ext uri="{FF2B5EF4-FFF2-40B4-BE49-F238E27FC236}">
                    <a16:creationId xmlns:a16="http://schemas.microsoft.com/office/drawing/2014/main" id="{265C80F9-48C6-4998-9259-52E956183E6A}"/>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3" name="Oval 92">
                <a:extLst>
                  <a:ext uri="{FF2B5EF4-FFF2-40B4-BE49-F238E27FC236}">
                    <a16:creationId xmlns:a16="http://schemas.microsoft.com/office/drawing/2014/main" id="{D0AAE8B6-D1CD-48AC-A36C-1644CF269A1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6" name="Group 85">
              <a:extLst>
                <a:ext uri="{FF2B5EF4-FFF2-40B4-BE49-F238E27FC236}">
                  <a16:creationId xmlns:a16="http://schemas.microsoft.com/office/drawing/2014/main" id="{24BE3515-5941-42F4-A631-81EAFB3E9450}"/>
                </a:ext>
              </a:extLst>
            </p:cNvPr>
            <p:cNvGrpSpPr/>
            <p:nvPr/>
          </p:nvGrpSpPr>
          <p:grpSpPr>
            <a:xfrm>
              <a:off x="9594664" y="2150471"/>
              <a:ext cx="328711" cy="326369"/>
              <a:chOff x="11596033" y="4810628"/>
              <a:chExt cx="353171" cy="367744"/>
            </a:xfrm>
          </p:grpSpPr>
          <p:sp>
            <p:nvSpPr>
              <p:cNvPr id="90" name="Teardrop 89">
                <a:extLst>
                  <a:ext uri="{FF2B5EF4-FFF2-40B4-BE49-F238E27FC236}">
                    <a16:creationId xmlns:a16="http://schemas.microsoft.com/office/drawing/2014/main" id="{26F6AEBD-638A-4E93-8446-EEAB68F5E703}"/>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a:extLst>
                  <a:ext uri="{FF2B5EF4-FFF2-40B4-BE49-F238E27FC236}">
                    <a16:creationId xmlns:a16="http://schemas.microsoft.com/office/drawing/2014/main" id="{70AD4EF1-B693-464A-91FE-026CD5FD879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7" name="Group 86">
              <a:extLst>
                <a:ext uri="{FF2B5EF4-FFF2-40B4-BE49-F238E27FC236}">
                  <a16:creationId xmlns:a16="http://schemas.microsoft.com/office/drawing/2014/main" id="{5BFB05E6-CBB3-45BF-9946-5B15E66F345C}"/>
                </a:ext>
              </a:extLst>
            </p:cNvPr>
            <p:cNvGrpSpPr/>
            <p:nvPr/>
          </p:nvGrpSpPr>
          <p:grpSpPr>
            <a:xfrm>
              <a:off x="6720462" y="1948487"/>
              <a:ext cx="378441" cy="361981"/>
              <a:chOff x="11618500" y="4831242"/>
              <a:chExt cx="378441" cy="361981"/>
            </a:xfrm>
          </p:grpSpPr>
          <p:sp>
            <p:nvSpPr>
              <p:cNvPr id="88" name="Teardrop 87">
                <a:extLst>
                  <a:ext uri="{FF2B5EF4-FFF2-40B4-BE49-F238E27FC236}">
                    <a16:creationId xmlns:a16="http://schemas.microsoft.com/office/drawing/2014/main" id="{84CCB090-3C47-42BC-BCF9-A1CC1D47B6FC}"/>
                  </a:ext>
                </a:extLst>
              </p:cNvPr>
              <p:cNvSpPr/>
              <p:nvPr/>
            </p:nvSpPr>
            <p:spPr>
              <a:xfrm rot="8222429">
                <a:off x="11618500" y="4831242"/>
                <a:ext cx="378441" cy="361981"/>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9" name="Oval 88">
                <a:extLst>
                  <a:ext uri="{FF2B5EF4-FFF2-40B4-BE49-F238E27FC236}">
                    <a16:creationId xmlns:a16="http://schemas.microsoft.com/office/drawing/2014/main" id="{817BDE24-E2FC-4D3B-A417-1CE59EFCFB79}"/>
                  </a:ext>
                </a:extLst>
              </p:cNvPr>
              <p:cNvSpPr/>
              <p:nvPr/>
            </p:nvSpPr>
            <p:spPr>
              <a:xfrm>
                <a:off x="11693872" y="4909755"/>
                <a:ext cx="254840" cy="191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10088993" y="1714807"/>
            <a:ext cx="1817676" cy="3323592"/>
            <a:chOff x="10088993" y="1714865"/>
            <a:chExt cx="1817676" cy="3340453"/>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59085" y="5709369"/>
                <a:ext cx="1352497" cy="54937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856</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3"/>
              <a:ext cx="1673659" cy="491602"/>
              <a:chOff x="3578251" y="5789808"/>
              <a:chExt cx="2158501" cy="567688"/>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566110"/>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245</a:t>
                </a: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65"/>
              <a:ext cx="1668041" cy="500712"/>
              <a:chOff x="3618316" y="5764086"/>
              <a:chExt cx="2197962" cy="621020"/>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60802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96</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505614"/>
              <a:chOff x="154960" y="5317730"/>
              <a:chExt cx="1796682" cy="505614"/>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490236"/>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384</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82" y="3070633"/>
              <a:ext cx="1657769" cy="525036"/>
              <a:chOff x="8516348" y="5424320"/>
              <a:chExt cx="1983681" cy="556034"/>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51918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132</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686955"/>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221925"/>
            <a:chOff x="134750" y="1526079"/>
            <a:chExt cx="2183175" cy="4731184"/>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124</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436</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342</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1"/>
              <a:ext cx="1724083" cy="53804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400" b="1" dirty="0">
                  <a:solidFill>
                    <a:schemeClr val="tx2"/>
                  </a:solidFill>
                  <a:latin typeface="Verdana" pitchFamily="34" charset="0"/>
                  <a:ea typeface="Verdana" pitchFamily="34" charset="0"/>
                </a:rPr>
                <a:t>157</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107</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96</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18</a:t>
              </a:r>
            </a:p>
          </p:txBody>
        </p:sp>
      </p:grpSp>
      <p:grpSp>
        <p:nvGrpSpPr>
          <p:cNvPr id="164" name="Group 163">
            <a:extLst>
              <a:ext uri="{FF2B5EF4-FFF2-40B4-BE49-F238E27FC236}">
                <a16:creationId xmlns:a16="http://schemas.microsoft.com/office/drawing/2014/main" id="{0ED2E40A-39B3-4E48-A7BE-85D9472A290D}"/>
              </a:ext>
            </a:extLst>
          </p:cNvPr>
          <p:cNvGrpSpPr/>
          <p:nvPr/>
        </p:nvGrpSpPr>
        <p:grpSpPr>
          <a:xfrm>
            <a:off x="2863721" y="1454178"/>
            <a:ext cx="8440063" cy="4444854"/>
            <a:chOff x="3664571" y="1477098"/>
            <a:chExt cx="9746157" cy="5300183"/>
          </a:xfrm>
        </p:grpSpPr>
        <p:pic>
          <p:nvPicPr>
            <p:cNvPr id="165" name="Content Placeholder 3">
              <a:extLst>
                <a:ext uri="{FF2B5EF4-FFF2-40B4-BE49-F238E27FC236}">
                  <a16:creationId xmlns:a16="http://schemas.microsoft.com/office/drawing/2014/main" id="{287ABDD1-08BE-4106-BEDB-E462944BD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6" name="Group 165">
              <a:extLst>
                <a:ext uri="{FF2B5EF4-FFF2-40B4-BE49-F238E27FC236}">
                  <a16:creationId xmlns:a16="http://schemas.microsoft.com/office/drawing/2014/main" id="{AB552182-DCB6-4866-963D-DC782D0174F1}"/>
                </a:ext>
              </a:extLst>
            </p:cNvPr>
            <p:cNvGrpSpPr/>
            <p:nvPr/>
          </p:nvGrpSpPr>
          <p:grpSpPr>
            <a:xfrm>
              <a:off x="9090248" y="3957365"/>
              <a:ext cx="337762" cy="339648"/>
              <a:chOff x="11596033" y="4810628"/>
              <a:chExt cx="353171" cy="367743"/>
            </a:xfrm>
          </p:grpSpPr>
          <p:sp>
            <p:nvSpPr>
              <p:cNvPr id="185" name="Teardrop 184">
                <a:extLst>
                  <a:ext uri="{FF2B5EF4-FFF2-40B4-BE49-F238E27FC236}">
                    <a16:creationId xmlns:a16="http://schemas.microsoft.com/office/drawing/2014/main" id="{656A07E6-069B-4833-A71A-A9BBAC4C06D5}"/>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6" name="Oval 185">
                <a:extLst>
                  <a:ext uri="{FF2B5EF4-FFF2-40B4-BE49-F238E27FC236}">
                    <a16:creationId xmlns:a16="http://schemas.microsoft.com/office/drawing/2014/main" id="{B7CC2680-7576-4469-BC91-7BA923FD3E7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F368E44A-3B15-423B-957A-9EE6F3CA3EC4}"/>
                </a:ext>
              </a:extLst>
            </p:cNvPr>
            <p:cNvGrpSpPr/>
            <p:nvPr/>
          </p:nvGrpSpPr>
          <p:grpSpPr>
            <a:xfrm>
              <a:off x="4985792" y="2851724"/>
              <a:ext cx="342805" cy="361498"/>
              <a:chOff x="11596033" y="4810628"/>
              <a:chExt cx="353171" cy="367743"/>
            </a:xfrm>
          </p:grpSpPr>
          <p:sp>
            <p:nvSpPr>
              <p:cNvPr id="183" name="Teardrop 182">
                <a:extLst>
                  <a:ext uri="{FF2B5EF4-FFF2-40B4-BE49-F238E27FC236}">
                    <a16:creationId xmlns:a16="http://schemas.microsoft.com/office/drawing/2014/main" id="{024A4652-4B84-4FE8-998E-6A7E65B0388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4" name="Oval 183">
                <a:extLst>
                  <a:ext uri="{FF2B5EF4-FFF2-40B4-BE49-F238E27FC236}">
                    <a16:creationId xmlns:a16="http://schemas.microsoft.com/office/drawing/2014/main" id="{F780B5FB-9315-4054-A13E-B587CB5D1F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8" name="Group 167">
              <a:extLst>
                <a:ext uri="{FF2B5EF4-FFF2-40B4-BE49-F238E27FC236}">
                  <a16:creationId xmlns:a16="http://schemas.microsoft.com/office/drawing/2014/main" id="{E059AD79-8868-4F5B-80A9-EBE04ED360E8}"/>
                </a:ext>
              </a:extLst>
            </p:cNvPr>
            <p:cNvGrpSpPr/>
            <p:nvPr/>
          </p:nvGrpSpPr>
          <p:grpSpPr>
            <a:xfrm>
              <a:off x="4727588" y="3358204"/>
              <a:ext cx="353171" cy="367743"/>
              <a:chOff x="11596033" y="4810628"/>
              <a:chExt cx="353171" cy="367743"/>
            </a:xfrm>
          </p:grpSpPr>
          <p:sp>
            <p:nvSpPr>
              <p:cNvPr id="181" name="Teardrop 180">
                <a:extLst>
                  <a:ext uri="{FF2B5EF4-FFF2-40B4-BE49-F238E27FC236}">
                    <a16:creationId xmlns:a16="http://schemas.microsoft.com/office/drawing/2014/main" id="{B22C91F9-674A-436D-9FB8-2318A5B97037}"/>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Oval 181">
                <a:extLst>
                  <a:ext uri="{FF2B5EF4-FFF2-40B4-BE49-F238E27FC236}">
                    <a16:creationId xmlns:a16="http://schemas.microsoft.com/office/drawing/2014/main" id="{387A6472-2604-498A-B62C-250FC8E7CE51}"/>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9" name="Group 168">
              <a:extLst>
                <a:ext uri="{FF2B5EF4-FFF2-40B4-BE49-F238E27FC236}">
                  <a16:creationId xmlns:a16="http://schemas.microsoft.com/office/drawing/2014/main" id="{E5C33857-7426-4CC9-956D-9A69C6BD3B30}"/>
                </a:ext>
              </a:extLst>
            </p:cNvPr>
            <p:cNvGrpSpPr/>
            <p:nvPr/>
          </p:nvGrpSpPr>
          <p:grpSpPr>
            <a:xfrm>
              <a:off x="5488165" y="3907926"/>
              <a:ext cx="353171" cy="367743"/>
              <a:chOff x="11596033" y="4810628"/>
              <a:chExt cx="353171" cy="367743"/>
            </a:xfrm>
          </p:grpSpPr>
          <p:sp>
            <p:nvSpPr>
              <p:cNvPr id="179" name="Teardrop 178">
                <a:extLst>
                  <a:ext uri="{FF2B5EF4-FFF2-40B4-BE49-F238E27FC236}">
                    <a16:creationId xmlns:a16="http://schemas.microsoft.com/office/drawing/2014/main" id="{C546C5A7-0B35-43F7-B258-E9D727428D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0" name="Oval 179">
                <a:extLst>
                  <a:ext uri="{FF2B5EF4-FFF2-40B4-BE49-F238E27FC236}">
                    <a16:creationId xmlns:a16="http://schemas.microsoft.com/office/drawing/2014/main" id="{58855189-FEE0-4E84-83FA-C89BA8B6253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0" name="Group 169">
              <a:extLst>
                <a:ext uri="{FF2B5EF4-FFF2-40B4-BE49-F238E27FC236}">
                  <a16:creationId xmlns:a16="http://schemas.microsoft.com/office/drawing/2014/main" id="{09E6132D-2CF6-4A81-96A9-0403D6722F81}"/>
                </a:ext>
              </a:extLst>
            </p:cNvPr>
            <p:cNvGrpSpPr/>
            <p:nvPr/>
          </p:nvGrpSpPr>
          <p:grpSpPr>
            <a:xfrm>
              <a:off x="5717573" y="3287172"/>
              <a:ext cx="353171" cy="367743"/>
              <a:chOff x="11596033" y="4810628"/>
              <a:chExt cx="353171" cy="367743"/>
            </a:xfrm>
          </p:grpSpPr>
          <p:sp>
            <p:nvSpPr>
              <p:cNvPr id="177" name="Teardrop 176">
                <a:extLst>
                  <a:ext uri="{FF2B5EF4-FFF2-40B4-BE49-F238E27FC236}">
                    <a16:creationId xmlns:a16="http://schemas.microsoft.com/office/drawing/2014/main" id="{ADAEB416-D890-4689-B2FE-DD176302FEEA}"/>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8" name="Oval 177">
                <a:extLst>
                  <a:ext uri="{FF2B5EF4-FFF2-40B4-BE49-F238E27FC236}">
                    <a16:creationId xmlns:a16="http://schemas.microsoft.com/office/drawing/2014/main" id="{68BE0C08-CED0-482E-BE09-4FEC5934CCC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1" name="Group 170">
              <a:extLst>
                <a:ext uri="{FF2B5EF4-FFF2-40B4-BE49-F238E27FC236}">
                  <a16:creationId xmlns:a16="http://schemas.microsoft.com/office/drawing/2014/main" id="{31FCF289-32F8-400F-9D99-063365B0B754}"/>
                </a:ext>
              </a:extLst>
            </p:cNvPr>
            <p:cNvGrpSpPr/>
            <p:nvPr/>
          </p:nvGrpSpPr>
          <p:grpSpPr>
            <a:xfrm>
              <a:off x="4121695" y="4418583"/>
              <a:ext cx="353171" cy="367743"/>
              <a:chOff x="11467437" y="1659304"/>
              <a:chExt cx="353171" cy="367743"/>
            </a:xfrm>
          </p:grpSpPr>
          <p:sp>
            <p:nvSpPr>
              <p:cNvPr id="175" name="Teardrop 174">
                <a:extLst>
                  <a:ext uri="{FF2B5EF4-FFF2-40B4-BE49-F238E27FC236}">
                    <a16:creationId xmlns:a16="http://schemas.microsoft.com/office/drawing/2014/main" id="{F7F3FB7B-F9CE-4954-AD4B-346AEEE5CD1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6" name="Oval 175">
                <a:extLst>
                  <a:ext uri="{FF2B5EF4-FFF2-40B4-BE49-F238E27FC236}">
                    <a16:creationId xmlns:a16="http://schemas.microsoft.com/office/drawing/2014/main" id="{FA46F060-1483-4AE9-A30C-35FC736F62B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2" name="Group 171">
              <a:extLst>
                <a:ext uri="{FF2B5EF4-FFF2-40B4-BE49-F238E27FC236}">
                  <a16:creationId xmlns:a16="http://schemas.microsoft.com/office/drawing/2014/main" id="{FA15938F-4612-4B07-B550-0CC72D416FED}"/>
                </a:ext>
              </a:extLst>
            </p:cNvPr>
            <p:cNvGrpSpPr/>
            <p:nvPr/>
          </p:nvGrpSpPr>
          <p:grpSpPr>
            <a:xfrm>
              <a:off x="5462241" y="2553772"/>
              <a:ext cx="353171" cy="367743"/>
              <a:chOff x="11596033" y="4810628"/>
              <a:chExt cx="353171" cy="367743"/>
            </a:xfrm>
          </p:grpSpPr>
          <p:sp>
            <p:nvSpPr>
              <p:cNvPr id="173" name="Teardrop 172">
                <a:extLst>
                  <a:ext uri="{FF2B5EF4-FFF2-40B4-BE49-F238E27FC236}">
                    <a16:creationId xmlns:a16="http://schemas.microsoft.com/office/drawing/2014/main" id="{5FAD4174-9114-4D30-9DD2-3165600FC29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4" name="Oval 173">
                <a:extLst>
                  <a:ext uri="{FF2B5EF4-FFF2-40B4-BE49-F238E27FC236}">
                    <a16:creationId xmlns:a16="http://schemas.microsoft.com/office/drawing/2014/main" id="{95B7F0BA-A0BE-4292-91E1-86A7EDBF8A7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460</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80" y="2376982"/>
            <a:ext cx="1973630" cy="519516"/>
            <a:chOff x="7561947" y="1420807"/>
            <a:chExt cx="2157657" cy="582180"/>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26534" cy="546596"/>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227</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1"/>
            <a:ext cx="1951328" cy="524614"/>
            <a:chOff x="163237" y="2216212"/>
            <a:chExt cx="2132493" cy="587894"/>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164</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519079"/>
            <a:chOff x="3967108" y="128058"/>
            <a:chExt cx="2160980" cy="581692"/>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246</a:t>
              </a: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499667"/>
            <a:chOff x="196508" y="2954636"/>
            <a:chExt cx="2011745" cy="499667"/>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189</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36"/>
            <a:ext cx="1940216" cy="487762"/>
            <a:chOff x="7601382" y="4347538"/>
            <a:chExt cx="2136875" cy="546597"/>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159</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596"/>
            <a:ext cx="1924528" cy="501686"/>
            <a:chOff x="2537520" y="5693765"/>
            <a:chExt cx="2156669" cy="562201"/>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123</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30"/>
            <a:ext cx="1896518" cy="499667"/>
            <a:chOff x="3611471" y="5778045"/>
            <a:chExt cx="2125281" cy="559938"/>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16</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29"/>
            <a:ext cx="1926786" cy="512229"/>
            <a:chOff x="3657078" y="5749658"/>
            <a:chExt cx="2159200" cy="574015"/>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6</a:t>
              </a:r>
            </a:p>
          </p:txBody>
        </p:sp>
      </p:grpSp>
      <p:grpSp>
        <p:nvGrpSpPr>
          <p:cNvPr id="176" name="Group 175">
            <a:extLst>
              <a:ext uri="{FF2B5EF4-FFF2-40B4-BE49-F238E27FC236}">
                <a16:creationId xmlns:a16="http://schemas.microsoft.com/office/drawing/2014/main" id="{CE0CA3A5-D2F9-45DC-8024-655E879D1998}"/>
              </a:ext>
            </a:extLst>
          </p:cNvPr>
          <p:cNvGrpSpPr/>
          <p:nvPr/>
        </p:nvGrpSpPr>
        <p:grpSpPr>
          <a:xfrm>
            <a:off x="2391377" y="1634880"/>
            <a:ext cx="7453310" cy="3882352"/>
            <a:chOff x="3510432" y="1485145"/>
            <a:chExt cx="6864050" cy="3694942"/>
          </a:xfrm>
        </p:grpSpPr>
        <p:pic>
          <p:nvPicPr>
            <p:cNvPr id="177" name="Content Placeholder 4">
              <a:extLst>
                <a:ext uri="{FF2B5EF4-FFF2-40B4-BE49-F238E27FC236}">
                  <a16:creationId xmlns:a16="http://schemas.microsoft.com/office/drawing/2014/main" id="{8D186868-124B-40B7-AA74-2C8E3486B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178" name="Group 177">
              <a:extLst>
                <a:ext uri="{FF2B5EF4-FFF2-40B4-BE49-F238E27FC236}">
                  <a16:creationId xmlns:a16="http://schemas.microsoft.com/office/drawing/2014/main" id="{A0603414-3EA7-4C0C-8953-0E13DF6BAF1B}"/>
                </a:ext>
              </a:extLst>
            </p:cNvPr>
            <p:cNvGrpSpPr/>
            <p:nvPr/>
          </p:nvGrpSpPr>
          <p:grpSpPr>
            <a:xfrm>
              <a:off x="8850070" y="4122189"/>
              <a:ext cx="328711" cy="326368"/>
              <a:chOff x="11467437" y="1659304"/>
              <a:chExt cx="353171" cy="367743"/>
            </a:xfrm>
          </p:grpSpPr>
          <p:sp>
            <p:nvSpPr>
              <p:cNvPr id="206" name="Teardrop 205">
                <a:extLst>
                  <a:ext uri="{FF2B5EF4-FFF2-40B4-BE49-F238E27FC236}">
                    <a16:creationId xmlns:a16="http://schemas.microsoft.com/office/drawing/2014/main" id="{8DA5089C-1364-4AF8-839A-0E337897DB7E}"/>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7" name="Oval 206">
                <a:extLst>
                  <a:ext uri="{FF2B5EF4-FFF2-40B4-BE49-F238E27FC236}">
                    <a16:creationId xmlns:a16="http://schemas.microsoft.com/office/drawing/2014/main" id="{C882A256-D2EE-4FCC-8DBD-CE190C4501A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9" name="Group 178">
              <a:extLst>
                <a:ext uri="{FF2B5EF4-FFF2-40B4-BE49-F238E27FC236}">
                  <a16:creationId xmlns:a16="http://schemas.microsoft.com/office/drawing/2014/main" id="{A6AFCC9A-36AC-4E2D-8422-A875D6CC4007}"/>
                </a:ext>
              </a:extLst>
            </p:cNvPr>
            <p:cNvGrpSpPr/>
            <p:nvPr/>
          </p:nvGrpSpPr>
          <p:grpSpPr>
            <a:xfrm>
              <a:off x="8945255" y="3399579"/>
              <a:ext cx="328711" cy="326368"/>
              <a:chOff x="11596033" y="4810628"/>
              <a:chExt cx="353171" cy="367743"/>
            </a:xfrm>
          </p:grpSpPr>
          <p:sp>
            <p:nvSpPr>
              <p:cNvPr id="204" name="Teardrop 203">
                <a:extLst>
                  <a:ext uri="{FF2B5EF4-FFF2-40B4-BE49-F238E27FC236}">
                    <a16:creationId xmlns:a16="http://schemas.microsoft.com/office/drawing/2014/main" id="{FE998295-415D-4A7B-952A-A73E19C13114}"/>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5" name="Oval 204">
                <a:extLst>
                  <a:ext uri="{FF2B5EF4-FFF2-40B4-BE49-F238E27FC236}">
                    <a16:creationId xmlns:a16="http://schemas.microsoft.com/office/drawing/2014/main" id="{A6765AB0-5C3C-474C-87D7-C5080A21A66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0" name="Group 179">
              <a:extLst>
                <a:ext uri="{FF2B5EF4-FFF2-40B4-BE49-F238E27FC236}">
                  <a16:creationId xmlns:a16="http://schemas.microsoft.com/office/drawing/2014/main" id="{D28F7054-ECFE-4659-AEC6-B7261BF9549B}"/>
                </a:ext>
              </a:extLst>
            </p:cNvPr>
            <p:cNvGrpSpPr/>
            <p:nvPr/>
          </p:nvGrpSpPr>
          <p:grpSpPr>
            <a:xfrm>
              <a:off x="8431177" y="2313656"/>
              <a:ext cx="328711" cy="326368"/>
              <a:chOff x="11596033" y="4810628"/>
              <a:chExt cx="353171" cy="367743"/>
            </a:xfrm>
          </p:grpSpPr>
          <p:sp>
            <p:nvSpPr>
              <p:cNvPr id="202" name="Teardrop 201">
                <a:extLst>
                  <a:ext uri="{FF2B5EF4-FFF2-40B4-BE49-F238E27FC236}">
                    <a16:creationId xmlns:a16="http://schemas.microsoft.com/office/drawing/2014/main" id="{70DFB87F-6A85-47E5-8C89-0724D48F6A79}"/>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3" name="Oval 202">
                <a:extLst>
                  <a:ext uri="{FF2B5EF4-FFF2-40B4-BE49-F238E27FC236}">
                    <a16:creationId xmlns:a16="http://schemas.microsoft.com/office/drawing/2014/main" id="{44A8EBA5-0ED3-4A0D-B041-2138548FAD4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1" name="Group 180">
              <a:extLst>
                <a:ext uri="{FF2B5EF4-FFF2-40B4-BE49-F238E27FC236}">
                  <a16:creationId xmlns:a16="http://schemas.microsoft.com/office/drawing/2014/main" id="{339B22F0-F16F-49AC-9481-B430A7752F7B}"/>
                </a:ext>
              </a:extLst>
            </p:cNvPr>
            <p:cNvGrpSpPr/>
            <p:nvPr/>
          </p:nvGrpSpPr>
          <p:grpSpPr>
            <a:xfrm>
              <a:off x="8704156" y="3037189"/>
              <a:ext cx="328711" cy="326368"/>
              <a:chOff x="11596033" y="4810628"/>
              <a:chExt cx="353171" cy="367743"/>
            </a:xfrm>
          </p:grpSpPr>
          <p:sp>
            <p:nvSpPr>
              <p:cNvPr id="200" name="Teardrop 199">
                <a:extLst>
                  <a:ext uri="{FF2B5EF4-FFF2-40B4-BE49-F238E27FC236}">
                    <a16:creationId xmlns:a16="http://schemas.microsoft.com/office/drawing/2014/main" id="{23C642C1-0C7E-4FCA-AC36-5DAE5715C7E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1" name="Oval 200">
                <a:extLst>
                  <a:ext uri="{FF2B5EF4-FFF2-40B4-BE49-F238E27FC236}">
                    <a16:creationId xmlns:a16="http://schemas.microsoft.com/office/drawing/2014/main" id="{78C00C4F-CCA4-43FB-B821-59A7E5E766D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2" name="Group 181">
              <a:extLst>
                <a:ext uri="{FF2B5EF4-FFF2-40B4-BE49-F238E27FC236}">
                  <a16:creationId xmlns:a16="http://schemas.microsoft.com/office/drawing/2014/main" id="{96D2C075-AE3D-40EF-946E-B5F1AF8302B0}"/>
                </a:ext>
              </a:extLst>
            </p:cNvPr>
            <p:cNvGrpSpPr/>
            <p:nvPr/>
          </p:nvGrpSpPr>
          <p:grpSpPr>
            <a:xfrm>
              <a:off x="8442613" y="3621429"/>
              <a:ext cx="328711" cy="326368"/>
              <a:chOff x="11596033" y="4810628"/>
              <a:chExt cx="353171" cy="367743"/>
            </a:xfrm>
          </p:grpSpPr>
          <p:sp>
            <p:nvSpPr>
              <p:cNvPr id="198" name="Teardrop 197">
                <a:extLst>
                  <a:ext uri="{FF2B5EF4-FFF2-40B4-BE49-F238E27FC236}">
                    <a16:creationId xmlns:a16="http://schemas.microsoft.com/office/drawing/2014/main" id="{884FDA7A-9B9B-412C-9176-84E2F167FB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9" name="Oval 198">
                <a:extLst>
                  <a:ext uri="{FF2B5EF4-FFF2-40B4-BE49-F238E27FC236}">
                    <a16:creationId xmlns:a16="http://schemas.microsoft.com/office/drawing/2014/main" id="{D8C29EAD-28A2-4065-AC59-A901C92E1EB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3" name="Group 182">
              <a:extLst>
                <a:ext uri="{FF2B5EF4-FFF2-40B4-BE49-F238E27FC236}">
                  <a16:creationId xmlns:a16="http://schemas.microsoft.com/office/drawing/2014/main" id="{D9993CA8-0A58-49F5-8BB8-564AB6E514D1}"/>
                </a:ext>
              </a:extLst>
            </p:cNvPr>
            <p:cNvGrpSpPr/>
            <p:nvPr/>
          </p:nvGrpSpPr>
          <p:grpSpPr>
            <a:xfrm>
              <a:off x="8217916" y="3223051"/>
              <a:ext cx="328711" cy="326368"/>
              <a:chOff x="11596033" y="4810628"/>
              <a:chExt cx="353171" cy="367743"/>
            </a:xfrm>
          </p:grpSpPr>
          <p:sp>
            <p:nvSpPr>
              <p:cNvPr id="196" name="Teardrop 195">
                <a:extLst>
                  <a:ext uri="{FF2B5EF4-FFF2-40B4-BE49-F238E27FC236}">
                    <a16:creationId xmlns:a16="http://schemas.microsoft.com/office/drawing/2014/main" id="{77549A6B-D9A5-45C8-B360-378FFD339177}"/>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7" name="Oval 196">
                <a:extLst>
                  <a:ext uri="{FF2B5EF4-FFF2-40B4-BE49-F238E27FC236}">
                    <a16:creationId xmlns:a16="http://schemas.microsoft.com/office/drawing/2014/main" id="{52F9CF86-47AE-495F-B481-71B4BCD1F4A3}"/>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4" name="Group 183">
              <a:extLst>
                <a:ext uri="{FF2B5EF4-FFF2-40B4-BE49-F238E27FC236}">
                  <a16:creationId xmlns:a16="http://schemas.microsoft.com/office/drawing/2014/main" id="{49C8B54C-0A26-4925-ABBC-E957E1F73B1C}"/>
                </a:ext>
              </a:extLst>
            </p:cNvPr>
            <p:cNvGrpSpPr/>
            <p:nvPr/>
          </p:nvGrpSpPr>
          <p:grpSpPr>
            <a:xfrm>
              <a:off x="7978796" y="2735153"/>
              <a:ext cx="328711" cy="326368"/>
              <a:chOff x="11596033" y="4810628"/>
              <a:chExt cx="353171" cy="367743"/>
            </a:xfrm>
          </p:grpSpPr>
          <p:sp>
            <p:nvSpPr>
              <p:cNvPr id="194" name="Teardrop 193">
                <a:extLst>
                  <a:ext uri="{FF2B5EF4-FFF2-40B4-BE49-F238E27FC236}">
                    <a16:creationId xmlns:a16="http://schemas.microsoft.com/office/drawing/2014/main" id="{887AB993-0557-490D-932C-2FFA8CE66EC6}"/>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5" name="Oval 194">
                <a:extLst>
                  <a:ext uri="{FF2B5EF4-FFF2-40B4-BE49-F238E27FC236}">
                    <a16:creationId xmlns:a16="http://schemas.microsoft.com/office/drawing/2014/main" id="{DB9927E3-B4F7-4624-8F91-EEF619D2022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5" name="Group 184">
              <a:extLst>
                <a:ext uri="{FF2B5EF4-FFF2-40B4-BE49-F238E27FC236}">
                  <a16:creationId xmlns:a16="http://schemas.microsoft.com/office/drawing/2014/main" id="{456C99CA-B443-4230-98ED-F70CF52D20DA}"/>
                </a:ext>
              </a:extLst>
            </p:cNvPr>
            <p:cNvGrpSpPr/>
            <p:nvPr/>
          </p:nvGrpSpPr>
          <p:grpSpPr>
            <a:xfrm>
              <a:off x="7740343" y="3345504"/>
              <a:ext cx="328711" cy="326368"/>
              <a:chOff x="11596033" y="4810628"/>
              <a:chExt cx="353171" cy="367743"/>
            </a:xfrm>
          </p:grpSpPr>
          <p:sp>
            <p:nvSpPr>
              <p:cNvPr id="192" name="Teardrop 191">
                <a:extLst>
                  <a:ext uri="{FF2B5EF4-FFF2-40B4-BE49-F238E27FC236}">
                    <a16:creationId xmlns:a16="http://schemas.microsoft.com/office/drawing/2014/main" id="{84079C55-2DFD-44DA-9EF8-C6FC5F85A8E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911E4789-8516-4224-9DF5-A9931B367B1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6" name="Group 185">
              <a:extLst>
                <a:ext uri="{FF2B5EF4-FFF2-40B4-BE49-F238E27FC236}">
                  <a16:creationId xmlns:a16="http://schemas.microsoft.com/office/drawing/2014/main" id="{D21C8068-A48D-47F8-9C86-EEB74E9BC256}"/>
                </a:ext>
              </a:extLst>
            </p:cNvPr>
            <p:cNvGrpSpPr/>
            <p:nvPr/>
          </p:nvGrpSpPr>
          <p:grpSpPr>
            <a:xfrm>
              <a:off x="9594664" y="2150471"/>
              <a:ext cx="328711" cy="326369"/>
              <a:chOff x="11596033" y="4810628"/>
              <a:chExt cx="353171" cy="367744"/>
            </a:xfrm>
          </p:grpSpPr>
          <p:sp>
            <p:nvSpPr>
              <p:cNvPr id="190" name="Teardrop 189">
                <a:extLst>
                  <a:ext uri="{FF2B5EF4-FFF2-40B4-BE49-F238E27FC236}">
                    <a16:creationId xmlns:a16="http://schemas.microsoft.com/office/drawing/2014/main" id="{02AB2BC7-BA91-43C2-A238-2011857C17E8}"/>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1" name="Oval 190">
                <a:extLst>
                  <a:ext uri="{FF2B5EF4-FFF2-40B4-BE49-F238E27FC236}">
                    <a16:creationId xmlns:a16="http://schemas.microsoft.com/office/drawing/2014/main" id="{648EC6BE-C257-4D6E-90A1-8200DC103B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7" name="Group 186">
              <a:extLst>
                <a:ext uri="{FF2B5EF4-FFF2-40B4-BE49-F238E27FC236}">
                  <a16:creationId xmlns:a16="http://schemas.microsoft.com/office/drawing/2014/main" id="{CBDC89E8-4A23-416A-879F-17735B993CF9}"/>
                </a:ext>
              </a:extLst>
            </p:cNvPr>
            <p:cNvGrpSpPr/>
            <p:nvPr/>
          </p:nvGrpSpPr>
          <p:grpSpPr>
            <a:xfrm>
              <a:off x="6697995" y="1927873"/>
              <a:ext cx="353171" cy="367743"/>
              <a:chOff x="11596033" y="4810628"/>
              <a:chExt cx="353171" cy="367743"/>
            </a:xfrm>
          </p:grpSpPr>
          <p:sp>
            <p:nvSpPr>
              <p:cNvPr id="188" name="Teardrop 187">
                <a:extLst>
                  <a:ext uri="{FF2B5EF4-FFF2-40B4-BE49-F238E27FC236}">
                    <a16:creationId xmlns:a16="http://schemas.microsoft.com/office/drawing/2014/main" id="{E9A8D9C4-3308-4EDE-AA0A-7ED870A0CCBC}"/>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Oval 188">
                <a:extLst>
                  <a:ext uri="{FF2B5EF4-FFF2-40B4-BE49-F238E27FC236}">
                    <a16:creationId xmlns:a16="http://schemas.microsoft.com/office/drawing/2014/main" id="{D522EF57-50AB-4FC0-B813-BE77E5D6966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5"/>
            <a:ext cx="1909086" cy="525849"/>
            <a:chOff x="8532994" y="5418493"/>
            <a:chExt cx="2139364" cy="589278"/>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59</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77"/>
            <a:ext cx="1940216" cy="487762"/>
            <a:chOff x="7601382" y="4347538"/>
            <a:chExt cx="2136875" cy="546597"/>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115</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7"/>
            <a:ext cx="1902953" cy="524617"/>
            <a:chOff x="258316" y="2428117"/>
            <a:chExt cx="2132492" cy="587898"/>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45</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59"/>
            <a:ext cx="1928374" cy="519079"/>
            <a:chOff x="229829" y="3149967"/>
            <a:chExt cx="2160980" cy="58169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32</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a:solidFill>
                    <a:schemeClr val="tx2"/>
                  </a:solidFill>
                  <a:latin typeface="Verdana" pitchFamily="34" charset="0"/>
                  <a:ea typeface="Verdana" pitchFamily="34" charset="0"/>
                </a:rPr>
                <a:t>41</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05"/>
            <a:ext cx="1906864" cy="487762"/>
            <a:chOff x="253131" y="4528831"/>
            <a:chExt cx="2136875" cy="546597"/>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21</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36</a:t>
              </a:r>
            </a:p>
          </p:txBody>
        </p:sp>
      </p:grpSp>
      <p:grpSp>
        <p:nvGrpSpPr>
          <p:cNvPr id="160" name="Group 159">
            <a:extLst>
              <a:ext uri="{FF2B5EF4-FFF2-40B4-BE49-F238E27FC236}">
                <a16:creationId xmlns:a16="http://schemas.microsoft.com/office/drawing/2014/main" id="{0C1EC7D1-FE33-4DEE-91C5-58AE19D3BE47}"/>
              </a:ext>
            </a:extLst>
          </p:cNvPr>
          <p:cNvGrpSpPr/>
          <p:nvPr/>
        </p:nvGrpSpPr>
        <p:grpSpPr>
          <a:xfrm>
            <a:off x="2591420" y="1553925"/>
            <a:ext cx="8247292" cy="4043518"/>
            <a:chOff x="3664571" y="1477098"/>
            <a:chExt cx="9746157" cy="5300183"/>
          </a:xfrm>
        </p:grpSpPr>
        <p:pic>
          <p:nvPicPr>
            <p:cNvPr id="161" name="Content Placeholder 3">
              <a:extLst>
                <a:ext uri="{FF2B5EF4-FFF2-40B4-BE49-F238E27FC236}">
                  <a16:creationId xmlns:a16="http://schemas.microsoft.com/office/drawing/2014/main" id="{028693F2-D010-4D90-BDF1-2A8D8B731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2" name="Group 161">
              <a:extLst>
                <a:ext uri="{FF2B5EF4-FFF2-40B4-BE49-F238E27FC236}">
                  <a16:creationId xmlns:a16="http://schemas.microsoft.com/office/drawing/2014/main" id="{F7E366E0-F14F-402A-AF5B-C73C5ABBBFF0}"/>
                </a:ext>
              </a:extLst>
            </p:cNvPr>
            <p:cNvGrpSpPr/>
            <p:nvPr/>
          </p:nvGrpSpPr>
          <p:grpSpPr>
            <a:xfrm>
              <a:off x="4985792" y="2851724"/>
              <a:ext cx="342805" cy="361498"/>
              <a:chOff x="11596033" y="4810628"/>
              <a:chExt cx="353171" cy="367743"/>
            </a:xfrm>
          </p:grpSpPr>
          <p:sp>
            <p:nvSpPr>
              <p:cNvPr id="178" name="Teardrop 177">
                <a:extLst>
                  <a:ext uri="{FF2B5EF4-FFF2-40B4-BE49-F238E27FC236}">
                    <a16:creationId xmlns:a16="http://schemas.microsoft.com/office/drawing/2014/main" id="{0A339A7E-91CB-42E5-9DF5-2E78D288366E}"/>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9" name="Oval 178">
                <a:extLst>
                  <a:ext uri="{FF2B5EF4-FFF2-40B4-BE49-F238E27FC236}">
                    <a16:creationId xmlns:a16="http://schemas.microsoft.com/office/drawing/2014/main" id="{DFB4E616-AB84-4908-AACE-462E5E58C56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3" name="Group 162">
              <a:extLst>
                <a:ext uri="{FF2B5EF4-FFF2-40B4-BE49-F238E27FC236}">
                  <a16:creationId xmlns:a16="http://schemas.microsoft.com/office/drawing/2014/main" id="{C98A08BC-CB12-45B5-A716-075F90DDFF48}"/>
                </a:ext>
              </a:extLst>
            </p:cNvPr>
            <p:cNvGrpSpPr/>
            <p:nvPr/>
          </p:nvGrpSpPr>
          <p:grpSpPr>
            <a:xfrm>
              <a:off x="4727588" y="3358204"/>
              <a:ext cx="353171" cy="367743"/>
              <a:chOff x="11596033" y="4810628"/>
              <a:chExt cx="353171" cy="367743"/>
            </a:xfrm>
          </p:grpSpPr>
          <p:sp>
            <p:nvSpPr>
              <p:cNvPr id="176" name="Teardrop 175">
                <a:extLst>
                  <a:ext uri="{FF2B5EF4-FFF2-40B4-BE49-F238E27FC236}">
                    <a16:creationId xmlns:a16="http://schemas.microsoft.com/office/drawing/2014/main" id="{06B487B8-3062-4E14-B7D6-711951F0E60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7" name="Oval 176">
                <a:extLst>
                  <a:ext uri="{FF2B5EF4-FFF2-40B4-BE49-F238E27FC236}">
                    <a16:creationId xmlns:a16="http://schemas.microsoft.com/office/drawing/2014/main" id="{231B7894-19F3-4589-88DE-F2276708037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4" name="Group 163">
              <a:extLst>
                <a:ext uri="{FF2B5EF4-FFF2-40B4-BE49-F238E27FC236}">
                  <a16:creationId xmlns:a16="http://schemas.microsoft.com/office/drawing/2014/main" id="{9E778428-66B1-46E6-A496-AC9929585BF7}"/>
                </a:ext>
              </a:extLst>
            </p:cNvPr>
            <p:cNvGrpSpPr/>
            <p:nvPr/>
          </p:nvGrpSpPr>
          <p:grpSpPr>
            <a:xfrm>
              <a:off x="5488165" y="3907926"/>
              <a:ext cx="353171" cy="367743"/>
              <a:chOff x="11596033" y="4810628"/>
              <a:chExt cx="353171" cy="367743"/>
            </a:xfrm>
          </p:grpSpPr>
          <p:sp>
            <p:nvSpPr>
              <p:cNvPr id="174" name="Teardrop 173">
                <a:extLst>
                  <a:ext uri="{FF2B5EF4-FFF2-40B4-BE49-F238E27FC236}">
                    <a16:creationId xmlns:a16="http://schemas.microsoft.com/office/drawing/2014/main" id="{888F9740-7EA5-4E15-9D2A-02315407960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9D241F09-5F75-47DC-B8A2-322103815B0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5" name="Group 164">
              <a:extLst>
                <a:ext uri="{FF2B5EF4-FFF2-40B4-BE49-F238E27FC236}">
                  <a16:creationId xmlns:a16="http://schemas.microsoft.com/office/drawing/2014/main" id="{C040D8BF-D0AE-4B78-BE6A-658C13A9159C}"/>
                </a:ext>
              </a:extLst>
            </p:cNvPr>
            <p:cNvGrpSpPr/>
            <p:nvPr/>
          </p:nvGrpSpPr>
          <p:grpSpPr>
            <a:xfrm>
              <a:off x="5717573" y="3287172"/>
              <a:ext cx="353171" cy="367743"/>
              <a:chOff x="11596033" y="4810628"/>
              <a:chExt cx="353171" cy="367743"/>
            </a:xfrm>
          </p:grpSpPr>
          <p:sp>
            <p:nvSpPr>
              <p:cNvPr id="172" name="Teardrop 171">
                <a:extLst>
                  <a:ext uri="{FF2B5EF4-FFF2-40B4-BE49-F238E27FC236}">
                    <a16:creationId xmlns:a16="http://schemas.microsoft.com/office/drawing/2014/main" id="{9632586C-0B5C-465B-8EC7-F474748C0981}"/>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3" name="Oval 172">
                <a:extLst>
                  <a:ext uri="{FF2B5EF4-FFF2-40B4-BE49-F238E27FC236}">
                    <a16:creationId xmlns:a16="http://schemas.microsoft.com/office/drawing/2014/main" id="{5D12CEBA-8223-4D12-8A6E-7D6C0E101CD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6" name="Group 165">
              <a:extLst>
                <a:ext uri="{FF2B5EF4-FFF2-40B4-BE49-F238E27FC236}">
                  <a16:creationId xmlns:a16="http://schemas.microsoft.com/office/drawing/2014/main" id="{AFB84266-66AA-4DC4-86BC-00B497F99F58}"/>
                </a:ext>
              </a:extLst>
            </p:cNvPr>
            <p:cNvGrpSpPr/>
            <p:nvPr/>
          </p:nvGrpSpPr>
          <p:grpSpPr>
            <a:xfrm>
              <a:off x="4121695" y="4418583"/>
              <a:ext cx="353171" cy="367743"/>
              <a:chOff x="11467437" y="1659304"/>
              <a:chExt cx="353171" cy="367743"/>
            </a:xfrm>
          </p:grpSpPr>
          <p:sp>
            <p:nvSpPr>
              <p:cNvPr id="170" name="Teardrop 169">
                <a:extLst>
                  <a:ext uri="{FF2B5EF4-FFF2-40B4-BE49-F238E27FC236}">
                    <a16:creationId xmlns:a16="http://schemas.microsoft.com/office/drawing/2014/main" id="{ADBDB262-668B-4FD9-9BBC-8CE4636B125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1" name="Oval 170">
                <a:extLst>
                  <a:ext uri="{FF2B5EF4-FFF2-40B4-BE49-F238E27FC236}">
                    <a16:creationId xmlns:a16="http://schemas.microsoft.com/office/drawing/2014/main" id="{EAD25D7C-AE6D-4CE5-B4A6-79ACE653E37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0F896D1E-34A8-4147-875E-D9E920608022}"/>
                </a:ext>
              </a:extLst>
            </p:cNvPr>
            <p:cNvGrpSpPr/>
            <p:nvPr/>
          </p:nvGrpSpPr>
          <p:grpSpPr>
            <a:xfrm>
              <a:off x="5462241" y="2553772"/>
              <a:ext cx="353171" cy="367743"/>
              <a:chOff x="11596033" y="4810628"/>
              <a:chExt cx="353171" cy="367743"/>
            </a:xfrm>
          </p:grpSpPr>
          <p:sp>
            <p:nvSpPr>
              <p:cNvPr id="168" name="Teardrop 167">
                <a:extLst>
                  <a:ext uri="{FF2B5EF4-FFF2-40B4-BE49-F238E27FC236}">
                    <a16:creationId xmlns:a16="http://schemas.microsoft.com/office/drawing/2014/main" id="{C4A58BC6-E3ED-4E88-9781-64E2C1E66573}"/>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9" name="Oval 168">
                <a:extLst>
                  <a:ext uri="{FF2B5EF4-FFF2-40B4-BE49-F238E27FC236}">
                    <a16:creationId xmlns:a16="http://schemas.microsoft.com/office/drawing/2014/main" id="{1FBABD18-7B2B-4FFF-9908-FB00199C436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19</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2</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Teardrop 188">
            <a:extLst>
              <a:ext uri="{FF2B5EF4-FFF2-40B4-BE49-F238E27FC236}">
                <a16:creationId xmlns:a16="http://schemas.microsoft.com/office/drawing/2014/main" id="{25EDF46D-A538-4104-8FE5-A64947ECF97B}"/>
              </a:ext>
            </a:extLst>
          </p:cNvPr>
          <p:cNvSpPr/>
          <p:nvPr/>
        </p:nvSpPr>
        <p:spPr>
          <a:xfrm rot="8222429">
            <a:off x="5151959" y="1919559"/>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5239267" y="1976507"/>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a:solidFill>
                  <a:schemeClr val="tx2"/>
                </a:solidFill>
                <a:latin typeface="Verdana" pitchFamily="34" charset="0"/>
                <a:ea typeface="Verdana" pitchFamily="34" charset="0"/>
              </a:rPr>
              <a:t>28</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JUNI 2020</a:t>
            </a:r>
          </a:p>
        </p:txBody>
      </p:sp>
      <p:graphicFrame>
        <p:nvGraphicFramePr>
          <p:cNvPr id="2" name="Table 1">
            <a:extLst>
              <a:ext uri="{FF2B5EF4-FFF2-40B4-BE49-F238E27FC236}">
                <a16:creationId xmlns:a16="http://schemas.microsoft.com/office/drawing/2014/main" id="{78F2F8AF-79D9-4E25-910F-5F78B13BA6D7}"/>
              </a:ext>
            </a:extLst>
          </p:cNvPr>
          <p:cNvGraphicFramePr>
            <a:graphicFrameLocks noGrp="1"/>
          </p:cNvGraphicFramePr>
          <p:nvPr>
            <p:extLst>
              <p:ext uri="{D42A27DB-BD31-4B8C-83A1-F6EECF244321}">
                <p14:modId xmlns:p14="http://schemas.microsoft.com/office/powerpoint/2010/main" val="1168800860"/>
              </p:ext>
            </p:extLst>
          </p:nvPr>
        </p:nvGraphicFramePr>
        <p:xfrm>
          <a:off x="1497495" y="1245704"/>
          <a:ext cx="9369287" cy="5398003"/>
        </p:xfrm>
        <a:graphic>
          <a:graphicData uri="http://schemas.openxmlformats.org/drawingml/2006/table">
            <a:tbl>
              <a:tblPr firstRow="1" firstCol="1" bandRow="1">
                <a:tableStyleId>{9DCAF9ED-07DC-4A11-8D7F-57B35C25682E}</a:tableStyleId>
              </a:tblPr>
              <a:tblGrid>
                <a:gridCol w="787205">
                  <a:extLst>
                    <a:ext uri="{9D8B030D-6E8A-4147-A177-3AD203B41FA5}">
                      <a16:colId xmlns:a16="http://schemas.microsoft.com/office/drawing/2014/main" val="1047606530"/>
                    </a:ext>
                  </a:extLst>
                </a:gridCol>
                <a:gridCol w="5906612">
                  <a:extLst>
                    <a:ext uri="{9D8B030D-6E8A-4147-A177-3AD203B41FA5}">
                      <a16:colId xmlns:a16="http://schemas.microsoft.com/office/drawing/2014/main" val="3306575705"/>
                    </a:ext>
                  </a:extLst>
                </a:gridCol>
                <a:gridCol w="1337735">
                  <a:extLst>
                    <a:ext uri="{9D8B030D-6E8A-4147-A177-3AD203B41FA5}">
                      <a16:colId xmlns:a16="http://schemas.microsoft.com/office/drawing/2014/main" val="1052932910"/>
                    </a:ext>
                  </a:extLst>
                </a:gridCol>
                <a:gridCol w="1337735">
                  <a:extLst>
                    <a:ext uri="{9D8B030D-6E8A-4147-A177-3AD203B41FA5}">
                      <a16:colId xmlns:a16="http://schemas.microsoft.com/office/drawing/2014/main" val="690137379"/>
                    </a:ext>
                  </a:extLst>
                </a:gridCol>
              </a:tblGrid>
              <a:tr h="453432">
                <a:tc>
                  <a:txBody>
                    <a:bodyPr/>
                    <a:lstStyle/>
                    <a:p>
                      <a:pPr algn="ctr" fontAlgn="ctr"/>
                      <a:r>
                        <a:rPr lang="en-ID" sz="2000" u="none" strike="noStrike">
                          <a:effectLst/>
                          <a:latin typeface="Tw Cen MT" panose="020B0602020104020603" pitchFamily="34" charset="0"/>
                        </a:rPr>
                        <a:t>NO</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dirty="0">
                          <a:effectLst/>
                          <a:latin typeface="Tw Cen MT" panose="020B0602020104020603" pitchFamily="34" charset="0"/>
                        </a:rPr>
                        <a:t>DIAGNOSA</a:t>
                      </a:r>
                      <a:endParaRPr lang="en-ID" sz="20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dirty="0">
                          <a:effectLst/>
                          <a:latin typeface="Tw Cen MT" panose="020B0602020104020603" pitchFamily="34" charset="0"/>
                        </a:rPr>
                        <a:t>KODE</a:t>
                      </a:r>
                      <a:endParaRPr lang="en-ID" sz="20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dirty="0">
                          <a:effectLst/>
                          <a:latin typeface="Tw Cen MT" panose="020B0602020104020603" pitchFamily="34" charset="0"/>
                        </a:rPr>
                        <a:t>JUMLAH</a:t>
                      </a:r>
                      <a:endParaRPr lang="en-ID" sz="20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91705807"/>
                  </a:ext>
                </a:extLst>
              </a:tr>
              <a:tr h="431841">
                <a:tc>
                  <a:txBody>
                    <a:bodyPr/>
                    <a:lstStyle/>
                    <a:p>
                      <a:pPr algn="ctr" fontAlgn="ctr"/>
                      <a:r>
                        <a:rPr lang="en-ID" sz="2000" u="none" strike="noStrike">
                          <a:effectLst/>
                          <a:latin typeface="Tw Cen MT" panose="020B0602020104020603" pitchFamily="34" charset="0"/>
                        </a:rPr>
                        <a:t>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dirty="0" err="1">
                          <a:effectLst/>
                          <a:latin typeface="Tw Cen MT" panose="020B0602020104020603" pitchFamily="34" charset="0"/>
                        </a:rPr>
                        <a:t>Skizofrenia</a:t>
                      </a:r>
                      <a:r>
                        <a:rPr lang="en-ID" sz="2000" u="none" strike="noStrike" dirty="0">
                          <a:effectLst/>
                          <a:latin typeface="Tw Cen MT" panose="020B0602020104020603" pitchFamily="34" charset="0"/>
                        </a:rPr>
                        <a:t> </a:t>
                      </a:r>
                      <a:r>
                        <a:rPr lang="en-ID" sz="2000" u="none" strike="noStrike" dirty="0" err="1">
                          <a:effectLst/>
                          <a:latin typeface="Tw Cen MT" panose="020B0602020104020603" pitchFamily="34" charset="0"/>
                        </a:rPr>
                        <a:t>tak</a:t>
                      </a:r>
                      <a:r>
                        <a:rPr lang="en-ID" sz="2000" u="none" strike="noStrike" dirty="0">
                          <a:effectLst/>
                          <a:latin typeface="Tw Cen MT" panose="020B0602020104020603" pitchFamily="34" charset="0"/>
                        </a:rPr>
                        <a:t> </a:t>
                      </a:r>
                      <a:r>
                        <a:rPr lang="en-ID" sz="2000" u="none" strike="noStrike" dirty="0" err="1">
                          <a:effectLst/>
                          <a:latin typeface="Tw Cen MT" panose="020B0602020104020603" pitchFamily="34" charset="0"/>
                        </a:rPr>
                        <a:t>terinci</a:t>
                      </a:r>
                      <a:endParaRPr lang="en-ID"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6083</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885405777"/>
                  </a:ext>
                </a:extLst>
              </a:tr>
              <a:tr h="410248">
                <a:tc>
                  <a:txBody>
                    <a:bodyPr/>
                    <a:lstStyle/>
                    <a:p>
                      <a:pPr algn="ctr" fontAlgn="ctr"/>
                      <a:r>
                        <a:rPr lang="en-ID" sz="2000" u="none" strike="noStrike">
                          <a:effectLst/>
                          <a:latin typeface="Tw Cen MT" panose="020B0602020104020603" pitchFamily="34" charset="0"/>
                        </a:rPr>
                        <a:t>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dirty="0" err="1">
                          <a:effectLst/>
                          <a:latin typeface="Tw Cen MT" panose="020B0602020104020603" pitchFamily="34" charset="0"/>
                        </a:rPr>
                        <a:t>Skizofrenia</a:t>
                      </a:r>
                      <a:r>
                        <a:rPr lang="en-ID" sz="2000" u="none" strike="noStrike" dirty="0">
                          <a:effectLst/>
                          <a:latin typeface="Tw Cen MT" panose="020B0602020104020603" pitchFamily="34" charset="0"/>
                        </a:rPr>
                        <a:t> residual</a:t>
                      </a:r>
                      <a:endParaRPr lang="en-ID"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F20.5</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2051</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08584968"/>
                  </a:ext>
                </a:extLst>
              </a:tr>
              <a:tr h="410248">
                <a:tc>
                  <a:txBody>
                    <a:bodyPr/>
                    <a:lstStyle/>
                    <a:p>
                      <a:pPr algn="ctr" fontAlgn="ctr"/>
                      <a:r>
                        <a:rPr lang="en-ID" sz="2000" u="none" strike="noStrike">
                          <a:effectLst/>
                          <a:latin typeface="Tw Cen MT" panose="020B0602020104020603" pitchFamily="34" charset="0"/>
                        </a:rPr>
                        <a:t>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paranoid</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1551</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40841783"/>
                  </a:ext>
                </a:extLst>
              </a:tr>
              <a:tr h="820497">
                <a:tc>
                  <a:txBody>
                    <a:bodyPr/>
                    <a:lstStyle/>
                    <a:p>
                      <a:pPr algn="ctr" fontAlgn="ctr"/>
                      <a:r>
                        <a:rPr lang="en-ID" sz="2000" u="none" strike="noStrike">
                          <a:effectLst/>
                          <a:latin typeface="Tw Cen MT" panose="020B0602020104020603" pitchFamily="34" charset="0"/>
                        </a:rPr>
                        <a:t>4</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mental akibat kerusakan &amp; disfungsi otak &amp; penyakit fisik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F06.8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1168</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13917859"/>
                  </a:ext>
                </a:extLst>
              </a:tr>
              <a:tr h="410248">
                <a:tc>
                  <a:txBody>
                    <a:bodyPr/>
                    <a:lstStyle/>
                    <a:p>
                      <a:pPr algn="ctr" fontAlgn="ctr"/>
                      <a:r>
                        <a:rPr lang="en-ID" sz="2000" u="none" strike="noStrike">
                          <a:effectLst/>
                          <a:latin typeface="Tw Cen MT" panose="020B0602020104020603" pitchFamily="34" charset="0"/>
                        </a:rPr>
                        <a:t>5</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1097</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80444511"/>
                  </a:ext>
                </a:extLst>
              </a:tr>
              <a:tr h="410248">
                <a:tc>
                  <a:txBody>
                    <a:bodyPr/>
                    <a:lstStyle/>
                    <a:p>
                      <a:pPr algn="ctr" fontAlgn="ctr"/>
                      <a:r>
                        <a:rPr lang="en-ID" sz="2000" u="none" strike="noStrike">
                          <a:effectLst/>
                          <a:latin typeface="Tw Cen MT" panose="020B0602020104020603" pitchFamily="34" charset="0"/>
                        </a:rPr>
                        <a:t>6</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depresif</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884</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582320940"/>
                  </a:ext>
                </a:extLst>
              </a:tr>
              <a:tr h="410248">
                <a:tc>
                  <a:txBody>
                    <a:bodyPr/>
                    <a:lstStyle/>
                    <a:p>
                      <a:pPr algn="ctr" fontAlgn="ctr"/>
                      <a:r>
                        <a:rPr lang="en-ID" sz="2000" u="none" strike="noStrike">
                          <a:effectLst/>
                          <a:latin typeface="Tw Cen MT" panose="020B0602020104020603" pitchFamily="34" charset="0"/>
                        </a:rPr>
                        <a:t>7</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 kini dalam remisi</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F31.7</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728</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17236652"/>
                  </a:ext>
                </a:extLst>
              </a:tr>
              <a:tr h="410248">
                <a:tc>
                  <a:txBody>
                    <a:bodyPr/>
                    <a:lstStyle/>
                    <a:p>
                      <a:pPr algn="ctr" fontAlgn="ctr"/>
                      <a:r>
                        <a:rPr lang="en-ID" sz="2000" u="none" strike="noStrike">
                          <a:effectLst/>
                          <a:latin typeface="Tw Cen MT" panose="020B0602020104020603" pitchFamily="34" charset="0"/>
                        </a:rPr>
                        <a:t>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manik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469</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36441045"/>
                  </a:ext>
                </a:extLst>
              </a:tr>
              <a:tr h="410248">
                <a:tc>
                  <a:txBody>
                    <a:bodyPr/>
                    <a:lstStyle/>
                    <a:p>
                      <a:pPr algn="ctr" fontAlgn="ctr"/>
                      <a:r>
                        <a:rPr lang="en-ID" sz="2000" u="none" strike="noStrike">
                          <a:effectLst/>
                          <a:latin typeface="Tw Cen MT" panose="020B0602020104020603" pitchFamily="34" charset="0"/>
                        </a:rPr>
                        <a:t>9</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a:t>
                      </a:r>
                      <a:endParaRPr lang="en-ID"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274</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820481524"/>
                  </a:ext>
                </a:extLst>
              </a:tr>
              <a:tr h="820497">
                <a:tc>
                  <a:txBody>
                    <a:bodyPr/>
                    <a:lstStyle/>
                    <a:p>
                      <a:pPr algn="ctr" fontAlgn="ctr"/>
                      <a:r>
                        <a:rPr lang="en-ID" sz="2000" u="none" strike="noStrike">
                          <a:effectLst/>
                          <a:latin typeface="Tw Cen MT" panose="020B0602020104020603" pitchFamily="34" charset="0"/>
                        </a:rPr>
                        <a:t>10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 episode kini manik dengan gejala psikotik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dirty="0">
                          <a:effectLst/>
                          <a:latin typeface="Tw Cen MT" panose="020B0602020104020603" pitchFamily="34" charset="0"/>
                        </a:rPr>
                        <a:t>245</a:t>
                      </a:r>
                      <a:endParaRPr lang="en-ID"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04940815"/>
                  </a:ext>
                </a:extLst>
              </a:tr>
            </a:tbl>
          </a:graphicData>
        </a:graphic>
      </p:graphicFrame>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JUNI 2020</a:t>
            </a:r>
          </a:p>
        </p:txBody>
      </p:sp>
      <p:graphicFrame>
        <p:nvGraphicFramePr>
          <p:cNvPr id="2" name="Table 1">
            <a:extLst>
              <a:ext uri="{FF2B5EF4-FFF2-40B4-BE49-F238E27FC236}">
                <a16:creationId xmlns:a16="http://schemas.microsoft.com/office/drawing/2014/main" id="{1F3283D2-98FF-4619-A155-16D43D9A1B92}"/>
              </a:ext>
            </a:extLst>
          </p:cNvPr>
          <p:cNvGraphicFramePr>
            <a:graphicFrameLocks noGrp="1"/>
          </p:cNvGraphicFramePr>
          <p:nvPr>
            <p:extLst>
              <p:ext uri="{D42A27DB-BD31-4B8C-83A1-F6EECF244321}">
                <p14:modId xmlns:p14="http://schemas.microsoft.com/office/powerpoint/2010/main" val="1990884487"/>
              </p:ext>
            </p:extLst>
          </p:nvPr>
        </p:nvGraphicFramePr>
        <p:xfrm>
          <a:off x="901148" y="1245704"/>
          <a:ext cx="10362200" cy="5398003"/>
        </p:xfrm>
        <a:graphic>
          <a:graphicData uri="http://schemas.openxmlformats.org/drawingml/2006/table">
            <a:tbl>
              <a:tblPr firstRow="1" firstCol="1" bandRow="1">
                <a:tableStyleId>{E8B1032C-EA38-4F05-BA0D-38AFFFC7BED3}</a:tableStyleId>
              </a:tblPr>
              <a:tblGrid>
                <a:gridCol w="870629">
                  <a:extLst>
                    <a:ext uri="{9D8B030D-6E8A-4147-A177-3AD203B41FA5}">
                      <a16:colId xmlns:a16="http://schemas.microsoft.com/office/drawing/2014/main" val="1747292417"/>
                    </a:ext>
                  </a:extLst>
                </a:gridCol>
                <a:gridCol w="6532567">
                  <a:extLst>
                    <a:ext uri="{9D8B030D-6E8A-4147-A177-3AD203B41FA5}">
                      <a16:colId xmlns:a16="http://schemas.microsoft.com/office/drawing/2014/main" val="1767317097"/>
                    </a:ext>
                  </a:extLst>
                </a:gridCol>
                <a:gridCol w="1479502">
                  <a:extLst>
                    <a:ext uri="{9D8B030D-6E8A-4147-A177-3AD203B41FA5}">
                      <a16:colId xmlns:a16="http://schemas.microsoft.com/office/drawing/2014/main" val="1087458267"/>
                    </a:ext>
                  </a:extLst>
                </a:gridCol>
                <a:gridCol w="1479502">
                  <a:extLst>
                    <a:ext uri="{9D8B030D-6E8A-4147-A177-3AD203B41FA5}">
                      <a16:colId xmlns:a16="http://schemas.microsoft.com/office/drawing/2014/main" val="1080601838"/>
                    </a:ext>
                  </a:extLst>
                </a:gridCol>
              </a:tblGrid>
              <a:tr h="453432">
                <a:tc>
                  <a:txBody>
                    <a:bodyPr/>
                    <a:lstStyle/>
                    <a:p>
                      <a:pPr algn="ctr" fontAlgn="ctr"/>
                      <a:r>
                        <a:rPr lang="en-ID" sz="2000" u="none" strike="noStrike">
                          <a:effectLst/>
                          <a:latin typeface="Tw Cen MT" panose="020B0602020104020603" pitchFamily="34" charset="0"/>
                        </a:rPr>
                        <a:t>NO</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DIAGNOSA</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KODE</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JUMLAH</a:t>
                      </a:r>
                      <a:endParaRPr lang="en-ID"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2329236"/>
                  </a:ext>
                </a:extLst>
              </a:tr>
              <a:tr h="431841">
                <a:tc>
                  <a:txBody>
                    <a:bodyPr/>
                    <a:lstStyle/>
                    <a:p>
                      <a:pPr algn="ctr" fontAlgn="ctr"/>
                      <a:r>
                        <a:rPr lang="en-ID" sz="2000" u="none" strike="noStrike">
                          <a:effectLst/>
                          <a:latin typeface="Tw Cen MT" panose="020B0602020104020603" pitchFamily="34" charset="0"/>
                        </a:rPr>
                        <a:t>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tak terinci</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925</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53496902"/>
                  </a:ext>
                </a:extLst>
              </a:tr>
              <a:tr h="410248">
                <a:tc>
                  <a:txBody>
                    <a:bodyPr/>
                    <a:lstStyle/>
                    <a:p>
                      <a:pPr algn="ctr" fontAlgn="ctr"/>
                      <a:r>
                        <a:rPr lang="en-ID" sz="2000" u="none" strike="noStrike">
                          <a:effectLst/>
                          <a:latin typeface="Tw Cen MT" panose="020B0602020104020603" pitchFamily="34" charset="0"/>
                        </a:rPr>
                        <a:t>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paranoid</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111</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60787492"/>
                  </a:ext>
                </a:extLst>
              </a:tr>
              <a:tr h="820497">
                <a:tc>
                  <a:txBody>
                    <a:bodyPr/>
                    <a:lstStyle/>
                    <a:p>
                      <a:pPr algn="ctr" fontAlgn="ctr"/>
                      <a:r>
                        <a:rPr lang="en-ID" sz="2000" u="none" strike="noStrike">
                          <a:effectLst/>
                          <a:latin typeface="Tw Cen MT" panose="020B0602020104020603" pitchFamily="34" charset="0"/>
                        </a:rPr>
                        <a:t>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mental akibat kerusakan &amp; disfungsi otak &amp; penyakit fisik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F06.8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90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53713614"/>
                  </a:ext>
                </a:extLst>
              </a:tr>
              <a:tr h="820497">
                <a:tc>
                  <a:txBody>
                    <a:bodyPr/>
                    <a:lstStyle/>
                    <a:p>
                      <a:pPr algn="ctr" fontAlgn="ctr"/>
                      <a:r>
                        <a:rPr lang="en-ID" sz="2000" u="none" strike="noStrike">
                          <a:effectLst/>
                          <a:latin typeface="Tw Cen MT" panose="020B0602020104020603" pitchFamily="34" charset="0"/>
                        </a:rPr>
                        <a:t>4</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 episode kini manik dengan gejala psikotik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80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54129574"/>
                  </a:ext>
                </a:extLst>
              </a:tr>
              <a:tr h="410248">
                <a:tc>
                  <a:txBody>
                    <a:bodyPr/>
                    <a:lstStyle/>
                    <a:p>
                      <a:pPr algn="ctr" fontAlgn="ctr"/>
                      <a:r>
                        <a:rPr lang="en-ID" sz="2000" u="none" strike="noStrike">
                          <a:effectLst/>
                          <a:latin typeface="Tw Cen MT" panose="020B0602020104020603" pitchFamily="34" charset="0"/>
                        </a:rPr>
                        <a:t>5</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66</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41103302"/>
                  </a:ext>
                </a:extLst>
              </a:tr>
              <a:tr h="410248">
                <a:tc>
                  <a:txBody>
                    <a:bodyPr/>
                    <a:lstStyle/>
                    <a:p>
                      <a:pPr algn="ctr" fontAlgn="ctr"/>
                      <a:r>
                        <a:rPr lang="en-ID" sz="2000" u="none" strike="noStrike">
                          <a:effectLst/>
                          <a:latin typeface="Tw Cen MT" panose="020B0602020104020603" pitchFamily="34" charset="0"/>
                        </a:rPr>
                        <a:t>6</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manik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60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555470934"/>
                  </a:ext>
                </a:extLst>
              </a:tr>
              <a:tr h="410248">
                <a:tc>
                  <a:txBody>
                    <a:bodyPr/>
                    <a:lstStyle/>
                    <a:p>
                      <a:pPr algn="ctr" fontAlgn="ctr"/>
                      <a:r>
                        <a:rPr lang="en-ID" sz="2000" u="none" strike="noStrike">
                          <a:effectLst/>
                          <a:latin typeface="Tw Cen MT" panose="020B0602020104020603" pitchFamily="34" charset="0"/>
                        </a:rPr>
                        <a:t>7</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depresif</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25</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143783556"/>
                  </a:ext>
                </a:extLst>
              </a:tr>
              <a:tr h="410248">
                <a:tc>
                  <a:txBody>
                    <a:bodyPr/>
                    <a:lstStyle/>
                    <a:p>
                      <a:pPr algn="ctr" fontAlgn="ctr"/>
                      <a:r>
                        <a:rPr lang="en-ID" sz="2000" u="none" strike="noStrike">
                          <a:effectLst/>
                          <a:latin typeface="Tw Cen MT" panose="020B0602020104020603" pitchFamily="34" charset="0"/>
                        </a:rPr>
                        <a:t>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ID" sz="2000" u="none" strike="noStrike">
                          <a:effectLst/>
                          <a:latin typeface="Tw Cen MT" panose="020B0602020104020603" pitchFamily="34" charset="0"/>
                        </a:rPr>
                        <a:t>Skizofrenia hebefrenik</a:t>
                      </a:r>
                      <a:endParaRPr lang="en-ID"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ID" sz="2000" u="none" strike="noStrike">
                          <a:effectLst/>
                          <a:latin typeface="Tw Cen MT" panose="020B0602020104020603" pitchFamily="34" charset="0"/>
                        </a:rPr>
                        <a:t>F20.1</a:t>
                      </a:r>
                      <a:endParaRPr lang="en-ID"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ID" sz="2000" u="none" strike="noStrike">
                          <a:effectLst/>
                          <a:latin typeface="Tw Cen MT" panose="020B0602020104020603" pitchFamily="34" charset="0"/>
                        </a:rPr>
                        <a:t>20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98149813"/>
                  </a:ext>
                </a:extLst>
              </a:tr>
              <a:tr h="410248">
                <a:tc>
                  <a:txBody>
                    <a:bodyPr/>
                    <a:lstStyle/>
                    <a:p>
                      <a:pPr algn="ctr" fontAlgn="ctr"/>
                      <a:r>
                        <a:rPr lang="en-ID" sz="2000" u="none" strike="noStrike">
                          <a:effectLst/>
                          <a:latin typeface="Tw Cen MT" panose="020B0602020104020603" pitchFamily="34" charset="0"/>
                        </a:rPr>
                        <a:t>9</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2000" u="none" strike="noStrike">
                          <a:effectLst/>
                          <a:latin typeface="Tw Cen MT" panose="020B0602020104020603" pitchFamily="34" charset="0"/>
                        </a:rPr>
                        <a:t>Gg. Psikotik polimorfik akut tanpa gejala skizofrenia</a:t>
                      </a:r>
                      <a:endParaRPr lang="sv-SE"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ID" sz="2000" u="none" strike="noStrike">
                          <a:effectLst/>
                          <a:latin typeface="Tw Cen MT" panose="020B0602020104020603" pitchFamily="34" charset="0"/>
                        </a:rPr>
                        <a:t>F23.0</a:t>
                      </a:r>
                      <a:endParaRPr lang="en-ID"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ID" sz="2000" u="none" strike="noStrike">
                          <a:effectLst/>
                          <a:latin typeface="Tw Cen MT" panose="020B0602020104020603" pitchFamily="34" charset="0"/>
                        </a:rPr>
                        <a:t>16</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42764903"/>
                  </a:ext>
                </a:extLst>
              </a:tr>
              <a:tr h="410248">
                <a:tc>
                  <a:txBody>
                    <a:bodyPr/>
                    <a:lstStyle/>
                    <a:p>
                      <a:pPr algn="ctr" fontAlgn="ctr"/>
                      <a:r>
                        <a:rPr lang="en-ID" sz="2000" u="none" strike="noStrike">
                          <a:effectLst/>
                          <a:latin typeface="Tw Cen MT" panose="020B0602020104020603" pitchFamily="34" charset="0"/>
                        </a:rPr>
                        <a:t>10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ID" sz="2000" u="none" strike="noStrike">
                          <a:effectLst/>
                          <a:latin typeface="Tw Cen MT" panose="020B0602020104020603" pitchFamily="34" charset="0"/>
                        </a:rPr>
                        <a:t>Episode depresi berat dengan gejala psikotik</a:t>
                      </a:r>
                      <a:endParaRPr lang="en-ID"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ID" sz="2000" u="none" strike="noStrike">
                          <a:effectLst/>
                          <a:latin typeface="Tw Cen MT" panose="020B0602020104020603" pitchFamily="34" charset="0"/>
                        </a:rPr>
                        <a:t>F32.3</a:t>
                      </a:r>
                      <a:endParaRPr lang="en-ID"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ID" sz="2000" u="none" strike="noStrike" dirty="0">
                          <a:effectLst/>
                          <a:latin typeface="Tw Cen MT" panose="020B0602020104020603" pitchFamily="34" charset="0"/>
                        </a:rPr>
                        <a:t>15</a:t>
                      </a:r>
                      <a:endParaRPr lang="en-ID"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656694969"/>
                  </a:ext>
                </a:extLst>
              </a:tr>
            </a:tbl>
          </a:graphicData>
        </a:graphic>
      </p:graphicFrame>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804" r="20804"/>
          <a:stretch>
            <a:fillRect/>
          </a:stretch>
        </p:blipFill>
        <p:spPr/>
      </p:pic>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3956751618"/>
              </p:ext>
            </p:extLst>
          </p:nvPr>
        </p:nvGraphicFramePr>
        <p:xfrm>
          <a:off x="414838" y="538458"/>
          <a:ext cx="7920777" cy="2135429"/>
        </p:xfrm>
        <a:graphic>
          <a:graphicData uri="http://schemas.openxmlformats.org/drawingml/2006/table">
            <a:tbl>
              <a:tblPr firstRow="1" bandRow="1">
                <a:tableStyleId>{68D230F3-CF80-4859-8CE7-A43EE81993B5}</a:tableStyleId>
              </a:tblPr>
              <a:tblGrid>
                <a:gridCol w="551482">
                  <a:extLst>
                    <a:ext uri="{9D8B030D-6E8A-4147-A177-3AD203B41FA5}">
                      <a16:colId xmlns:a16="http://schemas.microsoft.com/office/drawing/2014/main" val="20000"/>
                    </a:ext>
                  </a:extLst>
                </a:gridCol>
                <a:gridCol w="1395829">
                  <a:extLst>
                    <a:ext uri="{9D8B030D-6E8A-4147-A177-3AD203B41FA5}">
                      <a16:colId xmlns:a16="http://schemas.microsoft.com/office/drawing/2014/main" val="20001"/>
                    </a:ext>
                  </a:extLst>
                </a:gridCol>
                <a:gridCol w="809230">
                  <a:extLst>
                    <a:ext uri="{9D8B030D-6E8A-4147-A177-3AD203B41FA5}">
                      <a16:colId xmlns:a16="http://schemas.microsoft.com/office/drawing/2014/main" val="20002"/>
                    </a:ext>
                  </a:extLst>
                </a:gridCol>
                <a:gridCol w="758439">
                  <a:extLst>
                    <a:ext uri="{9D8B030D-6E8A-4147-A177-3AD203B41FA5}">
                      <a16:colId xmlns:a16="http://schemas.microsoft.com/office/drawing/2014/main" val="1214208160"/>
                    </a:ext>
                  </a:extLst>
                </a:gridCol>
                <a:gridCol w="860022">
                  <a:extLst>
                    <a:ext uri="{9D8B030D-6E8A-4147-A177-3AD203B41FA5}">
                      <a16:colId xmlns:a16="http://schemas.microsoft.com/office/drawing/2014/main" val="3607067649"/>
                    </a:ext>
                  </a:extLst>
                </a:gridCol>
                <a:gridCol w="860022">
                  <a:extLst>
                    <a:ext uri="{9D8B030D-6E8A-4147-A177-3AD203B41FA5}">
                      <a16:colId xmlns:a16="http://schemas.microsoft.com/office/drawing/2014/main" val="1082127417"/>
                    </a:ext>
                  </a:extLst>
                </a:gridCol>
                <a:gridCol w="860022">
                  <a:extLst>
                    <a:ext uri="{9D8B030D-6E8A-4147-A177-3AD203B41FA5}">
                      <a16:colId xmlns:a16="http://schemas.microsoft.com/office/drawing/2014/main" val="2386786327"/>
                    </a:ext>
                  </a:extLst>
                </a:gridCol>
                <a:gridCol w="965709">
                  <a:extLst>
                    <a:ext uri="{9D8B030D-6E8A-4147-A177-3AD203B41FA5}">
                      <a16:colId xmlns:a16="http://schemas.microsoft.com/office/drawing/2014/main" val="20007"/>
                    </a:ext>
                  </a:extLst>
                </a:gridCol>
                <a:gridCol w="860022">
                  <a:extLst>
                    <a:ext uri="{9D8B030D-6E8A-4147-A177-3AD203B41FA5}">
                      <a16:colId xmlns:a16="http://schemas.microsoft.com/office/drawing/2014/main" val="661870339"/>
                    </a:ext>
                  </a:extLst>
                </a:gridCol>
              </a:tblGrid>
              <a:tr h="309093">
                <a:tc>
                  <a:txBody>
                    <a:bodyPr/>
                    <a:lstStyle/>
                    <a:p>
                      <a:pPr algn="ctr"/>
                      <a:r>
                        <a:rPr lang="en-US" sz="1400" dirty="0">
                          <a:latin typeface="Tw Cen MT"/>
                        </a:rPr>
                        <a:t>NO</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JUN</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JUL</a:t>
                      </a:r>
                    </a:p>
                  </a:txBody>
                  <a:tcPr marL="182749" marR="182749" marT="68884" marB="68884" anchor="ctr"/>
                </a:tc>
                <a:extLst>
                  <a:ext uri="{0D108BD9-81ED-4DB2-BD59-A6C34878D82A}">
                    <a16:rowId xmlns:a16="http://schemas.microsoft.com/office/drawing/2014/main" val="10000"/>
                  </a:ext>
                </a:extLst>
              </a:tr>
              <a:tr h="564935">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2.673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2644 </a:t>
                      </a:r>
                    </a:p>
                  </a:txBody>
                  <a:tcPr anchor="ctr"/>
                </a:tc>
                <a:extLst>
                  <a:ext uri="{0D108BD9-81ED-4DB2-BD59-A6C34878D82A}">
                    <a16:rowId xmlns:a16="http://schemas.microsoft.com/office/drawing/2014/main" val="10001"/>
                  </a:ext>
                </a:extLst>
              </a:tr>
              <a:tr h="564935">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1.134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1201 </a:t>
                      </a:r>
                    </a:p>
                  </a:txBody>
                  <a:tcPr anchor="ctr"/>
                </a:tc>
                <a:extLst>
                  <a:ext uri="{0D108BD9-81ED-4DB2-BD59-A6C34878D82A}">
                    <a16:rowId xmlns:a16="http://schemas.microsoft.com/office/drawing/2014/main" val="10002"/>
                  </a:ext>
                </a:extLst>
              </a:tr>
              <a:tr h="380753">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343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330        </a:t>
                      </a:r>
                    </a:p>
                  </a:txBody>
                  <a:tcPr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39133" y="49698"/>
            <a:ext cx="3151411" cy="41902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pic>
        <p:nvPicPr>
          <p:cNvPr id="3" name="Picture 2">
            <a:extLst>
              <a:ext uri="{FF2B5EF4-FFF2-40B4-BE49-F238E27FC236}">
                <a16:creationId xmlns:a16="http://schemas.microsoft.com/office/drawing/2014/main" id="{A374150E-1E59-42C2-BA3A-CB88FF20C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 y="0"/>
            <a:ext cx="848586" cy="848586"/>
          </a:xfrm>
          <a:prstGeom prst="rect">
            <a:avLst/>
          </a:prstGeom>
        </p:spPr>
      </p:pic>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954001836"/>
              </p:ext>
            </p:extLst>
          </p:nvPr>
        </p:nvGraphicFramePr>
        <p:xfrm>
          <a:off x="295569" y="3195780"/>
          <a:ext cx="7920778" cy="3337218"/>
        </p:xfrm>
        <a:graphic>
          <a:graphicData uri="http://schemas.openxmlformats.org/drawingml/2006/table">
            <a:tbl>
              <a:tblPr firstRow="1" bandRow="1"/>
              <a:tblGrid>
                <a:gridCol w="627368">
                  <a:extLst>
                    <a:ext uri="{9D8B030D-6E8A-4147-A177-3AD203B41FA5}">
                      <a16:colId xmlns:a16="http://schemas.microsoft.com/office/drawing/2014/main" val="20000"/>
                    </a:ext>
                  </a:extLst>
                </a:gridCol>
                <a:gridCol w="1939629">
                  <a:extLst>
                    <a:ext uri="{9D8B030D-6E8A-4147-A177-3AD203B41FA5}">
                      <a16:colId xmlns:a16="http://schemas.microsoft.com/office/drawing/2014/main" val="20001"/>
                    </a:ext>
                  </a:extLst>
                </a:gridCol>
                <a:gridCol w="911955">
                  <a:extLst>
                    <a:ext uri="{9D8B030D-6E8A-4147-A177-3AD203B41FA5}">
                      <a16:colId xmlns:a16="http://schemas.microsoft.com/office/drawing/2014/main" val="20002"/>
                    </a:ext>
                  </a:extLst>
                </a:gridCol>
                <a:gridCol w="744766">
                  <a:extLst>
                    <a:ext uri="{9D8B030D-6E8A-4147-A177-3AD203B41FA5}">
                      <a16:colId xmlns:a16="http://schemas.microsoft.com/office/drawing/2014/main" val="2442586926"/>
                    </a:ext>
                  </a:extLst>
                </a:gridCol>
                <a:gridCol w="851161">
                  <a:extLst>
                    <a:ext uri="{9D8B030D-6E8A-4147-A177-3AD203B41FA5}">
                      <a16:colId xmlns:a16="http://schemas.microsoft.com/office/drawing/2014/main" val="3557609081"/>
                    </a:ext>
                  </a:extLst>
                </a:gridCol>
                <a:gridCol w="711475">
                  <a:extLst>
                    <a:ext uri="{9D8B030D-6E8A-4147-A177-3AD203B41FA5}">
                      <a16:colId xmlns:a16="http://schemas.microsoft.com/office/drawing/2014/main" val="1611917553"/>
                    </a:ext>
                  </a:extLst>
                </a:gridCol>
                <a:gridCol w="711475">
                  <a:extLst>
                    <a:ext uri="{9D8B030D-6E8A-4147-A177-3AD203B41FA5}">
                      <a16:colId xmlns:a16="http://schemas.microsoft.com/office/drawing/2014/main" val="1439129469"/>
                    </a:ext>
                  </a:extLst>
                </a:gridCol>
                <a:gridCol w="711475">
                  <a:extLst>
                    <a:ext uri="{9D8B030D-6E8A-4147-A177-3AD203B41FA5}">
                      <a16:colId xmlns:a16="http://schemas.microsoft.com/office/drawing/2014/main" val="20007"/>
                    </a:ext>
                  </a:extLst>
                </a:gridCol>
                <a:gridCol w="711474">
                  <a:extLst>
                    <a:ext uri="{9D8B030D-6E8A-4147-A177-3AD203B41FA5}">
                      <a16:colId xmlns:a16="http://schemas.microsoft.com/office/drawing/2014/main" val="1749382434"/>
                    </a:ext>
                  </a:extLst>
                </a:gridCol>
              </a:tblGrid>
              <a:tr h="382307">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a:t>
                      </a:r>
                      <a:r>
                        <a:rPr lang="en-US" sz="900" dirty="0">
                          <a:latin typeface="Tw Cen MT"/>
                        </a:rPr>
                        <a:t>KEGIATAN</a:t>
                      </a:r>
                      <a:endParaRPr lang="en-US" sz="9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345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90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Hematologi</a:t>
                      </a:r>
                      <a:r>
                        <a:rPr lang="en-US" sz="1200" u="none" strike="noStrike" dirty="0">
                          <a:latin typeface="Tw Cen MT"/>
                        </a:rPr>
                        <a:t> </a:t>
                      </a:r>
                      <a:r>
                        <a:rPr lang="en-US" sz="1200" u="none" strike="noStrike" err="1">
                          <a:latin typeface="Tw Cen MT"/>
                        </a:rPr>
                        <a:t>Sederhana</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3262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1.422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5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Pemeriksaan</a:t>
                      </a:r>
                      <a:r>
                        <a:rPr lang="en-US" sz="1200" u="none" strike="noStrike" dirty="0">
                          <a:latin typeface="Tw Cen MT"/>
                        </a:rPr>
                        <a:t> </a:t>
                      </a:r>
                      <a:r>
                        <a:rPr lang="en-US" sz="1200" u="none" strike="noStrike" err="1">
                          <a:latin typeface="Tw Cen MT"/>
                        </a:rPr>
                        <a:t>Narkoba</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159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77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259121" y="2743621"/>
            <a:ext cx="3731423" cy="35898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2517089872"/>
              </p:ext>
            </p:extLst>
          </p:nvPr>
        </p:nvGraphicFramePr>
        <p:xfrm>
          <a:off x="172278" y="566842"/>
          <a:ext cx="7513978" cy="6088334"/>
        </p:xfrm>
        <a:graphic>
          <a:graphicData uri="http://schemas.openxmlformats.org/drawingml/2006/table">
            <a:tbl>
              <a:tblPr firstRow="1" bandRow="1"/>
              <a:tblGrid>
                <a:gridCol w="636104">
                  <a:extLst>
                    <a:ext uri="{9D8B030D-6E8A-4147-A177-3AD203B41FA5}">
                      <a16:colId xmlns:a16="http://schemas.microsoft.com/office/drawing/2014/main" val="20000"/>
                    </a:ext>
                  </a:extLst>
                </a:gridCol>
                <a:gridCol w="1624409">
                  <a:extLst>
                    <a:ext uri="{9D8B030D-6E8A-4147-A177-3AD203B41FA5}">
                      <a16:colId xmlns:a16="http://schemas.microsoft.com/office/drawing/2014/main" val="20001"/>
                    </a:ext>
                  </a:extLst>
                </a:gridCol>
                <a:gridCol w="750495">
                  <a:extLst>
                    <a:ext uri="{9D8B030D-6E8A-4147-A177-3AD203B41FA5}">
                      <a16:colId xmlns:a16="http://schemas.microsoft.com/office/drawing/2014/main" val="20002"/>
                    </a:ext>
                  </a:extLst>
                </a:gridCol>
                <a:gridCol w="750495">
                  <a:extLst>
                    <a:ext uri="{9D8B030D-6E8A-4147-A177-3AD203B41FA5}">
                      <a16:colId xmlns:a16="http://schemas.microsoft.com/office/drawing/2014/main" val="4255208392"/>
                    </a:ext>
                  </a:extLst>
                </a:gridCol>
                <a:gridCol w="750495">
                  <a:extLst>
                    <a:ext uri="{9D8B030D-6E8A-4147-A177-3AD203B41FA5}">
                      <a16:colId xmlns:a16="http://schemas.microsoft.com/office/drawing/2014/main" val="1310328298"/>
                    </a:ext>
                  </a:extLst>
                </a:gridCol>
                <a:gridCol w="750495">
                  <a:extLst>
                    <a:ext uri="{9D8B030D-6E8A-4147-A177-3AD203B41FA5}">
                      <a16:colId xmlns:a16="http://schemas.microsoft.com/office/drawing/2014/main" val="3091207036"/>
                    </a:ext>
                  </a:extLst>
                </a:gridCol>
                <a:gridCol w="750495">
                  <a:extLst>
                    <a:ext uri="{9D8B030D-6E8A-4147-A177-3AD203B41FA5}">
                      <a16:colId xmlns:a16="http://schemas.microsoft.com/office/drawing/2014/main" val="3090017774"/>
                    </a:ext>
                  </a:extLst>
                </a:gridCol>
                <a:gridCol w="750495">
                  <a:extLst>
                    <a:ext uri="{9D8B030D-6E8A-4147-A177-3AD203B41FA5}">
                      <a16:colId xmlns:a16="http://schemas.microsoft.com/office/drawing/2014/main" val="20007"/>
                    </a:ext>
                  </a:extLst>
                </a:gridCol>
                <a:gridCol w="750495">
                  <a:extLst>
                    <a:ext uri="{9D8B030D-6E8A-4147-A177-3AD203B41FA5}">
                      <a16:colId xmlns:a16="http://schemas.microsoft.com/office/drawing/2014/main" val="3322752814"/>
                    </a:ext>
                  </a:extLst>
                </a:gridCol>
              </a:tblGrid>
              <a:tr h="222165">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dirty="0"/>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dirty="0"/>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98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74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02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245709" y="6626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BD5607-2977-448F-A5FF-30D682B68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 y="20914"/>
            <a:ext cx="736570" cy="736570"/>
          </a:xfrm>
          <a:prstGeom prst="rect">
            <a:avLst/>
          </a:prstGeom>
        </p:spPr>
      </p:pic>
      <p:graphicFrame>
        <p:nvGraphicFramePr>
          <p:cNvPr id="9" name="Table 8">
            <a:extLst>
              <a:ext uri="{FF2B5EF4-FFF2-40B4-BE49-F238E27FC236}">
                <a16:creationId xmlns:a16="http://schemas.microsoft.com/office/drawing/2014/main" id="{58C3A3C4-9901-4C88-917F-F0CD70E3DAC6}"/>
              </a:ext>
            </a:extLst>
          </p:cNvPr>
          <p:cNvGraphicFramePr>
            <a:graphicFrameLocks noGrp="1"/>
          </p:cNvGraphicFramePr>
          <p:nvPr>
            <p:extLst>
              <p:ext uri="{D42A27DB-BD31-4B8C-83A1-F6EECF244321}">
                <p14:modId xmlns:p14="http://schemas.microsoft.com/office/powerpoint/2010/main" val="3209534791"/>
              </p:ext>
            </p:extLst>
          </p:nvPr>
        </p:nvGraphicFramePr>
        <p:xfrm>
          <a:off x="257576" y="414246"/>
          <a:ext cx="5995456" cy="6399332"/>
        </p:xfrm>
        <a:graphic>
          <a:graphicData uri="http://schemas.openxmlformats.org/drawingml/2006/table">
            <a:tbl>
              <a:tblPr firstRow="1" bandRow="1"/>
              <a:tblGrid>
                <a:gridCol w="538510">
                  <a:extLst>
                    <a:ext uri="{9D8B030D-6E8A-4147-A177-3AD203B41FA5}">
                      <a16:colId xmlns:a16="http://schemas.microsoft.com/office/drawing/2014/main" val="20000"/>
                    </a:ext>
                  </a:extLst>
                </a:gridCol>
                <a:gridCol w="1251530">
                  <a:extLst>
                    <a:ext uri="{9D8B030D-6E8A-4147-A177-3AD203B41FA5}">
                      <a16:colId xmlns:a16="http://schemas.microsoft.com/office/drawing/2014/main" val="20001"/>
                    </a:ext>
                  </a:extLst>
                </a:gridCol>
                <a:gridCol w="522675">
                  <a:extLst>
                    <a:ext uri="{9D8B030D-6E8A-4147-A177-3AD203B41FA5}">
                      <a16:colId xmlns:a16="http://schemas.microsoft.com/office/drawing/2014/main" val="20002"/>
                    </a:ext>
                  </a:extLst>
                </a:gridCol>
                <a:gridCol w="628454">
                  <a:extLst>
                    <a:ext uri="{9D8B030D-6E8A-4147-A177-3AD203B41FA5}">
                      <a16:colId xmlns:a16="http://schemas.microsoft.com/office/drawing/2014/main" val="3510624716"/>
                    </a:ext>
                  </a:extLst>
                </a:gridCol>
                <a:gridCol w="590747">
                  <a:extLst>
                    <a:ext uri="{9D8B030D-6E8A-4147-A177-3AD203B41FA5}">
                      <a16:colId xmlns:a16="http://schemas.microsoft.com/office/drawing/2014/main" val="490933882"/>
                    </a:ext>
                  </a:extLst>
                </a:gridCol>
                <a:gridCol w="615885">
                  <a:extLst>
                    <a:ext uri="{9D8B030D-6E8A-4147-A177-3AD203B41FA5}">
                      <a16:colId xmlns:a16="http://schemas.microsoft.com/office/drawing/2014/main" val="2815303102"/>
                    </a:ext>
                  </a:extLst>
                </a:gridCol>
                <a:gridCol w="615885">
                  <a:extLst>
                    <a:ext uri="{9D8B030D-6E8A-4147-A177-3AD203B41FA5}">
                      <a16:colId xmlns:a16="http://schemas.microsoft.com/office/drawing/2014/main" val="711740172"/>
                    </a:ext>
                  </a:extLst>
                </a:gridCol>
                <a:gridCol w="615885">
                  <a:extLst>
                    <a:ext uri="{9D8B030D-6E8A-4147-A177-3AD203B41FA5}">
                      <a16:colId xmlns:a16="http://schemas.microsoft.com/office/drawing/2014/main" val="20007"/>
                    </a:ext>
                  </a:extLst>
                </a:gridCol>
                <a:gridCol w="615885">
                  <a:extLst>
                    <a:ext uri="{9D8B030D-6E8A-4147-A177-3AD203B41FA5}">
                      <a16:colId xmlns:a16="http://schemas.microsoft.com/office/drawing/2014/main" val="917657097"/>
                    </a:ext>
                  </a:extLst>
                </a:gridCol>
              </a:tblGrid>
              <a:tr h="48432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Verdana" panose="020B0604030504040204"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14" name="Rounded Rectangle 5">
            <a:extLst>
              <a:ext uri="{FF2B5EF4-FFF2-40B4-BE49-F238E27FC236}">
                <a16:creationId xmlns:a16="http://schemas.microsoft.com/office/drawing/2014/main" id="{3A88E5AA-4302-4F1D-AB1D-497B53CB0548}"/>
              </a:ext>
            </a:extLst>
          </p:cNvPr>
          <p:cNvSpPr/>
          <p:nvPr/>
        </p:nvSpPr>
        <p:spPr>
          <a:xfrm>
            <a:off x="847841" y="38569"/>
            <a:ext cx="3215004" cy="336613"/>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graphicFrame>
        <p:nvGraphicFramePr>
          <p:cNvPr id="16" name="Content Placeholder 4">
            <a:extLst>
              <a:ext uri="{FF2B5EF4-FFF2-40B4-BE49-F238E27FC236}">
                <a16:creationId xmlns:a16="http://schemas.microsoft.com/office/drawing/2014/main" id="{F9F4E549-241B-4B40-9DEB-D094D8D1F310}"/>
              </a:ext>
            </a:extLst>
          </p:cNvPr>
          <p:cNvGraphicFramePr>
            <a:graphicFrameLocks/>
          </p:cNvGraphicFramePr>
          <p:nvPr>
            <p:extLst>
              <p:ext uri="{D42A27DB-BD31-4B8C-83A1-F6EECF244321}">
                <p14:modId xmlns:p14="http://schemas.microsoft.com/office/powerpoint/2010/main" val="1416517567"/>
              </p:ext>
            </p:extLst>
          </p:nvPr>
        </p:nvGraphicFramePr>
        <p:xfrm>
          <a:off x="6705420" y="490576"/>
          <a:ext cx="5178600" cy="5136360"/>
        </p:xfrm>
        <a:graphic>
          <a:graphicData uri="http://schemas.openxmlformats.org/drawingml/2006/table">
            <a:tbl>
              <a:tblPr firstRow="1" bandRow="1"/>
              <a:tblGrid>
                <a:gridCol w="505108">
                  <a:extLst>
                    <a:ext uri="{9D8B030D-6E8A-4147-A177-3AD203B41FA5}">
                      <a16:colId xmlns:a16="http://schemas.microsoft.com/office/drawing/2014/main" val="20000"/>
                    </a:ext>
                  </a:extLst>
                </a:gridCol>
                <a:gridCol w="1214373">
                  <a:extLst>
                    <a:ext uri="{9D8B030D-6E8A-4147-A177-3AD203B41FA5}">
                      <a16:colId xmlns:a16="http://schemas.microsoft.com/office/drawing/2014/main" val="20001"/>
                    </a:ext>
                  </a:extLst>
                </a:gridCol>
                <a:gridCol w="601053">
                  <a:extLst>
                    <a:ext uri="{9D8B030D-6E8A-4147-A177-3AD203B41FA5}">
                      <a16:colId xmlns:a16="http://schemas.microsoft.com/office/drawing/2014/main" val="20002"/>
                    </a:ext>
                  </a:extLst>
                </a:gridCol>
                <a:gridCol w="539721">
                  <a:extLst>
                    <a:ext uri="{9D8B030D-6E8A-4147-A177-3AD203B41FA5}">
                      <a16:colId xmlns:a16="http://schemas.microsoft.com/office/drawing/2014/main" val="2812892459"/>
                    </a:ext>
                  </a:extLst>
                </a:gridCol>
                <a:gridCol w="625586">
                  <a:extLst>
                    <a:ext uri="{9D8B030D-6E8A-4147-A177-3AD203B41FA5}">
                      <a16:colId xmlns:a16="http://schemas.microsoft.com/office/drawing/2014/main" val="179505538"/>
                    </a:ext>
                  </a:extLst>
                </a:gridCol>
                <a:gridCol w="564253">
                  <a:extLst>
                    <a:ext uri="{9D8B030D-6E8A-4147-A177-3AD203B41FA5}">
                      <a16:colId xmlns:a16="http://schemas.microsoft.com/office/drawing/2014/main" val="969452119"/>
                    </a:ext>
                  </a:extLst>
                </a:gridCol>
                <a:gridCol w="564253">
                  <a:extLst>
                    <a:ext uri="{9D8B030D-6E8A-4147-A177-3AD203B41FA5}">
                      <a16:colId xmlns:a16="http://schemas.microsoft.com/office/drawing/2014/main" val="20006"/>
                    </a:ext>
                  </a:extLst>
                </a:gridCol>
                <a:gridCol w="564253">
                  <a:extLst>
                    <a:ext uri="{9D8B030D-6E8A-4147-A177-3AD203B41FA5}">
                      <a16:colId xmlns:a16="http://schemas.microsoft.com/office/drawing/2014/main" val="1561671842"/>
                    </a:ext>
                  </a:extLst>
                </a:gridCol>
              </a:tblGrid>
              <a:tr h="6561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a:rPr>
                        <a:t>Konseling</a:t>
                      </a:r>
                      <a:r>
                        <a:rPr lang="en-US" sz="1400" u="none" strike="noStrike" dirty="0">
                          <a:latin typeface="Tw Cen MT"/>
                          <a:ea typeface="Verdana"/>
                          <a:cs typeface="Verdana"/>
                        </a:rPr>
                        <a:t> </a:t>
                      </a:r>
                      <a:r>
                        <a:rPr lang="en-US" sz="1400" u="none" strike="noStrike" err="1">
                          <a:latin typeface="Tw Cen MT"/>
                          <a:ea typeface="Verdana"/>
                          <a:cs typeface="Verdana"/>
                        </a:rPr>
                        <a:t>Napza</a:t>
                      </a:r>
                      <a:endParaRPr lang="en-US" sz="1400" b="0" i="0" u="none" strike="noStrike">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Psikologi</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Keluarga</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pic>
        <p:nvPicPr>
          <p:cNvPr id="17" name="Picture 16">
            <a:extLst>
              <a:ext uri="{FF2B5EF4-FFF2-40B4-BE49-F238E27FC236}">
                <a16:creationId xmlns:a16="http://schemas.microsoft.com/office/drawing/2014/main" id="{9B41C526-4460-4049-AC3F-4C1666CB9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435" y="140184"/>
            <a:ext cx="803971" cy="803971"/>
          </a:xfrm>
          <a:prstGeom prst="rect">
            <a:avLst/>
          </a:prstGeom>
        </p:spPr>
      </p:pic>
      <p:sp>
        <p:nvSpPr>
          <p:cNvPr id="19" name="Rounded Rectangle 5">
            <a:extLst>
              <a:ext uri="{FF2B5EF4-FFF2-40B4-BE49-F238E27FC236}">
                <a16:creationId xmlns:a16="http://schemas.microsoft.com/office/drawing/2014/main" id="{A46EB661-1C49-4FB9-A6D0-4D32599CA0A1}"/>
              </a:ext>
            </a:extLst>
          </p:cNvPr>
          <p:cNvSpPr/>
          <p:nvPr/>
        </p:nvSpPr>
        <p:spPr>
          <a:xfrm>
            <a:off x="7126295" y="495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
        <p:nvSpPr>
          <p:cNvPr id="2" name="TextBox 1">
            <a:extLst>
              <a:ext uri="{FF2B5EF4-FFF2-40B4-BE49-F238E27FC236}">
                <a16:creationId xmlns:a16="http://schemas.microsoft.com/office/drawing/2014/main" id="{36A751C3-580A-4FF4-B015-C483FBB8EF5B}"/>
              </a:ext>
            </a:extLst>
          </p:cNvPr>
          <p:cNvSpPr txBox="1"/>
          <p:nvPr/>
        </p:nvSpPr>
        <p:spPr>
          <a:xfrm>
            <a:off x="6705420" y="5648960"/>
            <a:ext cx="47262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err="1">
                <a:ea typeface="+mn-lt"/>
                <a:cs typeface="+mn-lt"/>
              </a:rPr>
              <a:t>Dikarenakan</a:t>
            </a:r>
            <a:r>
              <a:rPr lang="en-US" sz="1200" dirty="0">
                <a:ea typeface="+mn-lt"/>
                <a:cs typeface="+mn-lt"/>
              </a:rPr>
              <a:t> </a:t>
            </a:r>
            <a:r>
              <a:rPr lang="en-US" sz="1200" dirty="0" err="1">
                <a:ea typeface="+mn-lt"/>
                <a:cs typeface="+mn-lt"/>
              </a:rPr>
              <a:t>pandemi</a:t>
            </a:r>
            <a:r>
              <a:rPr lang="en-US" sz="1200" dirty="0">
                <a:ea typeface="+mn-lt"/>
                <a:cs typeface="+mn-lt"/>
              </a:rPr>
              <a:t> COVID-19 </a:t>
            </a:r>
            <a:r>
              <a:rPr lang="en-US" sz="1200" dirty="0" err="1">
                <a:ea typeface="+mn-lt"/>
                <a:cs typeface="+mn-lt"/>
              </a:rPr>
              <a:t>Rumah</a:t>
            </a:r>
            <a:r>
              <a:rPr lang="en-US" sz="1200" dirty="0">
                <a:ea typeface="+mn-lt"/>
                <a:cs typeface="+mn-lt"/>
              </a:rPr>
              <a:t> </a:t>
            </a:r>
            <a:r>
              <a:rPr lang="en-US" sz="1200" dirty="0" err="1">
                <a:ea typeface="+mn-lt"/>
                <a:cs typeface="+mn-lt"/>
              </a:rPr>
              <a:t>Sakit</a:t>
            </a:r>
            <a:r>
              <a:rPr lang="en-US" sz="1200" dirty="0">
                <a:ea typeface="+mn-lt"/>
                <a:cs typeface="+mn-lt"/>
              </a:rPr>
              <a:t> </a:t>
            </a:r>
            <a:r>
              <a:rPr lang="en-US" sz="1200" dirty="0" err="1">
                <a:ea typeface="+mn-lt"/>
                <a:cs typeface="+mn-lt"/>
              </a:rPr>
              <a:t>melakukan</a:t>
            </a:r>
            <a:r>
              <a:rPr lang="en-US" sz="1200" dirty="0">
                <a:ea typeface="+mn-lt"/>
                <a:cs typeface="+mn-lt"/>
              </a:rPr>
              <a:t> </a:t>
            </a:r>
            <a:r>
              <a:rPr lang="en-US" sz="1200" dirty="0" err="1">
                <a:ea typeface="+mn-lt"/>
                <a:cs typeface="+mn-lt"/>
              </a:rPr>
              <a:t>efisiensi</a:t>
            </a:r>
            <a:r>
              <a:rPr lang="en-US" sz="1200" dirty="0">
                <a:ea typeface="+mn-lt"/>
                <a:cs typeface="+mn-lt"/>
              </a:rPr>
              <a:t> </a:t>
            </a:r>
            <a:r>
              <a:rPr lang="en-US" sz="1200" dirty="0" err="1">
                <a:ea typeface="+mn-lt"/>
                <a:cs typeface="+mn-lt"/>
              </a:rPr>
              <a:t>yaitu</a:t>
            </a:r>
            <a:r>
              <a:rPr lang="en-US" sz="1200" dirty="0">
                <a:ea typeface="+mn-lt"/>
                <a:cs typeface="+mn-lt"/>
              </a:rPr>
              <a:t> salah </a:t>
            </a:r>
            <a:r>
              <a:rPr lang="en-US" sz="1200" dirty="0" err="1">
                <a:ea typeface="+mn-lt"/>
                <a:cs typeface="+mn-lt"/>
              </a:rPr>
              <a:t>satunya</a:t>
            </a:r>
            <a:r>
              <a:rPr lang="en-US" sz="1200" dirty="0">
                <a:ea typeface="+mn-lt"/>
                <a:cs typeface="+mn-lt"/>
              </a:rPr>
              <a:t> </a:t>
            </a:r>
            <a:r>
              <a:rPr lang="en-US" sz="1200" dirty="0" err="1">
                <a:ea typeface="+mn-lt"/>
                <a:cs typeface="+mn-lt"/>
              </a:rPr>
              <a:t>penggabungan</a:t>
            </a:r>
            <a:r>
              <a:rPr lang="en-US" sz="1200" dirty="0">
                <a:ea typeface="+mn-lt"/>
                <a:cs typeface="+mn-lt"/>
              </a:rPr>
              <a:t> </a:t>
            </a:r>
            <a:r>
              <a:rPr lang="en-US" sz="1200" dirty="0" err="1">
                <a:ea typeface="+mn-lt"/>
                <a:cs typeface="+mn-lt"/>
              </a:rPr>
              <a:t>Bangsal</a:t>
            </a:r>
            <a:r>
              <a:rPr lang="en-US" sz="1200" dirty="0">
                <a:ea typeface="+mn-lt"/>
                <a:cs typeface="+mn-lt"/>
              </a:rPr>
              <a:t> </a:t>
            </a:r>
            <a:r>
              <a:rPr lang="en-US" sz="1200" dirty="0" err="1">
                <a:ea typeface="+mn-lt"/>
                <a:cs typeface="+mn-lt"/>
              </a:rPr>
              <a:t>karena</a:t>
            </a:r>
            <a:r>
              <a:rPr lang="en-US" sz="1200" dirty="0">
                <a:ea typeface="+mn-lt"/>
                <a:cs typeface="+mn-lt"/>
              </a:rPr>
              <a:t> </a:t>
            </a:r>
            <a:r>
              <a:rPr lang="en-US" sz="1200" dirty="0" err="1">
                <a:ea typeface="+mn-lt"/>
                <a:cs typeface="+mn-lt"/>
              </a:rPr>
              <a:t>pasien</a:t>
            </a:r>
            <a:r>
              <a:rPr lang="en-US" sz="1200" dirty="0">
                <a:ea typeface="+mn-lt"/>
                <a:cs typeface="+mn-lt"/>
              </a:rPr>
              <a:t> </a:t>
            </a:r>
            <a:r>
              <a:rPr lang="en-US" sz="1200" dirty="0" err="1">
                <a:ea typeface="+mn-lt"/>
                <a:cs typeface="+mn-lt"/>
              </a:rPr>
              <a:t>berkurang</a:t>
            </a:r>
            <a:r>
              <a:rPr lang="en-US" sz="1200" dirty="0">
                <a:ea typeface="+mn-lt"/>
                <a:cs typeface="+mn-lt"/>
              </a:rPr>
              <a:t>, </a:t>
            </a:r>
            <a:r>
              <a:rPr lang="en-US" sz="1200" dirty="0" err="1">
                <a:ea typeface="+mn-lt"/>
                <a:cs typeface="+mn-lt"/>
              </a:rPr>
              <a:t>untuk</a:t>
            </a:r>
            <a:r>
              <a:rPr lang="en-US" sz="1200" dirty="0">
                <a:ea typeface="+mn-lt"/>
                <a:cs typeface="+mn-lt"/>
              </a:rPr>
              <a:t> </a:t>
            </a:r>
            <a:r>
              <a:rPr lang="en-US" sz="1200" dirty="0" err="1">
                <a:ea typeface="+mn-lt"/>
                <a:cs typeface="+mn-lt"/>
              </a:rPr>
              <a:t>Instalasi</a:t>
            </a:r>
            <a:r>
              <a:rPr lang="en-US" sz="1200" dirty="0">
                <a:ea typeface="+mn-lt"/>
                <a:cs typeface="+mn-lt"/>
              </a:rPr>
              <a:t> NAPZA </a:t>
            </a:r>
            <a:r>
              <a:rPr lang="en-US" sz="1200" dirty="0" err="1">
                <a:ea typeface="+mn-lt"/>
                <a:cs typeface="+mn-lt"/>
              </a:rPr>
              <a:t>semetara</a:t>
            </a:r>
            <a:r>
              <a:rPr lang="en-US" sz="1200" dirty="0">
                <a:ea typeface="+mn-lt"/>
                <a:cs typeface="+mn-lt"/>
              </a:rPr>
              <a:t> </a:t>
            </a:r>
            <a:r>
              <a:rPr lang="en-US" sz="1200" dirty="0" err="1">
                <a:ea typeface="+mn-lt"/>
                <a:cs typeface="+mn-lt"/>
              </a:rPr>
              <a:t>dialihkan</a:t>
            </a:r>
            <a:r>
              <a:rPr lang="en-US" sz="1200" dirty="0">
                <a:ea typeface="+mn-lt"/>
                <a:cs typeface="+mn-lt"/>
              </a:rPr>
              <a:t> </a:t>
            </a:r>
            <a:r>
              <a:rPr lang="en-US" sz="1200" dirty="0" err="1">
                <a:ea typeface="+mn-lt"/>
                <a:cs typeface="+mn-lt"/>
              </a:rPr>
              <a:t>ke</a:t>
            </a:r>
            <a:r>
              <a:rPr lang="en-US" sz="1200" dirty="0">
                <a:ea typeface="+mn-lt"/>
                <a:cs typeface="+mn-lt"/>
              </a:rPr>
              <a:t> </a:t>
            </a:r>
            <a:r>
              <a:rPr lang="en-US" sz="1200" dirty="0" err="1">
                <a:ea typeface="+mn-lt"/>
                <a:cs typeface="+mn-lt"/>
              </a:rPr>
              <a:t>semua</a:t>
            </a:r>
            <a:r>
              <a:rPr lang="en-US" sz="1200" dirty="0">
                <a:ea typeface="+mn-lt"/>
                <a:cs typeface="+mn-lt"/>
              </a:rPr>
              <a:t> </a:t>
            </a:r>
            <a:r>
              <a:rPr lang="en-US" sz="1200" dirty="0" err="1">
                <a:ea typeface="+mn-lt"/>
                <a:cs typeface="+mn-lt"/>
              </a:rPr>
              <a:t>bangsal</a:t>
            </a:r>
            <a:r>
              <a:rPr lang="en-US" sz="1200" dirty="0">
                <a:ea typeface="+mn-lt"/>
                <a:cs typeface="+mn-lt"/>
              </a:rPr>
              <a:t> </a:t>
            </a:r>
            <a:r>
              <a:rPr lang="en-US" sz="1200" dirty="0" err="1">
                <a:ea typeface="+mn-lt"/>
                <a:cs typeface="+mn-lt"/>
              </a:rPr>
              <a:t>sedangkan</a:t>
            </a:r>
            <a:r>
              <a:rPr lang="en-US" sz="1200" dirty="0">
                <a:ea typeface="+mn-lt"/>
                <a:cs typeface="+mn-lt"/>
              </a:rPr>
              <a:t> </a:t>
            </a:r>
            <a:r>
              <a:rPr lang="en-US" sz="1200" dirty="0" err="1">
                <a:ea typeface="+mn-lt"/>
                <a:cs typeface="+mn-lt"/>
              </a:rPr>
              <a:t>instalansi</a:t>
            </a:r>
            <a:r>
              <a:rPr lang="en-US" sz="1200" dirty="0">
                <a:ea typeface="+mn-lt"/>
                <a:cs typeface="+mn-lt"/>
              </a:rPr>
              <a:t> NAPZA yang </a:t>
            </a:r>
            <a:r>
              <a:rPr lang="en-US" sz="1200" dirty="0" err="1">
                <a:ea typeface="+mn-lt"/>
                <a:cs typeface="+mn-lt"/>
              </a:rPr>
              <a:t>dahulu</a:t>
            </a:r>
            <a:r>
              <a:rPr lang="en-US" sz="1200" dirty="0">
                <a:ea typeface="+mn-lt"/>
                <a:cs typeface="+mn-lt"/>
              </a:rPr>
              <a:t> di </a:t>
            </a:r>
            <a:r>
              <a:rPr lang="en-US" sz="1200" dirty="0" err="1">
                <a:ea typeface="+mn-lt"/>
                <a:cs typeface="+mn-lt"/>
              </a:rPr>
              <a:t>ubah</a:t>
            </a:r>
            <a:r>
              <a:rPr lang="en-US" sz="1200" dirty="0">
                <a:ea typeface="+mn-lt"/>
                <a:cs typeface="+mn-lt"/>
              </a:rPr>
              <a:t> </a:t>
            </a:r>
            <a:r>
              <a:rPr lang="en-US" sz="1200" dirty="0" err="1">
                <a:ea typeface="+mn-lt"/>
                <a:cs typeface="+mn-lt"/>
              </a:rPr>
              <a:t>menjadi</a:t>
            </a:r>
            <a:r>
              <a:rPr lang="en-US" sz="1200" dirty="0">
                <a:ea typeface="+mn-lt"/>
                <a:cs typeface="+mn-lt"/>
              </a:rPr>
              <a:t> </a:t>
            </a:r>
            <a:r>
              <a:rPr lang="en-US" sz="1200" dirty="0" err="1">
                <a:ea typeface="+mn-lt"/>
                <a:cs typeface="+mn-lt"/>
              </a:rPr>
              <a:t>Instalansi</a:t>
            </a:r>
            <a:r>
              <a:rPr lang="en-US" sz="1200" dirty="0">
                <a:ea typeface="+mn-lt"/>
                <a:cs typeface="+mn-lt"/>
              </a:rPr>
              <a:t> COVID-19, </a:t>
            </a:r>
            <a:r>
              <a:rPr lang="en-US" sz="1200" dirty="0" err="1">
                <a:ea typeface="+mn-lt"/>
                <a:cs typeface="+mn-lt"/>
              </a:rPr>
              <a:t>berdasarkan</a:t>
            </a:r>
            <a:r>
              <a:rPr lang="en-US" sz="1200" dirty="0">
                <a:ea typeface="+mn-lt"/>
                <a:cs typeface="+mn-lt"/>
              </a:rPr>
              <a:t> data </a:t>
            </a:r>
            <a:r>
              <a:rPr lang="en-US" sz="1200" dirty="0" err="1">
                <a:ea typeface="+mn-lt"/>
                <a:cs typeface="+mn-lt"/>
              </a:rPr>
              <a:t>bulan</a:t>
            </a:r>
            <a:r>
              <a:rPr lang="en-US" sz="1200" dirty="0">
                <a:ea typeface="+mn-lt"/>
                <a:cs typeface="+mn-lt"/>
              </a:rPr>
              <a:t> Mei 2020 </a:t>
            </a:r>
            <a:r>
              <a:rPr lang="en-US" sz="1200" dirty="0" err="1">
                <a:ea typeface="+mn-lt"/>
                <a:cs typeface="+mn-lt"/>
              </a:rPr>
              <a:t>terdapat</a:t>
            </a:r>
            <a:r>
              <a:rPr lang="en-US" sz="1200" dirty="0">
                <a:ea typeface="+mn-lt"/>
                <a:cs typeface="+mn-lt"/>
              </a:rPr>
              <a:t> 1 </a:t>
            </a:r>
            <a:r>
              <a:rPr lang="en-US" sz="1200" dirty="0" err="1">
                <a:ea typeface="+mn-lt"/>
                <a:cs typeface="+mn-lt"/>
              </a:rPr>
              <a:t>pasien</a:t>
            </a:r>
            <a:r>
              <a:rPr lang="en-US" sz="1200" dirty="0">
                <a:ea typeface="+mn-lt"/>
                <a:cs typeface="+mn-lt"/>
              </a:rPr>
              <a:t> NAPZA</a:t>
            </a:r>
            <a:endParaRPr lang="en-US" sz="1200" dirty="0">
              <a:cs typeface="Calibri"/>
            </a:endParaRPr>
          </a:p>
        </p:txBody>
      </p:sp>
      <p:sp>
        <p:nvSpPr>
          <p:cNvPr id="3" name="Slide Number Placeholder 2">
            <a:extLst>
              <a:ext uri="{FF2B5EF4-FFF2-40B4-BE49-F238E27FC236}">
                <a16:creationId xmlns:a16="http://schemas.microsoft.com/office/drawing/2014/main" id="{9FC916E5-1587-4998-A70A-F44216A0E50F}"/>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spTree>
    <p:extLst>
      <p:ext uri="{BB962C8B-B14F-4D97-AF65-F5344CB8AC3E}">
        <p14:creationId xmlns:p14="http://schemas.microsoft.com/office/powerpoint/2010/main" val="134102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3205803887"/>
              </p:ext>
            </p:extLst>
          </p:nvPr>
        </p:nvGraphicFramePr>
        <p:xfrm>
          <a:off x="233850" y="875493"/>
          <a:ext cx="5057514" cy="4251319"/>
        </p:xfrm>
        <a:graphic>
          <a:graphicData uri="http://schemas.openxmlformats.org/drawingml/2006/table">
            <a:tbl>
              <a:tblPr firstRow="1" bandRow="1"/>
              <a:tblGrid>
                <a:gridCol w="571226">
                  <a:extLst>
                    <a:ext uri="{9D8B030D-6E8A-4147-A177-3AD203B41FA5}">
                      <a16:colId xmlns:a16="http://schemas.microsoft.com/office/drawing/2014/main" val="20000"/>
                    </a:ext>
                  </a:extLst>
                </a:gridCol>
                <a:gridCol w="1014119">
                  <a:extLst>
                    <a:ext uri="{9D8B030D-6E8A-4147-A177-3AD203B41FA5}">
                      <a16:colId xmlns:a16="http://schemas.microsoft.com/office/drawing/2014/main" val="20001"/>
                    </a:ext>
                  </a:extLst>
                </a:gridCol>
                <a:gridCol w="530977">
                  <a:extLst>
                    <a:ext uri="{9D8B030D-6E8A-4147-A177-3AD203B41FA5}">
                      <a16:colId xmlns:a16="http://schemas.microsoft.com/office/drawing/2014/main" val="20002"/>
                    </a:ext>
                  </a:extLst>
                </a:gridCol>
                <a:gridCol w="537660">
                  <a:extLst>
                    <a:ext uri="{9D8B030D-6E8A-4147-A177-3AD203B41FA5}">
                      <a16:colId xmlns:a16="http://schemas.microsoft.com/office/drawing/2014/main" val="1624585791"/>
                    </a:ext>
                  </a:extLst>
                </a:gridCol>
                <a:gridCol w="600883">
                  <a:extLst>
                    <a:ext uri="{9D8B030D-6E8A-4147-A177-3AD203B41FA5}">
                      <a16:colId xmlns:a16="http://schemas.microsoft.com/office/drawing/2014/main" val="4086995974"/>
                    </a:ext>
                  </a:extLst>
                </a:gridCol>
                <a:gridCol w="600883">
                  <a:extLst>
                    <a:ext uri="{9D8B030D-6E8A-4147-A177-3AD203B41FA5}">
                      <a16:colId xmlns:a16="http://schemas.microsoft.com/office/drawing/2014/main" val="1567834223"/>
                    </a:ext>
                  </a:extLst>
                </a:gridCol>
                <a:gridCol w="600883">
                  <a:extLst>
                    <a:ext uri="{9D8B030D-6E8A-4147-A177-3AD203B41FA5}">
                      <a16:colId xmlns:a16="http://schemas.microsoft.com/office/drawing/2014/main" val="20006"/>
                    </a:ext>
                  </a:extLst>
                </a:gridCol>
                <a:gridCol w="600883">
                  <a:extLst>
                    <a:ext uri="{9D8B030D-6E8A-4147-A177-3AD203B41FA5}">
                      <a16:colId xmlns:a16="http://schemas.microsoft.com/office/drawing/2014/main" val="2777784020"/>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154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9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9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737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827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4" name="Picture 3">
            <a:extLst>
              <a:ext uri="{FF2B5EF4-FFF2-40B4-BE49-F238E27FC236}">
                <a16:creationId xmlns:a16="http://schemas.microsoft.com/office/drawing/2014/main" id="{675F9AD3-9358-4B2E-B713-7A334A2C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0" y="124909"/>
            <a:ext cx="917410" cy="917410"/>
          </a:xfrm>
          <a:prstGeom prst="rect">
            <a:avLst/>
          </a:prstGeom>
        </p:spPr>
      </p:pic>
      <p:graphicFrame>
        <p:nvGraphicFramePr>
          <p:cNvPr id="5" name="Content Placeholder 6">
            <a:extLst>
              <a:ext uri="{FF2B5EF4-FFF2-40B4-BE49-F238E27FC236}">
                <a16:creationId xmlns:a16="http://schemas.microsoft.com/office/drawing/2014/main" id="{2DC466C7-A7CB-4F40-920A-4DCBD1303A38}"/>
              </a:ext>
            </a:extLst>
          </p:cNvPr>
          <p:cNvGraphicFramePr>
            <a:graphicFrameLocks/>
          </p:cNvGraphicFramePr>
          <p:nvPr>
            <p:extLst>
              <p:ext uri="{D42A27DB-BD31-4B8C-83A1-F6EECF244321}">
                <p14:modId xmlns:p14="http://schemas.microsoft.com/office/powerpoint/2010/main" val="4019230156"/>
              </p:ext>
            </p:extLst>
          </p:nvPr>
        </p:nvGraphicFramePr>
        <p:xfrm>
          <a:off x="5645424" y="591870"/>
          <a:ext cx="6414056" cy="6096221"/>
        </p:xfrm>
        <a:graphic>
          <a:graphicData uri="http://schemas.openxmlformats.org/drawingml/2006/table">
            <a:tbl>
              <a:tblPr firstRow="1" bandRow="1"/>
              <a:tblGrid>
                <a:gridCol w="425533">
                  <a:extLst>
                    <a:ext uri="{9D8B030D-6E8A-4147-A177-3AD203B41FA5}">
                      <a16:colId xmlns:a16="http://schemas.microsoft.com/office/drawing/2014/main" val="20000"/>
                    </a:ext>
                  </a:extLst>
                </a:gridCol>
                <a:gridCol w="1910995">
                  <a:extLst>
                    <a:ext uri="{9D8B030D-6E8A-4147-A177-3AD203B41FA5}">
                      <a16:colId xmlns:a16="http://schemas.microsoft.com/office/drawing/2014/main" val="20001"/>
                    </a:ext>
                  </a:extLst>
                </a:gridCol>
                <a:gridCol w="582504">
                  <a:extLst>
                    <a:ext uri="{9D8B030D-6E8A-4147-A177-3AD203B41FA5}">
                      <a16:colId xmlns:a16="http://schemas.microsoft.com/office/drawing/2014/main" val="20002"/>
                    </a:ext>
                  </a:extLst>
                </a:gridCol>
                <a:gridCol w="582504">
                  <a:extLst>
                    <a:ext uri="{9D8B030D-6E8A-4147-A177-3AD203B41FA5}">
                      <a16:colId xmlns:a16="http://schemas.microsoft.com/office/drawing/2014/main" val="1715344992"/>
                    </a:ext>
                  </a:extLst>
                </a:gridCol>
                <a:gridCol w="582504">
                  <a:extLst>
                    <a:ext uri="{9D8B030D-6E8A-4147-A177-3AD203B41FA5}">
                      <a16:colId xmlns:a16="http://schemas.microsoft.com/office/drawing/2014/main" val="2956588063"/>
                    </a:ext>
                  </a:extLst>
                </a:gridCol>
                <a:gridCol w="582504">
                  <a:extLst>
                    <a:ext uri="{9D8B030D-6E8A-4147-A177-3AD203B41FA5}">
                      <a16:colId xmlns:a16="http://schemas.microsoft.com/office/drawing/2014/main" val="3373432784"/>
                    </a:ext>
                  </a:extLst>
                </a:gridCol>
                <a:gridCol w="582504">
                  <a:extLst>
                    <a:ext uri="{9D8B030D-6E8A-4147-A177-3AD203B41FA5}">
                      <a16:colId xmlns:a16="http://schemas.microsoft.com/office/drawing/2014/main" val="1536624232"/>
                    </a:ext>
                  </a:extLst>
                </a:gridCol>
                <a:gridCol w="582504">
                  <a:extLst>
                    <a:ext uri="{9D8B030D-6E8A-4147-A177-3AD203B41FA5}">
                      <a16:colId xmlns:a16="http://schemas.microsoft.com/office/drawing/2014/main" val="20007"/>
                    </a:ext>
                  </a:extLst>
                </a:gridCol>
                <a:gridCol w="582504">
                  <a:extLst>
                    <a:ext uri="{9D8B030D-6E8A-4147-A177-3AD203B41FA5}">
                      <a16:colId xmlns:a16="http://schemas.microsoft.com/office/drawing/2014/main" val="2109775522"/>
                    </a:ext>
                  </a:extLst>
                </a:gridCol>
              </a:tblGrid>
              <a:tr h="48966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JUNI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JULI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158</a:t>
                      </a:r>
                      <a:endParaRPr lang="en-US" sz="12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103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13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339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91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44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36</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86001">
                <a:tc>
                  <a:txBody>
                    <a:body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Pasien</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pulang</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paksa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pic>
        <p:nvPicPr>
          <p:cNvPr id="7" name="Picture 6">
            <a:extLst>
              <a:ext uri="{FF2B5EF4-FFF2-40B4-BE49-F238E27FC236}">
                <a16:creationId xmlns:a16="http://schemas.microsoft.com/office/drawing/2014/main" id="{1CF56A1D-A912-4D0C-9E5A-3EBCAF925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723" y="42674"/>
            <a:ext cx="936104" cy="936104"/>
          </a:xfrm>
          <a:prstGeom prst="rect">
            <a:avLst/>
          </a:prstGeom>
        </p:spPr>
      </p:pic>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C4065B70-4F73-4DA6-AF0A-21E26D28AB85}"/>
              </a:ext>
            </a:extLst>
          </p:cNvPr>
          <p:cNvSpPr/>
          <p:nvPr/>
        </p:nvSpPr>
        <p:spPr>
          <a:xfrm>
            <a:off x="7073871" y="91701"/>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id="{60FFDAD0-5B20-4B80-87D6-C79412C234EF}"/>
              </a:ext>
            </a:extLst>
          </p:cNvPr>
          <p:cNvSpPr txBox="1"/>
          <p:nvPr/>
        </p:nvSpPr>
        <p:spPr>
          <a:xfrm>
            <a:off x="325168" y="5334252"/>
            <a:ext cx="525087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cs typeface="Calibri"/>
              </a:rPr>
              <a:t>Dikarenakan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pandemi</a:t>
            </a:r>
            <a:r>
              <a:rPr lang="en-US" sz="1600" dirty="0">
                <a:latin typeface="Tw Cen MT" panose="020B0602020104020603" pitchFamily="34" charset="0"/>
                <a:cs typeface="Calibri"/>
              </a:rPr>
              <a:t> COVID-19 </a:t>
            </a:r>
            <a:r>
              <a:rPr lang="en-US" sz="1600" dirty="0" err="1">
                <a:latin typeface="Tw Cen MT" panose="020B0602020104020603" pitchFamily="34" charset="0"/>
                <a:cs typeface="Calibri"/>
              </a:rPr>
              <a:t>Rumah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Sakit</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melakukan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efisiensi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yaitu</a:t>
            </a:r>
            <a:r>
              <a:rPr lang="en-US" sz="1600" dirty="0">
                <a:latin typeface="Tw Cen MT" panose="020B0602020104020603" pitchFamily="34" charset="0"/>
                <a:cs typeface="Calibri"/>
              </a:rPr>
              <a:t> salah </a:t>
            </a:r>
            <a:r>
              <a:rPr lang="en-US" sz="1600" dirty="0" err="1">
                <a:latin typeface="Tw Cen MT" panose="020B0602020104020603" pitchFamily="34" charset="0"/>
                <a:cs typeface="Calibri"/>
              </a:rPr>
              <a:t>satunya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penggabungan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karena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pasien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berkurang</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untuk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dewi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kunthi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sementara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tidak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r>
              <a:rPr lang="en-US" sz="1600" dirty="0">
                <a:latin typeface="Tw Cen MT" panose="020B0602020104020603" pitchFamily="34" charset="0"/>
                <a:cs typeface="Calibri"/>
              </a:rPr>
              <a:t>. </a:t>
            </a: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spTree>
    <p:extLst>
      <p:ext uri="{BB962C8B-B14F-4D97-AF65-F5344CB8AC3E}">
        <p14:creationId xmlns:p14="http://schemas.microsoft.com/office/powerpoint/2010/main" val="43281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AC2C9B-48F8-4A61-A698-760EAB21D9A8}"/>
              </a:ext>
            </a:extLst>
          </p:cNvPr>
          <p:cNvGraphicFramePr>
            <a:graphicFrameLocks noGrp="1"/>
          </p:cNvGraphicFramePr>
          <p:nvPr>
            <p:extLst>
              <p:ext uri="{D42A27DB-BD31-4B8C-83A1-F6EECF244321}">
                <p14:modId xmlns:p14="http://schemas.microsoft.com/office/powerpoint/2010/main" val="2396530911"/>
              </p:ext>
            </p:extLst>
          </p:nvPr>
        </p:nvGraphicFramePr>
        <p:xfrm>
          <a:off x="6096000" y="612308"/>
          <a:ext cx="5754010" cy="6168255"/>
        </p:xfrm>
        <a:graphic>
          <a:graphicData uri="http://schemas.openxmlformats.org/drawingml/2006/table">
            <a:tbl>
              <a:tblPr firstRow="1" bandRow="1"/>
              <a:tblGrid>
                <a:gridCol w="220505">
                  <a:extLst>
                    <a:ext uri="{9D8B030D-6E8A-4147-A177-3AD203B41FA5}">
                      <a16:colId xmlns:a16="http://schemas.microsoft.com/office/drawing/2014/main" val="1280969347"/>
                    </a:ext>
                  </a:extLst>
                </a:gridCol>
                <a:gridCol w="171143">
                  <a:extLst>
                    <a:ext uri="{9D8B030D-6E8A-4147-A177-3AD203B41FA5}">
                      <a16:colId xmlns:a16="http://schemas.microsoft.com/office/drawing/2014/main" val="4145935298"/>
                    </a:ext>
                  </a:extLst>
                </a:gridCol>
                <a:gridCol w="184355">
                  <a:extLst>
                    <a:ext uri="{9D8B030D-6E8A-4147-A177-3AD203B41FA5}">
                      <a16:colId xmlns:a16="http://schemas.microsoft.com/office/drawing/2014/main" val="2878606583"/>
                    </a:ext>
                  </a:extLst>
                </a:gridCol>
                <a:gridCol w="1587070">
                  <a:extLst>
                    <a:ext uri="{9D8B030D-6E8A-4147-A177-3AD203B41FA5}">
                      <a16:colId xmlns:a16="http://schemas.microsoft.com/office/drawing/2014/main" val="2419108088"/>
                    </a:ext>
                  </a:extLst>
                </a:gridCol>
                <a:gridCol w="512991">
                  <a:extLst>
                    <a:ext uri="{9D8B030D-6E8A-4147-A177-3AD203B41FA5}">
                      <a16:colId xmlns:a16="http://schemas.microsoft.com/office/drawing/2014/main" val="4292614314"/>
                    </a:ext>
                  </a:extLst>
                </a:gridCol>
                <a:gridCol w="512991">
                  <a:extLst>
                    <a:ext uri="{9D8B030D-6E8A-4147-A177-3AD203B41FA5}">
                      <a16:colId xmlns:a16="http://schemas.microsoft.com/office/drawing/2014/main" val="207725043"/>
                    </a:ext>
                  </a:extLst>
                </a:gridCol>
                <a:gridCol w="512991">
                  <a:extLst>
                    <a:ext uri="{9D8B030D-6E8A-4147-A177-3AD203B41FA5}">
                      <a16:colId xmlns:a16="http://schemas.microsoft.com/office/drawing/2014/main" val="277089683"/>
                    </a:ext>
                  </a:extLst>
                </a:gridCol>
                <a:gridCol w="512991">
                  <a:extLst>
                    <a:ext uri="{9D8B030D-6E8A-4147-A177-3AD203B41FA5}">
                      <a16:colId xmlns:a16="http://schemas.microsoft.com/office/drawing/2014/main" val="1225004975"/>
                    </a:ext>
                  </a:extLst>
                </a:gridCol>
                <a:gridCol w="512991">
                  <a:extLst>
                    <a:ext uri="{9D8B030D-6E8A-4147-A177-3AD203B41FA5}">
                      <a16:colId xmlns:a16="http://schemas.microsoft.com/office/drawing/2014/main" val="3988346070"/>
                    </a:ext>
                  </a:extLst>
                </a:gridCol>
                <a:gridCol w="512991">
                  <a:extLst>
                    <a:ext uri="{9D8B030D-6E8A-4147-A177-3AD203B41FA5}">
                      <a16:colId xmlns:a16="http://schemas.microsoft.com/office/drawing/2014/main" val="2580440177"/>
                    </a:ext>
                  </a:extLst>
                </a:gridCol>
                <a:gridCol w="512991">
                  <a:extLst>
                    <a:ext uri="{9D8B030D-6E8A-4147-A177-3AD203B41FA5}">
                      <a16:colId xmlns:a16="http://schemas.microsoft.com/office/drawing/2014/main" val="3803351438"/>
                    </a:ext>
                  </a:extLst>
                </a:gridCol>
              </a:tblGrid>
              <a:tr h="305051">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3278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610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305051">
                <a:tc>
                  <a:txBody>
                    <a:body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6" name="Picture 5">
            <a:extLst>
              <a:ext uri="{FF2B5EF4-FFF2-40B4-BE49-F238E27FC236}">
                <a16:creationId xmlns:a16="http://schemas.microsoft.com/office/drawing/2014/main" id="{023A4CBD-CDC4-4807-9C89-300A2A7B4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15" y="138995"/>
            <a:ext cx="804977" cy="804977"/>
          </a:xfrm>
          <a:prstGeom prst="rect">
            <a:avLst/>
          </a:prstGeom>
        </p:spPr>
      </p:pic>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1214147632"/>
              </p:ext>
            </p:extLst>
          </p:nvPr>
        </p:nvGraphicFramePr>
        <p:xfrm>
          <a:off x="341987" y="819509"/>
          <a:ext cx="5065903" cy="5747694"/>
        </p:xfrm>
        <a:graphic>
          <a:graphicData uri="http://schemas.openxmlformats.org/drawingml/2006/table">
            <a:tbl>
              <a:tblPr firstRow="1" bandRow="1"/>
              <a:tblGrid>
                <a:gridCol w="195738">
                  <a:extLst>
                    <a:ext uri="{9D8B030D-6E8A-4147-A177-3AD203B41FA5}">
                      <a16:colId xmlns:a16="http://schemas.microsoft.com/office/drawing/2014/main" val="3017034530"/>
                    </a:ext>
                  </a:extLst>
                </a:gridCol>
                <a:gridCol w="177387">
                  <a:extLst>
                    <a:ext uri="{9D8B030D-6E8A-4147-A177-3AD203B41FA5}">
                      <a16:colId xmlns:a16="http://schemas.microsoft.com/office/drawing/2014/main" val="2646266038"/>
                    </a:ext>
                  </a:extLst>
                </a:gridCol>
                <a:gridCol w="177387">
                  <a:extLst>
                    <a:ext uri="{9D8B030D-6E8A-4147-A177-3AD203B41FA5}">
                      <a16:colId xmlns:a16="http://schemas.microsoft.com/office/drawing/2014/main" val="298071"/>
                    </a:ext>
                  </a:extLst>
                </a:gridCol>
                <a:gridCol w="1632448">
                  <a:extLst>
                    <a:ext uri="{9D8B030D-6E8A-4147-A177-3AD203B41FA5}">
                      <a16:colId xmlns:a16="http://schemas.microsoft.com/office/drawing/2014/main" val="1678641331"/>
                    </a:ext>
                  </a:extLst>
                </a:gridCol>
                <a:gridCol w="354775">
                  <a:extLst>
                    <a:ext uri="{9D8B030D-6E8A-4147-A177-3AD203B41FA5}">
                      <a16:colId xmlns:a16="http://schemas.microsoft.com/office/drawing/2014/main" val="1248146667"/>
                    </a:ext>
                  </a:extLst>
                </a:gridCol>
                <a:gridCol w="298529">
                  <a:extLst>
                    <a:ext uri="{9D8B030D-6E8A-4147-A177-3AD203B41FA5}">
                      <a16:colId xmlns:a16="http://schemas.microsoft.com/office/drawing/2014/main" val="3619718761"/>
                    </a:ext>
                  </a:extLst>
                </a:gridCol>
                <a:gridCol w="389388">
                  <a:extLst>
                    <a:ext uri="{9D8B030D-6E8A-4147-A177-3AD203B41FA5}">
                      <a16:colId xmlns:a16="http://schemas.microsoft.com/office/drawing/2014/main" val="376500638"/>
                    </a:ext>
                  </a:extLst>
                </a:gridCol>
                <a:gridCol w="360276">
                  <a:extLst>
                    <a:ext uri="{9D8B030D-6E8A-4147-A177-3AD203B41FA5}">
                      <a16:colId xmlns:a16="http://schemas.microsoft.com/office/drawing/2014/main" val="3877909733"/>
                    </a:ext>
                  </a:extLst>
                </a:gridCol>
                <a:gridCol w="493325">
                  <a:extLst>
                    <a:ext uri="{9D8B030D-6E8A-4147-A177-3AD203B41FA5}">
                      <a16:colId xmlns:a16="http://schemas.microsoft.com/office/drawing/2014/main" val="2125015206"/>
                    </a:ext>
                  </a:extLst>
                </a:gridCol>
                <a:gridCol w="493325">
                  <a:extLst>
                    <a:ext uri="{9D8B030D-6E8A-4147-A177-3AD203B41FA5}">
                      <a16:colId xmlns:a16="http://schemas.microsoft.com/office/drawing/2014/main" val="1124251658"/>
                    </a:ext>
                  </a:extLst>
                </a:gridCol>
                <a:gridCol w="493325">
                  <a:extLst>
                    <a:ext uri="{9D8B030D-6E8A-4147-A177-3AD203B41FA5}">
                      <a16:colId xmlns:a16="http://schemas.microsoft.com/office/drawing/2014/main" val="3248778766"/>
                    </a:ext>
                  </a:extLst>
                </a:gridCol>
              </a:tblGrid>
              <a:tr h="29573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52602">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Inap</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err="1">
                          <a:effectLst/>
                          <a:latin typeface="Tw Cen MT"/>
                          <a:ea typeface="Verdana"/>
                          <a:cs typeface="Verdana"/>
                        </a:rPr>
                        <a:t>jalan</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957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Diri</a:t>
                      </a:r>
                      <a:endParaRPr lang="fr-FR"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9" name="Rounded Rectangle 5">
            <a:extLst>
              <a:ext uri="{FF2B5EF4-FFF2-40B4-BE49-F238E27FC236}">
                <a16:creationId xmlns:a16="http://schemas.microsoft.com/office/drawing/2014/main" id="{19690FF5-DE82-426A-92A5-79E6973681FB}"/>
              </a:ext>
            </a:extLst>
          </p:cNvPr>
          <p:cNvSpPr/>
          <p:nvPr/>
        </p:nvSpPr>
        <p:spPr>
          <a:xfrm>
            <a:off x="1254937" y="213998"/>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spTree>
    <p:extLst>
      <p:ext uri="{BB962C8B-B14F-4D97-AF65-F5344CB8AC3E}">
        <p14:creationId xmlns:p14="http://schemas.microsoft.com/office/powerpoint/2010/main" val="357803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2249993289"/>
              </p:ext>
            </p:extLst>
          </p:nvPr>
        </p:nvGraphicFramePr>
        <p:xfrm>
          <a:off x="1178359" y="844819"/>
          <a:ext cx="8972806" cy="5352886"/>
        </p:xfrm>
        <a:graphic>
          <a:graphicData uri="http://schemas.openxmlformats.org/drawingml/2006/table">
            <a:tbl>
              <a:tblPr firstRow="1" bandRow="1"/>
              <a:tblGrid>
                <a:gridCol w="1043888">
                  <a:extLst>
                    <a:ext uri="{9D8B030D-6E8A-4147-A177-3AD203B41FA5}">
                      <a16:colId xmlns:a16="http://schemas.microsoft.com/office/drawing/2014/main" val="20000"/>
                    </a:ext>
                  </a:extLst>
                </a:gridCol>
                <a:gridCol w="1748561">
                  <a:extLst>
                    <a:ext uri="{9D8B030D-6E8A-4147-A177-3AD203B41FA5}">
                      <a16:colId xmlns:a16="http://schemas.microsoft.com/office/drawing/2014/main" val="20001"/>
                    </a:ext>
                  </a:extLst>
                </a:gridCol>
                <a:gridCol w="1005568">
                  <a:extLst>
                    <a:ext uri="{9D8B030D-6E8A-4147-A177-3AD203B41FA5}">
                      <a16:colId xmlns:a16="http://schemas.microsoft.com/office/drawing/2014/main" val="20002"/>
                    </a:ext>
                  </a:extLst>
                </a:gridCol>
                <a:gridCol w="937653">
                  <a:extLst>
                    <a:ext uri="{9D8B030D-6E8A-4147-A177-3AD203B41FA5}">
                      <a16:colId xmlns:a16="http://schemas.microsoft.com/office/drawing/2014/main" val="926076466"/>
                    </a:ext>
                  </a:extLst>
                </a:gridCol>
                <a:gridCol w="1073480">
                  <a:extLst>
                    <a:ext uri="{9D8B030D-6E8A-4147-A177-3AD203B41FA5}">
                      <a16:colId xmlns:a16="http://schemas.microsoft.com/office/drawing/2014/main" val="2290413969"/>
                    </a:ext>
                  </a:extLst>
                </a:gridCol>
                <a:gridCol w="790914">
                  <a:extLst>
                    <a:ext uri="{9D8B030D-6E8A-4147-A177-3AD203B41FA5}">
                      <a16:colId xmlns:a16="http://schemas.microsoft.com/office/drawing/2014/main" val="674967624"/>
                    </a:ext>
                  </a:extLst>
                </a:gridCol>
                <a:gridCol w="790914">
                  <a:extLst>
                    <a:ext uri="{9D8B030D-6E8A-4147-A177-3AD203B41FA5}">
                      <a16:colId xmlns:a16="http://schemas.microsoft.com/office/drawing/2014/main" val="782937493"/>
                    </a:ext>
                  </a:extLst>
                </a:gridCol>
                <a:gridCol w="790914">
                  <a:extLst>
                    <a:ext uri="{9D8B030D-6E8A-4147-A177-3AD203B41FA5}">
                      <a16:colId xmlns:a16="http://schemas.microsoft.com/office/drawing/2014/main" val="3759784260"/>
                    </a:ext>
                  </a:extLst>
                </a:gridCol>
                <a:gridCol w="790914">
                  <a:extLst>
                    <a:ext uri="{9D8B030D-6E8A-4147-A177-3AD203B41FA5}">
                      <a16:colId xmlns:a16="http://schemas.microsoft.com/office/drawing/2014/main" val="73330439"/>
                    </a:ext>
                  </a:extLst>
                </a:gridCol>
              </a:tblGrid>
              <a:tr h="578065">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Sulung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Sementara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444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Pulpa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err="1">
                          <a:latin typeface="Tw Cen MT" panose="020B0602020104020603" pitchFamily="34" charset="0"/>
                        </a:rPr>
                        <a:t>Sulung</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Pengobatan</a:t>
                      </a:r>
                      <a:r>
                        <a:rPr lang="en-US" sz="1600" u="none" strike="noStrike" dirty="0">
                          <a:latin typeface="Tw Cen MT" panose="020B0602020104020603" pitchFamily="34" charset="0"/>
                        </a:rPr>
                        <a:t> Periodontal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8</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Abses</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9</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Pembersihan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Karang</a:t>
                      </a:r>
                      <a:r>
                        <a:rPr lang="en-US" sz="1600" u="none" strike="noStrike" dirty="0">
                          <a:latin typeface="Tw Cen MT" panose="020B0602020104020603" pitchFamily="34" charset="0"/>
                        </a:rPr>
                        <a:t> Gigi</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170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10</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Lain-lain </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3F7327A0-BA4F-4EFB-AD04-CFA5B2C74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76" y="24478"/>
            <a:ext cx="897985" cy="897985"/>
          </a:xfrm>
          <a:prstGeom prst="rect">
            <a:avLst/>
          </a:prstGeom>
        </p:spPr>
      </p:pic>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spTree>
    <p:extLst>
      <p:ext uri="{BB962C8B-B14F-4D97-AF65-F5344CB8AC3E}">
        <p14:creationId xmlns:p14="http://schemas.microsoft.com/office/powerpoint/2010/main" val="2987484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985228" y="3371501"/>
            <a:ext cx="50785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4204996471"/>
              </p:ext>
            </p:extLst>
          </p:nvPr>
        </p:nvGraphicFramePr>
        <p:xfrm>
          <a:off x="1253912" y="186864"/>
          <a:ext cx="10050194" cy="6484272"/>
        </p:xfrm>
        <a:graphic>
          <a:graphicData uri="http://schemas.openxmlformats.org/drawingml/2006/table">
            <a:tbl>
              <a:tblPr firstRow="1" bandRow="1"/>
              <a:tblGrid>
                <a:gridCol w="768325">
                  <a:extLst>
                    <a:ext uri="{9D8B030D-6E8A-4147-A177-3AD203B41FA5}">
                      <a16:colId xmlns:a16="http://schemas.microsoft.com/office/drawing/2014/main" val="20000"/>
                    </a:ext>
                  </a:extLst>
                </a:gridCol>
                <a:gridCol w="377440">
                  <a:extLst>
                    <a:ext uri="{9D8B030D-6E8A-4147-A177-3AD203B41FA5}">
                      <a16:colId xmlns:a16="http://schemas.microsoft.com/office/drawing/2014/main" val="20001"/>
                    </a:ext>
                  </a:extLst>
                </a:gridCol>
                <a:gridCol w="3985562">
                  <a:extLst>
                    <a:ext uri="{9D8B030D-6E8A-4147-A177-3AD203B41FA5}">
                      <a16:colId xmlns:a16="http://schemas.microsoft.com/office/drawing/2014/main" val="20002"/>
                    </a:ext>
                  </a:extLst>
                </a:gridCol>
                <a:gridCol w="879597">
                  <a:extLst>
                    <a:ext uri="{9D8B030D-6E8A-4147-A177-3AD203B41FA5}">
                      <a16:colId xmlns:a16="http://schemas.microsoft.com/office/drawing/2014/main" val="20003"/>
                    </a:ext>
                  </a:extLst>
                </a:gridCol>
                <a:gridCol w="723609">
                  <a:extLst>
                    <a:ext uri="{9D8B030D-6E8A-4147-A177-3AD203B41FA5}">
                      <a16:colId xmlns:a16="http://schemas.microsoft.com/office/drawing/2014/main" val="4242205583"/>
                    </a:ext>
                  </a:extLst>
                </a:gridCol>
                <a:gridCol w="720577">
                  <a:extLst>
                    <a:ext uri="{9D8B030D-6E8A-4147-A177-3AD203B41FA5}">
                      <a16:colId xmlns:a16="http://schemas.microsoft.com/office/drawing/2014/main" val="4185115998"/>
                    </a:ext>
                  </a:extLst>
                </a:gridCol>
                <a:gridCol w="648771">
                  <a:extLst>
                    <a:ext uri="{9D8B030D-6E8A-4147-A177-3AD203B41FA5}">
                      <a16:colId xmlns:a16="http://schemas.microsoft.com/office/drawing/2014/main" val="1019700268"/>
                    </a:ext>
                  </a:extLst>
                </a:gridCol>
                <a:gridCol w="648771">
                  <a:extLst>
                    <a:ext uri="{9D8B030D-6E8A-4147-A177-3AD203B41FA5}">
                      <a16:colId xmlns:a16="http://schemas.microsoft.com/office/drawing/2014/main" val="2160713814"/>
                    </a:ext>
                  </a:extLst>
                </a:gridCol>
                <a:gridCol w="648771">
                  <a:extLst>
                    <a:ext uri="{9D8B030D-6E8A-4147-A177-3AD203B41FA5}">
                      <a16:colId xmlns:a16="http://schemas.microsoft.com/office/drawing/2014/main" val="20008"/>
                    </a:ext>
                  </a:extLst>
                </a:gridCol>
                <a:gridCol w="648771">
                  <a:extLst>
                    <a:ext uri="{9D8B030D-6E8A-4147-A177-3AD203B41FA5}">
                      <a16:colId xmlns:a16="http://schemas.microsoft.com/office/drawing/2014/main" val="2308271786"/>
                    </a:ext>
                  </a:extLst>
                </a:gridCol>
              </a:tblGrid>
              <a:tr h="463826">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FEB</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Kompleks</a:t>
                      </a:r>
                      <a:r>
                        <a:rPr lang="en-US" sz="1400" u="none" strike="noStrike" dirty="0">
                          <a:latin typeface="Tw Cen MT"/>
                        </a:rPr>
                        <a:t> (&gt; 1 jam)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Sedang</a:t>
                      </a:r>
                      <a:r>
                        <a:rPr lang="en-US" sz="1400" u="none" strike="noStrike" dirty="0">
                          <a:latin typeface="Tw Cen MT"/>
                        </a:rPr>
                        <a:t> (½ - 1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Sederhana</a:t>
                      </a:r>
                      <a:r>
                        <a:rPr lang="en-US" sz="1400" u="none" strike="noStrike" dirty="0">
                          <a:latin typeface="Tw Cen MT"/>
                        </a:rPr>
                        <a:t> ( &lt; ½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Bahasa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Bicara</a:t>
                      </a:r>
                      <a:r>
                        <a:rPr lang="en-US" sz="1400" u="none" strike="noStrike" dirty="0">
                          <a:latin typeface="Tw Cen MT"/>
                        </a:rPr>
                        <a:t> / </a:t>
                      </a:r>
                      <a:r>
                        <a:rPr lang="en-US" sz="1400" u="none" strike="noStrike" dirty="0" err="1">
                          <a:latin typeface="Tw Cen MT"/>
                        </a:rPr>
                        <a:t>Laku</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287">
                <a:tc>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latin typeface="Tw Cen MT"/>
                          <a:ea typeface="Verdana"/>
                          <a:cs typeface="Verdana"/>
                        </a:rPr>
                        <a:t>Oromotor</a:t>
                      </a:r>
                      <a:endParaRPr lang="en-US" sz="1400" b="0" i="0" u="none" strike="noStrike" dirty="0">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Menelan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Suara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Dll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0628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Semsory</a:t>
                      </a:r>
                      <a:r>
                        <a:rPr lang="en-US" sz="1400" u="none" strike="noStrike" dirty="0">
                          <a:latin typeface="Tw Cen MT"/>
                        </a:rPr>
                        <a:t> </a:t>
                      </a:r>
                      <a:r>
                        <a:rPr lang="en-US" sz="1400" u="none" strike="noStrike" err="1">
                          <a:latin typeface="Tw Cen MT"/>
                        </a:rPr>
                        <a:t>Integrasi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Latihan</a:t>
                      </a:r>
                      <a:r>
                        <a:rPr lang="en-US" sz="1400" u="none" strike="noStrike" dirty="0">
                          <a:latin typeface="Tw Cen MT"/>
                        </a:rPr>
                        <a:t> </a:t>
                      </a:r>
                      <a:r>
                        <a:rPr lang="en-US" sz="1400" u="none" strike="noStrike" err="1">
                          <a:latin typeface="Tw Cen MT"/>
                        </a:rPr>
                        <a:t>aktifitas</a:t>
                      </a:r>
                      <a:r>
                        <a:rPr lang="en-US" sz="1400" u="none" strike="noStrike" dirty="0">
                          <a:latin typeface="Tw Cen MT"/>
                        </a:rPr>
                        <a:t> </a:t>
                      </a:r>
                      <a:r>
                        <a:rPr lang="en-US" sz="1400" u="none" strike="noStrike" err="1">
                          <a:latin typeface="Tw Cen MT"/>
                        </a:rPr>
                        <a:t>kehidupan</a:t>
                      </a:r>
                      <a:r>
                        <a:rPr lang="en-US" sz="1400" u="none" strike="noStrike" dirty="0">
                          <a:latin typeface="Tw Cen MT"/>
                        </a:rPr>
                        <a:t> </a:t>
                      </a:r>
                      <a:r>
                        <a:rPr lang="en-US" sz="1400" u="none" strike="noStrike" err="1">
                          <a:latin typeface="Tw Cen MT"/>
                        </a:rPr>
                        <a:t>sehari-hari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Proper Body </a:t>
                      </a:r>
                      <a:r>
                        <a:rPr lang="en-US" sz="1400" u="none" strike="noStrike" dirty="0" err="1">
                          <a:latin typeface="Tw Cen MT"/>
                        </a:rPr>
                        <a:t>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551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Pembuatan Alat Lontar dan Adaptasi Alat</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Latihan</a:t>
                      </a:r>
                      <a:r>
                        <a:rPr lang="en-US" sz="1400" u="none" strike="noStrike" dirty="0">
                          <a:latin typeface="Tw Cen MT"/>
                        </a:rPr>
                        <a:t> </a:t>
                      </a:r>
                      <a:r>
                        <a:rPr lang="en-US" sz="1400" u="none" strike="noStrike" dirty="0" err="1">
                          <a:latin typeface="Tw Cen MT"/>
                        </a:rPr>
                        <a:t>Rileksasi</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400" u="none" strike="noStrike" dirty="0" err="1">
                          <a:latin typeface="Tw Cen MT"/>
                        </a:rPr>
                        <a:t>Analisa</a:t>
                      </a:r>
                      <a:r>
                        <a:rPr lang="it-IT" sz="1400" u="none" strike="noStrike" dirty="0">
                          <a:latin typeface="Tw Cen MT"/>
                        </a:rPr>
                        <a:t> &amp; </a:t>
                      </a:r>
                      <a:r>
                        <a:rPr lang="it-IT" sz="1400" u="none" strike="noStrike" dirty="0" err="1">
                          <a:latin typeface="Tw Cen MT"/>
                        </a:rPr>
                        <a:t>Intervensi</a:t>
                      </a:r>
                      <a:r>
                        <a:rPr lang="it-IT" sz="1400" u="none" strike="noStrike" dirty="0">
                          <a:latin typeface="Tw Cen MT"/>
                        </a:rPr>
                        <a:t>, </a:t>
                      </a:r>
                      <a:r>
                        <a:rPr lang="it-IT" sz="1400" u="none" strike="noStrike" dirty="0" err="1">
                          <a:latin typeface="Tw Cen MT"/>
                        </a:rPr>
                        <a:t>Persepsi</a:t>
                      </a:r>
                      <a:r>
                        <a:rPr lang="it-IT" sz="1400" u="none" strike="noStrike" dirty="0">
                          <a:latin typeface="Tw Cen MT"/>
                        </a:rPr>
                        <a:t>, </a:t>
                      </a:r>
                      <a:r>
                        <a:rPr lang="it-IT" sz="1400" u="none" strike="noStrike" dirty="0" err="1">
                          <a:latin typeface="Tw Cen MT"/>
                        </a:rPr>
                        <a:t>Kognitif</a:t>
                      </a:r>
                      <a:r>
                        <a:rPr lang="it-IT" sz="1400" u="none" strike="noStrike" dirty="0">
                          <a:latin typeface="Tw Cen MT"/>
                        </a:rPr>
                        <a:t>, </a:t>
                      </a:r>
                      <a:r>
                        <a:rPr lang="it-IT" sz="1400" u="none" strike="noStrike" dirty="0" err="1">
                          <a:latin typeface="Tw Cen MT"/>
                        </a:rPr>
                        <a:t>Psikomotor</a:t>
                      </a:r>
                      <a:endParaRPr lang="it-IT"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287">
                <a:tc>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a:t>
                      </a:r>
                      <a:r>
                        <a:rPr lang="en-US" sz="1400" u="none" strike="noStrike" err="1">
                          <a:latin typeface="Tw Cen MT"/>
                        </a:rPr>
                        <a:t>Orthopedagoge</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ctr"/>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ctr"/>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pic>
        <p:nvPicPr>
          <p:cNvPr id="7" name="Picture 6">
            <a:extLst>
              <a:ext uri="{FF2B5EF4-FFF2-40B4-BE49-F238E27FC236}">
                <a16:creationId xmlns:a16="http://schemas.microsoft.com/office/drawing/2014/main" id="{B0F34E30-E6FB-497C-87CF-A8821822D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59" y="186864"/>
            <a:ext cx="833587" cy="833587"/>
          </a:xfrm>
          <a:prstGeom prst="rect">
            <a:avLst/>
          </a:prstGeom>
        </p:spPr>
      </p:pic>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spTree>
    <p:extLst>
      <p:ext uri="{BB962C8B-B14F-4D97-AF65-F5344CB8AC3E}">
        <p14:creationId xmlns:p14="http://schemas.microsoft.com/office/powerpoint/2010/main" val="1126874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646A3B5F-EFEB-4E0D-8DC7-9BF8CF67573D}"/>
              </a:ext>
            </a:extLst>
          </p:cNvPr>
          <p:cNvGraphicFramePr>
            <a:graphicFrameLocks/>
          </p:cNvGraphicFramePr>
          <p:nvPr>
            <p:extLst>
              <p:ext uri="{D42A27DB-BD31-4B8C-83A1-F6EECF244321}">
                <p14:modId xmlns:p14="http://schemas.microsoft.com/office/powerpoint/2010/main" val="3536128788"/>
              </p:ext>
            </p:extLst>
          </p:nvPr>
        </p:nvGraphicFramePr>
        <p:xfrm>
          <a:off x="608452" y="634112"/>
          <a:ext cx="9339158" cy="5876628"/>
        </p:xfrm>
        <a:graphic>
          <a:graphicData uri="http://schemas.openxmlformats.org/drawingml/2006/table">
            <a:tbl>
              <a:tblPr firstRow="1" bandRow="1"/>
              <a:tblGrid>
                <a:gridCol w="813396">
                  <a:extLst>
                    <a:ext uri="{9D8B030D-6E8A-4147-A177-3AD203B41FA5}">
                      <a16:colId xmlns:a16="http://schemas.microsoft.com/office/drawing/2014/main" val="20000"/>
                    </a:ext>
                  </a:extLst>
                </a:gridCol>
                <a:gridCol w="1897497">
                  <a:extLst>
                    <a:ext uri="{9D8B030D-6E8A-4147-A177-3AD203B41FA5}">
                      <a16:colId xmlns:a16="http://schemas.microsoft.com/office/drawing/2014/main" val="20001"/>
                    </a:ext>
                  </a:extLst>
                </a:gridCol>
                <a:gridCol w="946895">
                  <a:extLst>
                    <a:ext uri="{9D8B030D-6E8A-4147-A177-3AD203B41FA5}">
                      <a16:colId xmlns:a16="http://schemas.microsoft.com/office/drawing/2014/main" val="20002"/>
                    </a:ext>
                  </a:extLst>
                </a:gridCol>
                <a:gridCol w="946895">
                  <a:extLst>
                    <a:ext uri="{9D8B030D-6E8A-4147-A177-3AD203B41FA5}">
                      <a16:colId xmlns:a16="http://schemas.microsoft.com/office/drawing/2014/main" val="1011874381"/>
                    </a:ext>
                  </a:extLst>
                </a:gridCol>
                <a:gridCol w="946895">
                  <a:extLst>
                    <a:ext uri="{9D8B030D-6E8A-4147-A177-3AD203B41FA5}">
                      <a16:colId xmlns:a16="http://schemas.microsoft.com/office/drawing/2014/main" val="3011282867"/>
                    </a:ext>
                  </a:extLst>
                </a:gridCol>
                <a:gridCol w="946895">
                  <a:extLst>
                    <a:ext uri="{9D8B030D-6E8A-4147-A177-3AD203B41FA5}">
                      <a16:colId xmlns:a16="http://schemas.microsoft.com/office/drawing/2014/main" val="2967647692"/>
                    </a:ext>
                  </a:extLst>
                </a:gridCol>
                <a:gridCol w="946895">
                  <a:extLst>
                    <a:ext uri="{9D8B030D-6E8A-4147-A177-3AD203B41FA5}">
                      <a16:colId xmlns:a16="http://schemas.microsoft.com/office/drawing/2014/main" val="132541083"/>
                    </a:ext>
                  </a:extLst>
                </a:gridCol>
                <a:gridCol w="946895">
                  <a:extLst>
                    <a:ext uri="{9D8B030D-6E8A-4147-A177-3AD203B41FA5}">
                      <a16:colId xmlns:a16="http://schemas.microsoft.com/office/drawing/2014/main" val="514414264"/>
                    </a:ext>
                  </a:extLst>
                </a:gridCol>
                <a:gridCol w="946895">
                  <a:extLst>
                    <a:ext uri="{9D8B030D-6E8A-4147-A177-3AD203B41FA5}">
                      <a16:colId xmlns:a16="http://schemas.microsoft.com/office/drawing/2014/main" val="1221885511"/>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3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pic>
        <p:nvPicPr>
          <p:cNvPr id="7" name="Picture 6">
            <a:extLst>
              <a:ext uri="{FF2B5EF4-FFF2-40B4-BE49-F238E27FC236}">
                <a16:creationId xmlns:a16="http://schemas.microsoft.com/office/drawing/2014/main" id="{8ACECE89-A0C2-4418-B830-FF6B63A7F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602" y="84245"/>
            <a:ext cx="720080" cy="720080"/>
          </a:xfrm>
          <a:prstGeom prst="rect">
            <a:avLst/>
          </a:prstGeom>
        </p:spPr>
      </p:pic>
      <p:sp>
        <p:nvSpPr>
          <p:cNvPr id="8" name="Rounded Rectangle 5">
            <a:extLst>
              <a:ext uri="{FF2B5EF4-FFF2-40B4-BE49-F238E27FC236}">
                <a16:creationId xmlns:a16="http://schemas.microsoft.com/office/drawing/2014/main" id="{DF24014B-82EB-4755-8720-9A2C7B0654E1}"/>
              </a:ext>
            </a:extLst>
          </p:cNvPr>
          <p:cNvSpPr/>
          <p:nvPr/>
        </p:nvSpPr>
        <p:spPr>
          <a:xfrm>
            <a:off x="1194941" y="79366"/>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6BB3843E-B5C2-4D51-A25A-EEAB7642F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3" y="-56355"/>
            <a:ext cx="1172978" cy="1172978"/>
          </a:xfrm>
          <a:prstGeom prst="rect">
            <a:avLst/>
          </a:prstGeom>
        </p:spPr>
      </p:pic>
      <p:sp>
        <p:nvSpPr>
          <p:cNvPr id="2" name="Slide Number Placeholder 1">
            <a:extLst>
              <a:ext uri="{FF2B5EF4-FFF2-40B4-BE49-F238E27FC236}">
                <a16:creationId xmlns:a16="http://schemas.microsoft.com/office/drawing/2014/main" id="{44B17367-5B7A-4225-9F21-19871BEC492A}"/>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spTree>
    <p:extLst>
      <p:ext uri="{BB962C8B-B14F-4D97-AF65-F5344CB8AC3E}">
        <p14:creationId xmlns:p14="http://schemas.microsoft.com/office/powerpoint/2010/main" val="300033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8516AD44-0C86-4C8F-9BC4-77AB1743B091}"/>
              </a:ext>
            </a:extLst>
          </p:cNvPr>
          <p:cNvGraphicFramePr>
            <a:graphicFrameLocks/>
          </p:cNvGraphicFramePr>
          <p:nvPr>
            <p:extLst>
              <p:ext uri="{D42A27DB-BD31-4B8C-83A1-F6EECF244321}">
                <p14:modId xmlns:p14="http://schemas.microsoft.com/office/powerpoint/2010/main" val="4279493659"/>
              </p:ext>
            </p:extLst>
          </p:nvPr>
        </p:nvGraphicFramePr>
        <p:xfrm>
          <a:off x="662610" y="3690731"/>
          <a:ext cx="8905459" cy="2787965"/>
        </p:xfrm>
        <a:graphic>
          <a:graphicData uri="http://schemas.openxmlformats.org/drawingml/2006/table">
            <a:tbl>
              <a:tblPr firstRow="1" bandRow="1"/>
              <a:tblGrid>
                <a:gridCol w="907315">
                  <a:extLst>
                    <a:ext uri="{9D8B030D-6E8A-4147-A177-3AD203B41FA5}">
                      <a16:colId xmlns:a16="http://schemas.microsoft.com/office/drawing/2014/main" val="20000"/>
                    </a:ext>
                  </a:extLst>
                </a:gridCol>
                <a:gridCol w="1697018">
                  <a:extLst>
                    <a:ext uri="{9D8B030D-6E8A-4147-A177-3AD203B41FA5}">
                      <a16:colId xmlns:a16="http://schemas.microsoft.com/office/drawing/2014/main" val="20001"/>
                    </a:ext>
                  </a:extLst>
                </a:gridCol>
                <a:gridCol w="848750">
                  <a:extLst>
                    <a:ext uri="{9D8B030D-6E8A-4147-A177-3AD203B41FA5}">
                      <a16:colId xmlns:a16="http://schemas.microsoft.com/office/drawing/2014/main" val="20002"/>
                    </a:ext>
                  </a:extLst>
                </a:gridCol>
                <a:gridCol w="843931">
                  <a:extLst>
                    <a:ext uri="{9D8B030D-6E8A-4147-A177-3AD203B41FA5}">
                      <a16:colId xmlns:a16="http://schemas.microsoft.com/office/drawing/2014/main" val="1313781890"/>
                    </a:ext>
                  </a:extLst>
                </a:gridCol>
                <a:gridCol w="921689">
                  <a:extLst>
                    <a:ext uri="{9D8B030D-6E8A-4147-A177-3AD203B41FA5}">
                      <a16:colId xmlns:a16="http://schemas.microsoft.com/office/drawing/2014/main" val="3294122824"/>
                    </a:ext>
                  </a:extLst>
                </a:gridCol>
                <a:gridCol w="921689">
                  <a:extLst>
                    <a:ext uri="{9D8B030D-6E8A-4147-A177-3AD203B41FA5}">
                      <a16:colId xmlns:a16="http://schemas.microsoft.com/office/drawing/2014/main" val="522168625"/>
                    </a:ext>
                  </a:extLst>
                </a:gridCol>
                <a:gridCol w="921689">
                  <a:extLst>
                    <a:ext uri="{9D8B030D-6E8A-4147-A177-3AD203B41FA5}">
                      <a16:colId xmlns:a16="http://schemas.microsoft.com/office/drawing/2014/main" val="4063520643"/>
                    </a:ext>
                  </a:extLst>
                </a:gridCol>
                <a:gridCol w="921689">
                  <a:extLst>
                    <a:ext uri="{9D8B030D-6E8A-4147-A177-3AD203B41FA5}">
                      <a16:colId xmlns:a16="http://schemas.microsoft.com/office/drawing/2014/main" val="479892344"/>
                    </a:ext>
                  </a:extLst>
                </a:gridCol>
                <a:gridCol w="921689">
                  <a:extLst>
                    <a:ext uri="{9D8B030D-6E8A-4147-A177-3AD203B41FA5}">
                      <a16:colId xmlns:a16="http://schemas.microsoft.com/office/drawing/2014/main" val="403718991"/>
                    </a:ext>
                  </a:extLst>
                </a:gridCol>
              </a:tblGrid>
              <a:tr h="62637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endParaRPr lang="en-US" sz="16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66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5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9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0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a:rPr>
                        <a:t>5</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sp>
        <p:nvSpPr>
          <p:cNvPr id="5" name="Rounded Rectangle 5">
            <a:extLst>
              <a:ext uri="{FF2B5EF4-FFF2-40B4-BE49-F238E27FC236}">
                <a16:creationId xmlns:a16="http://schemas.microsoft.com/office/drawing/2014/main" id="{61967120-E41C-4E90-BC29-CEFA1C422BB4}"/>
              </a:ext>
            </a:extLst>
          </p:cNvPr>
          <p:cNvSpPr/>
          <p:nvPr/>
        </p:nvSpPr>
        <p:spPr>
          <a:xfrm>
            <a:off x="662610" y="3121775"/>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4184021500"/>
              </p:ext>
            </p:extLst>
          </p:nvPr>
        </p:nvGraphicFramePr>
        <p:xfrm>
          <a:off x="662610" y="467060"/>
          <a:ext cx="5660244" cy="2341245"/>
        </p:xfrm>
        <a:graphic>
          <a:graphicData uri="http://schemas.openxmlformats.org/drawingml/2006/table">
            <a:tbl>
              <a:tblPr/>
              <a:tblGrid>
                <a:gridCol w="537315">
                  <a:extLst>
                    <a:ext uri="{9D8B030D-6E8A-4147-A177-3AD203B41FA5}">
                      <a16:colId xmlns:a16="http://schemas.microsoft.com/office/drawing/2014/main" val="3273077915"/>
                    </a:ext>
                  </a:extLst>
                </a:gridCol>
                <a:gridCol w="790424">
                  <a:extLst>
                    <a:ext uri="{9D8B030D-6E8A-4147-A177-3AD203B41FA5}">
                      <a16:colId xmlns:a16="http://schemas.microsoft.com/office/drawing/2014/main" val="2997858108"/>
                    </a:ext>
                  </a:extLst>
                </a:gridCol>
                <a:gridCol w="667603">
                  <a:extLst>
                    <a:ext uri="{9D8B030D-6E8A-4147-A177-3AD203B41FA5}">
                      <a16:colId xmlns:a16="http://schemas.microsoft.com/office/drawing/2014/main" val="71190996"/>
                    </a:ext>
                  </a:extLst>
                </a:gridCol>
                <a:gridCol w="667603">
                  <a:extLst>
                    <a:ext uri="{9D8B030D-6E8A-4147-A177-3AD203B41FA5}">
                      <a16:colId xmlns:a16="http://schemas.microsoft.com/office/drawing/2014/main" val="802660713"/>
                    </a:ext>
                  </a:extLst>
                </a:gridCol>
                <a:gridCol w="537315">
                  <a:extLst>
                    <a:ext uri="{9D8B030D-6E8A-4147-A177-3AD203B41FA5}">
                      <a16:colId xmlns:a16="http://schemas.microsoft.com/office/drawing/2014/main" val="1450508815"/>
                    </a:ext>
                  </a:extLst>
                </a:gridCol>
                <a:gridCol w="537315">
                  <a:extLst>
                    <a:ext uri="{9D8B030D-6E8A-4147-A177-3AD203B41FA5}">
                      <a16:colId xmlns:a16="http://schemas.microsoft.com/office/drawing/2014/main" val="4020619161"/>
                    </a:ext>
                  </a:extLst>
                </a:gridCol>
                <a:gridCol w="537315">
                  <a:extLst>
                    <a:ext uri="{9D8B030D-6E8A-4147-A177-3AD203B41FA5}">
                      <a16:colId xmlns:a16="http://schemas.microsoft.com/office/drawing/2014/main" val="4202815417"/>
                    </a:ext>
                  </a:extLst>
                </a:gridCol>
                <a:gridCol w="651627">
                  <a:extLst>
                    <a:ext uri="{9D8B030D-6E8A-4147-A177-3AD203B41FA5}">
                      <a16:colId xmlns:a16="http://schemas.microsoft.com/office/drawing/2014/main" val="2690473387"/>
                    </a:ext>
                  </a:extLst>
                </a:gridCol>
                <a:gridCol w="733727">
                  <a:extLst>
                    <a:ext uri="{9D8B030D-6E8A-4147-A177-3AD203B41FA5}">
                      <a16:colId xmlns:a16="http://schemas.microsoft.com/office/drawing/2014/main" val="1230648966"/>
                    </a:ext>
                  </a:extLst>
                </a:gridCol>
              </a:tblGrid>
              <a:tr h="238125">
                <a:tc rowSpan="2">
                  <a:txBody>
                    <a:bodyPr/>
                    <a:lstStyle/>
                    <a:p>
                      <a:pPr algn="ctr" fontAlgn="ctr"/>
                      <a:r>
                        <a:rPr lang="en-US" sz="1400" b="1" i="0" u="none" strike="noStrike" dirty="0">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6">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ID"/>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715721331"/>
                  </a:ext>
                </a:extLst>
              </a:tr>
              <a:tr h="238125">
                <a:tc vMerge="1">
                  <a:txBody>
                    <a:bodyPr/>
                    <a:lstStyle/>
                    <a:p>
                      <a:endParaRPr lang="en-US"/>
                    </a:p>
                  </a:txBody>
                  <a:tcPr/>
                </a:tc>
                <a:tc vMerge="1">
                  <a:txBody>
                    <a:bodyPr/>
                    <a:lstStyle/>
                    <a:p>
                      <a:endParaRPr lang="en-US"/>
                    </a:p>
                  </a:txBody>
                  <a:tcPr/>
                </a:tc>
                <a:tc>
                  <a:txBody>
                    <a:bodyPr/>
                    <a:lstStyle/>
                    <a:p>
                      <a:pPr algn="ctr" fontAlgn="ctr"/>
                      <a:r>
                        <a:rPr lang="en-ID" sz="1400" b="1" i="0" u="none" strike="noStrike">
                          <a:solidFill>
                            <a:srgbClr val="000000"/>
                          </a:solidFill>
                          <a:effectLst/>
                          <a:latin typeface="Tw Cen MT" panose="020B0602020104020603" pitchFamily="34" charset="0"/>
                        </a:rPr>
                        <a: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dirty="0" err="1">
                          <a:solidFill>
                            <a:srgbClr val="000000"/>
                          </a:solidFill>
                          <a:effectLst/>
                          <a:latin typeface="Tw Cen MT" panose="020B0602020104020603" pitchFamily="34" charset="0"/>
                        </a:rPr>
                        <a:t>Konfirm</a:t>
                      </a:r>
                      <a:r>
                        <a:rPr lang="en-US" sz="1400" b="1"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val="57037478"/>
                  </a:ext>
                </a:extLst>
              </a:tr>
              <a:tr h="238125">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3195"/>
                  </a:ext>
                </a:extLst>
              </a:tr>
              <a:tr h="238125">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71305"/>
                  </a:ext>
                </a:extLst>
              </a:tr>
              <a:tr h="238125">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95998"/>
                  </a:ext>
                </a:extLst>
              </a:tr>
              <a:tr h="238125">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20018"/>
                  </a:ext>
                </a:extLst>
              </a:tr>
              <a:tr h="238125">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310541"/>
                  </a:ext>
                </a:extLst>
              </a:tr>
              <a:tr h="238125">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4380"/>
                  </a:ext>
                </a:extLst>
              </a:tr>
              <a:tr h="238125">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36781"/>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spTree>
    <p:extLst>
      <p:ext uri="{BB962C8B-B14F-4D97-AF65-F5344CB8AC3E}">
        <p14:creationId xmlns:p14="http://schemas.microsoft.com/office/powerpoint/2010/main" val="156423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id="{9743D906-0A3D-4A90-A437-67F4D681D420}"/>
              </a:ext>
            </a:extLst>
          </p:cNvPr>
          <p:cNvGraphicFramePr>
            <a:graphicFrameLocks/>
          </p:cNvGraphicFramePr>
          <p:nvPr>
            <p:extLst>
              <p:ext uri="{D42A27DB-BD31-4B8C-83A1-F6EECF244321}">
                <p14:modId xmlns:p14="http://schemas.microsoft.com/office/powerpoint/2010/main" val="2341810253"/>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5F910A19-21FE-4EF6-99E5-A070156D2F7F}"/>
              </a:ext>
            </a:extLst>
          </p:cNvPr>
          <p:cNvSpPr txBox="1"/>
          <p:nvPr/>
        </p:nvSpPr>
        <p:spPr>
          <a:xfrm>
            <a:off x="2263479" y="4477192"/>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57,36%</a:t>
            </a:r>
          </a:p>
        </p:txBody>
      </p:sp>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1067380544"/>
              </p:ext>
            </p:extLst>
          </p:nvPr>
        </p:nvGraphicFramePr>
        <p:xfrm>
          <a:off x="6823365" y="1495255"/>
          <a:ext cx="3884392"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2610516527"/>
              </p:ext>
            </p:extLst>
          </p:nvPr>
        </p:nvGraphicFramePr>
        <p:xfrm>
          <a:off x="291546" y="918654"/>
          <a:ext cx="11131824" cy="5609588"/>
        </p:xfrm>
        <a:graphic>
          <a:graphicData uri="http://schemas.openxmlformats.org/drawingml/2006/table">
            <a:tbl>
              <a:tblPr firstRow="1" bandRow="1"/>
              <a:tblGrid>
                <a:gridCol w="610849">
                  <a:extLst>
                    <a:ext uri="{9D8B030D-6E8A-4147-A177-3AD203B41FA5}">
                      <a16:colId xmlns:a16="http://schemas.microsoft.com/office/drawing/2014/main" val="20000"/>
                    </a:ext>
                  </a:extLst>
                </a:gridCol>
                <a:gridCol w="2486851">
                  <a:extLst>
                    <a:ext uri="{9D8B030D-6E8A-4147-A177-3AD203B41FA5}">
                      <a16:colId xmlns:a16="http://schemas.microsoft.com/office/drawing/2014/main" val="20001"/>
                    </a:ext>
                  </a:extLst>
                </a:gridCol>
                <a:gridCol w="887988">
                  <a:extLst>
                    <a:ext uri="{9D8B030D-6E8A-4147-A177-3AD203B41FA5}">
                      <a16:colId xmlns:a16="http://schemas.microsoft.com/office/drawing/2014/main" val="20002"/>
                    </a:ext>
                  </a:extLst>
                </a:gridCol>
                <a:gridCol w="508099">
                  <a:extLst>
                    <a:ext uri="{9D8B030D-6E8A-4147-A177-3AD203B41FA5}">
                      <a16:colId xmlns:a16="http://schemas.microsoft.com/office/drawing/2014/main" val="20003"/>
                    </a:ext>
                  </a:extLst>
                </a:gridCol>
                <a:gridCol w="508099">
                  <a:extLst>
                    <a:ext uri="{9D8B030D-6E8A-4147-A177-3AD203B41FA5}">
                      <a16:colId xmlns:a16="http://schemas.microsoft.com/office/drawing/2014/main" val="2764178990"/>
                    </a:ext>
                  </a:extLst>
                </a:gridCol>
                <a:gridCol w="508099">
                  <a:extLst>
                    <a:ext uri="{9D8B030D-6E8A-4147-A177-3AD203B41FA5}">
                      <a16:colId xmlns:a16="http://schemas.microsoft.com/office/drawing/2014/main" val="3458668737"/>
                    </a:ext>
                  </a:extLst>
                </a:gridCol>
                <a:gridCol w="508099">
                  <a:extLst>
                    <a:ext uri="{9D8B030D-6E8A-4147-A177-3AD203B41FA5}">
                      <a16:colId xmlns:a16="http://schemas.microsoft.com/office/drawing/2014/main" val="2943392767"/>
                    </a:ext>
                  </a:extLst>
                </a:gridCol>
                <a:gridCol w="508099">
                  <a:extLst>
                    <a:ext uri="{9D8B030D-6E8A-4147-A177-3AD203B41FA5}">
                      <a16:colId xmlns:a16="http://schemas.microsoft.com/office/drawing/2014/main" val="3885329243"/>
                    </a:ext>
                  </a:extLst>
                </a:gridCol>
                <a:gridCol w="508099">
                  <a:extLst>
                    <a:ext uri="{9D8B030D-6E8A-4147-A177-3AD203B41FA5}">
                      <a16:colId xmlns:a16="http://schemas.microsoft.com/office/drawing/2014/main" val="1064405576"/>
                    </a:ext>
                  </a:extLst>
                </a:gridCol>
                <a:gridCol w="508099">
                  <a:extLst>
                    <a:ext uri="{9D8B030D-6E8A-4147-A177-3AD203B41FA5}">
                      <a16:colId xmlns:a16="http://schemas.microsoft.com/office/drawing/2014/main" val="2819744090"/>
                    </a:ext>
                  </a:extLst>
                </a:gridCol>
                <a:gridCol w="698284">
                  <a:extLst>
                    <a:ext uri="{9D8B030D-6E8A-4147-A177-3AD203B41FA5}">
                      <a16:colId xmlns:a16="http://schemas.microsoft.com/office/drawing/2014/main" val="718038798"/>
                    </a:ext>
                  </a:extLst>
                </a:gridCol>
                <a:gridCol w="748189">
                  <a:extLst>
                    <a:ext uri="{9D8B030D-6E8A-4147-A177-3AD203B41FA5}">
                      <a16:colId xmlns:a16="http://schemas.microsoft.com/office/drawing/2014/main" val="1834515539"/>
                    </a:ext>
                  </a:extLst>
                </a:gridCol>
                <a:gridCol w="594078">
                  <a:extLst>
                    <a:ext uri="{9D8B030D-6E8A-4147-A177-3AD203B41FA5}">
                      <a16:colId xmlns:a16="http://schemas.microsoft.com/office/drawing/2014/main" val="3816179514"/>
                    </a:ext>
                  </a:extLst>
                </a:gridCol>
                <a:gridCol w="594078">
                  <a:extLst>
                    <a:ext uri="{9D8B030D-6E8A-4147-A177-3AD203B41FA5}">
                      <a16:colId xmlns:a16="http://schemas.microsoft.com/office/drawing/2014/main" val="29993073"/>
                    </a:ext>
                  </a:extLst>
                </a:gridCol>
                <a:gridCol w="477407">
                  <a:extLst>
                    <a:ext uri="{9D8B030D-6E8A-4147-A177-3AD203B41FA5}">
                      <a16:colId xmlns:a16="http://schemas.microsoft.com/office/drawing/2014/main" val="4053110671"/>
                    </a:ext>
                  </a:extLst>
                </a:gridCol>
                <a:gridCol w="477407">
                  <a:extLst>
                    <a:ext uri="{9D8B030D-6E8A-4147-A177-3AD203B41FA5}">
                      <a16:colId xmlns:a16="http://schemas.microsoft.com/office/drawing/2014/main" val="3640110240"/>
                    </a:ext>
                  </a:extLst>
                </a:gridCol>
              </a:tblGrid>
              <a:tr h="208263">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598">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JUNI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JULI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826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750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0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372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Family 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455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Kunjungan</a:t>
                      </a:r>
                      <a:r>
                        <a:rPr lang="en-US" sz="1400" u="none" strike="noStrike" dirty="0">
                          <a:effectLst/>
                          <a:latin typeface="Tw Cen MT"/>
                        </a:rPr>
                        <a:t> </a:t>
                      </a:r>
                      <a:r>
                        <a:rPr lang="en-US" sz="1400" u="none" strike="noStrike" dirty="0" err="1">
                          <a:effectLst/>
                          <a:latin typeface="Tw Cen MT"/>
                        </a:rPr>
                        <a:t>ke</a:t>
                      </a:r>
                      <a:r>
                        <a:rPr lang="en-US" sz="1400" u="none" strike="noStrike" dirty="0">
                          <a:effectLst/>
                          <a:latin typeface="Tw Cen MT"/>
                        </a:rPr>
                        <a:t> </a:t>
                      </a:r>
                      <a:r>
                        <a:rPr lang="en-US" sz="1400" u="none" strike="noStrike" dirty="0" err="1">
                          <a:effectLst/>
                          <a:latin typeface="Tw Cen MT"/>
                        </a:rPr>
                        <a:t>rumah</a:t>
                      </a:r>
                      <a:r>
                        <a:rPr lang="en-US" sz="1400" u="none" strike="noStrike" dirty="0">
                          <a:effectLst/>
                          <a:latin typeface="Tw Cen MT"/>
                        </a:rPr>
                        <a:t> </a:t>
                      </a:r>
                      <a:r>
                        <a:rPr lang="en-US" sz="1400" u="none" strike="noStrike" dirty="0" err="1">
                          <a:effectLst/>
                          <a:latin typeface="Tw Cen MT"/>
                        </a:rPr>
                        <a:t>pasien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dirty="0" err="1">
                          <a:effectLst/>
                          <a:latin typeface="Tw Cen MT"/>
                        </a:rPr>
                        <a:t>rawat</a:t>
                      </a:r>
                      <a:r>
                        <a:rPr lang="en-US" sz="1400" u="none" strike="noStrike" dirty="0">
                          <a:effectLst/>
                          <a:latin typeface="Tw Cen MT"/>
                        </a:rPr>
                        <a:t> </a:t>
                      </a:r>
                      <a:r>
                        <a:rPr lang="en-US" sz="1400" u="none" strike="noStrike" dirty="0" err="1">
                          <a:effectLst/>
                          <a:latin typeface="Tw Cen MT"/>
                        </a:rPr>
                        <a:t>jalan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230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344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344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396489">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86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46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2455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96489">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Pengarusutamaan</a:t>
                      </a:r>
                      <a:r>
                        <a:rPr lang="en-US" sz="14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2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51665" y="249815"/>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id="{B5EDC99F-19FB-4C34-A573-249DD5F2C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6" y="0"/>
            <a:ext cx="1146629" cy="1146629"/>
          </a:xfrm>
          <a:prstGeom prst="rect">
            <a:avLst/>
          </a:prstGeom>
        </p:spPr>
      </p:pic>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spTree>
    <p:extLst>
      <p:ext uri="{BB962C8B-B14F-4D97-AF65-F5344CB8AC3E}">
        <p14:creationId xmlns:p14="http://schemas.microsoft.com/office/powerpoint/2010/main" val="289504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263502F-E394-4E86-AABF-13674409AE44}"/>
              </a:ext>
            </a:extLst>
          </p:cNvPr>
          <p:cNvGraphicFramePr>
            <a:graphicFrameLocks/>
          </p:cNvGraphicFramePr>
          <p:nvPr>
            <p:extLst>
              <p:ext uri="{D42A27DB-BD31-4B8C-83A1-F6EECF244321}">
                <p14:modId xmlns:p14="http://schemas.microsoft.com/office/powerpoint/2010/main" val="3141195675"/>
              </p:ext>
            </p:extLst>
          </p:nvPr>
        </p:nvGraphicFramePr>
        <p:xfrm>
          <a:off x="552724" y="517371"/>
          <a:ext cx="9821421" cy="6284250"/>
        </p:xfrm>
        <a:graphic>
          <a:graphicData uri="http://schemas.openxmlformats.org/drawingml/2006/table">
            <a:tbl>
              <a:tblPr firstRow="1" bandRow="1"/>
              <a:tblGrid>
                <a:gridCol w="4258255">
                  <a:extLst>
                    <a:ext uri="{9D8B030D-6E8A-4147-A177-3AD203B41FA5}">
                      <a16:colId xmlns:a16="http://schemas.microsoft.com/office/drawing/2014/main" val="20000"/>
                    </a:ext>
                  </a:extLst>
                </a:gridCol>
                <a:gridCol w="794738">
                  <a:extLst>
                    <a:ext uri="{9D8B030D-6E8A-4147-A177-3AD203B41FA5}">
                      <a16:colId xmlns:a16="http://schemas.microsoft.com/office/drawing/2014/main" val="20001"/>
                    </a:ext>
                  </a:extLst>
                </a:gridCol>
                <a:gridCol w="794738">
                  <a:extLst>
                    <a:ext uri="{9D8B030D-6E8A-4147-A177-3AD203B41FA5}">
                      <a16:colId xmlns:a16="http://schemas.microsoft.com/office/drawing/2014/main" val="2867970434"/>
                    </a:ext>
                  </a:extLst>
                </a:gridCol>
                <a:gridCol w="794738">
                  <a:extLst>
                    <a:ext uri="{9D8B030D-6E8A-4147-A177-3AD203B41FA5}">
                      <a16:colId xmlns:a16="http://schemas.microsoft.com/office/drawing/2014/main" val="3462923299"/>
                    </a:ext>
                  </a:extLst>
                </a:gridCol>
                <a:gridCol w="794738">
                  <a:extLst>
                    <a:ext uri="{9D8B030D-6E8A-4147-A177-3AD203B41FA5}">
                      <a16:colId xmlns:a16="http://schemas.microsoft.com/office/drawing/2014/main" val="1876640696"/>
                    </a:ext>
                  </a:extLst>
                </a:gridCol>
                <a:gridCol w="794738">
                  <a:extLst>
                    <a:ext uri="{9D8B030D-6E8A-4147-A177-3AD203B41FA5}">
                      <a16:colId xmlns:a16="http://schemas.microsoft.com/office/drawing/2014/main" val="1774250723"/>
                    </a:ext>
                  </a:extLst>
                </a:gridCol>
                <a:gridCol w="794738">
                  <a:extLst>
                    <a:ext uri="{9D8B030D-6E8A-4147-A177-3AD203B41FA5}">
                      <a16:colId xmlns:a16="http://schemas.microsoft.com/office/drawing/2014/main" val="2993321020"/>
                    </a:ext>
                  </a:extLst>
                </a:gridCol>
                <a:gridCol w="794738">
                  <a:extLst>
                    <a:ext uri="{9D8B030D-6E8A-4147-A177-3AD203B41FA5}">
                      <a16:colId xmlns:a16="http://schemas.microsoft.com/office/drawing/2014/main" val="1475535138"/>
                    </a:ext>
                  </a:extLst>
                </a:gridCol>
              </a:tblGrid>
              <a:tr h="26268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rPr>
                        <a:t>JAN</a:t>
                      </a:r>
                      <a:endParaRPr lang="en-US" sz="13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JUN</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JUL</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Kerja</a:t>
                      </a:r>
                      <a:r>
                        <a:rPr lang="en-US" sz="1300" u="none" strike="noStrike" dirty="0">
                          <a:solidFill>
                            <a:schemeClr val="tx2"/>
                          </a:solidFill>
                          <a:latin typeface="Tw Cen MT"/>
                        </a:rPr>
                        <a:t> </a:t>
                      </a:r>
                      <a:r>
                        <a:rPr lang="en-US" sz="1300" u="none" strike="noStrike" err="1">
                          <a:solidFill>
                            <a:schemeClr val="tx2"/>
                          </a:solidFill>
                          <a:latin typeface="Tw Cen MT"/>
                        </a:rPr>
                        <a:t>Peternakan</a:t>
                      </a:r>
                      <a:r>
                        <a:rPr lang="en-US" sz="1300" u="none" strike="noStrike" dirty="0">
                          <a:solidFill>
                            <a:schemeClr val="tx2"/>
                          </a:solidFill>
                          <a:latin typeface="Tw Cen MT"/>
                        </a:rPr>
                        <a:t>/</a:t>
                      </a:r>
                      <a:r>
                        <a:rPr lang="en-US" sz="1300" u="none" strike="noStrike" err="1">
                          <a:solidFill>
                            <a:schemeClr val="tx2"/>
                          </a:solidFill>
                          <a:latin typeface="Tw Cen MT"/>
                        </a:rPr>
                        <a:t>Perikanan</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a:t>
                      </a:r>
                      <a:r>
                        <a:rPr lang="fi-FI" sz="1300" u="none" strike="noStrike" baseline="0" dirty="0">
                          <a:solidFill>
                            <a:schemeClr val="tx2"/>
                          </a:solidFill>
                          <a:latin typeface="Tw Cen MT" panose="020B0602020104020603" pitchFamily="34" charset="0"/>
                        </a:rPr>
                        <a:t> Cuci Motor</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Kewirausahaan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d. Okupasi Terapi Pertanian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a:t>
                      </a:r>
                      <a:r>
                        <a:rPr lang="fi-FI" sz="1300" u="none" strike="noStrike" baseline="0" dirty="0">
                          <a:solidFill>
                            <a:schemeClr val="tx2"/>
                          </a:solidFill>
                          <a:latin typeface="Tw Cen MT" panose="020B0602020104020603" pitchFamily="34" charset="0"/>
                        </a:rPr>
                        <a:t> kebersihan Lingkungan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297592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8008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a. Okupasi Terapi Kerja Menyulam/Menjahit</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 Memasak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Membuat Telor Asin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a:t>
                      </a:r>
                      <a:r>
                        <a:rPr lang="fi-FI" sz="1300" u="none" strike="noStrike" dirty="0">
                          <a:solidFill>
                            <a:schemeClr val="tx2"/>
                          </a:solidFill>
                          <a:latin typeface="Tw Cen MT"/>
                        </a:rPr>
                        <a:t> Okupasi Terapi Kerja </a:t>
                      </a:r>
                      <a:r>
                        <a:rPr lang="en-US" sz="1300" u="none" strike="noStrike" dirty="0">
                          <a:solidFill>
                            <a:schemeClr val="tx2"/>
                          </a:solidFill>
                          <a:latin typeface="Tw Cen MT"/>
                        </a:rPr>
                        <a:t> </a:t>
                      </a:r>
                      <a:r>
                        <a:rPr lang="en-US" sz="1300" u="none" strike="noStrike" err="1">
                          <a:solidFill>
                            <a:schemeClr val="tx2"/>
                          </a:solidFill>
                          <a:latin typeface="Tw Cen MT"/>
                        </a:rPr>
                        <a:t>Rumah</a:t>
                      </a:r>
                      <a:r>
                        <a:rPr lang="en-US" sz="1300" u="none" strike="noStrike" dirty="0">
                          <a:solidFill>
                            <a:schemeClr val="tx2"/>
                          </a:solidFill>
                          <a:latin typeface="Tw Cen MT"/>
                        </a:rPr>
                        <a:t> </a:t>
                      </a:r>
                      <a:r>
                        <a:rPr lang="en-US" sz="1300" u="none" strike="noStrike" err="1">
                          <a:solidFill>
                            <a:schemeClr val="tx2"/>
                          </a:solidFill>
                          <a:latin typeface="Tw Cen MT"/>
                        </a:rPr>
                        <a:t>Tangga</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 Kerja Mainan Anak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f. Okupasi Terapi Kerja Kerajinan  Tangan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295837289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h. Terapi Kerja kebersihan Lingkungan</a:t>
                      </a: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21743443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r>
                        <a:rPr lang="en-US" sz="1300" u="none" strike="noStrike" dirty="0">
                          <a:solidFill>
                            <a:schemeClr val="tx2"/>
                          </a:solidFill>
                          <a:latin typeface="Tw Cen MT"/>
                        </a:rPr>
                        <a:t> dan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Gerak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76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b.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Musik</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c.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Agama</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6"/>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Permainan</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76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e.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Kelompok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f.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Rekreasi</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g. </a:t>
                      </a:r>
                      <a:r>
                        <a:rPr lang="en-US" sz="1300" u="none" strike="noStrike" err="1">
                          <a:solidFill>
                            <a:schemeClr val="tx2"/>
                          </a:solidFill>
                          <a:latin typeface="Tw Cen MT"/>
                        </a:rPr>
                        <a:t>Terapi</a:t>
                      </a:r>
                      <a:r>
                        <a:rPr lang="en-US" sz="1300" u="none" strike="noStrike" dirty="0">
                          <a:solidFill>
                            <a:schemeClr val="tx2"/>
                          </a:solidFill>
                          <a:latin typeface="Tw Cen MT"/>
                        </a:rPr>
                        <a:t> Family Gathering</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68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panose="020B0602020104020603" pitchFamily="34" charset="0"/>
                        </a:rPr>
                        <a:t>h. Day Care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300" err="1">
                          <a:solidFill>
                            <a:schemeClr val="tx2"/>
                          </a:solidFill>
                          <a:latin typeface="Tw Cen MT"/>
                        </a:rPr>
                        <a:t>i</a:t>
                      </a:r>
                      <a:r>
                        <a:rPr lang="en-US" sz="1300" dirty="0">
                          <a:solidFill>
                            <a:schemeClr val="tx2"/>
                          </a:solidFill>
                          <a:latin typeface="Tw Cen MT"/>
                        </a:rPr>
                        <a:t>.</a:t>
                      </a:r>
                      <a:r>
                        <a:rPr lang="en-US" sz="1300" baseline="0" dirty="0">
                          <a:solidFill>
                            <a:schemeClr val="tx2"/>
                          </a:solidFill>
                          <a:latin typeface="Tw Cen MT"/>
                        </a:rPr>
                        <a:t> Home Visit</a:t>
                      </a:r>
                      <a:endParaRPr lang="en-US" sz="13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2"/>
                  </a:ext>
                </a:extLst>
              </a:tr>
              <a:tr h="192943">
                <a:tc>
                  <a:txBody>
                    <a:bodyPr/>
                    <a:lstStyle/>
                    <a:p>
                      <a:r>
                        <a:rPr lang="en-US" sz="1300" dirty="0">
                          <a:solidFill>
                            <a:schemeClr val="tx2"/>
                          </a:solidFill>
                          <a:latin typeface="Tw Cen MT"/>
                        </a:rPr>
                        <a:t>j. </a:t>
                      </a:r>
                      <a:r>
                        <a:rPr lang="en-US" sz="1300" dirty="0" err="1">
                          <a:solidFill>
                            <a:schemeClr val="tx2"/>
                          </a:solidFill>
                          <a:latin typeface="Tw Cen MT"/>
                        </a:rPr>
                        <a:t>TerapiADL</a:t>
                      </a:r>
                      <a:endParaRPr lang="en-US" sz="1300" dirty="0">
                        <a:solidFill>
                          <a:schemeClr val="tx2"/>
                        </a:solidFill>
                        <a:latin typeface="Tw Cen MT"/>
                      </a:endParaRP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3988023631"/>
                  </a:ext>
                </a:extLst>
              </a:tr>
            </a:tbl>
          </a:graphicData>
        </a:graphic>
      </p:graphicFrame>
      <p:sp>
        <p:nvSpPr>
          <p:cNvPr id="5" name="Rounded Rectangle 5">
            <a:extLst>
              <a:ext uri="{FF2B5EF4-FFF2-40B4-BE49-F238E27FC236}">
                <a16:creationId xmlns:a16="http://schemas.microsoft.com/office/drawing/2014/main" id="{B765D9A2-ED1B-4F24-836F-C9A55FE6AC00}"/>
              </a:ext>
            </a:extLst>
          </p:cNvPr>
          <p:cNvSpPr/>
          <p:nvPr/>
        </p:nvSpPr>
        <p:spPr>
          <a:xfrm>
            <a:off x="992352" y="97651"/>
            <a:ext cx="4471083"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800" dirty="0">
              <a:solidFill>
                <a:schemeClr val="bg1"/>
              </a:solidFill>
              <a:latin typeface="Tw Cen MT Condensed" panose="020B0606020104020203" pitchFamily="34" charset="0"/>
            </a:endParaRPr>
          </a:p>
        </p:txBody>
      </p:sp>
      <p:pic>
        <p:nvPicPr>
          <p:cNvPr id="8" name="Picture 7">
            <a:extLst>
              <a:ext uri="{FF2B5EF4-FFF2-40B4-BE49-F238E27FC236}">
                <a16:creationId xmlns:a16="http://schemas.microsoft.com/office/drawing/2014/main" id="{D61EA44E-68E5-4F5D-8387-58831F60A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3" y="96001"/>
            <a:ext cx="917529" cy="917529"/>
          </a:xfrm>
          <a:prstGeom prst="rect">
            <a:avLst/>
          </a:prstGeom>
        </p:spPr>
      </p:pic>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spTree>
    <p:extLst>
      <p:ext uri="{BB962C8B-B14F-4D97-AF65-F5344CB8AC3E}">
        <p14:creationId xmlns:p14="http://schemas.microsoft.com/office/powerpoint/2010/main" val="306882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553899069"/>
              </p:ext>
            </p:extLst>
          </p:nvPr>
        </p:nvGraphicFramePr>
        <p:xfrm>
          <a:off x="1276646" y="892521"/>
          <a:ext cx="9268030" cy="3722521"/>
        </p:xfrm>
        <a:graphic>
          <a:graphicData uri="http://schemas.openxmlformats.org/drawingml/2006/table">
            <a:tbl>
              <a:tblPr firstRow="1" bandRow="1"/>
              <a:tblGrid>
                <a:gridCol w="741307">
                  <a:extLst>
                    <a:ext uri="{9D8B030D-6E8A-4147-A177-3AD203B41FA5}">
                      <a16:colId xmlns:a16="http://schemas.microsoft.com/office/drawing/2014/main" val="20000"/>
                    </a:ext>
                  </a:extLst>
                </a:gridCol>
                <a:gridCol w="1986980">
                  <a:extLst>
                    <a:ext uri="{9D8B030D-6E8A-4147-A177-3AD203B41FA5}">
                      <a16:colId xmlns:a16="http://schemas.microsoft.com/office/drawing/2014/main" val="20001"/>
                    </a:ext>
                  </a:extLst>
                </a:gridCol>
                <a:gridCol w="894141">
                  <a:extLst>
                    <a:ext uri="{9D8B030D-6E8A-4147-A177-3AD203B41FA5}">
                      <a16:colId xmlns:a16="http://schemas.microsoft.com/office/drawing/2014/main" val="20002"/>
                    </a:ext>
                  </a:extLst>
                </a:gridCol>
                <a:gridCol w="861027">
                  <a:extLst>
                    <a:ext uri="{9D8B030D-6E8A-4147-A177-3AD203B41FA5}">
                      <a16:colId xmlns:a16="http://schemas.microsoft.com/office/drawing/2014/main" val="2637998076"/>
                    </a:ext>
                  </a:extLst>
                </a:gridCol>
                <a:gridCol w="1063286">
                  <a:extLst>
                    <a:ext uri="{9D8B030D-6E8A-4147-A177-3AD203B41FA5}">
                      <a16:colId xmlns:a16="http://schemas.microsoft.com/office/drawing/2014/main" val="20004"/>
                    </a:ext>
                  </a:extLst>
                </a:gridCol>
                <a:gridCol w="945382">
                  <a:extLst>
                    <a:ext uri="{9D8B030D-6E8A-4147-A177-3AD203B41FA5}">
                      <a16:colId xmlns:a16="http://schemas.microsoft.com/office/drawing/2014/main" val="1347853957"/>
                    </a:ext>
                  </a:extLst>
                </a:gridCol>
                <a:gridCol w="981624">
                  <a:extLst>
                    <a:ext uri="{9D8B030D-6E8A-4147-A177-3AD203B41FA5}">
                      <a16:colId xmlns:a16="http://schemas.microsoft.com/office/drawing/2014/main" val="3716031201"/>
                    </a:ext>
                  </a:extLst>
                </a:gridCol>
                <a:gridCol w="967717">
                  <a:extLst>
                    <a:ext uri="{9D8B030D-6E8A-4147-A177-3AD203B41FA5}">
                      <a16:colId xmlns:a16="http://schemas.microsoft.com/office/drawing/2014/main" val="4180944942"/>
                    </a:ext>
                  </a:extLst>
                </a:gridCol>
                <a:gridCol w="826566">
                  <a:extLst>
                    <a:ext uri="{9D8B030D-6E8A-4147-A177-3AD203B41FA5}">
                      <a16:colId xmlns:a16="http://schemas.microsoft.com/office/drawing/2014/main" val="3237688527"/>
                    </a:ext>
                  </a:extLst>
                </a:gridCol>
              </a:tblGrid>
              <a:tr h="105289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13.125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3.295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11.090</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4526</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4.715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11.555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2.444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2062,5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91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65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14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D67298F1-0745-412F-8F38-043F2F995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7" y="116632"/>
            <a:ext cx="1078569" cy="1078569"/>
          </a:xfrm>
          <a:prstGeom prst="rect">
            <a:avLst/>
          </a:prstGeom>
        </p:spPr>
      </p:pic>
      <p:sp>
        <p:nvSpPr>
          <p:cNvPr id="8" name="Rounded Rectangle 5">
            <a:extLst>
              <a:ext uri="{FF2B5EF4-FFF2-40B4-BE49-F238E27FC236}">
                <a16:creationId xmlns:a16="http://schemas.microsoft.com/office/drawing/2014/main" id="{BEFF418C-4724-4C01-B278-2F0F959AFC31}"/>
              </a:ext>
            </a:extLst>
          </p:cNvPr>
          <p:cNvSpPr/>
          <p:nvPr/>
        </p:nvSpPr>
        <p:spPr>
          <a:xfrm>
            <a:off x="1276646" y="22111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spTree>
    <p:extLst>
      <p:ext uri="{BB962C8B-B14F-4D97-AF65-F5344CB8AC3E}">
        <p14:creationId xmlns:p14="http://schemas.microsoft.com/office/powerpoint/2010/main" val="929935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9F03D-9D20-4F9A-9D86-70F120069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7" y="304733"/>
            <a:ext cx="651479" cy="651479"/>
          </a:xfrm>
          <a:prstGeom prst="rect">
            <a:avLst/>
          </a:prstGeom>
        </p:spPr>
      </p:pic>
      <p:graphicFrame>
        <p:nvGraphicFramePr>
          <p:cNvPr id="5" name="Table 4">
            <a:extLst>
              <a:ext uri="{FF2B5EF4-FFF2-40B4-BE49-F238E27FC236}">
                <a16:creationId xmlns:a16="http://schemas.microsoft.com/office/drawing/2014/main" id="{FFF86EE2-C979-415A-A79C-0BD5FDCFC59D}"/>
              </a:ext>
            </a:extLst>
          </p:cNvPr>
          <p:cNvGraphicFramePr>
            <a:graphicFrameLocks noGrp="1"/>
          </p:cNvGraphicFramePr>
          <p:nvPr>
            <p:extLst>
              <p:ext uri="{D42A27DB-BD31-4B8C-83A1-F6EECF244321}">
                <p14:modId xmlns:p14="http://schemas.microsoft.com/office/powerpoint/2010/main" val="436365694"/>
              </p:ext>
            </p:extLst>
          </p:nvPr>
        </p:nvGraphicFramePr>
        <p:xfrm>
          <a:off x="658662" y="823015"/>
          <a:ext cx="6230045" cy="5625056"/>
        </p:xfrm>
        <a:graphic>
          <a:graphicData uri="http://schemas.openxmlformats.org/drawingml/2006/table">
            <a:tbl>
              <a:tblPr firstRow="1" bandRow="1"/>
              <a:tblGrid>
                <a:gridCol w="342665">
                  <a:extLst>
                    <a:ext uri="{9D8B030D-6E8A-4147-A177-3AD203B41FA5}">
                      <a16:colId xmlns:a16="http://schemas.microsoft.com/office/drawing/2014/main" val="1202661107"/>
                    </a:ext>
                  </a:extLst>
                </a:gridCol>
                <a:gridCol w="276768">
                  <a:extLst>
                    <a:ext uri="{9D8B030D-6E8A-4147-A177-3AD203B41FA5}">
                      <a16:colId xmlns:a16="http://schemas.microsoft.com/office/drawing/2014/main" val="2806811701"/>
                    </a:ext>
                  </a:extLst>
                </a:gridCol>
                <a:gridCol w="1865275">
                  <a:extLst>
                    <a:ext uri="{9D8B030D-6E8A-4147-A177-3AD203B41FA5}">
                      <a16:colId xmlns:a16="http://schemas.microsoft.com/office/drawing/2014/main" val="71449140"/>
                    </a:ext>
                  </a:extLst>
                </a:gridCol>
                <a:gridCol w="509185">
                  <a:extLst>
                    <a:ext uri="{9D8B030D-6E8A-4147-A177-3AD203B41FA5}">
                      <a16:colId xmlns:a16="http://schemas.microsoft.com/office/drawing/2014/main" val="1486579512"/>
                    </a:ext>
                  </a:extLst>
                </a:gridCol>
                <a:gridCol w="690227">
                  <a:extLst>
                    <a:ext uri="{9D8B030D-6E8A-4147-A177-3AD203B41FA5}">
                      <a16:colId xmlns:a16="http://schemas.microsoft.com/office/drawing/2014/main" val="3217838377"/>
                    </a:ext>
                  </a:extLst>
                </a:gridCol>
                <a:gridCol w="509185">
                  <a:extLst>
                    <a:ext uri="{9D8B030D-6E8A-4147-A177-3AD203B41FA5}">
                      <a16:colId xmlns:a16="http://schemas.microsoft.com/office/drawing/2014/main" val="3006791320"/>
                    </a:ext>
                  </a:extLst>
                </a:gridCol>
                <a:gridCol w="509185">
                  <a:extLst>
                    <a:ext uri="{9D8B030D-6E8A-4147-A177-3AD203B41FA5}">
                      <a16:colId xmlns:a16="http://schemas.microsoft.com/office/drawing/2014/main" val="1277210315"/>
                    </a:ext>
                  </a:extLst>
                </a:gridCol>
                <a:gridCol w="509185">
                  <a:extLst>
                    <a:ext uri="{9D8B030D-6E8A-4147-A177-3AD203B41FA5}">
                      <a16:colId xmlns:a16="http://schemas.microsoft.com/office/drawing/2014/main" val="4016322314"/>
                    </a:ext>
                  </a:extLst>
                </a:gridCol>
                <a:gridCol w="509185">
                  <a:extLst>
                    <a:ext uri="{9D8B030D-6E8A-4147-A177-3AD203B41FA5}">
                      <a16:colId xmlns:a16="http://schemas.microsoft.com/office/drawing/2014/main" val="478908292"/>
                    </a:ext>
                  </a:extLst>
                </a:gridCol>
                <a:gridCol w="509185">
                  <a:extLst>
                    <a:ext uri="{9D8B030D-6E8A-4147-A177-3AD203B41FA5}">
                      <a16:colId xmlns:a16="http://schemas.microsoft.com/office/drawing/2014/main" val="1584633514"/>
                    </a:ext>
                  </a:extLst>
                </a:gridCol>
              </a:tblGrid>
              <a:tr h="2953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295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504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2064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2253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264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7" name="Rounded Rectangle 5">
            <a:extLst>
              <a:ext uri="{FF2B5EF4-FFF2-40B4-BE49-F238E27FC236}">
                <a16:creationId xmlns:a16="http://schemas.microsoft.com/office/drawing/2014/main" id="{54497701-5D90-4546-A2E8-CB41227B9A25}"/>
              </a:ext>
            </a:extLst>
          </p:cNvPr>
          <p:cNvSpPr/>
          <p:nvPr/>
        </p:nvSpPr>
        <p:spPr>
          <a:xfrm>
            <a:off x="1099615" y="304732"/>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BA154C48-0273-436A-A004-92B291E29291}"/>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spTree>
    <p:extLst>
      <p:ext uri="{BB962C8B-B14F-4D97-AF65-F5344CB8AC3E}">
        <p14:creationId xmlns:p14="http://schemas.microsoft.com/office/powerpoint/2010/main" val="373945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3596083424"/>
              </p:ext>
            </p:extLst>
          </p:nvPr>
        </p:nvGraphicFramePr>
        <p:xfrm>
          <a:off x="457197" y="808370"/>
          <a:ext cx="7282073" cy="5800456"/>
        </p:xfrm>
        <a:graphic>
          <a:graphicData uri="http://schemas.openxmlformats.org/drawingml/2006/table">
            <a:tbl>
              <a:tblPr firstRow="1" bandRow="1"/>
              <a:tblGrid>
                <a:gridCol w="214313">
                  <a:extLst>
                    <a:ext uri="{9D8B030D-6E8A-4147-A177-3AD203B41FA5}">
                      <a16:colId xmlns:a16="http://schemas.microsoft.com/office/drawing/2014/main" val="20000"/>
                    </a:ext>
                  </a:extLst>
                </a:gridCol>
                <a:gridCol w="1690199">
                  <a:extLst>
                    <a:ext uri="{9D8B030D-6E8A-4147-A177-3AD203B41FA5}">
                      <a16:colId xmlns:a16="http://schemas.microsoft.com/office/drawing/2014/main" val="20001"/>
                    </a:ext>
                  </a:extLst>
                </a:gridCol>
                <a:gridCol w="768223">
                  <a:extLst>
                    <a:ext uri="{9D8B030D-6E8A-4147-A177-3AD203B41FA5}">
                      <a16:colId xmlns:a16="http://schemas.microsoft.com/office/drawing/2014/main" val="20002"/>
                    </a:ext>
                  </a:extLst>
                </a:gridCol>
                <a:gridCol w="768223">
                  <a:extLst>
                    <a:ext uri="{9D8B030D-6E8A-4147-A177-3AD203B41FA5}">
                      <a16:colId xmlns:a16="http://schemas.microsoft.com/office/drawing/2014/main" val="817353992"/>
                    </a:ext>
                  </a:extLst>
                </a:gridCol>
                <a:gridCol w="768223">
                  <a:extLst>
                    <a:ext uri="{9D8B030D-6E8A-4147-A177-3AD203B41FA5}">
                      <a16:colId xmlns:a16="http://schemas.microsoft.com/office/drawing/2014/main" val="2255080640"/>
                    </a:ext>
                  </a:extLst>
                </a:gridCol>
                <a:gridCol w="768223">
                  <a:extLst>
                    <a:ext uri="{9D8B030D-6E8A-4147-A177-3AD203B41FA5}">
                      <a16:colId xmlns:a16="http://schemas.microsoft.com/office/drawing/2014/main" val="2786066295"/>
                    </a:ext>
                  </a:extLst>
                </a:gridCol>
                <a:gridCol w="768223">
                  <a:extLst>
                    <a:ext uri="{9D8B030D-6E8A-4147-A177-3AD203B41FA5}">
                      <a16:colId xmlns:a16="http://schemas.microsoft.com/office/drawing/2014/main" val="1530114063"/>
                    </a:ext>
                  </a:extLst>
                </a:gridCol>
                <a:gridCol w="768223">
                  <a:extLst>
                    <a:ext uri="{9D8B030D-6E8A-4147-A177-3AD203B41FA5}">
                      <a16:colId xmlns:a16="http://schemas.microsoft.com/office/drawing/2014/main" val="2850544782"/>
                    </a:ext>
                  </a:extLst>
                </a:gridCol>
                <a:gridCol w="768223">
                  <a:extLst>
                    <a:ext uri="{9D8B030D-6E8A-4147-A177-3AD203B41FA5}">
                      <a16:colId xmlns:a16="http://schemas.microsoft.com/office/drawing/2014/main" val="3848911372"/>
                    </a:ext>
                  </a:extLst>
                </a:gridCol>
              </a:tblGrid>
              <a:tr h="25300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b="1" u="none" strike="noStrike" dirty="0">
                          <a:solidFill>
                            <a:schemeClr val="tx2"/>
                          </a:solidFill>
                          <a:effectLst/>
                          <a:latin typeface="Tw Cen MT" panose="020B0602020104020603" pitchFamily="34" charset="0"/>
                          <a:ea typeface="Verdana"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24676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1"/>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pasien</a:t>
                      </a:r>
                      <a:endParaRPr lang="en-US" sz="14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Jiwa </a:t>
                      </a:r>
                      <a:r>
                        <a:rPr lang="en-US" sz="1400" u="none" strike="noStrike" baseline="0" err="1">
                          <a:solidFill>
                            <a:schemeClr val="tx2"/>
                          </a:solidFill>
                          <a:effectLst/>
                          <a:latin typeface="Tw Cen MT"/>
                          <a:ea typeface="Verdana"/>
                        </a:rPr>
                        <a:t>Dewasa</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2253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NAPZA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Geriatri</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dirty="0" err="1">
                          <a:solidFill>
                            <a:schemeClr val="tx2"/>
                          </a:solidFill>
                          <a:effectLst/>
                          <a:latin typeface="Tw Cen MT"/>
                          <a:ea typeface="Verdana"/>
                        </a:rPr>
                        <a:t>Bebas</a:t>
                      </a:r>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Narkoba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Sk</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Fisik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err="1">
                          <a:solidFill>
                            <a:schemeClr val="tx2"/>
                          </a:solidFill>
                          <a:effectLst/>
                          <a:latin typeface="Tw Cen MT"/>
                          <a:ea typeface="Verdana"/>
                        </a:rPr>
                        <a:t>Sakit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Visum</a:t>
                      </a:r>
                      <a:r>
                        <a:rPr lang="en-US" sz="1400" u="none" strike="noStrike" dirty="0">
                          <a:solidFill>
                            <a:schemeClr val="tx2"/>
                          </a:solidFill>
                          <a:effectLst/>
                          <a:latin typeface="Tw Cen MT"/>
                          <a:ea typeface="Verdana"/>
                        </a:rPr>
                        <a:t> et </a:t>
                      </a:r>
                      <a:r>
                        <a:rPr lang="en-US" sz="1400" u="none" strike="noStrike" err="1">
                          <a:solidFill>
                            <a:schemeClr val="tx2"/>
                          </a:solidFill>
                          <a:effectLst/>
                          <a:latin typeface="Tw Cen MT"/>
                          <a:ea typeface="Verdana"/>
                        </a:rPr>
                        <a:t>Ripertum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Anak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Saraf</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Kulit dan </a:t>
                      </a:r>
                      <a:r>
                        <a:rPr lang="en-US" sz="1400" u="none" strike="noStrike" baseline="0" err="1">
                          <a:solidFill>
                            <a:schemeClr val="tx2"/>
                          </a:solidFill>
                          <a:effectLst/>
                          <a:latin typeface="Tw Cen MT"/>
                          <a:ea typeface="Verdana"/>
                        </a:rPr>
                        <a:t>Kelamin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Penyakit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Dalam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Kandungan</a:t>
                      </a:r>
                      <a:r>
                        <a:rPr lang="en-US" sz="1400" u="none" strike="noStrike" dirty="0">
                          <a:solidFill>
                            <a:schemeClr val="tx2"/>
                          </a:solidFill>
                          <a:effectLst/>
                          <a:latin typeface="Tw Cen MT"/>
                          <a:ea typeface="Verdana"/>
                        </a:rPr>
                        <a:t> &amp; </a:t>
                      </a:r>
                      <a:r>
                        <a:rPr lang="en-US" sz="1400" u="none" strike="noStrike" err="1">
                          <a:solidFill>
                            <a:schemeClr val="tx2"/>
                          </a:solidFill>
                          <a:effectLst/>
                          <a:latin typeface="Tw Cen MT"/>
                          <a:ea typeface="Verdana"/>
                        </a:rPr>
                        <a:t>Kebidanan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Rehablititasi</a:t>
                      </a:r>
                      <a:r>
                        <a:rPr lang="en-US" sz="1400" u="none" strike="noStrike" dirty="0">
                          <a:solidFill>
                            <a:schemeClr val="tx2"/>
                          </a:solidFill>
                          <a:effectLst/>
                          <a:latin typeface="Tw Cen MT"/>
                          <a:ea typeface="Verdana"/>
                        </a:rPr>
                        <a:t> Medik</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Tindakan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406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Suntik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128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117506" y="13778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407669E7-0898-4FD5-A83A-84CBEFC72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04" y="-140076"/>
            <a:ext cx="1760332" cy="1321587"/>
          </a:xfrm>
          <a:prstGeom prst="rect">
            <a:avLst/>
          </a:prstGeom>
        </p:spPr>
      </p:pic>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spTree>
    <p:extLst>
      <p:ext uri="{BB962C8B-B14F-4D97-AF65-F5344CB8AC3E}">
        <p14:creationId xmlns:p14="http://schemas.microsoft.com/office/powerpoint/2010/main" val="173984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EA4E7363-BD5A-4582-83CA-CC464363862B}"/>
              </a:ext>
            </a:extLst>
          </p:cNvPr>
          <p:cNvGraphicFramePr>
            <a:graphicFrameLocks/>
          </p:cNvGraphicFramePr>
          <p:nvPr>
            <p:extLst>
              <p:ext uri="{D42A27DB-BD31-4B8C-83A1-F6EECF244321}">
                <p14:modId xmlns:p14="http://schemas.microsoft.com/office/powerpoint/2010/main" val="31682019"/>
              </p:ext>
            </p:extLst>
          </p:nvPr>
        </p:nvGraphicFramePr>
        <p:xfrm>
          <a:off x="499038" y="929875"/>
          <a:ext cx="9837660" cy="4240384"/>
        </p:xfrm>
        <a:graphic>
          <a:graphicData uri="http://schemas.openxmlformats.org/drawingml/2006/table">
            <a:tbl>
              <a:tblPr firstRow="1" bandRow="1"/>
              <a:tblGrid>
                <a:gridCol w="674723">
                  <a:extLst>
                    <a:ext uri="{9D8B030D-6E8A-4147-A177-3AD203B41FA5}">
                      <a16:colId xmlns:a16="http://schemas.microsoft.com/office/drawing/2014/main" val="20000"/>
                    </a:ext>
                  </a:extLst>
                </a:gridCol>
                <a:gridCol w="2331813">
                  <a:extLst>
                    <a:ext uri="{9D8B030D-6E8A-4147-A177-3AD203B41FA5}">
                      <a16:colId xmlns:a16="http://schemas.microsoft.com/office/drawing/2014/main" val="20001"/>
                    </a:ext>
                  </a:extLst>
                </a:gridCol>
                <a:gridCol w="993900">
                  <a:extLst>
                    <a:ext uri="{9D8B030D-6E8A-4147-A177-3AD203B41FA5}">
                      <a16:colId xmlns:a16="http://schemas.microsoft.com/office/drawing/2014/main" val="20002"/>
                    </a:ext>
                  </a:extLst>
                </a:gridCol>
                <a:gridCol w="837009">
                  <a:extLst>
                    <a:ext uri="{9D8B030D-6E8A-4147-A177-3AD203B41FA5}">
                      <a16:colId xmlns:a16="http://schemas.microsoft.com/office/drawing/2014/main" val="3737928040"/>
                    </a:ext>
                  </a:extLst>
                </a:gridCol>
                <a:gridCol w="1000043">
                  <a:extLst>
                    <a:ext uri="{9D8B030D-6E8A-4147-A177-3AD203B41FA5}">
                      <a16:colId xmlns:a16="http://schemas.microsoft.com/office/drawing/2014/main" val="4103974192"/>
                    </a:ext>
                  </a:extLst>
                </a:gridCol>
                <a:gridCol w="1000043">
                  <a:extLst>
                    <a:ext uri="{9D8B030D-6E8A-4147-A177-3AD203B41FA5}">
                      <a16:colId xmlns:a16="http://schemas.microsoft.com/office/drawing/2014/main" val="2403853967"/>
                    </a:ext>
                  </a:extLst>
                </a:gridCol>
                <a:gridCol w="1000043">
                  <a:extLst>
                    <a:ext uri="{9D8B030D-6E8A-4147-A177-3AD203B41FA5}">
                      <a16:colId xmlns:a16="http://schemas.microsoft.com/office/drawing/2014/main" val="2682108769"/>
                    </a:ext>
                  </a:extLst>
                </a:gridCol>
                <a:gridCol w="1000043">
                  <a:extLst>
                    <a:ext uri="{9D8B030D-6E8A-4147-A177-3AD203B41FA5}">
                      <a16:colId xmlns:a16="http://schemas.microsoft.com/office/drawing/2014/main" val="1023818258"/>
                    </a:ext>
                  </a:extLst>
                </a:gridCol>
                <a:gridCol w="1000043">
                  <a:extLst>
                    <a:ext uri="{9D8B030D-6E8A-4147-A177-3AD203B41FA5}">
                      <a16:colId xmlns:a16="http://schemas.microsoft.com/office/drawing/2014/main" val="3651045887"/>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Permintaan makanan pasien rawat inap</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Porsi</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11,310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12,714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12,972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Orang</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3,770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4,238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4,324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Survey Diet </a:t>
                      </a:r>
                      <a:r>
                        <a:rPr lang="en-US" sz="1600" u="none" strike="noStrike" err="1">
                          <a:latin typeface="Tw Cen MT" panose="020B0602020104020603" pitchFamily="34" charset="0"/>
                        </a:rPr>
                        <a:t>Pasien</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Porsi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3,237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Orang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Edukasi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Konsultasi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Asesment</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Awal</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pasien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baru</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145</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Tidak</a:t>
                      </a:r>
                      <a:r>
                        <a:rPr lang="en-US" sz="1600" b="0" i="0" u="none" strike="noStrike" dirty="0">
                          <a:solidFill>
                            <a:schemeClr val="tx1"/>
                          </a:solidFill>
                          <a:latin typeface="Tw Cen MT" panose="020B0602020104020603" pitchFamily="34" charset="0"/>
                          <a:ea typeface="Verdana"/>
                          <a:cs typeface="Verdana"/>
                        </a:rPr>
                        <a:t> </a:t>
                      </a:r>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5" name="Rounded Rectangle 5">
            <a:extLst>
              <a:ext uri="{FF2B5EF4-FFF2-40B4-BE49-F238E27FC236}">
                <a16:creationId xmlns:a16="http://schemas.microsoft.com/office/drawing/2014/main" id="{D3ED909D-669E-4C80-B61A-92760137237A}"/>
              </a:ext>
            </a:extLst>
          </p:cNvPr>
          <p:cNvSpPr/>
          <p:nvPr/>
        </p:nvSpPr>
        <p:spPr>
          <a:xfrm>
            <a:off x="1356174" y="292394"/>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id="{FBF4C2E7-7EAF-4480-B2F4-5AAFF3E92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12" y="26618"/>
            <a:ext cx="866556" cy="866556"/>
          </a:xfrm>
          <a:prstGeom prst="rect">
            <a:avLst/>
          </a:prstGeom>
        </p:spPr>
      </p:pic>
      <p:sp>
        <p:nvSpPr>
          <p:cNvPr id="2" name="Slide Number Placeholder 1">
            <a:extLst>
              <a:ext uri="{FF2B5EF4-FFF2-40B4-BE49-F238E27FC236}">
                <a16:creationId xmlns:a16="http://schemas.microsoft.com/office/drawing/2014/main" id="{D9DBFEA9-32AD-44E7-850B-399DB89A6EA5}"/>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spTree>
    <p:extLst>
      <p:ext uri="{BB962C8B-B14F-4D97-AF65-F5344CB8AC3E}">
        <p14:creationId xmlns:p14="http://schemas.microsoft.com/office/powerpoint/2010/main" val="255938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100486"/>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pic>
        <p:nvPicPr>
          <p:cNvPr id="9" name="Picture 8">
            <a:extLst>
              <a:ext uri="{FF2B5EF4-FFF2-40B4-BE49-F238E27FC236}">
                <a16:creationId xmlns:a16="http://schemas.microsoft.com/office/drawing/2014/main" id="{256EF082-E3D3-4882-B198-7C588F68F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44624"/>
            <a:ext cx="648072" cy="648072"/>
          </a:xfrm>
          <a:prstGeom prst="rect">
            <a:avLst/>
          </a:prstGeom>
        </p:spPr>
      </p:pic>
      <p:sp>
        <p:nvSpPr>
          <p:cNvPr id="10" name="Rounded Rectangle 5">
            <a:extLst>
              <a:ext uri="{FF2B5EF4-FFF2-40B4-BE49-F238E27FC236}">
                <a16:creationId xmlns:a16="http://schemas.microsoft.com/office/drawing/2014/main" id="{940CEBF4-BE2F-40B3-9295-1E3704BED2D4}"/>
              </a:ext>
            </a:extLst>
          </p:cNvPr>
          <p:cNvSpPr/>
          <p:nvPr/>
        </p:nvSpPr>
        <p:spPr>
          <a:xfrm>
            <a:off x="2118931" y="14056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613705912"/>
              </p:ext>
            </p:extLst>
          </p:nvPr>
        </p:nvGraphicFramePr>
        <p:xfrm>
          <a:off x="215156" y="599671"/>
          <a:ext cx="9670966" cy="6273240"/>
        </p:xfrm>
        <a:graphic>
          <a:graphicData uri="http://schemas.openxmlformats.org/drawingml/2006/table">
            <a:tbl>
              <a:tblPr firstRow="1" bandRow="1">
                <a:tableStyleId>{5C22544A-7EE6-4342-B048-85BDC9FD1C3A}</a:tableStyleId>
              </a:tblPr>
              <a:tblGrid>
                <a:gridCol w="185659">
                  <a:extLst>
                    <a:ext uri="{9D8B030D-6E8A-4147-A177-3AD203B41FA5}">
                      <a16:colId xmlns:a16="http://schemas.microsoft.com/office/drawing/2014/main" val="2776679138"/>
                    </a:ext>
                  </a:extLst>
                </a:gridCol>
                <a:gridCol w="170305">
                  <a:extLst>
                    <a:ext uri="{9D8B030D-6E8A-4147-A177-3AD203B41FA5}">
                      <a16:colId xmlns:a16="http://schemas.microsoft.com/office/drawing/2014/main" val="2954129134"/>
                    </a:ext>
                  </a:extLst>
                </a:gridCol>
                <a:gridCol w="7742721">
                  <a:extLst>
                    <a:ext uri="{9D8B030D-6E8A-4147-A177-3AD203B41FA5}">
                      <a16:colId xmlns:a16="http://schemas.microsoft.com/office/drawing/2014/main" val="2484559110"/>
                    </a:ext>
                  </a:extLst>
                </a:gridCol>
                <a:gridCol w="345131">
                  <a:extLst>
                    <a:ext uri="{9D8B030D-6E8A-4147-A177-3AD203B41FA5}">
                      <a16:colId xmlns:a16="http://schemas.microsoft.com/office/drawing/2014/main" val="56142413"/>
                    </a:ext>
                  </a:extLst>
                </a:gridCol>
                <a:gridCol w="409050">
                  <a:extLst>
                    <a:ext uri="{9D8B030D-6E8A-4147-A177-3AD203B41FA5}">
                      <a16:colId xmlns:a16="http://schemas.microsoft.com/office/drawing/2014/main" val="262035826"/>
                    </a:ext>
                  </a:extLst>
                </a:gridCol>
                <a:gridCol w="409050">
                  <a:extLst>
                    <a:ext uri="{9D8B030D-6E8A-4147-A177-3AD203B41FA5}">
                      <a16:colId xmlns:a16="http://schemas.microsoft.com/office/drawing/2014/main" val="3008491362"/>
                    </a:ext>
                  </a:extLst>
                </a:gridCol>
                <a:gridCol w="409050">
                  <a:extLst>
                    <a:ext uri="{9D8B030D-6E8A-4147-A177-3AD203B41FA5}">
                      <a16:colId xmlns:a16="http://schemas.microsoft.com/office/drawing/2014/main" val="3135607596"/>
                    </a:ext>
                  </a:extLst>
                </a:gridCol>
              </a:tblGrid>
              <a:tr h="81127">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JUNI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JULI</a:t>
                      </a:r>
                    </a:p>
                  </a:txBody>
                  <a:tcPr marL="3688" marR="3688" marT="3688" marB="0" anchor="ctr"/>
                </a:tc>
                <a:extLst>
                  <a:ext uri="{0D108BD9-81ED-4DB2-BD59-A6C34878D82A}">
                    <a16:rowId xmlns:a16="http://schemas.microsoft.com/office/drawing/2014/main" val="2423167698"/>
                  </a:ext>
                </a:extLst>
              </a:tr>
              <a:tr h="0">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134944423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03249021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299797877"/>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624927539"/>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6</a:t>
                      </a:r>
                    </a:p>
                  </a:txBody>
                  <a:tcPr marL="9525" marR="9525" marT="9525" marB="0" anchor="ctr"/>
                </a:tc>
                <a:extLst>
                  <a:ext uri="{0D108BD9-81ED-4DB2-BD59-A6C34878D82A}">
                    <a16:rowId xmlns:a16="http://schemas.microsoft.com/office/drawing/2014/main" val="933834746"/>
                  </a:ext>
                </a:extLst>
              </a:tr>
              <a:tr h="41669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387398038"/>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extLst>
                  <a:ext uri="{0D108BD9-81ED-4DB2-BD59-A6C34878D82A}">
                    <a16:rowId xmlns:a16="http://schemas.microsoft.com/office/drawing/2014/main" val="1469983273"/>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bakteri Legionella spp Air untuk kegunaan khusus dan tanggap darurat rumah sakit setiap 1 (satu) kali setahun pada air panas, pencucian mata (eye washer) dan pencucian badan (body washer).</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104020691"/>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293837586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extLst>
                  <a:ext uri="{0D108BD9-81ED-4DB2-BD59-A6C34878D82A}">
                    <a16:rowId xmlns:a16="http://schemas.microsoft.com/office/drawing/2014/main" val="2775347105"/>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283890414"/>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781438821"/>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1720903779"/>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spTree>
    <p:extLst>
      <p:ext uri="{BB962C8B-B14F-4D97-AF65-F5344CB8AC3E}">
        <p14:creationId xmlns:p14="http://schemas.microsoft.com/office/powerpoint/2010/main" val="328086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8" y="1835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3763378313"/>
              </p:ext>
            </p:extLst>
          </p:nvPr>
        </p:nvGraphicFramePr>
        <p:xfrm>
          <a:off x="1200014" y="374073"/>
          <a:ext cx="6193881" cy="6187039"/>
        </p:xfrm>
        <a:graphic>
          <a:graphicData uri="http://schemas.openxmlformats.org/drawingml/2006/table">
            <a:tbl>
              <a:tblPr firstRow="1" bandRow="1">
                <a:tableStyleId>{5C22544A-7EE6-4342-B048-85BDC9FD1C3A}</a:tableStyleId>
              </a:tblPr>
              <a:tblGrid>
                <a:gridCol w="247465">
                  <a:extLst>
                    <a:ext uri="{9D8B030D-6E8A-4147-A177-3AD203B41FA5}">
                      <a16:colId xmlns:a16="http://schemas.microsoft.com/office/drawing/2014/main" val="3635822724"/>
                    </a:ext>
                  </a:extLst>
                </a:gridCol>
                <a:gridCol w="196516">
                  <a:extLst>
                    <a:ext uri="{9D8B030D-6E8A-4147-A177-3AD203B41FA5}">
                      <a16:colId xmlns:a16="http://schemas.microsoft.com/office/drawing/2014/main" val="2059724840"/>
                    </a:ext>
                  </a:extLst>
                </a:gridCol>
                <a:gridCol w="2543786">
                  <a:extLst>
                    <a:ext uri="{9D8B030D-6E8A-4147-A177-3AD203B41FA5}">
                      <a16:colId xmlns:a16="http://schemas.microsoft.com/office/drawing/2014/main" val="2236835706"/>
                    </a:ext>
                  </a:extLst>
                </a:gridCol>
                <a:gridCol w="600465">
                  <a:extLst>
                    <a:ext uri="{9D8B030D-6E8A-4147-A177-3AD203B41FA5}">
                      <a16:colId xmlns:a16="http://schemas.microsoft.com/office/drawing/2014/main" val="1816574106"/>
                    </a:ext>
                  </a:extLst>
                </a:gridCol>
                <a:gridCol w="640496">
                  <a:extLst>
                    <a:ext uri="{9D8B030D-6E8A-4147-A177-3AD203B41FA5}">
                      <a16:colId xmlns:a16="http://schemas.microsoft.com/office/drawing/2014/main" val="4235592367"/>
                    </a:ext>
                  </a:extLst>
                </a:gridCol>
                <a:gridCol w="655051">
                  <a:extLst>
                    <a:ext uri="{9D8B030D-6E8A-4147-A177-3AD203B41FA5}">
                      <a16:colId xmlns:a16="http://schemas.microsoft.com/office/drawing/2014/main" val="2184891226"/>
                    </a:ext>
                  </a:extLst>
                </a:gridCol>
                <a:gridCol w="655051">
                  <a:extLst>
                    <a:ext uri="{9D8B030D-6E8A-4147-A177-3AD203B41FA5}">
                      <a16:colId xmlns:a16="http://schemas.microsoft.com/office/drawing/2014/main" val="1962198636"/>
                    </a:ext>
                  </a:extLst>
                </a:gridCol>
                <a:gridCol w="655051">
                  <a:extLst>
                    <a:ext uri="{9D8B030D-6E8A-4147-A177-3AD203B41FA5}">
                      <a16:colId xmlns:a16="http://schemas.microsoft.com/office/drawing/2014/main" val="945812753"/>
                    </a:ext>
                  </a:extLst>
                </a:gridCol>
              </a:tblGrid>
              <a:tr h="264591">
                <a:tc>
                  <a:txBody>
                    <a:bodyPr/>
                    <a:lstStyle/>
                    <a:p>
                      <a:pPr algn="l" fontAlgn="t"/>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Udara</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extLst>
                  <a:ext uri="{0D108BD9-81ED-4DB2-BD59-A6C34878D82A}">
                    <a16:rowId xmlns:a16="http://schemas.microsoft.com/office/drawing/2014/main"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suhu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10</a:t>
                      </a:r>
                    </a:p>
                  </a:txBody>
                  <a:tcPr marL="9525" marR="9525" marT="9525" marB="0" anchor="ctr"/>
                </a:tc>
                <a:tc>
                  <a:txBody>
                    <a:bodyPr/>
                    <a:lstStyle/>
                    <a:p>
                      <a:pPr algn="ctr" fontAlgn="ctr"/>
                      <a:r>
                        <a:rPr lang="en-US" sz="1600" b="0" i="0" u="none" strike="noStrike" dirty="0">
                          <a:solidFill>
                            <a:srgbClr val="000000"/>
                          </a:solidFill>
                          <a:effectLst/>
                          <a:latin typeface="+mn-lt"/>
                        </a:rPr>
                        <a:t>10</a:t>
                      </a:r>
                    </a:p>
                  </a:txBody>
                  <a:tcPr marL="9525" marR="9525" marT="9525" marB="0" anchor="ctr"/>
                </a:tc>
                <a:tc>
                  <a:txBody>
                    <a:bodyPr/>
                    <a:lstStyle/>
                    <a:p>
                      <a:pPr algn="ctr" fontAlgn="ctr"/>
                      <a:r>
                        <a:rPr lang="en-US" sz="1600" b="0" i="0" u="none" strike="noStrike" dirty="0">
                          <a:solidFill>
                            <a:srgbClr val="000000"/>
                          </a:solidFill>
                          <a:effectLst/>
                          <a:latin typeface="+mn-lt"/>
                        </a:rPr>
                        <a:t>10</a:t>
                      </a:r>
                    </a:p>
                  </a:txBody>
                  <a:tcPr marL="9525" marR="9525" marT="9525" marB="0" anchor="ctr"/>
                </a:tc>
                <a:tc>
                  <a:txBody>
                    <a:bodyPr/>
                    <a:lstStyle/>
                    <a:p>
                      <a:pPr algn="ctr" fontAlgn="ctr"/>
                      <a:r>
                        <a:rPr lang="en-ID" sz="16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kelembaban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9</a:t>
                      </a:r>
                    </a:p>
                  </a:txBody>
                  <a:tcPr marL="9525" marR="9525" marT="9525" marB="0" anchor="ctr"/>
                </a:tc>
                <a:tc>
                  <a:txBody>
                    <a:bodyPr/>
                    <a:lstStyle/>
                    <a:p>
                      <a:pPr algn="ctr" fontAlgn="ctr"/>
                      <a:r>
                        <a:rPr lang="en-US" sz="1600" b="0" i="0" u="none" strike="noStrike" dirty="0">
                          <a:solidFill>
                            <a:srgbClr val="000000"/>
                          </a:solidFill>
                          <a:effectLst/>
                          <a:latin typeface="+mn-lt"/>
                        </a:rPr>
                        <a:t>9</a:t>
                      </a:r>
                    </a:p>
                  </a:txBody>
                  <a:tcPr marL="9525" marR="9525" marT="9525" marB="0" anchor="ctr"/>
                </a:tc>
                <a:tc>
                  <a:txBody>
                    <a:bodyPr/>
                    <a:lstStyle/>
                    <a:p>
                      <a:pPr algn="ctr" fontAlgn="ctr"/>
                      <a:r>
                        <a:rPr lang="en-US" sz="1600" b="0" i="0" u="none" strike="noStrike" dirty="0">
                          <a:solidFill>
                            <a:srgbClr val="000000"/>
                          </a:solidFill>
                          <a:effectLst/>
                          <a:latin typeface="+mn-lt"/>
                        </a:rPr>
                        <a:t>9</a:t>
                      </a:r>
                    </a:p>
                  </a:txBody>
                  <a:tcPr marL="9525" marR="9525" marT="9525" marB="0" anchor="ctr"/>
                </a:tc>
                <a:tc>
                  <a:txBody>
                    <a:bodyPr/>
                    <a:lstStyle/>
                    <a:p>
                      <a:pPr algn="ctr" fontAlgn="ctr"/>
                      <a:r>
                        <a:rPr lang="en-ID" sz="1600" b="0" i="0" u="none" strike="noStrike" dirty="0">
                          <a:solidFill>
                            <a:srgbClr val="000000"/>
                          </a:solidFill>
                          <a:effectLst/>
                          <a:latin typeface="+mn-lt"/>
                        </a:rPr>
                        <a:t>9</a:t>
                      </a:r>
                    </a:p>
                  </a:txBody>
                  <a:tcPr marL="9525" marR="9525" marT="9525" marB="0" anchor="ctr"/>
                </a:tc>
                <a:extLst>
                  <a:ext uri="{0D108BD9-81ED-4DB2-BD59-A6C34878D82A}">
                    <a16:rowId xmlns:a16="http://schemas.microsoft.com/office/drawing/2014/main"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16</a:t>
                      </a:r>
                    </a:p>
                  </a:txBody>
                  <a:tcPr marL="9525" marR="9525" marT="9525" marB="0" anchor="ctr"/>
                </a:tc>
                <a:tc>
                  <a:txBody>
                    <a:bodyPr/>
                    <a:lstStyle/>
                    <a:p>
                      <a:pPr algn="ctr" fontAlgn="ctr"/>
                      <a:r>
                        <a:rPr lang="en-US" sz="1600" b="0" i="0" u="none" strike="noStrike" dirty="0">
                          <a:solidFill>
                            <a:srgbClr val="000000"/>
                          </a:solidFill>
                          <a:effectLst/>
                          <a:latin typeface="+mn-lt"/>
                        </a:rPr>
                        <a:t>16</a:t>
                      </a:r>
                    </a:p>
                  </a:txBody>
                  <a:tcPr marL="9525" marR="9525" marT="9525" marB="0" anchor="ctr"/>
                </a:tc>
                <a:tc>
                  <a:txBody>
                    <a:bodyPr/>
                    <a:lstStyle/>
                    <a:p>
                      <a:pPr algn="ctr" fontAlgn="ctr"/>
                      <a:r>
                        <a:rPr lang="en-US" sz="1600" b="0" i="0" u="none" strike="noStrike" dirty="0">
                          <a:solidFill>
                            <a:srgbClr val="000000"/>
                          </a:solidFill>
                          <a:effectLst/>
                          <a:latin typeface="+mn-lt"/>
                        </a:rPr>
                        <a:t>16</a:t>
                      </a:r>
                    </a:p>
                  </a:txBody>
                  <a:tcPr marL="9525" marR="9525" marT="9525" marB="0" anchor="ctr"/>
                </a:tc>
                <a:tc>
                  <a:txBody>
                    <a:bodyPr/>
                    <a:lstStyle/>
                    <a:p>
                      <a:pPr algn="ctr" fontAlgn="ctr"/>
                      <a:r>
                        <a:rPr lang="en-ID" sz="1600" b="0" i="0" u="none" strike="noStrike" dirty="0">
                          <a:solidFill>
                            <a:srgbClr val="000000"/>
                          </a:solidFill>
                          <a:effectLst/>
                          <a:latin typeface="+mn-lt"/>
                        </a:rPr>
                        <a:t>16</a:t>
                      </a:r>
                    </a:p>
                  </a:txBody>
                  <a:tcPr marL="9525" marR="9525" marT="9525" marB="0" anchor="ctr"/>
                </a:tc>
                <a:extLst>
                  <a:ext uri="{0D108BD9-81ED-4DB2-BD59-A6C34878D82A}">
                    <a16:rowId xmlns:a16="http://schemas.microsoft.com/office/drawing/2014/main"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19</a:t>
                      </a:r>
                    </a:p>
                  </a:txBody>
                  <a:tcPr marL="9525" marR="9525" marT="9525" marB="0" anchor="ctr"/>
                </a:tc>
                <a:tc>
                  <a:txBody>
                    <a:bodyPr/>
                    <a:lstStyle/>
                    <a:p>
                      <a:pPr algn="ctr" fontAlgn="ctr"/>
                      <a:r>
                        <a:rPr lang="en-US" sz="1600" b="0" i="0" u="none" strike="noStrike" dirty="0">
                          <a:solidFill>
                            <a:srgbClr val="000000"/>
                          </a:solidFill>
                          <a:effectLst/>
                          <a:latin typeface="+mn-lt"/>
                        </a:rPr>
                        <a:t>19</a:t>
                      </a:r>
                    </a:p>
                  </a:txBody>
                  <a:tcPr marL="9525" marR="9525" marT="9525" marB="0" anchor="ctr"/>
                </a:tc>
                <a:tc>
                  <a:txBody>
                    <a:bodyPr/>
                    <a:lstStyle/>
                    <a:p>
                      <a:pPr algn="ctr" fontAlgn="ctr"/>
                      <a:r>
                        <a:rPr lang="en-US" sz="1600" b="0" i="0" u="none" strike="noStrike" dirty="0">
                          <a:solidFill>
                            <a:srgbClr val="000000"/>
                          </a:solidFill>
                          <a:effectLst/>
                          <a:latin typeface="+mn-lt"/>
                        </a:rPr>
                        <a:t>19</a:t>
                      </a:r>
                    </a:p>
                  </a:txBody>
                  <a:tcPr marL="9525" marR="9525" marT="9525" marB="0" anchor="ctr"/>
                </a:tc>
                <a:tc>
                  <a:txBody>
                    <a:bodyPr/>
                    <a:lstStyle/>
                    <a:p>
                      <a:pPr algn="ctr" fontAlgn="ctr"/>
                      <a:r>
                        <a:rPr lang="en-ID" sz="1600" b="0" i="0" u="none" strike="noStrike" dirty="0">
                          <a:solidFill>
                            <a:srgbClr val="000000"/>
                          </a:solidFill>
                          <a:effectLst/>
                          <a:latin typeface="+mn-lt"/>
                        </a:rPr>
                        <a:t>19</a:t>
                      </a:r>
                    </a:p>
                  </a:txBody>
                  <a:tcPr marL="9525" marR="9525" marT="9525" marB="0" anchor="ctr"/>
                </a:tc>
                <a:extLst>
                  <a:ext uri="{0D108BD9-81ED-4DB2-BD59-A6C34878D82A}">
                    <a16:rowId xmlns:a16="http://schemas.microsoft.com/office/drawing/2014/main"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 </a:t>
                      </a:r>
                    </a:p>
                  </a:txBody>
                  <a:tcPr marL="9525" marR="9525" marT="9525" marB="0" anchor="ctr"/>
                </a:tc>
                <a:tc>
                  <a:txBody>
                    <a:bodyPr/>
                    <a:lstStyle/>
                    <a:p>
                      <a:pPr algn="ctr" fontAlgn="ctr"/>
                      <a:r>
                        <a:rPr lang="en-US" sz="1600" b="0" i="0" u="none" strike="noStrike" dirty="0">
                          <a:solidFill>
                            <a:srgbClr val="000000"/>
                          </a:solidFill>
                          <a:effectLst/>
                          <a:latin typeface="+mn-lt"/>
                        </a:rPr>
                        <a:t> </a:t>
                      </a:r>
                    </a:p>
                  </a:txBody>
                  <a:tcPr marL="9525" marR="9525" marT="9525" marB="0" anchor="ctr"/>
                </a:tc>
                <a:tc>
                  <a:txBody>
                    <a:bodyPr/>
                    <a:lstStyle/>
                    <a:p>
                      <a:pPr algn="ctr" fontAlgn="ctr"/>
                      <a:r>
                        <a:rPr lang="en-US" sz="1600" b="0" i="0" u="none" strike="noStrike" dirty="0">
                          <a:solidFill>
                            <a:srgbClr val="000000"/>
                          </a:solidFill>
                          <a:effectLst/>
                          <a:latin typeface="+mn-lt"/>
                        </a:rPr>
                        <a:t> </a:t>
                      </a:r>
                    </a:p>
                  </a:txBody>
                  <a:tcPr marL="9525" marR="9525" marT="9525" marB="0" anchor="ctr"/>
                </a:tc>
                <a:tc>
                  <a:txBody>
                    <a:bodyPr/>
                    <a:lstStyle/>
                    <a:p>
                      <a:pPr algn="ctr" fontAlgn="ctr"/>
                      <a:r>
                        <a:rPr lang="en-ID" sz="1600" b="0" i="0" u="none" strike="noStrike" dirty="0">
                          <a:solidFill>
                            <a:srgbClr val="000000"/>
                          </a:solidFill>
                          <a:effectLst/>
                          <a:latin typeface="+mn-lt"/>
                        </a:rPr>
                        <a:t> </a:t>
                      </a:r>
                    </a:p>
                  </a:txBody>
                  <a:tcPr marL="9525" marR="9525" marT="9525" marB="0" anchor="ctr"/>
                </a:tc>
                <a:extLst>
                  <a:ext uri="{0D108BD9-81ED-4DB2-BD59-A6C34878D82A}">
                    <a16:rowId xmlns:a16="http://schemas.microsoft.com/office/drawing/2014/main"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2936572952"/>
              </p:ext>
            </p:extLst>
          </p:nvPr>
        </p:nvGraphicFramePr>
        <p:xfrm>
          <a:off x="1209467" y="231360"/>
          <a:ext cx="7010539" cy="6788619"/>
        </p:xfrm>
        <a:graphic>
          <a:graphicData uri="http://schemas.openxmlformats.org/drawingml/2006/table">
            <a:tbl>
              <a:tblPr firstRow="1" bandRow="1">
                <a:tableStyleId>{5C22544A-7EE6-4342-B048-85BDC9FD1C3A}</a:tableStyleId>
              </a:tblPr>
              <a:tblGrid>
                <a:gridCol w="279927">
                  <a:extLst>
                    <a:ext uri="{9D8B030D-6E8A-4147-A177-3AD203B41FA5}">
                      <a16:colId xmlns:a16="http://schemas.microsoft.com/office/drawing/2014/main" val="3505909836"/>
                    </a:ext>
                  </a:extLst>
                </a:gridCol>
                <a:gridCol w="222295">
                  <a:extLst>
                    <a:ext uri="{9D8B030D-6E8A-4147-A177-3AD203B41FA5}">
                      <a16:colId xmlns:a16="http://schemas.microsoft.com/office/drawing/2014/main" val="1524370578"/>
                    </a:ext>
                  </a:extLst>
                </a:gridCol>
                <a:gridCol w="2881607">
                  <a:extLst>
                    <a:ext uri="{9D8B030D-6E8A-4147-A177-3AD203B41FA5}">
                      <a16:colId xmlns:a16="http://schemas.microsoft.com/office/drawing/2014/main" val="2927744936"/>
                    </a:ext>
                  </a:extLst>
                </a:gridCol>
                <a:gridCol w="679237">
                  <a:extLst>
                    <a:ext uri="{9D8B030D-6E8A-4147-A177-3AD203B41FA5}">
                      <a16:colId xmlns:a16="http://schemas.microsoft.com/office/drawing/2014/main" val="889547688"/>
                    </a:ext>
                  </a:extLst>
                </a:gridCol>
                <a:gridCol w="724518">
                  <a:extLst>
                    <a:ext uri="{9D8B030D-6E8A-4147-A177-3AD203B41FA5}">
                      <a16:colId xmlns:a16="http://schemas.microsoft.com/office/drawing/2014/main" val="293580991"/>
                    </a:ext>
                  </a:extLst>
                </a:gridCol>
                <a:gridCol w="740985">
                  <a:extLst>
                    <a:ext uri="{9D8B030D-6E8A-4147-A177-3AD203B41FA5}">
                      <a16:colId xmlns:a16="http://schemas.microsoft.com/office/drawing/2014/main" val="2894276380"/>
                    </a:ext>
                  </a:extLst>
                </a:gridCol>
                <a:gridCol w="740985">
                  <a:extLst>
                    <a:ext uri="{9D8B030D-6E8A-4147-A177-3AD203B41FA5}">
                      <a16:colId xmlns:a16="http://schemas.microsoft.com/office/drawing/2014/main" val="2118890691"/>
                    </a:ext>
                  </a:extLst>
                </a:gridCol>
                <a:gridCol w="740985">
                  <a:extLst>
                    <a:ext uri="{9D8B030D-6E8A-4147-A177-3AD203B41FA5}">
                      <a16:colId xmlns:a16="http://schemas.microsoft.com/office/drawing/2014/main" val="2496541235"/>
                    </a:ext>
                  </a:extLst>
                </a:gridCol>
              </a:tblGrid>
              <a:tr h="203184">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JUNI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JULI</a:t>
                      </a:r>
                    </a:p>
                  </a:txBody>
                  <a:tcPr marL="7368" marR="7368" marT="7368" marB="0" anchor="ctr"/>
                </a:tc>
                <a:extLst>
                  <a:ext uri="{0D108BD9-81ED-4DB2-BD59-A6C34878D82A}">
                    <a16:rowId xmlns:a16="http://schemas.microsoft.com/office/drawing/2014/main"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IKL Instalasi Gizi (jasaboga golongan B) sesuai dengan Permenkes Nomor 1096 Tahun 2011 Tentang Higiene Sanitasi Jasaboga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a:solidFill>
                            <a:srgbClr val="000000"/>
                          </a:solidFill>
                          <a:effectLst/>
                          <a:latin typeface="+mn-lt"/>
                        </a:rPr>
                        <a:t>7</a:t>
                      </a:r>
                    </a:p>
                  </a:txBody>
                  <a:tcPr marL="9525" marR="9525" marT="9525" marB="0" anchor="ctr"/>
                </a:tc>
                <a:extLst>
                  <a:ext uri="{0D108BD9-81ED-4DB2-BD59-A6C34878D82A}">
                    <a16:rowId xmlns:a16="http://schemas.microsoft.com/office/drawing/2014/main"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2776684116"/>
              </p:ext>
            </p:extLst>
          </p:nvPr>
        </p:nvGraphicFramePr>
        <p:xfrm>
          <a:off x="1175953" y="345304"/>
          <a:ext cx="6071455" cy="5855032"/>
        </p:xfrm>
        <a:graphic>
          <a:graphicData uri="http://schemas.openxmlformats.org/drawingml/2006/table">
            <a:tbl>
              <a:tblPr firstRow="1" bandRow="1">
                <a:tableStyleId>{5C22544A-7EE6-4342-B048-85BDC9FD1C3A}</a:tableStyleId>
              </a:tblPr>
              <a:tblGrid>
                <a:gridCol w="235993">
                  <a:extLst>
                    <a:ext uri="{9D8B030D-6E8A-4147-A177-3AD203B41FA5}">
                      <a16:colId xmlns:a16="http://schemas.microsoft.com/office/drawing/2014/main" val="311126939"/>
                    </a:ext>
                  </a:extLst>
                </a:gridCol>
                <a:gridCol w="193085">
                  <a:extLst>
                    <a:ext uri="{9D8B030D-6E8A-4147-A177-3AD203B41FA5}">
                      <a16:colId xmlns:a16="http://schemas.microsoft.com/office/drawing/2014/main" val="1168913849"/>
                    </a:ext>
                  </a:extLst>
                </a:gridCol>
                <a:gridCol w="2499378">
                  <a:extLst>
                    <a:ext uri="{9D8B030D-6E8A-4147-A177-3AD203B41FA5}">
                      <a16:colId xmlns:a16="http://schemas.microsoft.com/office/drawing/2014/main" val="1654121329"/>
                    </a:ext>
                  </a:extLst>
                </a:gridCol>
                <a:gridCol w="589982">
                  <a:extLst>
                    <a:ext uri="{9D8B030D-6E8A-4147-A177-3AD203B41FA5}">
                      <a16:colId xmlns:a16="http://schemas.microsoft.com/office/drawing/2014/main" val="403506293"/>
                    </a:ext>
                  </a:extLst>
                </a:gridCol>
                <a:gridCol w="622163">
                  <a:extLst>
                    <a:ext uri="{9D8B030D-6E8A-4147-A177-3AD203B41FA5}">
                      <a16:colId xmlns:a16="http://schemas.microsoft.com/office/drawing/2014/main" val="3381315139"/>
                    </a:ext>
                  </a:extLst>
                </a:gridCol>
                <a:gridCol w="643618">
                  <a:extLst>
                    <a:ext uri="{9D8B030D-6E8A-4147-A177-3AD203B41FA5}">
                      <a16:colId xmlns:a16="http://schemas.microsoft.com/office/drawing/2014/main" val="651483166"/>
                    </a:ext>
                  </a:extLst>
                </a:gridCol>
                <a:gridCol w="643618">
                  <a:extLst>
                    <a:ext uri="{9D8B030D-6E8A-4147-A177-3AD203B41FA5}">
                      <a16:colId xmlns:a16="http://schemas.microsoft.com/office/drawing/2014/main" val="1103726919"/>
                    </a:ext>
                  </a:extLst>
                </a:gridCol>
                <a:gridCol w="643618">
                  <a:extLst>
                    <a:ext uri="{9D8B030D-6E8A-4147-A177-3AD203B41FA5}">
                      <a16:colId xmlns:a16="http://schemas.microsoft.com/office/drawing/2014/main" val="2793603277"/>
                    </a:ext>
                  </a:extLst>
                </a:gridCol>
              </a:tblGrid>
              <a:tr h="173477">
                <a:tc gridSpan="8">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604169389"/>
                  </a:ext>
                </a:extLst>
              </a:tr>
              <a:tr h="278891">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l" fontAlgn="t"/>
                      <a:r>
                        <a:rPr lang="en-US" sz="1400" u="none" strike="noStrike">
                          <a:effectLst/>
                        </a:rPr>
                        <a:t>Penyelenggaraan Pengamanan Limbah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u="none" strike="noStrike" dirty="0">
                          <a:effectLst/>
                        </a:rPr>
                        <a:t> APR</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u="none" strike="noStrike" dirty="0">
                          <a:effectLst/>
                        </a:rPr>
                        <a:t> MEI</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JUNI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JULI</a:t>
                      </a:r>
                    </a:p>
                  </a:txBody>
                  <a:tcPr marL="9525" marR="9525" marT="9525" marB="0" anchor="ctr"/>
                </a:tc>
                <a:extLst>
                  <a:ext uri="{0D108BD9-81ED-4DB2-BD59-A6C34878D82A}">
                    <a16:rowId xmlns:a16="http://schemas.microsoft.com/office/drawing/2014/main" val="2461408700"/>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361772361"/>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ID" sz="1600" b="0" i="0" u="none" strike="noStrike">
                          <a:solidFill>
                            <a:srgbClr val="000000"/>
                          </a:solidFill>
                          <a:effectLst/>
                          <a:latin typeface="+mn-lt"/>
                        </a:rPr>
                        <a:t> </a:t>
                      </a:r>
                    </a:p>
                  </a:txBody>
                  <a:tcPr marL="9525" marR="9525" marT="9525" marB="0" anchor="ctr"/>
                </a:tc>
                <a:extLst>
                  <a:ext uri="{0D108BD9-81ED-4DB2-BD59-A6C34878D82A}">
                    <a16:rowId xmlns:a16="http://schemas.microsoft.com/office/drawing/2014/main" val="2638081154"/>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ID" sz="16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4110246417"/>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ID" sz="16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154468670"/>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ID" sz="1600" b="0" i="0" u="none" strike="noStrike">
                          <a:solidFill>
                            <a:srgbClr val="000000"/>
                          </a:solidFill>
                          <a:effectLst/>
                          <a:latin typeface="+mn-lt"/>
                        </a:rPr>
                        <a:t>17</a:t>
                      </a:r>
                    </a:p>
                  </a:txBody>
                  <a:tcPr marL="9525" marR="9525" marT="9525" marB="0" anchor="ctr"/>
                </a:tc>
                <a:extLst>
                  <a:ext uri="{0D108BD9-81ED-4DB2-BD59-A6C34878D82A}">
                    <a16:rowId xmlns:a16="http://schemas.microsoft.com/office/drawing/2014/main" val="3742699271"/>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24</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ID" sz="1600" b="0" i="0" u="none" strike="noStrike">
                          <a:solidFill>
                            <a:srgbClr val="000000"/>
                          </a:solidFill>
                          <a:effectLst/>
                          <a:latin typeface="+mn-lt"/>
                        </a:rPr>
                        <a:t>17</a:t>
                      </a:r>
                    </a:p>
                  </a:txBody>
                  <a:tcPr marL="9525" marR="9525" marT="9525" marB="0" anchor="ctr"/>
                </a:tc>
                <a:extLst>
                  <a:ext uri="{0D108BD9-81ED-4DB2-BD59-A6C34878D82A}">
                    <a16:rowId xmlns:a16="http://schemas.microsoft.com/office/drawing/2014/main" val="1267938659"/>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ID" sz="1600" b="0" i="0" u="none" strike="noStrike">
                          <a:solidFill>
                            <a:srgbClr val="000000"/>
                          </a:solidFill>
                          <a:effectLst/>
                          <a:latin typeface="+mn-lt"/>
                        </a:rPr>
                        <a:t>17</a:t>
                      </a:r>
                    </a:p>
                  </a:txBody>
                  <a:tcPr marL="9525" marR="9525" marT="9525" marB="0" anchor="ctr"/>
                </a:tc>
                <a:extLst>
                  <a:ext uri="{0D108BD9-81ED-4DB2-BD59-A6C34878D82A}">
                    <a16:rowId xmlns:a16="http://schemas.microsoft.com/office/drawing/2014/main" val="2843524951"/>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ID" sz="1600" b="0" i="0" u="none" strike="noStrike">
                          <a:solidFill>
                            <a:srgbClr val="000000"/>
                          </a:solidFill>
                          <a:effectLst/>
                          <a:latin typeface="+mn-lt"/>
                        </a:rPr>
                        <a:t>17</a:t>
                      </a:r>
                    </a:p>
                  </a:txBody>
                  <a:tcPr marL="9525" marR="9525" marT="9525" marB="0" anchor="ctr"/>
                </a:tc>
                <a:extLst>
                  <a:ext uri="{0D108BD9-81ED-4DB2-BD59-A6C34878D82A}">
                    <a16:rowId xmlns:a16="http://schemas.microsoft.com/office/drawing/2014/main" val="2363460195"/>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tc>
                <a:tc>
                  <a:txBody>
                    <a:bodyPr/>
                    <a:lstStyle/>
                    <a:p>
                      <a:pPr algn="ctr" fontAlgn="ctr"/>
                      <a:r>
                        <a:rPr lang="en-ID" sz="16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id="{74043755-2FB8-4401-B207-DD4EEA763031}"/>
              </a:ext>
            </a:extLst>
          </p:cNvPr>
          <p:cNvGraphicFramePr>
            <a:graphicFrameLocks/>
          </p:cNvGraphicFramePr>
          <p:nvPr>
            <p:extLst>
              <p:ext uri="{D42A27DB-BD31-4B8C-83A1-F6EECF244321}">
                <p14:modId xmlns:p14="http://schemas.microsoft.com/office/powerpoint/2010/main" val="2270610159"/>
              </p:ext>
            </p:extLst>
          </p:nvPr>
        </p:nvGraphicFramePr>
        <p:xfrm>
          <a:off x="325581" y="808193"/>
          <a:ext cx="11540838" cy="5954748"/>
        </p:xfrm>
        <a:graphic>
          <a:graphicData uri="http://schemas.openxmlformats.org/drawingml/2006/table">
            <a:tbl>
              <a:tblPr firstRow="1" bandRow="1">
                <a:tableStyleId>{93296810-A885-4BE3-A3E7-6D5BEEA58F35}</a:tableStyleId>
              </a:tblPr>
              <a:tblGrid>
                <a:gridCol w="693471">
                  <a:extLst>
                    <a:ext uri="{9D8B030D-6E8A-4147-A177-3AD203B41FA5}">
                      <a16:colId xmlns:a16="http://schemas.microsoft.com/office/drawing/2014/main" val="20000"/>
                    </a:ext>
                  </a:extLst>
                </a:gridCol>
                <a:gridCol w="4941716">
                  <a:extLst>
                    <a:ext uri="{9D8B030D-6E8A-4147-A177-3AD203B41FA5}">
                      <a16:colId xmlns:a16="http://schemas.microsoft.com/office/drawing/2014/main" val="20001"/>
                    </a:ext>
                  </a:extLst>
                </a:gridCol>
                <a:gridCol w="1828800">
                  <a:extLst>
                    <a:ext uri="{9D8B030D-6E8A-4147-A177-3AD203B41FA5}">
                      <a16:colId xmlns:a16="http://schemas.microsoft.com/office/drawing/2014/main" val="260050682"/>
                    </a:ext>
                  </a:extLst>
                </a:gridCol>
                <a:gridCol w="1974574">
                  <a:extLst>
                    <a:ext uri="{9D8B030D-6E8A-4147-A177-3AD203B41FA5}">
                      <a16:colId xmlns:a16="http://schemas.microsoft.com/office/drawing/2014/main" val="4227671348"/>
                    </a:ext>
                  </a:extLst>
                </a:gridCol>
                <a:gridCol w="2102277">
                  <a:extLst>
                    <a:ext uri="{9D8B030D-6E8A-4147-A177-3AD203B41FA5}">
                      <a16:colId xmlns:a16="http://schemas.microsoft.com/office/drawing/2014/main" val="3225583382"/>
                    </a:ext>
                  </a:extLst>
                </a:gridCol>
              </a:tblGrid>
              <a:tr h="347849">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1"/>
                  </a:ext>
                </a:extLst>
              </a:tr>
              <a:tr h="504203">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a:latin typeface="Tw Cen MT" panose="020B0602020104020603" pitchFamily="34" charset="0"/>
                        </a:rPr>
                        <a:t>4.000.000.000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2.860.397.230 (71,51%)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3.960.000.000 (99,00%)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extLst>
                  <a:ext uri="{0D108BD9-81ED-4DB2-BD59-A6C34878D82A}">
                    <a16:rowId xmlns:a16="http://schemas.microsoft.com/office/drawing/2014/main"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585.121.200 (54,06%)</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1.037.600.000 (95,86%)</a:t>
                      </a:r>
                    </a:p>
                  </a:txBody>
                  <a:tcPr marL="182740" marR="182740" marT="68874" marB="68874"/>
                </a:tc>
                <a:extLst>
                  <a:ext uri="{0D108BD9-81ED-4DB2-BD59-A6C34878D82A}">
                    <a16:rowId xmlns:a16="http://schemas.microsoft.com/office/drawing/2014/main"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250.000.000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79.392.130 (31,76%)</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100.000.000 (40%)</a:t>
                      </a:r>
                    </a:p>
                  </a:txBody>
                  <a:tcPr marL="182740" marR="182740" marT="68874" marB="68874"/>
                </a:tc>
                <a:extLst>
                  <a:ext uri="{0D108BD9-81ED-4DB2-BD59-A6C34878D82A}">
                    <a16:rowId xmlns:a16="http://schemas.microsoft.com/office/drawing/2014/main"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304.841.616 (40,65%)</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437.521.480 (58,34%)</a:t>
                      </a:r>
                    </a:p>
                  </a:txBody>
                  <a:tcPr marL="182740" marR="182740" marT="68874" marB="68874"/>
                </a:tc>
                <a:extLst>
                  <a:ext uri="{0D108BD9-81ED-4DB2-BD59-A6C34878D82A}">
                    <a16:rowId xmlns:a16="http://schemas.microsoft.com/office/drawing/2014/main" val="10006"/>
                  </a:ext>
                </a:extLst>
              </a:tr>
            </a:tbl>
          </a:graphicData>
        </a:graphic>
      </p:graphicFrame>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2113811178"/>
              </p:ext>
            </p:extLst>
          </p:nvPr>
        </p:nvGraphicFramePr>
        <p:xfrm>
          <a:off x="397565" y="796906"/>
          <a:ext cx="7836388" cy="5901022"/>
        </p:xfrm>
        <a:graphic>
          <a:graphicData uri="http://schemas.openxmlformats.org/drawingml/2006/table">
            <a:tbl>
              <a:tblPr firstRow="1" bandRow="1">
                <a:tableStyleId>{5C22544A-7EE6-4342-B048-85BDC9FD1C3A}</a:tableStyleId>
              </a:tblPr>
              <a:tblGrid>
                <a:gridCol w="312719">
                  <a:extLst>
                    <a:ext uri="{9D8B030D-6E8A-4147-A177-3AD203B41FA5}">
                      <a16:colId xmlns:a16="http://schemas.microsoft.com/office/drawing/2014/main" val="3623255478"/>
                    </a:ext>
                  </a:extLst>
                </a:gridCol>
                <a:gridCol w="257534">
                  <a:extLst>
                    <a:ext uri="{9D8B030D-6E8A-4147-A177-3AD203B41FA5}">
                      <a16:colId xmlns:a16="http://schemas.microsoft.com/office/drawing/2014/main" val="2226316415"/>
                    </a:ext>
                  </a:extLst>
                </a:gridCol>
                <a:gridCol w="3973382">
                  <a:extLst>
                    <a:ext uri="{9D8B030D-6E8A-4147-A177-3AD203B41FA5}">
                      <a16:colId xmlns:a16="http://schemas.microsoft.com/office/drawing/2014/main" val="4223588300"/>
                    </a:ext>
                  </a:extLst>
                </a:gridCol>
                <a:gridCol w="809392">
                  <a:extLst>
                    <a:ext uri="{9D8B030D-6E8A-4147-A177-3AD203B41FA5}">
                      <a16:colId xmlns:a16="http://schemas.microsoft.com/office/drawing/2014/main" val="829829390"/>
                    </a:ext>
                  </a:extLst>
                </a:gridCol>
                <a:gridCol w="827787">
                  <a:extLst>
                    <a:ext uri="{9D8B030D-6E8A-4147-A177-3AD203B41FA5}">
                      <a16:colId xmlns:a16="http://schemas.microsoft.com/office/drawing/2014/main" val="874833532"/>
                    </a:ext>
                  </a:extLst>
                </a:gridCol>
                <a:gridCol w="827787">
                  <a:extLst>
                    <a:ext uri="{9D8B030D-6E8A-4147-A177-3AD203B41FA5}">
                      <a16:colId xmlns:a16="http://schemas.microsoft.com/office/drawing/2014/main" val="3707377415"/>
                    </a:ext>
                  </a:extLst>
                </a:gridCol>
                <a:gridCol w="827787">
                  <a:extLst>
                    <a:ext uri="{9D8B030D-6E8A-4147-A177-3AD203B41FA5}">
                      <a16:colId xmlns:a16="http://schemas.microsoft.com/office/drawing/2014/main" val="835498679"/>
                    </a:ext>
                  </a:extLst>
                </a:gridCol>
              </a:tblGrid>
              <a:tr h="159733">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extLst>
                  <a:ext uri="{0D108BD9-81ED-4DB2-BD59-A6C34878D82A}">
                    <a16:rowId xmlns:a16="http://schemas.microsoft.com/office/drawing/2014/main"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mn-lt"/>
                        </a:rPr>
                        <a:t>1</a:t>
                      </a:r>
                    </a:p>
                  </a:txBody>
                  <a:tcPr marL="9525" marR="9525" marT="9525" marB="0" anchor="ctr"/>
                </a:tc>
                <a:tc>
                  <a:txBody>
                    <a:bodyPr/>
                    <a:lstStyle/>
                    <a:p>
                      <a:pPr algn="ctr" fontAlgn="ctr"/>
                      <a:r>
                        <a:rPr lang="en-US" sz="1600" u="none" strike="noStrike">
                          <a:effectLst/>
                          <a:latin typeface="+mn-lt"/>
                        </a:rPr>
                        <a:t>1</a:t>
                      </a:r>
                      <a:endParaRPr lang="en-US" sz="1600" b="0" i="0" u="none" strike="noStrike">
                        <a:solidFill>
                          <a:srgbClr val="000000"/>
                        </a:solidFill>
                        <a:effectLst/>
                        <a:latin typeface="+mn-lt"/>
                      </a:endParaRPr>
                    </a:p>
                  </a:txBody>
                  <a:tcPr marL="9525" marR="9525" marT="9525" marB="0" anchor="ctr"/>
                </a:tc>
                <a:tc>
                  <a:txBody>
                    <a:bodyPr/>
                    <a:lstStyle/>
                    <a:p>
                      <a:pPr algn="ctr" fontAlgn="ctr"/>
                      <a:r>
                        <a:rPr lang="en-US"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9525" marR="9525" marT="9525" marB="0" anchor="ctr"/>
                </a:tc>
                <a:tc>
                  <a:txBody>
                    <a:bodyPr/>
                    <a:lstStyle/>
                    <a:p>
                      <a:pPr algn="ctr" fontAlgn="ctr"/>
                      <a:r>
                        <a:rPr lang="en-US"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20</a:t>
                      </a: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17</a:t>
                      </a:r>
                    </a:p>
                  </a:txBody>
                  <a:tcPr marL="9525" marR="9525" marT="9525" marB="0" anchor="ctr"/>
                </a:tc>
                <a:extLst>
                  <a:ext uri="{0D108BD9-81ED-4DB2-BD59-A6C34878D82A}">
                    <a16:rowId xmlns:a16="http://schemas.microsoft.com/office/drawing/2014/main"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e)</a:t>
                      </a:r>
                      <a:r>
                        <a:rPr lang="en-US" sz="1400" u="none" strike="noStrike" dirty="0" err="1">
                          <a:effectLst/>
                        </a:rPr>
                        <a:t>Melakukan</a:t>
                      </a:r>
                      <a:r>
                        <a:rPr lang="en-US" sz="1400" u="none" strike="noStrike" dirty="0">
                          <a:effectLst/>
                        </a:rPr>
                        <a:t> </a:t>
                      </a:r>
                      <a:r>
                        <a:rPr lang="en-US" sz="1400" u="none" strike="noStrike" dirty="0" err="1">
                          <a:effectLst/>
                        </a:rPr>
                        <a:t>swapantau</a:t>
                      </a:r>
                      <a:r>
                        <a:rPr lang="en-US" sz="1400" u="none" strike="noStrike" dirty="0">
                          <a:effectLst/>
                        </a:rPr>
                        <a:t> </a:t>
                      </a:r>
                      <a:r>
                        <a:rPr lang="en-US" sz="1400" u="none" strike="noStrike" dirty="0" err="1">
                          <a:effectLst/>
                        </a:rPr>
                        <a:t>harian</a:t>
                      </a:r>
                      <a:r>
                        <a:rPr lang="en-US" sz="1400" u="none" strike="noStrike" dirty="0">
                          <a:effectLst/>
                        </a:rPr>
                        <a:t> air </a:t>
                      </a:r>
                      <a:r>
                        <a:rPr lang="en-US" sz="1400" u="none" strike="noStrike" dirty="0" err="1">
                          <a:effectLst/>
                        </a:rPr>
                        <a:t>limbah</a:t>
                      </a:r>
                      <a:r>
                        <a:rPr lang="en-US" sz="1400" u="none" strike="noStrike" dirty="0">
                          <a:effectLst/>
                        </a:rPr>
                        <a:t> </a:t>
                      </a:r>
                      <a:r>
                        <a:rPr lang="en-US" sz="1400" u="none" strike="noStrike" dirty="0" err="1">
                          <a:effectLst/>
                        </a:rPr>
                        <a:t>dengan</a:t>
                      </a:r>
                      <a:r>
                        <a:rPr lang="en-US" sz="1400" u="none" strike="noStrike" dirty="0">
                          <a:effectLst/>
                        </a:rPr>
                        <a:t> parameter minimal DO, </a:t>
                      </a:r>
                      <a:r>
                        <a:rPr lang="en-US" sz="1400" u="none" strike="noStrike" dirty="0" err="1">
                          <a:effectLst/>
                        </a:rPr>
                        <a:t>suhu</a:t>
                      </a:r>
                      <a:r>
                        <a:rPr lang="en-US" sz="1400" u="none" strike="noStrike" dirty="0">
                          <a:effectLst/>
                        </a:rPr>
                        <a:t>, debit dan </a:t>
                      </a:r>
                      <a:r>
                        <a:rPr lang="en-US" sz="1400" u="none" strike="noStrike" dirty="0" err="1">
                          <a:effectLst/>
                        </a:rPr>
                        <a:t>pH.</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20</a:t>
                      </a: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17</a:t>
                      </a:r>
                    </a:p>
                  </a:txBody>
                  <a:tcPr marL="9525" marR="9525" marT="9525" marB="0" anchor="ctr"/>
                </a:tc>
                <a:extLst>
                  <a:ext uri="{0D108BD9-81ED-4DB2-BD59-A6C34878D82A}">
                    <a16:rowId xmlns:a16="http://schemas.microsoft.com/office/drawing/2014/main"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 </a:t>
                      </a:r>
                    </a:p>
                  </a:txBody>
                  <a:tcPr marL="9525" marR="9525" marT="9525" marB="0" anchor="ctr"/>
                </a:tc>
                <a:tc>
                  <a:txBody>
                    <a:bodyPr/>
                    <a:lstStyle/>
                    <a:p>
                      <a:pPr algn="ctr" fontAlgn="ctr"/>
                      <a:r>
                        <a:rPr lang="en-US" sz="1600" u="none" strike="noStrike">
                          <a:effectLst/>
                          <a:latin typeface="+mn-lt"/>
                        </a:rPr>
                        <a:t> </a:t>
                      </a:r>
                      <a:endParaRPr lang="en-US" sz="1600" b="0" i="0" u="none" strike="noStrike">
                        <a:solidFill>
                          <a:srgbClr val="000000"/>
                        </a:solidFill>
                        <a:effectLst/>
                        <a:latin typeface="+mn-lt"/>
                      </a:endParaRPr>
                    </a:p>
                  </a:txBody>
                  <a:tcPr marL="9525" marR="9525" marT="9525" marB="0" anchor="ctr"/>
                </a:tc>
                <a:tc>
                  <a:txBody>
                    <a:bodyPr/>
                    <a:lstStyle/>
                    <a:p>
                      <a:pPr algn="ctr" fontAlgn="ctr"/>
                      <a:endParaRPr lang="en-US" sz="1600" b="0" i="0" u="none" strike="noStrike">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 </a:t>
                      </a:r>
                    </a:p>
                  </a:txBody>
                  <a:tcPr marL="9525" marR="9525" marT="9525" marB="0" anchor="ctr"/>
                </a:tc>
                <a:extLst>
                  <a:ext uri="{0D108BD9-81ED-4DB2-BD59-A6C34878D82A}">
                    <a16:rowId xmlns:a16="http://schemas.microsoft.com/office/drawing/2014/main"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Pemeriksaan</a:t>
                      </a:r>
                      <a:r>
                        <a:rPr lang="en-US" sz="1400" u="none" strike="noStrike" dirty="0">
                          <a:effectLst/>
                        </a:rPr>
                        <a:t> </a:t>
                      </a:r>
                      <a:r>
                        <a:rPr lang="en-US" sz="1400" u="none" strike="noStrike" dirty="0" err="1">
                          <a:effectLst/>
                        </a:rPr>
                        <a:t>udara</a:t>
                      </a:r>
                      <a:r>
                        <a:rPr lang="en-US" sz="1400" u="none" strike="noStrike" dirty="0">
                          <a:effectLst/>
                        </a:rPr>
                        <a:t> </a:t>
                      </a:r>
                      <a:r>
                        <a:rPr lang="en-US" sz="1400" u="none" strike="noStrike" dirty="0" err="1">
                          <a:effectLst/>
                        </a:rPr>
                        <a:t>ambien</a:t>
                      </a:r>
                      <a:r>
                        <a:rPr lang="en-US" sz="1400" u="none" strike="noStrike" dirty="0">
                          <a:effectLst/>
                        </a:rPr>
                        <a:t> </a:t>
                      </a:r>
                      <a:r>
                        <a:rPr lang="en-US" sz="1400" u="none" strike="noStrike" dirty="0" err="1">
                          <a:effectLst/>
                        </a:rPr>
                        <a:t>dihalaman</a:t>
                      </a:r>
                      <a:r>
                        <a:rPr lang="en-US" sz="1400" u="none" strike="noStrike" dirty="0">
                          <a:effectLst/>
                        </a:rPr>
                        <a:t> </a:t>
                      </a:r>
                      <a:r>
                        <a:rPr lang="en-US" sz="1400" u="none" strike="noStrike" dirty="0" err="1">
                          <a:effectLst/>
                        </a:rPr>
                        <a:t>luar</a:t>
                      </a:r>
                      <a:r>
                        <a:rPr lang="en-US" sz="1400" u="none" strike="noStrike" dirty="0">
                          <a:effectLst/>
                        </a:rPr>
                        <a:t> </a:t>
                      </a:r>
                      <a:r>
                        <a:rPr lang="en-US" sz="1400" u="none" strike="noStrike" dirty="0" err="1">
                          <a:effectLst/>
                        </a:rPr>
                        <a:t>rumah</a:t>
                      </a:r>
                      <a:r>
                        <a:rPr lang="en-US" sz="1400" u="none" strike="noStrike" dirty="0">
                          <a:effectLst/>
                        </a:rPr>
                        <a:t> </a:t>
                      </a:r>
                      <a:r>
                        <a:rPr lang="en-US" sz="1400" u="none" strike="noStrike" dirty="0" err="1">
                          <a:effectLst/>
                        </a:rPr>
                        <a:t>sakit</a:t>
                      </a:r>
                      <a:r>
                        <a:rPr lang="en-US" sz="1400" u="none" strike="noStrike" dirty="0">
                          <a:effectLst/>
                        </a:rPr>
                        <a:t> </a:t>
                      </a:r>
                      <a:r>
                        <a:rPr lang="en-US" sz="1400" u="none" strike="noStrike" dirty="0" err="1">
                          <a:effectLst/>
                        </a:rPr>
                        <a:t>setahun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3337777383"/>
              </p:ext>
            </p:extLst>
          </p:nvPr>
        </p:nvGraphicFramePr>
        <p:xfrm>
          <a:off x="1183881" y="409665"/>
          <a:ext cx="5232149" cy="4890605"/>
        </p:xfrm>
        <a:graphic>
          <a:graphicData uri="http://schemas.openxmlformats.org/drawingml/2006/table">
            <a:tbl>
              <a:tblPr firstRow="1" bandRow="1">
                <a:tableStyleId>{5C22544A-7EE6-4342-B048-85BDC9FD1C3A}</a:tableStyleId>
              </a:tblPr>
              <a:tblGrid>
                <a:gridCol w="203370">
                  <a:extLst>
                    <a:ext uri="{9D8B030D-6E8A-4147-A177-3AD203B41FA5}">
                      <a16:colId xmlns:a16="http://schemas.microsoft.com/office/drawing/2014/main" val="1916269599"/>
                    </a:ext>
                  </a:extLst>
                </a:gridCol>
                <a:gridCol w="2828687">
                  <a:extLst>
                    <a:ext uri="{9D8B030D-6E8A-4147-A177-3AD203B41FA5}">
                      <a16:colId xmlns:a16="http://schemas.microsoft.com/office/drawing/2014/main" val="137548073"/>
                    </a:ext>
                  </a:extLst>
                </a:gridCol>
                <a:gridCol w="536157">
                  <a:extLst>
                    <a:ext uri="{9D8B030D-6E8A-4147-A177-3AD203B41FA5}">
                      <a16:colId xmlns:a16="http://schemas.microsoft.com/office/drawing/2014/main" val="3012377785"/>
                    </a:ext>
                  </a:extLst>
                </a:gridCol>
                <a:gridCol w="554645">
                  <a:extLst>
                    <a:ext uri="{9D8B030D-6E8A-4147-A177-3AD203B41FA5}">
                      <a16:colId xmlns:a16="http://schemas.microsoft.com/office/drawing/2014/main" val="1059355959"/>
                    </a:ext>
                  </a:extLst>
                </a:gridCol>
                <a:gridCol w="554645">
                  <a:extLst>
                    <a:ext uri="{9D8B030D-6E8A-4147-A177-3AD203B41FA5}">
                      <a16:colId xmlns:a16="http://schemas.microsoft.com/office/drawing/2014/main" val="3981208350"/>
                    </a:ext>
                  </a:extLst>
                </a:gridCol>
                <a:gridCol w="554645">
                  <a:extLst>
                    <a:ext uri="{9D8B030D-6E8A-4147-A177-3AD203B41FA5}">
                      <a16:colId xmlns:a16="http://schemas.microsoft.com/office/drawing/2014/main" val="523671031"/>
                    </a:ext>
                  </a:extLst>
                </a:gridCol>
              </a:tblGrid>
              <a:tr h="53681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1" i="0" u="none" strike="noStrike" dirty="0">
                          <a:solidFill>
                            <a:schemeClr val="bg1"/>
                          </a:solidFill>
                          <a:effectLst/>
                          <a:latin typeface="Arial Narrow" panose="020B0606020202030204" pitchFamily="34" charset="0"/>
                        </a:rPr>
                        <a:t>APR </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MEI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JULI</a:t>
                      </a:r>
                    </a:p>
                  </a:txBody>
                  <a:tcPr marL="9525" marR="9525" marT="9525" marB="0" anchor="ctr"/>
                </a:tc>
                <a:extLst>
                  <a:ext uri="{0D108BD9-81ED-4DB2-BD59-A6C34878D82A}">
                    <a16:rowId xmlns:a16="http://schemas.microsoft.com/office/drawing/2014/main" val="10000"/>
                  </a:ext>
                </a:extLst>
              </a:tr>
              <a:tr h="373416">
                <a:tc>
                  <a:txBody>
                    <a:bodyPr/>
                    <a:lstStyle/>
                    <a:p>
                      <a:pPr algn="l" fontAlgn="b"/>
                      <a:r>
                        <a:rPr lang="en-US" sz="1600" u="none" strike="noStrike">
                          <a:effectLst/>
                        </a:rPr>
                        <a:t>a.</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Penghitungan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kepadatan</a:t>
                      </a:r>
                      <a:r>
                        <a:rPr lang="en-US" sz="1600" u="none" strike="noStrike" dirty="0">
                          <a:effectLst/>
                        </a:rPr>
                        <a:t> vector.</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4014287020"/>
                  </a:ext>
                </a:extLst>
              </a:tr>
              <a:tr h="687871">
                <a:tc>
                  <a:txBody>
                    <a:bodyPr/>
                    <a:lstStyle/>
                    <a:p>
                      <a:pPr algn="l" fontAlgn="b"/>
                      <a:r>
                        <a:rPr lang="en-US" sz="1600" u="none" strike="noStrike">
                          <a:effectLst/>
                        </a:rPr>
                        <a:t>b.</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Penghitungan Angka kepadatan untuk binatang pembawa penyakit.</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902988650"/>
                  </a:ext>
                </a:extLst>
              </a:tr>
              <a:tr h="963020">
                <a:tc>
                  <a:txBody>
                    <a:bodyPr/>
                    <a:lstStyle/>
                    <a:p>
                      <a:pPr algn="l" fontAlgn="b"/>
                      <a:r>
                        <a:rPr lang="en-US" sz="1600" u="none" strike="noStrike">
                          <a:effectLst/>
                        </a:rPr>
                        <a:t>c.</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sv-SE" sz="1600" u="none" strike="noStrike" dirty="0">
                          <a:effectLst/>
                        </a:rPr>
                        <a:t>Melaksanakan pengendalian serangga, tikus dan binatang lainnya secara berkala terutama saat terjadi peningkatan populasi.</a:t>
                      </a:r>
                      <a:endParaRPr lang="sv-SE"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mn-lt"/>
                        </a:rPr>
                        <a:t>12</a:t>
                      </a:r>
                    </a:p>
                  </a:txBody>
                  <a:tcPr marL="9525" marR="9525" marT="9525" marB="0" anchor="ctr"/>
                </a:tc>
                <a:extLst>
                  <a:ext uri="{0D108BD9-81ED-4DB2-BD59-A6C34878D82A}">
                    <a16:rowId xmlns:a16="http://schemas.microsoft.com/office/drawing/2014/main" val="414350817"/>
                  </a:ext>
                </a:extLst>
              </a:tr>
              <a:tr h="687871">
                <a:tc>
                  <a:txBody>
                    <a:bodyPr/>
                    <a:lstStyle/>
                    <a:p>
                      <a:pPr algn="l" fontAlgn="b"/>
                      <a:r>
                        <a:rPr lang="en-US" sz="1600" u="none" strike="noStrike">
                          <a:effectLst/>
                        </a:rPr>
                        <a:t>d.</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Melakukan</a:t>
                      </a:r>
                      <a:r>
                        <a:rPr lang="en-US" sz="1600" u="none" strike="noStrike" dirty="0">
                          <a:effectLst/>
                        </a:rPr>
                        <a:t> </a:t>
                      </a:r>
                      <a:r>
                        <a:rPr lang="en-US" sz="1600" u="none" strike="noStrike" dirty="0" err="1">
                          <a:effectLst/>
                        </a:rPr>
                        <a:t>Pengendalian</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Pengganggu</a:t>
                      </a:r>
                      <a:r>
                        <a:rPr lang="en-US" sz="1600" u="none" strike="noStrike" dirty="0">
                          <a:effectLst/>
                        </a:rPr>
                        <a:t> </a:t>
                      </a:r>
                      <a:r>
                        <a:rPr lang="en-US" sz="1600" u="none" strike="noStrike" dirty="0" err="1">
                          <a:effectLst/>
                        </a:rPr>
                        <a:t>Lainnya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mn-lt"/>
                        </a:rPr>
                        <a:t>12</a:t>
                      </a:r>
                    </a:p>
                  </a:txBody>
                  <a:tcPr marL="9525" marR="9525" marT="9525" marB="0" anchor="ctr"/>
                </a:tc>
                <a:extLst>
                  <a:ext uri="{0D108BD9-81ED-4DB2-BD59-A6C34878D82A}">
                    <a16:rowId xmlns:a16="http://schemas.microsoft.com/office/drawing/2014/main" val="327274845"/>
                  </a:ext>
                </a:extLst>
              </a:tr>
              <a:tr h="687871">
                <a:tc>
                  <a:txBody>
                    <a:bodyPr/>
                    <a:lstStyle/>
                    <a:p>
                      <a:pPr algn="l" fontAlgn="b"/>
                      <a:r>
                        <a:rPr lang="en-US" sz="1600" u="none" strike="noStrike">
                          <a:effectLst/>
                        </a:rPr>
                        <a:t>e.</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mn-lt"/>
                        </a:rPr>
                        <a:t>12</a:t>
                      </a:r>
                    </a:p>
                  </a:txBody>
                  <a:tcPr marL="9525" marR="9525" marT="9525" marB="0" anchor="ctr"/>
                </a:tc>
                <a:extLst>
                  <a:ext uri="{0D108BD9-81ED-4DB2-BD59-A6C34878D82A}">
                    <a16:rowId xmlns:a16="http://schemas.microsoft.com/office/drawing/2014/main" val="3256084025"/>
                  </a:ext>
                </a:extLst>
              </a:tr>
              <a:tr h="648564">
                <a:tc>
                  <a:txBody>
                    <a:bodyPr/>
                    <a:lstStyle/>
                    <a:p>
                      <a:pPr algn="l" fontAlgn="b"/>
                      <a:r>
                        <a:rPr lang="en-US" sz="1600" u="none" strike="noStrike">
                          <a:effectLst/>
                        </a:rPr>
                        <a:t>f.</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nn-NO" sz="1600" u="none" strike="noStrike">
                          <a:effectLst/>
                        </a:rPr>
                        <a:t>Evaluasi Pengendalian Vektor dan Binatang Pengganggu Lainnya</a:t>
                      </a:r>
                      <a:endParaRPr lang="nn-NO"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3617528310"/>
              </p:ext>
            </p:extLst>
          </p:nvPr>
        </p:nvGraphicFramePr>
        <p:xfrm>
          <a:off x="266319" y="535203"/>
          <a:ext cx="8575408" cy="5787594"/>
        </p:xfrm>
        <a:graphic>
          <a:graphicData uri="http://schemas.openxmlformats.org/drawingml/2006/table">
            <a:tbl>
              <a:tblPr firstRow="1" bandRow="1">
                <a:tableStyleId>{5C22544A-7EE6-4342-B048-85BDC9FD1C3A}</a:tableStyleId>
              </a:tblPr>
              <a:tblGrid>
                <a:gridCol w="375395">
                  <a:extLst>
                    <a:ext uri="{9D8B030D-6E8A-4147-A177-3AD203B41FA5}">
                      <a16:colId xmlns:a16="http://schemas.microsoft.com/office/drawing/2014/main" val="702605913"/>
                    </a:ext>
                  </a:extLst>
                </a:gridCol>
                <a:gridCol w="307140">
                  <a:extLst>
                    <a:ext uri="{9D8B030D-6E8A-4147-A177-3AD203B41FA5}">
                      <a16:colId xmlns:a16="http://schemas.microsoft.com/office/drawing/2014/main" val="1834504195"/>
                    </a:ext>
                  </a:extLst>
                </a:gridCol>
                <a:gridCol w="4914263">
                  <a:extLst>
                    <a:ext uri="{9D8B030D-6E8A-4147-A177-3AD203B41FA5}">
                      <a16:colId xmlns:a16="http://schemas.microsoft.com/office/drawing/2014/main" val="683306061"/>
                    </a:ext>
                  </a:extLst>
                </a:gridCol>
                <a:gridCol w="807084">
                  <a:extLst>
                    <a:ext uri="{9D8B030D-6E8A-4147-A177-3AD203B41FA5}">
                      <a16:colId xmlns:a16="http://schemas.microsoft.com/office/drawing/2014/main" val="1631072491"/>
                    </a:ext>
                  </a:extLst>
                </a:gridCol>
                <a:gridCol w="723842">
                  <a:extLst>
                    <a:ext uri="{9D8B030D-6E8A-4147-A177-3AD203B41FA5}">
                      <a16:colId xmlns:a16="http://schemas.microsoft.com/office/drawing/2014/main" val="601945788"/>
                    </a:ext>
                  </a:extLst>
                </a:gridCol>
                <a:gridCol w="723842">
                  <a:extLst>
                    <a:ext uri="{9D8B030D-6E8A-4147-A177-3AD203B41FA5}">
                      <a16:colId xmlns:a16="http://schemas.microsoft.com/office/drawing/2014/main" val="2014186296"/>
                    </a:ext>
                  </a:extLst>
                </a:gridCol>
                <a:gridCol w="723842">
                  <a:extLst>
                    <a:ext uri="{9D8B030D-6E8A-4147-A177-3AD203B41FA5}">
                      <a16:colId xmlns:a16="http://schemas.microsoft.com/office/drawing/2014/main" val="95651876"/>
                    </a:ext>
                  </a:extLst>
                </a:gridCol>
              </a:tblGrid>
              <a:tr h="224582">
                <a:tc gridSpan="7">
                  <a:txBody>
                    <a:bodyPr/>
                    <a:lstStyle/>
                    <a:p>
                      <a:pPr algn="l" fontAlgn="b"/>
                      <a:r>
                        <a:rPr lang="en-US" sz="1400" u="none" strike="noStrike" dirty="0">
                          <a:effectLst/>
                          <a:latin typeface="+mn-lt"/>
                        </a:rPr>
                        <a:t>4. </a:t>
                      </a:r>
                      <a:r>
                        <a:rPr lang="en-US" sz="1400" u="none" strike="noStrike" dirty="0" err="1">
                          <a:effectLst/>
                          <a:latin typeface="+mn-lt"/>
                        </a:rPr>
                        <a:t>Upaya</a:t>
                      </a:r>
                      <a:r>
                        <a:rPr lang="en-US" sz="1400" u="none" strike="noStrike" dirty="0">
                          <a:effectLst/>
                          <a:latin typeface="+mn-lt"/>
                        </a:rPr>
                        <a:t> </a:t>
                      </a:r>
                      <a:r>
                        <a:rPr lang="en-US" sz="1400" u="none" strike="noStrike" dirty="0" err="1">
                          <a:effectLst/>
                          <a:latin typeface="+mn-lt"/>
                        </a:rPr>
                        <a:t>Pengawasan</a:t>
                      </a:r>
                      <a:endParaRPr lang="en-US" sz="1400" b="0" i="0" u="none" strike="noStrike" dirty="0">
                        <a:solidFill>
                          <a:srgbClr val="000000"/>
                        </a:solidFill>
                        <a:effectLst/>
                        <a:latin typeface="+mn-lt"/>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extLst>
                  <a:ext uri="{0D108BD9-81ED-4DB2-BD59-A6C34878D82A}">
                    <a16:rowId xmlns:a16="http://schemas.microsoft.com/office/drawing/2014/main" val="2000793678"/>
                  </a:ext>
                </a:extLst>
              </a:tr>
              <a:tr h="224582">
                <a:tc>
                  <a:txBody>
                    <a:bodyPr/>
                    <a:lstStyle/>
                    <a:p>
                      <a:pPr algn="ctr" fontAlgn="b"/>
                      <a:r>
                        <a:rPr lang="en-US" sz="1400" u="none" strike="noStrike" dirty="0">
                          <a:effectLst/>
                          <a:latin typeface="+mn-lt"/>
                        </a:rPr>
                        <a:t>a.</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a:effectLst/>
                          <a:latin typeface="+mn-lt"/>
                        </a:rPr>
                        <a:t>Linen (Laundry)</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r>
                        <a:rPr lang="en-US" sz="1400" b="1" u="none" strike="noStrike" dirty="0">
                          <a:effectLst/>
                          <a:latin typeface="+mn-lt"/>
                        </a:rPr>
                        <a:t>APR </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u="none" strike="noStrike" dirty="0">
                          <a:effectLst/>
                          <a:latin typeface="+mn-lt"/>
                        </a:rPr>
                        <a:t> MEI</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i="0" u="none" strike="noStrike" dirty="0">
                          <a:solidFill>
                            <a:srgbClr val="000000"/>
                          </a:solidFill>
                          <a:effectLst/>
                          <a:latin typeface="+mn-lt"/>
                        </a:rPr>
                        <a:t>JUNI</a:t>
                      </a:r>
                    </a:p>
                  </a:txBody>
                  <a:tcPr marL="8617" marR="8617" marT="8617" marB="0" anchor="ctr"/>
                </a:tc>
                <a:tc>
                  <a:txBody>
                    <a:bodyPr/>
                    <a:lstStyle/>
                    <a:p>
                      <a:pPr algn="ctr" fontAlgn="ctr"/>
                      <a:r>
                        <a:rPr lang="en-US" sz="1400" b="1" i="0" u="none" strike="noStrike" dirty="0">
                          <a:solidFill>
                            <a:srgbClr val="000000"/>
                          </a:solidFill>
                          <a:effectLst/>
                          <a:latin typeface="+mn-lt"/>
                        </a:rPr>
                        <a:t>JULI</a:t>
                      </a:r>
                    </a:p>
                  </a:txBody>
                  <a:tcPr marL="8617" marR="8617" marT="8617" marB="0" anchor="ctr"/>
                </a:tc>
                <a:extLst>
                  <a:ext uri="{0D108BD9-81ED-4DB2-BD59-A6C34878D82A}">
                    <a16:rowId xmlns:a16="http://schemas.microsoft.com/office/drawing/2014/main" val="2678091424"/>
                  </a:ext>
                </a:extLst>
              </a:tr>
              <a:tr h="336844">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l" fontAlgn="t"/>
                      <a:r>
                        <a:rPr lang="fi-FI" sz="1400" u="none" strike="noStrike">
                          <a:effectLst/>
                          <a:latin typeface="+mn-lt"/>
                        </a:rPr>
                        <a:t>Pengisian checklist pelaksanaan pengelolaan linen 6 bulan sekali.</a:t>
                      </a:r>
                      <a:endParaRPr lang="fi-FI"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0</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11182752"/>
                  </a:ext>
                </a:extLst>
              </a:tr>
              <a:tr h="485453">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Pemantauan</a:t>
                      </a:r>
                      <a:r>
                        <a:rPr lang="en-US" sz="1400" u="none" strike="noStrike" dirty="0">
                          <a:effectLst/>
                          <a:latin typeface="+mn-lt"/>
                        </a:rPr>
                        <a:t> </a:t>
                      </a:r>
                      <a:r>
                        <a:rPr lang="en-US" sz="1400" u="none" strike="noStrike" dirty="0" err="1">
                          <a:effectLst/>
                          <a:latin typeface="+mn-lt"/>
                        </a:rPr>
                        <a:t>penggunaan</a:t>
                      </a:r>
                      <a:r>
                        <a:rPr lang="en-US" sz="1400" u="none" strike="noStrike" dirty="0">
                          <a:effectLst/>
                          <a:latin typeface="+mn-lt"/>
                        </a:rPr>
                        <a:t> APD (masker, </a:t>
                      </a:r>
                      <a:r>
                        <a:rPr lang="en-US" sz="1400" u="none" strike="noStrike" dirty="0" err="1">
                          <a:effectLst/>
                          <a:latin typeface="+mn-lt"/>
                        </a:rPr>
                        <a:t>sarung</a:t>
                      </a:r>
                      <a:r>
                        <a:rPr lang="en-US" sz="1400" u="none" strike="noStrike" dirty="0">
                          <a:effectLst/>
                          <a:latin typeface="+mn-lt"/>
                        </a:rPr>
                        <a:t> </a:t>
                      </a:r>
                      <a:r>
                        <a:rPr lang="en-US" sz="1400" u="none" strike="noStrike" dirty="0" err="1">
                          <a:effectLst/>
                          <a:latin typeface="+mn-lt"/>
                        </a:rPr>
                        <a:t>tangan</a:t>
                      </a:r>
                      <a:r>
                        <a:rPr lang="en-US" sz="1400" u="none" strike="noStrike" dirty="0">
                          <a:effectLst/>
                          <a:latin typeface="+mn-lt"/>
                        </a:rPr>
                        <a:t>, apron, </a:t>
                      </a:r>
                      <a:r>
                        <a:rPr lang="en-US" sz="1400" u="none" strike="noStrike" dirty="0" err="1">
                          <a:effectLst/>
                          <a:latin typeface="+mn-lt"/>
                        </a:rPr>
                        <a:t>sepatu</a:t>
                      </a:r>
                      <a:r>
                        <a:rPr lang="en-US" sz="1400" u="none" strike="noStrike" dirty="0">
                          <a:effectLst/>
                          <a:latin typeface="+mn-lt"/>
                        </a:rPr>
                        <a:t> boot, </a:t>
                      </a:r>
                      <a:r>
                        <a:rPr lang="en-US" sz="1400" u="none" strike="noStrike" dirty="0" err="1">
                          <a:effectLst/>
                          <a:latin typeface="+mn-lt"/>
                        </a:rPr>
                        <a:t>penutup</a:t>
                      </a:r>
                      <a:r>
                        <a:rPr lang="en-US" sz="1400" u="none" strike="noStrike" dirty="0">
                          <a:effectLst/>
                          <a:latin typeface="+mn-lt"/>
                        </a:rPr>
                        <a:t> </a:t>
                      </a:r>
                      <a:r>
                        <a:rPr lang="en-US" sz="1400" u="none" strike="noStrike" dirty="0" err="1">
                          <a:effectLst/>
                          <a:latin typeface="+mn-lt"/>
                        </a:rPr>
                        <a:t>kepala</a:t>
                      </a:r>
                      <a:r>
                        <a:rPr lang="en-US" sz="1400" u="none" strike="noStrike" dirty="0">
                          <a:effectLst/>
                          <a:latin typeface="+mn-lt"/>
                        </a:rPr>
                        <a:t>) </a:t>
                      </a:r>
                      <a:r>
                        <a:rPr lang="en-US" sz="1400" u="none" strike="noStrike" dirty="0" err="1">
                          <a:effectLst/>
                          <a:latin typeface="+mn-lt"/>
                        </a:rPr>
                        <a:t>Petugas</a:t>
                      </a:r>
                      <a:r>
                        <a:rPr lang="en-US" sz="1400" u="none" strike="noStrike" dirty="0">
                          <a:effectLst/>
                          <a:latin typeface="+mn-lt"/>
                        </a:rPr>
                        <a:t> Laundry </a:t>
                      </a:r>
                      <a:r>
                        <a:rPr lang="en-US" sz="1400" u="none" strike="noStrike" dirty="0" err="1">
                          <a:effectLst/>
                          <a:latin typeface="+mn-lt"/>
                        </a:rPr>
                        <a:t>seminggu</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mn-lt"/>
                        </a:rPr>
                        <a:t>4</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4</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4</a:t>
                      </a:r>
                    </a:p>
                  </a:txBody>
                  <a:tcPr marL="8617" marR="8617" marT="8617" marB="0" anchor="ctr"/>
                </a:tc>
                <a:tc>
                  <a:txBody>
                    <a:bodyPr/>
                    <a:lstStyle/>
                    <a:p>
                      <a:pPr algn="ctr" fontAlgn="ctr"/>
                      <a:r>
                        <a:rPr lang="en-ID" sz="14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408783723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3</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pemeriksaaan kesehatan secara berkala petugas laundry.</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244806374"/>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4</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imunisasi hepatitis B petugas laundry setiap 6 (enam) 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0</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0</a:t>
                      </a:r>
                    </a:p>
                  </a:txBody>
                  <a:tcPr marL="8617" marR="8617" marT="8617" marB="0" anchor="ctr"/>
                </a:tc>
                <a:tc>
                  <a:txBody>
                    <a:bodyPr/>
                    <a:lstStyle/>
                    <a:p>
                      <a:pPr algn="ctr" fontAlgn="ctr"/>
                      <a:r>
                        <a:rPr lang="en-ID" sz="14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22680541"/>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5</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Pemeriksaan</a:t>
                      </a:r>
                      <a:r>
                        <a:rPr lang="en-US" sz="1400" u="none" strike="noStrike" dirty="0">
                          <a:effectLst/>
                          <a:latin typeface="+mn-lt"/>
                        </a:rPr>
                        <a:t> </a:t>
                      </a:r>
                      <a:r>
                        <a:rPr lang="en-US" sz="1400" u="none" strike="noStrike" dirty="0" err="1">
                          <a:effectLst/>
                          <a:latin typeface="+mn-lt"/>
                        </a:rPr>
                        <a:t>angka</a:t>
                      </a:r>
                      <a:r>
                        <a:rPr lang="en-US" sz="1400" u="none" strike="noStrike" dirty="0">
                          <a:effectLst/>
                          <a:latin typeface="+mn-lt"/>
                        </a:rPr>
                        <a:t> </a:t>
                      </a:r>
                      <a:r>
                        <a:rPr lang="en-US" sz="1400" u="none" strike="noStrike" dirty="0" err="1">
                          <a:effectLst/>
                          <a:latin typeface="+mn-lt"/>
                        </a:rPr>
                        <a:t>kuman</a:t>
                      </a:r>
                      <a:r>
                        <a:rPr lang="en-US" sz="1400" u="none" strike="noStrike" dirty="0">
                          <a:effectLst/>
                          <a:latin typeface="+mn-lt"/>
                        </a:rPr>
                        <a:t> (</a:t>
                      </a:r>
                      <a:r>
                        <a:rPr lang="en-US" sz="1400" u="none" strike="noStrike" dirty="0" err="1">
                          <a:effectLst/>
                          <a:latin typeface="+mn-lt"/>
                        </a:rPr>
                        <a:t>Usap</a:t>
                      </a:r>
                      <a:r>
                        <a:rPr lang="en-US" sz="1400" u="none" strike="noStrike" dirty="0">
                          <a:effectLst/>
                          <a:latin typeface="+mn-lt"/>
                        </a:rPr>
                        <a:t> linen </a:t>
                      </a:r>
                      <a:r>
                        <a:rPr lang="en-US" sz="1400" u="none" strike="noStrike" dirty="0" err="1">
                          <a:effectLst/>
                          <a:latin typeface="+mn-lt"/>
                        </a:rPr>
                        <a:t>bersih</a:t>
                      </a:r>
                      <a:r>
                        <a:rPr lang="en-US" sz="1400" u="none" strike="noStrike" dirty="0">
                          <a:effectLst/>
                          <a:latin typeface="+mn-lt"/>
                        </a:rPr>
                        <a:t>) </a:t>
                      </a:r>
                      <a:r>
                        <a:rPr lang="en-US" sz="1400" u="none" strike="noStrike" dirty="0" err="1">
                          <a:effectLst/>
                          <a:latin typeface="+mn-lt"/>
                        </a:rPr>
                        <a:t>pada</a:t>
                      </a:r>
                      <a:r>
                        <a:rPr lang="en-US" sz="1400" u="none" strike="noStrike" dirty="0">
                          <a:effectLst/>
                          <a:latin typeface="+mn-lt"/>
                        </a:rPr>
                        <a:t> IGD, </a:t>
                      </a:r>
                      <a:r>
                        <a:rPr lang="en-US" sz="1400" u="none" strike="noStrike" dirty="0" err="1">
                          <a:effectLst/>
                          <a:latin typeface="+mn-lt"/>
                        </a:rPr>
                        <a:t>Inst</a:t>
                      </a:r>
                      <a:r>
                        <a:rPr lang="en-US" sz="1400" u="none" strike="noStrike" dirty="0">
                          <a:effectLst/>
                          <a:latin typeface="+mn-lt"/>
                        </a:rPr>
                        <a:t> Laundry </a:t>
                      </a:r>
                      <a:r>
                        <a:rPr lang="en-US" sz="1400" u="none" strike="noStrike" dirty="0" err="1">
                          <a:effectLst/>
                          <a:latin typeface="+mn-lt"/>
                        </a:rPr>
                        <a:t>dan</a:t>
                      </a:r>
                      <a:r>
                        <a:rPr lang="en-US" sz="1400" u="none" strike="noStrike" dirty="0">
                          <a:effectLst/>
                          <a:latin typeface="+mn-lt"/>
                        </a:rPr>
                        <a:t> </a:t>
                      </a:r>
                      <a:r>
                        <a:rPr lang="en-US" sz="1400" u="none" strike="noStrike" dirty="0" err="1">
                          <a:effectLst/>
                          <a:latin typeface="+mn-lt"/>
                        </a:rPr>
                        <a:t>Inst</a:t>
                      </a:r>
                      <a:r>
                        <a:rPr lang="en-US" sz="1400" u="none" strike="noStrike" dirty="0">
                          <a:effectLst/>
                          <a:latin typeface="+mn-lt"/>
                        </a:rPr>
                        <a:t> </a:t>
                      </a:r>
                      <a:r>
                        <a:rPr lang="en-US" sz="1400" u="none" strike="noStrike" dirty="0" err="1">
                          <a:effectLst/>
                          <a:latin typeface="+mn-lt"/>
                        </a:rPr>
                        <a:t>Gizi</a:t>
                      </a:r>
                      <a:r>
                        <a:rPr lang="en-US" sz="1400" u="none" strike="noStrike" dirty="0">
                          <a:effectLst/>
                          <a:latin typeface="+mn-lt"/>
                        </a:rPr>
                        <a:t> (3) </a:t>
                      </a:r>
                      <a:r>
                        <a:rPr lang="en-US" sz="1400" u="none" strike="noStrike" dirty="0" err="1">
                          <a:effectLst/>
                          <a:latin typeface="+mn-lt"/>
                        </a:rPr>
                        <a:t>setiap</a:t>
                      </a:r>
                      <a:r>
                        <a:rPr lang="en-US" sz="1400" u="none" strike="noStrike" dirty="0">
                          <a:effectLst/>
                          <a:latin typeface="+mn-lt"/>
                        </a:rPr>
                        <a:t> 6 </a:t>
                      </a:r>
                      <a:r>
                        <a:rPr lang="en-US" sz="1400" u="none" strike="noStrike" dirty="0" err="1">
                          <a:effectLst/>
                          <a:latin typeface="+mn-lt"/>
                        </a:rPr>
                        <a:t>bulan</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0</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35712229"/>
                  </a:ext>
                </a:extLst>
              </a:tr>
              <a:tr h="326937">
                <a:tc>
                  <a:txBody>
                    <a:bodyPr/>
                    <a:lstStyle/>
                    <a:p>
                      <a:pPr algn="ctr" fontAlgn="b"/>
                      <a:r>
                        <a:rPr lang="en-US" sz="1400" u="none" strike="noStrike" dirty="0">
                          <a:effectLst/>
                          <a:latin typeface="+mn-lt"/>
                        </a:rPr>
                        <a:t>b.</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en-US" sz="1400" u="none" strike="noStrike">
                          <a:effectLst/>
                          <a:latin typeface="+mn-lt"/>
                        </a:rPr>
                        <a:t>Pengawasan Proses Dekontaminasi Melalui Disinfeksi dan Sterilisasi</a:t>
                      </a:r>
                      <a:endParaRPr lang="en-US"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 </a:t>
                      </a:r>
                      <a:endParaRPr lang="en-US" sz="1400" b="0" i="0" u="none" strike="noStrike">
                        <a:solidFill>
                          <a:srgbClr val="000000"/>
                        </a:solidFill>
                        <a:effectLst/>
                        <a:latin typeface="+mn-lt"/>
                      </a:endParaRPr>
                    </a:p>
                  </a:txBody>
                  <a:tcPr marL="8617" marR="8617" marT="8617" marB="0" anchor="ctr"/>
                </a:tc>
                <a:tc>
                  <a:txBody>
                    <a:bodyPr/>
                    <a:lstStyle/>
                    <a:p>
                      <a:pPr algn="ctr" fontAlgn="ctr"/>
                      <a:endParaRPr lang="en-US" sz="1400" b="0" i="0" u="none" strike="noStrike">
                        <a:solidFill>
                          <a:srgbClr val="000000"/>
                        </a:solidFill>
                        <a:effectLst/>
                        <a:latin typeface="+mn-lt"/>
                      </a:endParaRPr>
                    </a:p>
                  </a:txBody>
                  <a:tcPr marL="8617" marR="8617" marT="8617" marB="0" anchor="ctr"/>
                </a:tc>
                <a:tc>
                  <a:txBody>
                    <a:bodyPr/>
                    <a:lstStyle/>
                    <a:p>
                      <a:pPr algn="ctr" fontAlgn="ctr"/>
                      <a:endParaRPr lang="en-US" sz="1400" b="0" i="0" u="none" strike="noStrike">
                        <a:solidFill>
                          <a:srgbClr val="000000"/>
                        </a:solidFill>
                        <a:effectLst/>
                        <a:latin typeface="+mn-lt"/>
                      </a:endParaRPr>
                    </a:p>
                  </a:txBody>
                  <a:tcPr marL="8617" marR="8617" marT="8617" marB="0" anchor="ctr"/>
                </a:tc>
                <a:extLst>
                  <a:ext uri="{0D108BD9-81ED-4DB2-BD59-A6C34878D82A}">
                    <a16:rowId xmlns:a16="http://schemas.microsoft.com/office/drawing/2014/main" val="1160400943"/>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Pengisian checklist monitoring pelaksanaan dekontaminasi melalui desinfeksi dan sterilisasi sebulan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774813436"/>
                  </a:ext>
                </a:extLst>
              </a:tr>
              <a:tr h="911462">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Pemantauan kualitas hasil sterilisasi (Usap alat medis) 6 bulan sekali  pada ruang IGD (gunting, pinset,kom), pada ruang I Gigi (tang, exavator, pinset, bein, sonde, scaler) dan pada ruang ECT (opa, bite block, bite block oval, elektroda, face mouth</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mn-lt"/>
                        </a:rPr>
                        <a:t>9</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dirty="0">
                          <a:effectLst/>
                          <a:latin typeface="+mn-lt"/>
                        </a:rPr>
                        <a:t>9</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9</a:t>
                      </a:r>
                    </a:p>
                  </a:txBody>
                  <a:tcPr marL="8617" marR="8617" marT="8617" marB="0" anchor="ctr"/>
                </a:tc>
                <a:tc>
                  <a:txBody>
                    <a:bodyPr/>
                    <a:lstStyle/>
                    <a:p>
                      <a:pPr algn="ctr" fontAlgn="ctr"/>
                      <a:r>
                        <a:rPr lang="en-ID" sz="14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008110629"/>
                  </a:ext>
                </a:extLst>
              </a:tr>
              <a:tr h="224582">
                <a:tc>
                  <a:txBody>
                    <a:bodyPr/>
                    <a:lstStyle/>
                    <a:p>
                      <a:pPr algn="ctr" fontAlgn="b"/>
                      <a:r>
                        <a:rPr lang="en-US" sz="1400" u="none" strike="noStrike" dirty="0">
                          <a:effectLst/>
                          <a:latin typeface="+mn-lt"/>
                        </a:rPr>
                        <a:t>c.</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Konstruksi</a:t>
                      </a:r>
                      <a:r>
                        <a:rPr lang="en-US" sz="1400" u="none" strike="noStrike" dirty="0">
                          <a:effectLst/>
                          <a:latin typeface="+mn-lt"/>
                        </a:rPr>
                        <a:t>/</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endParaRPr lang="en-US" sz="1400" b="0" i="0" u="none" strike="noStrike" dirty="0">
                        <a:solidFill>
                          <a:srgbClr val="000000"/>
                        </a:solidFill>
                        <a:effectLst/>
                        <a:latin typeface="+mn-lt"/>
                      </a:endParaRPr>
                    </a:p>
                  </a:txBody>
                  <a:tcPr marL="8617" marR="8617" marT="8617" marB="0" anchor="ctr"/>
                </a:tc>
                <a:tc>
                  <a:txBody>
                    <a:bodyPr/>
                    <a:lstStyle/>
                    <a:p>
                      <a:pPr algn="ctr" fontAlgn="ctr"/>
                      <a:endParaRPr lang="en-US" sz="1400" b="0" i="0" u="none" strike="noStrike" dirty="0">
                        <a:solidFill>
                          <a:srgbClr val="000000"/>
                        </a:solidFill>
                        <a:effectLst/>
                        <a:latin typeface="+mn-lt"/>
                      </a:endParaRPr>
                    </a:p>
                  </a:txBody>
                  <a:tcPr marL="8617" marR="8617" marT="8617" marB="0" anchor="ctr"/>
                </a:tc>
                <a:tc>
                  <a:txBody>
                    <a:bodyPr/>
                    <a:lstStyle/>
                    <a:p>
                      <a:pPr algn="ctr" fontAlgn="ctr"/>
                      <a:endParaRPr lang="en-US" sz="1400" b="0" i="0" u="none" strike="noStrike" dirty="0">
                        <a:solidFill>
                          <a:srgbClr val="000000"/>
                        </a:solidFill>
                        <a:effectLst/>
                        <a:latin typeface="+mn-lt"/>
                      </a:endParaRPr>
                    </a:p>
                  </a:txBody>
                  <a:tcPr marL="8617" marR="8617" marT="8617" marB="0" anchor="ctr"/>
                </a:tc>
                <a:tc>
                  <a:txBody>
                    <a:bodyPr/>
                    <a:lstStyle/>
                    <a:p>
                      <a:pPr algn="ctr" fontAlgn="ctr"/>
                      <a:endParaRPr lang="en-US" sz="1400" b="0" i="0" u="none" strike="noStrike" dirty="0">
                        <a:solidFill>
                          <a:srgbClr val="000000"/>
                        </a:solidFill>
                        <a:effectLst/>
                        <a:latin typeface="+mn-lt"/>
                      </a:endParaRPr>
                    </a:p>
                  </a:txBody>
                  <a:tcPr marL="8617" marR="8617" marT="8617" marB="0" anchor="ctr"/>
                </a:tc>
                <a:extLst>
                  <a:ext uri="{0D108BD9-81ED-4DB2-BD59-A6C34878D82A}">
                    <a16:rowId xmlns:a16="http://schemas.microsoft.com/office/drawing/2014/main" val="3883663970"/>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Melaksanakan Pengawasan Keselamatan dan Kesehatan Kerja Fasilitas Kesehatan Lingkungan.</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mn-lt"/>
                        </a:rPr>
                        <a:t>2</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43782301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Kontruksi</a:t>
                      </a:r>
                      <a:r>
                        <a:rPr lang="en-US" sz="1400" u="none" strike="noStrike" dirty="0">
                          <a:effectLst/>
                          <a:latin typeface="+mn-lt"/>
                        </a:rPr>
                        <a:t> </a:t>
                      </a:r>
                      <a:r>
                        <a:rPr lang="en-US" sz="1400" u="none" strike="noStrike" dirty="0" err="1">
                          <a:effectLst/>
                          <a:latin typeface="+mn-lt"/>
                        </a:rPr>
                        <a:t>atau</a:t>
                      </a:r>
                      <a:r>
                        <a:rPr lang="en-US" sz="1400" u="none" strike="noStrike" dirty="0">
                          <a:effectLst/>
                          <a:latin typeface="+mn-lt"/>
                        </a:rPr>
                        <a:t> </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a:effectLst/>
                          <a:latin typeface="+mn-lt"/>
                        </a:rPr>
                        <a:t>2</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627425034"/>
                  </a:ext>
                </a:extLst>
              </a:tr>
              <a:tr h="325318">
                <a:tc>
                  <a:txBody>
                    <a:bodyPr/>
                    <a:lstStyle/>
                    <a:p>
                      <a:pPr algn="ctr" fontAlgn="b"/>
                      <a:r>
                        <a:rPr lang="en-US" sz="1400" u="none" strike="noStrike" dirty="0">
                          <a:effectLst/>
                          <a:latin typeface="+mn-lt"/>
                        </a:rPr>
                        <a:t>d.</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sv-SE" sz="1400" u="none" strike="noStrike">
                          <a:effectLst/>
                          <a:latin typeface="+mn-lt"/>
                        </a:rPr>
                        <a:t>Pengawasan Rumah Sakit Ramah Lingkungan</a:t>
                      </a:r>
                      <a:endParaRPr lang="sv-SE"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ctr" fontAlgn="ctr"/>
                      <a:r>
                        <a:rPr lang="en-US" sz="1400" b="0" i="0" u="none" strike="noStrike" dirty="0">
                          <a:solidFill>
                            <a:srgbClr val="000000"/>
                          </a:solidFill>
                          <a:effectLst/>
                          <a:latin typeface="+mn-lt"/>
                        </a:rPr>
                        <a:t>1</a:t>
                      </a:r>
                    </a:p>
                  </a:txBody>
                  <a:tcPr marL="8617" marR="8617" marT="8617" marB="0" anchor="ctr"/>
                </a:tc>
                <a:tc>
                  <a:txBody>
                    <a:bodyPr/>
                    <a:lstStyle/>
                    <a:p>
                      <a:pPr algn="ctr" fontAlgn="ctr"/>
                      <a:r>
                        <a:rPr lang="en-ID" sz="14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3052606044"/>
              </p:ext>
            </p:extLst>
          </p:nvPr>
        </p:nvGraphicFramePr>
        <p:xfrm>
          <a:off x="269368" y="1324267"/>
          <a:ext cx="6033610" cy="5387166"/>
        </p:xfrm>
        <a:graphic>
          <a:graphicData uri="http://schemas.openxmlformats.org/drawingml/2006/table">
            <a:tbl>
              <a:tblPr firstRow="1" bandRow="1"/>
              <a:tblGrid>
                <a:gridCol w="476337">
                  <a:extLst>
                    <a:ext uri="{9D8B030D-6E8A-4147-A177-3AD203B41FA5}">
                      <a16:colId xmlns:a16="http://schemas.microsoft.com/office/drawing/2014/main" val="20000"/>
                    </a:ext>
                  </a:extLst>
                </a:gridCol>
                <a:gridCol w="1578481">
                  <a:extLst>
                    <a:ext uri="{9D8B030D-6E8A-4147-A177-3AD203B41FA5}">
                      <a16:colId xmlns:a16="http://schemas.microsoft.com/office/drawing/2014/main" val="20001"/>
                    </a:ext>
                  </a:extLst>
                </a:gridCol>
                <a:gridCol w="688599">
                  <a:extLst>
                    <a:ext uri="{9D8B030D-6E8A-4147-A177-3AD203B41FA5}">
                      <a16:colId xmlns:a16="http://schemas.microsoft.com/office/drawing/2014/main" val="20002"/>
                    </a:ext>
                  </a:extLst>
                </a:gridCol>
                <a:gridCol w="529691">
                  <a:extLst>
                    <a:ext uri="{9D8B030D-6E8A-4147-A177-3AD203B41FA5}">
                      <a16:colId xmlns:a16="http://schemas.microsoft.com/office/drawing/2014/main" val="613652671"/>
                    </a:ext>
                  </a:extLst>
                </a:gridCol>
                <a:gridCol w="643446">
                  <a:extLst>
                    <a:ext uri="{9D8B030D-6E8A-4147-A177-3AD203B41FA5}">
                      <a16:colId xmlns:a16="http://schemas.microsoft.com/office/drawing/2014/main" val="3414419846"/>
                    </a:ext>
                  </a:extLst>
                </a:gridCol>
                <a:gridCol w="529264">
                  <a:extLst>
                    <a:ext uri="{9D8B030D-6E8A-4147-A177-3AD203B41FA5}">
                      <a16:colId xmlns:a16="http://schemas.microsoft.com/office/drawing/2014/main" val="3378410485"/>
                    </a:ext>
                  </a:extLst>
                </a:gridCol>
                <a:gridCol w="529264">
                  <a:extLst>
                    <a:ext uri="{9D8B030D-6E8A-4147-A177-3AD203B41FA5}">
                      <a16:colId xmlns:a16="http://schemas.microsoft.com/office/drawing/2014/main" val="3638923877"/>
                    </a:ext>
                  </a:extLst>
                </a:gridCol>
                <a:gridCol w="529264">
                  <a:extLst>
                    <a:ext uri="{9D8B030D-6E8A-4147-A177-3AD203B41FA5}">
                      <a16:colId xmlns:a16="http://schemas.microsoft.com/office/drawing/2014/main" val="1035506058"/>
                    </a:ext>
                  </a:extLst>
                </a:gridCol>
                <a:gridCol w="529264">
                  <a:extLst>
                    <a:ext uri="{9D8B030D-6E8A-4147-A177-3AD203B41FA5}">
                      <a16:colId xmlns:a16="http://schemas.microsoft.com/office/drawing/2014/main" val="3000633864"/>
                    </a:ext>
                  </a:extLst>
                </a:gridCol>
              </a:tblGrid>
              <a:tr h="45742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6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936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120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0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4418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4418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509228457"/>
              </p:ext>
            </p:extLst>
          </p:nvPr>
        </p:nvGraphicFramePr>
        <p:xfrm>
          <a:off x="6653868" y="1497748"/>
          <a:ext cx="5450726" cy="2346407"/>
        </p:xfrm>
        <a:graphic>
          <a:graphicData uri="http://schemas.openxmlformats.org/drawingml/2006/table">
            <a:tbl>
              <a:tblPr firstRow="1" bandRow="1"/>
              <a:tblGrid>
                <a:gridCol w="422435">
                  <a:extLst>
                    <a:ext uri="{9D8B030D-6E8A-4147-A177-3AD203B41FA5}">
                      <a16:colId xmlns:a16="http://schemas.microsoft.com/office/drawing/2014/main" val="20000"/>
                    </a:ext>
                  </a:extLst>
                </a:gridCol>
                <a:gridCol w="1305954">
                  <a:extLst>
                    <a:ext uri="{9D8B030D-6E8A-4147-A177-3AD203B41FA5}">
                      <a16:colId xmlns:a16="http://schemas.microsoft.com/office/drawing/2014/main" val="20001"/>
                    </a:ext>
                  </a:extLst>
                </a:gridCol>
                <a:gridCol w="390862">
                  <a:extLst>
                    <a:ext uri="{9D8B030D-6E8A-4147-A177-3AD203B41FA5}">
                      <a16:colId xmlns:a16="http://schemas.microsoft.com/office/drawing/2014/main" val="20002"/>
                    </a:ext>
                  </a:extLst>
                </a:gridCol>
                <a:gridCol w="469928">
                  <a:extLst>
                    <a:ext uri="{9D8B030D-6E8A-4147-A177-3AD203B41FA5}">
                      <a16:colId xmlns:a16="http://schemas.microsoft.com/office/drawing/2014/main" val="2561510065"/>
                    </a:ext>
                  </a:extLst>
                </a:gridCol>
                <a:gridCol w="390862">
                  <a:extLst>
                    <a:ext uri="{9D8B030D-6E8A-4147-A177-3AD203B41FA5}">
                      <a16:colId xmlns:a16="http://schemas.microsoft.com/office/drawing/2014/main" val="867155829"/>
                    </a:ext>
                  </a:extLst>
                </a:gridCol>
                <a:gridCol w="643571">
                  <a:extLst>
                    <a:ext uri="{9D8B030D-6E8A-4147-A177-3AD203B41FA5}">
                      <a16:colId xmlns:a16="http://schemas.microsoft.com/office/drawing/2014/main" val="3778148887"/>
                    </a:ext>
                  </a:extLst>
                </a:gridCol>
                <a:gridCol w="561662">
                  <a:extLst>
                    <a:ext uri="{9D8B030D-6E8A-4147-A177-3AD203B41FA5}">
                      <a16:colId xmlns:a16="http://schemas.microsoft.com/office/drawing/2014/main" val="1440867889"/>
                    </a:ext>
                  </a:extLst>
                </a:gridCol>
                <a:gridCol w="632726">
                  <a:extLst>
                    <a:ext uri="{9D8B030D-6E8A-4147-A177-3AD203B41FA5}">
                      <a16:colId xmlns:a16="http://schemas.microsoft.com/office/drawing/2014/main" val="1358230118"/>
                    </a:ext>
                  </a:extLst>
                </a:gridCol>
                <a:gridCol w="632726">
                  <a:extLst>
                    <a:ext uri="{9D8B030D-6E8A-4147-A177-3AD203B41FA5}">
                      <a16:colId xmlns:a16="http://schemas.microsoft.com/office/drawing/2014/main" val="737240153"/>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INDIKATOR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JUNI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JULI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err="1">
                          <a:latin typeface="Tw Cen MT"/>
                        </a:rPr>
                        <a:t>Persentase</a:t>
                      </a:r>
                      <a:r>
                        <a:rPr lang="en-US" sz="1600" dirty="0">
                          <a:latin typeface="Tw Cen MT"/>
                        </a:rPr>
                        <a:t> </a:t>
                      </a:r>
                      <a:r>
                        <a:rPr lang="en-US" sz="1600" err="1">
                          <a:latin typeface="Tw Cen MT"/>
                        </a:rPr>
                        <a:t>pegawai</a:t>
                      </a:r>
                      <a:r>
                        <a:rPr lang="en-US" sz="1600" dirty="0">
                          <a:latin typeface="Tw Cen MT"/>
                        </a:rPr>
                        <a:t> yang </a:t>
                      </a:r>
                      <a:r>
                        <a:rPr lang="en-US" sz="1600" err="1">
                          <a:latin typeface="Tw Cen MT"/>
                        </a:rPr>
                        <a:t>mengikuti</a:t>
                      </a:r>
                      <a:r>
                        <a:rPr lang="en-US" sz="1600" dirty="0">
                          <a:latin typeface="Tw Cen MT"/>
                        </a:rPr>
                        <a:t> </a:t>
                      </a:r>
                      <a:r>
                        <a:rPr lang="en-US" sz="1600" err="1">
                          <a:latin typeface="Tw Cen MT"/>
                        </a:rPr>
                        <a:t>pelatihan</a:t>
                      </a:r>
                      <a:r>
                        <a:rPr lang="en-US" sz="1600" dirty="0">
                          <a:latin typeface="Tw Cen MT"/>
                        </a:rPr>
                        <a:t>/</a:t>
                      </a:r>
                      <a:r>
                        <a:rPr lang="en-US" sz="1600" baseline="0" dirty="0">
                          <a:latin typeface="Tw Cen MT"/>
                        </a:rPr>
                        <a:t> </a:t>
                      </a:r>
                      <a:r>
                        <a:rPr lang="en-US" sz="1600" baseline="0" err="1">
                          <a:latin typeface="Tw Cen MT"/>
                        </a:rPr>
                        <a:t>Bintek</a:t>
                      </a:r>
                      <a:r>
                        <a:rPr lang="en-US" sz="1600" baseline="0" dirty="0">
                          <a:latin typeface="Tw Cen MT"/>
                        </a:rPr>
                        <a:t> </a:t>
                      </a:r>
                      <a:r>
                        <a:rPr lang="en-US" sz="1600" baseline="0" err="1">
                          <a:latin typeface="Tw Cen MT"/>
                        </a:rPr>
                        <a:t>selama</a:t>
                      </a:r>
                      <a:r>
                        <a:rPr lang="en-US" sz="1600" baseline="0" dirty="0">
                          <a:latin typeface="Tw Cen MT"/>
                        </a:rPr>
                        <a:t> jam/ </a:t>
                      </a:r>
                      <a:r>
                        <a:rPr lang="en-US" sz="1600" baseline="0" err="1">
                          <a:latin typeface="Tw Cen MT"/>
                        </a:rPr>
                        <a:t>tahun</a:t>
                      </a:r>
                      <a:r>
                        <a:rPr lang="en-US" sz="1600" baseline="0" dirty="0">
                          <a:latin typeface="Tw Cen MT"/>
                        </a:rPr>
                        <a:t> (%)</a:t>
                      </a:r>
                      <a:endParaRPr lang="en-US" sz="16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1348217" y="852069"/>
            <a:ext cx="3911921" cy="419026"/>
            <a:chOff x="840099" y="204943"/>
            <a:chExt cx="3388715"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6653868" y="852069"/>
            <a:ext cx="5104491" cy="419642"/>
            <a:chOff x="836612" y="4643035"/>
            <a:chExt cx="5562600" cy="502279"/>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pic>
        <p:nvPicPr>
          <p:cNvPr id="11" name="Picture 10">
            <a:extLst>
              <a:ext uri="{FF2B5EF4-FFF2-40B4-BE49-F238E27FC236}">
                <a16:creationId xmlns:a16="http://schemas.microsoft.com/office/drawing/2014/main" id="{251B12E1-9532-4A39-ABD0-F33ECC646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2" y="15966"/>
            <a:ext cx="880242" cy="880242"/>
          </a:xfrm>
          <a:prstGeom prst="rect">
            <a:avLst/>
          </a:prstGeom>
        </p:spPr>
      </p:pic>
      <p:sp>
        <p:nvSpPr>
          <p:cNvPr id="12" name="Rounded Rectangle 5">
            <a:extLst>
              <a:ext uri="{FF2B5EF4-FFF2-40B4-BE49-F238E27FC236}">
                <a16:creationId xmlns:a16="http://schemas.microsoft.com/office/drawing/2014/main" id="{635B9EBE-02F1-4C95-8B16-9D11D3C7EF4A}"/>
              </a:ext>
            </a:extLst>
          </p:cNvPr>
          <p:cNvSpPr/>
          <p:nvPr/>
        </p:nvSpPr>
        <p:spPr>
          <a:xfrm>
            <a:off x="1348217" y="233555"/>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spTree>
    <p:extLst>
      <p:ext uri="{BB962C8B-B14F-4D97-AF65-F5344CB8AC3E}">
        <p14:creationId xmlns:p14="http://schemas.microsoft.com/office/powerpoint/2010/main" val="523957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413455103"/>
              </p:ext>
            </p:extLst>
          </p:nvPr>
        </p:nvGraphicFramePr>
        <p:xfrm>
          <a:off x="400928" y="600034"/>
          <a:ext cx="7179315" cy="5469511"/>
        </p:xfrm>
        <a:graphic>
          <a:graphicData uri="http://schemas.openxmlformats.org/drawingml/2006/table">
            <a:tbl>
              <a:tblPr firstRow="1" bandRow="1"/>
              <a:tblGrid>
                <a:gridCol w="406018">
                  <a:extLst>
                    <a:ext uri="{9D8B030D-6E8A-4147-A177-3AD203B41FA5}">
                      <a16:colId xmlns:a16="http://schemas.microsoft.com/office/drawing/2014/main" val="20000"/>
                    </a:ext>
                  </a:extLst>
                </a:gridCol>
                <a:gridCol w="2424885">
                  <a:extLst>
                    <a:ext uri="{9D8B030D-6E8A-4147-A177-3AD203B41FA5}">
                      <a16:colId xmlns:a16="http://schemas.microsoft.com/office/drawing/2014/main" val="20001"/>
                    </a:ext>
                  </a:extLst>
                </a:gridCol>
                <a:gridCol w="659834">
                  <a:extLst>
                    <a:ext uri="{9D8B030D-6E8A-4147-A177-3AD203B41FA5}">
                      <a16:colId xmlns:a16="http://schemas.microsoft.com/office/drawing/2014/main" val="3158327203"/>
                    </a:ext>
                  </a:extLst>
                </a:gridCol>
                <a:gridCol w="614763">
                  <a:extLst>
                    <a:ext uri="{9D8B030D-6E8A-4147-A177-3AD203B41FA5}">
                      <a16:colId xmlns:a16="http://schemas.microsoft.com/office/drawing/2014/main" val="3071190412"/>
                    </a:ext>
                  </a:extLst>
                </a:gridCol>
                <a:gridCol w="614763">
                  <a:extLst>
                    <a:ext uri="{9D8B030D-6E8A-4147-A177-3AD203B41FA5}">
                      <a16:colId xmlns:a16="http://schemas.microsoft.com/office/drawing/2014/main" val="47082063"/>
                    </a:ext>
                  </a:extLst>
                </a:gridCol>
                <a:gridCol w="614763">
                  <a:extLst>
                    <a:ext uri="{9D8B030D-6E8A-4147-A177-3AD203B41FA5}">
                      <a16:colId xmlns:a16="http://schemas.microsoft.com/office/drawing/2014/main" val="3070263076"/>
                    </a:ext>
                  </a:extLst>
                </a:gridCol>
                <a:gridCol w="614763">
                  <a:extLst>
                    <a:ext uri="{9D8B030D-6E8A-4147-A177-3AD203B41FA5}">
                      <a16:colId xmlns:a16="http://schemas.microsoft.com/office/drawing/2014/main" val="1956453115"/>
                    </a:ext>
                  </a:extLst>
                </a:gridCol>
                <a:gridCol w="694172">
                  <a:extLst>
                    <a:ext uri="{9D8B030D-6E8A-4147-A177-3AD203B41FA5}">
                      <a16:colId xmlns:a16="http://schemas.microsoft.com/office/drawing/2014/main" val="317213167"/>
                    </a:ext>
                  </a:extLst>
                </a:gridCol>
                <a:gridCol w="535354">
                  <a:extLst>
                    <a:ext uri="{9D8B030D-6E8A-4147-A177-3AD203B41FA5}">
                      <a16:colId xmlns:a16="http://schemas.microsoft.com/office/drawing/2014/main" val="2977065873"/>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5">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JUNI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JULI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sp>
        <p:nvSpPr>
          <p:cNvPr id="8" name="Rounded Rectangle 5">
            <a:extLst>
              <a:ext uri="{FF2B5EF4-FFF2-40B4-BE49-F238E27FC236}">
                <a16:creationId xmlns:a16="http://schemas.microsoft.com/office/drawing/2014/main" id="{44A4F41B-91E4-404D-B19B-88AFD8FB1904}"/>
              </a:ext>
            </a:extLst>
          </p:cNvPr>
          <p:cNvSpPr/>
          <p:nvPr/>
        </p:nvSpPr>
        <p:spPr>
          <a:xfrm>
            <a:off x="817625" y="0"/>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Tree>
    <p:extLst>
      <p:ext uri="{BB962C8B-B14F-4D97-AF65-F5344CB8AC3E}">
        <p14:creationId xmlns:p14="http://schemas.microsoft.com/office/powerpoint/2010/main" val="3102947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graphicFrame>
        <p:nvGraphicFramePr>
          <p:cNvPr id="6" name="Content Placeholder 4">
            <a:extLst>
              <a:ext uri="{FF2B5EF4-FFF2-40B4-BE49-F238E27FC236}">
                <a16:creationId xmlns:a16="http://schemas.microsoft.com/office/drawing/2014/main" id="{B02C5C14-C0CE-47F3-89E1-FC0B8E6EEEA2}"/>
              </a:ext>
            </a:extLst>
          </p:cNvPr>
          <p:cNvGraphicFramePr>
            <a:graphicFrameLocks/>
          </p:cNvGraphicFramePr>
          <p:nvPr>
            <p:extLst>
              <p:ext uri="{D42A27DB-BD31-4B8C-83A1-F6EECF244321}">
                <p14:modId xmlns:p14="http://schemas.microsoft.com/office/powerpoint/2010/main" val="1778185714"/>
              </p:ext>
            </p:extLst>
          </p:nvPr>
        </p:nvGraphicFramePr>
        <p:xfrm>
          <a:off x="143900" y="484951"/>
          <a:ext cx="8801318" cy="6290066"/>
        </p:xfrm>
        <a:graphic>
          <a:graphicData uri="http://schemas.openxmlformats.org/drawingml/2006/table">
            <a:tbl>
              <a:tblPr firstRow="1" bandRow="1"/>
              <a:tblGrid>
                <a:gridCol w="494589">
                  <a:extLst>
                    <a:ext uri="{9D8B030D-6E8A-4147-A177-3AD203B41FA5}">
                      <a16:colId xmlns:a16="http://schemas.microsoft.com/office/drawing/2014/main" val="20000"/>
                    </a:ext>
                  </a:extLst>
                </a:gridCol>
                <a:gridCol w="2940712">
                  <a:extLst>
                    <a:ext uri="{9D8B030D-6E8A-4147-A177-3AD203B41FA5}">
                      <a16:colId xmlns:a16="http://schemas.microsoft.com/office/drawing/2014/main" val="20001"/>
                    </a:ext>
                  </a:extLst>
                </a:gridCol>
                <a:gridCol w="613171">
                  <a:extLst>
                    <a:ext uri="{9D8B030D-6E8A-4147-A177-3AD203B41FA5}">
                      <a16:colId xmlns:a16="http://schemas.microsoft.com/office/drawing/2014/main" val="20002"/>
                    </a:ext>
                  </a:extLst>
                </a:gridCol>
                <a:gridCol w="792141">
                  <a:extLst>
                    <a:ext uri="{9D8B030D-6E8A-4147-A177-3AD203B41FA5}">
                      <a16:colId xmlns:a16="http://schemas.microsoft.com/office/drawing/2014/main" val="230920148"/>
                    </a:ext>
                  </a:extLst>
                </a:gridCol>
                <a:gridCol w="792141">
                  <a:extLst>
                    <a:ext uri="{9D8B030D-6E8A-4147-A177-3AD203B41FA5}">
                      <a16:colId xmlns:a16="http://schemas.microsoft.com/office/drawing/2014/main" val="3813976223"/>
                    </a:ext>
                  </a:extLst>
                </a:gridCol>
                <a:gridCol w="792141">
                  <a:extLst>
                    <a:ext uri="{9D8B030D-6E8A-4147-A177-3AD203B41FA5}">
                      <a16:colId xmlns:a16="http://schemas.microsoft.com/office/drawing/2014/main" val="204732735"/>
                    </a:ext>
                  </a:extLst>
                </a:gridCol>
                <a:gridCol w="792141">
                  <a:extLst>
                    <a:ext uri="{9D8B030D-6E8A-4147-A177-3AD203B41FA5}">
                      <a16:colId xmlns:a16="http://schemas.microsoft.com/office/drawing/2014/main" val="4213200483"/>
                    </a:ext>
                  </a:extLst>
                </a:gridCol>
                <a:gridCol w="792141">
                  <a:extLst>
                    <a:ext uri="{9D8B030D-6E8A-4147-A177-3AD203B41FA5}">
                      <a16:colId xmlns:a16="http://schemas.microsoft.com/office/drawing/2014/main" val="3183401644"/>
                    </a:ext>
                  </a:extLst>
                </a:gridCol>
                <a:gridCol w="792141">
                  <a:extLst>
                    <a:ext uri="{9D8B030D-6E8A-4147-A177-3AD203B41FA5}">
                      <a16:colId xmlns:a16="http://schemas.microsoft.com/office/drawing/2014/main" val="1781022546"/>
                    </a:ext>
                  </a:extLst>
                </a:gridCol>
              </a:tblGrid>
              <a:tr h="2595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0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3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11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411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411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6228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6228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7FE2FCA7-B914-4961-B0DB-C87DCCA70ECA}"/>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11383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1896242912"/>
              </p:ext>
            </p:extLst>
          </p:nvPr>
        </p:nvGraphicFramePr>
        <p:xfrm>
          <a:off x="872613" y="1012767"/>
          <a:ext cx="7595527" cy="2543227"/>
        </p:xfrm>
        <a:graphic>
          <a:graphicData uri="http://schemas.openxmlformats.org/drawingml/2006/table">
            <a:tbl>
              <a:tblPr firstRow="1" bandRow="1"/>
              <a:tblGrid>
                <a:gridCol w="509274">
                  <a:extLst>
                    <a:ext uri="{9D8B030D-6E8A-4147-A177-3AD203B41FA5}">
                      <a16:colId xmlns:a16="http://schemas.microsoft.com/office/drawing/2014/main" val="20000"/>
                    </a:ext>
                  </a:extLst>
                </a:gridCol>
                <a:gridCol w="2242701">
                  <a:extLst>
                    <a:ext uri="{9D8B030D-6E8A-4147-A177-3AD203B41FA5}">
                      <a16:colId xmlns:a16="http://schemas.microsoft.com/office/drawing/2014/main" val="20001"/>
                    </a:ext>
                  </a:extLst>
                </a:gridCol>
                <a:gridCol w="691936">
                  <a:extLst>
                    <a:ext uri="{9D8B030D-6E8A-4147-A177-3AD203B41FA5}">
                      <a16:colId xmlns:a16="http://schemas.microsoft.com/office/drawing/2014/main" val="20002"/>
                    </a:ext>
                  </a:extLst>
                </a:gridCol>
                <a:gridCol w="691936">
                  <a:extLst>
                    <a:ext uri="{9D8B030D-6E8A-4147-A177-3AD203B41FA5}">
                      <a16:colId xmlns:a16="http://schemas.microsoft.com/office/drawing/2014/main" val="2329988537"/>
                    </a:ext>
                  </a:extLst>
                </a:gridCol>
                <a:gridCol w="691936">
                  <a:extLst>
                    <a:ext uri="{9D8B030D-6E8A-4147-A177-3AD203B41FA5}">
                      <a16:colId xmlns:a16="http://schemas.microsoft.com/office/drawing/2014/main" val="3349757802"/>
                    </a:ext>
                  </a:extLst>
                </a:gridCol>
                <a:gridCol w="691936">
                  <a:extLst>
                    <a:ext uri="{9D8B030D-6E8A-4147-A177-3AD203B41FA5}">
                      <a16:colId xmlns:a16="http://schemas.microsoft.com/office/drawing/2014/main" val="2240633123"/>
                    </a:ext>
                  </a:extLst>
                </a:gridCol>
                <a:gridCol w="691936">
                  <a:extLst>
                    <a:ext uri="{9D8B030D-6E8A-4147-A177-3AD203B41FA5}">
                      <a16:colId xmlns:a16="http://schemas.microsoft.com/office/drawing/2014/main" val="537705930"/>
                    </a:ext>
                  </a:extLst>
                </a:gridCol>
                <a:gridCol w="691936">
                  <a:extLst>
                    <a:ext uri="{9D8B030D-6E8A-4147-A177-3AD203B41FA5}">
                      <a16:colId xmlns:a16="http://schemas.microsoft.com/office/drawing/2014/main" val="2500421398"/>
                    </a:ext>
                  </a:extLst>
                </a:gridCol>
                <a:gridCol w="691936">
                  <a:extLst>
                    <a:ext uri="{9D8B030D-6E8A-4147-A177-3AD203B41FA5}">
                      <a16:colId xmlns:a16="http://schemas.microsoft.com/office/drawing/2014/main" val="2160741538"/>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872613" y="401035"/>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2839093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id="{3EF375C1-D33A-45A2-A259-5C6A186B47C5}"/>
              </a:ext>
            </a:extLst>
          </p:cNvPr>
          <p:cNvGraphicFramePr>
            <a:graphicFrameLocks/>
          </p:cNvGraphicFramePr>
          <p:nvPr>
            <p:extLst>
              <p:ext uri="{D42A27DB-BD31-4B8C-83A1-F6EECF244321}">
                <p14:modId xmlns:p14="http://schemas.microsoft.com/office/powerpoint/2010/main" val="3774456827"/>
              </p:ext>
            </p:extLst>
          </p:nvPr>
        </p:nvGraphicFramePr>
        <p:xfrm>
          <a:off x="1126434" y="896748"/>
          <a:ext cx="7752526" cy="5443224"/>
        </p:xfrm>
        <a:graphic>
          <a:graphicData uri="http://schemas.openxmlformats.org/drawingml/2006/table">
            <a:tbl>
              <a:tblPr firstRow="1" bandRow="1"/>
              <a:tblGrid>
                <a:gridCol w="484449">
                  <a:extLst>
                    <a:ext uri="{9D8B030D-6E8A-4147-A177-3AD203B41FA5}">
                      <a16:colId xmlns:a16="http://schemas.microsoft.com/office/drawing/2014/main" val="20000"/>
                    </a:ext>
                  </a:extLst>
                </a:gridCol>
                <a:gridCol w="1394627">
                  <a:extLst>
                    <a:ext uri="{9D8B030D-6E8A-4147-A177-3AD203B41FA5}">
                      <a16:colId xmlns:a16="http://schemas.microsoft.com/office/drawing/2014/main" val="20001"/>
                    </a:ext>
                  </a:extLst>
                </a:gridCol>
                <a:gridCol w="787886">
                  <a:extLst>
                    <a:ext uri="{9D8B030D-6E8A-4147-A177-3AD203B41FA5}">
                      <a16:colId xmlns:a16="http://schemas.microsoft.com/office/drawing/2014/main" val="20002"/>
                    </a:ext>
                  </a:extLst>
                </a:gridCol>
                <a:gridCol w="847594">
                  <a:extLst>
                    <a:ext uri="{9D8B030D-6E8A-4147-A177-3AD203B41FA5}">
                      <a16:colId xmlns:a16="http://schemas.microsoft.com/office/drawing/2014/main" val="1667848866"/>
                    </a:ext>
                  </a:extLst>
                </a:gridCol>
                <a:gridCol w="847594">
                  <a:extLst>
                    <a:ext uri="{9D8B030D-6E8A-4147-A177-3AD203B41FA5}">
                      <a16:colId xmlns:a16="http://schemas.microsoft.com/office/drawing/2014/main" val="273928092"/>
                    </a:ext>
                  </a:extLst>
                </a:gridCol>
                <a:gridCol w="847594">
                  <a:extLst>
                    <a:ext uri="{9D8B030D-6E8A-4147-A177-3AD203B41FA5}">
                      <a16:colId xmlns:a16="http://schemas.microsoft.com/office/drawing/2014/main" val="1037953431"/>
                    </a:ext>
                  </a:extLst>
                </a:gridCol>
                <a:gridCol w="847594">
                  <a:extLst>
                    <a:ext uri="{9D8B030D-6E8A-4147-A177-3AD203B41FA5}">
                      <a16:colId xmlns:a16="http://schemas.microsoft.com/office/drawing/2014/main" val="1925964930"/>
                    </a:ext>
                  </a:extLst>
                </a:gridCol>
                <a:gridCol w="847594">
                  <a:extLst>
                    <a:ext uri="{9D8B030D-6E8A-4147-A177-3AD203B41FA5}">
                      <a16:colId xmlns:a16="http://schemas.microsoft.com/office/drawing/2014/main" val="2358488656"/>
                    </a:ext>
                  </a:extLst>
                </a:gridCol>
                <a:gridCol w="847594">
                  <a:extLst>
                    <a:ext uri="{9D8B030D-6E8A-4147-A177-3AD203B41FA5}">
                      <a16:colId xmlns:a16="http://schemas.microsoft.com/office/drawing/2014/main" val="2566746080"/>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JUNI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JULI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59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34</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7</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7" name="Picture 6">
            <a:extLst>
              <a:ext uri="{FF2B5EF4-FFF2-40B4-BE49-F238E27FC236}">
                <a16:creationId xmlns:a16="http://schemas.microsoft.com/office/drawing/2014/main" id="{B1F66360-C112-4E66-80BE-126289C7A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74" y="49082"/>
            <a:ext cx="582639" cy="612111"/>
          </a:xfrm>
          <a:prstGeom prst="rect">
            <a:avLst/>
          </a:prstGeom>
        </p:spPr>
      </p:pic>
      <p:sp>
        <p:nvSpPr>
          <p:cNvPr id="2" name="Slide Number Placeholder 1">
            <a:extLst>
              <a:ext uri="{FF2B5EF4-FFF2-40B4-BE49-F238E27FC236}">
                <a16:creationId xmlns:a16="http://schemas.microsoft.com/office/drawing/2014/main" id="{E701F41F-9D5B-4B9B-8396-F853EC2D6D29}"/>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1473697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pic>
        <p:nvPicPr>
          <p:cNvPr id="10" name="Picture 9">
            <a:extLst>
              <a:ext uri="{FF2B5EF4-FFF2-40B4-BE49-F238E27FC236}">
                <a16:creationId xmlns:a16="http://schemas.microsoft.com/office/drawing/2014/main" id="{FE47CBEC-1236-4EC6-AF40-6C812A2E9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7432">
            <a:off x="5895745" y="286099"/>
            <a:ext cx="5738349" cy="5738349"/>
          </a:xfrm>
          <a:prstGeom prst="rect">
            <a:avLst/>
          </a:prstGeom>
        </p:spPr>
      </p:pic>
      <p:pic>
        <p:nvPicPr>
          <p:cNvPr id="12" name="Picture 11">
            <a:extLst>
              <a:ext uri="{FF2B5EF4-FFF2-40B4-BE49-F238E27FC236}">
                <a16:creationId xmlns:a16="http://schemas.microsoft.com/office/drawing/2014/main" id="{3DFB926A-39FF-407B-ACAE-4B0F124D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8" y="-1"/>
            <a:ext cx="2521527" cy="1893061"/>
          </a:xfrm>
          <a:prstGeom prst="rect">
            <a:avLst/>
          </a:prstGeom>
        </p:spPr>
      </p:pic>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858191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654349588"/>
              </p:ext>
            </p:extLst>
          </p:nvPr>
        </p:nvGraphicFramePr>
        <p:xfrm>
          <a:off x="151819" y="519516"/>
          <a:ext cx="6487518" cy="5371922"/>
        </p:xfrm>
        <a:graphic>
          <a:graphicData uri="http://schemas.openxmlformats.org/drawingml/2006/table">
            <a:tbl>
              <a:tblPr firstRow="1" firstCol="1" bandRow="1">
                <a:tableStyleId>{B301B821-A1FF-4177-AEE7-76D212191A09}</a:tableStyleId>
              </a:tblPr>
              <a:tblGrid>
                <a:gridCol w="254720">
                  <a:extLst>
                    <a:ext uri="{9D8B030D-6E8A-4147-A177-3AD203B41FA5}">
                      <a16:colId xmlns:a16="http://schemas.microsoft.com/office/drawing/2014/main" val="20000"/>
                    </a:ext>
                  </a:extLst>
                </a:gridCol>
                <a:gridCol w="2066889">
                  <a:extLst>
                    <a:ext uri="{9D8B030D-6E8A-4147-A177-3AD203B41FA5}">
                      <a16:colId xmlns:a16="http://schemas.microsoft.com/office/drawing/2014/main" val="20001"/>
                    </a:ext>
                  </a:extLst>
                </a:gridCol>
                <a:gridCol w="892926">
                  <a:extLst>
                    <a:ext uri="{9D8B030D-6E8A-4147-A177-3AD203B41FA5}">
                      <a16:colId xmlns:a16="http://schemas.microsoft.com/office/drawing/2014/main" val="20002"/>
                    </a:ext>
                  </a:extLst>
                </a:gridCol>
                <a:gridCol w="467569">
                  <a:extLst>
                    <a:ext uri="{9D8B030D-6E8A-4147-A177-3AD203B41FA5}">
                      <a16:colId xmlns:a16="http://schemas.microsoft.com/office/drawing/2014/main" val="20003"/>
                    </a:ext>
                  </a:extLst>
                </a:gridCol>
                <a:gridCol w="467569">
                  <a:extLst>
                    <a:ext uri="{9D8B030D-6E8A-4147-A177-3AD203B41FA5}">
                      <a16:colId xmlns:a16="http://schemas.microsoft.com/office/drawing/2014/main" val="14836274"/>
                    </a:ext>
                  </a:extLst>
                </a:gridCol>
                <a:gridCol w="467569">
                  <a:extLst>
                    <a:ext uri="{9D8B030D-6E8A-4147-A177-3AD203B41FA5}">
                      <a16:colId xmlns:a16="http://schemas.microsoft.com/office/drawing/2014/main" val="1483459188"/>
                    </a:ext>
                  </a:extLst>
                </a:gridCol>
                <a:gridCol w="467569">
                  <a:extLst>
                    <a:ext uri="{9D8B030D-6E8A-4147-A177-3AD203B41FA5}">
                      <a16:colId xmlns:a16="http://schemas.microsoft.com/office/drawing/2014/main" val="3423769168"/>
                    </a:ext>
                  </a:extLst>
                </a:gridCol>
                <a:gridCol w="467569">
                  <a:extLst>
                    <a:ext uri="{9D8B030D-6E8A-4147-A177-3AD203B41FA5}">
                      <a16:colId xmlns:a16="http://schemas.microsoft.com/office/drawing/2014/main" val="4282359052"/>
                    </a:ext>
                  </a:extLst>
                </a:gridCol>
                <a:gridCol w="467569">
                  <a:extLst>
                    <a:ext uri="{9D8B030D-6E8A-4147-A177-3AD203B41FA5}">
                      <a16:colId xmlns:a16="http://schemas.microsoft.com/office/drawing/2014/main" val="241388137"/>
                    </a:ext>
                  </a:extLst>
                </a:gridCol>
                <a:gridCol w="467569">
                  <a:extLst>
                    <a:ext uri="{9D8B030D-6E8A-4147-A177-3AD203B41FA5}">
                      <a16:colId xmlns:a16="http://schemas.microsoft.com/office/drawing/2014/main" val="1506702966"/>
                    </a:ext>
                  </a:extLst>
                </a:gridCol>
              </a:tblGrid>
              <a:tr h="9563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7">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4891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extLst>
                  <a:ext uri="{0D108BD9-81ED-4DB2-BD59-A6C34878D82A}">
                    <a16:rowId xmlns:a16="http://schemas.microsoft.com/office/drawing/2014/main" val="10001"/>
                  </a:ext>
                </a:extLst>
              </a:tr>
              <a:tr h="382911">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2"/>
                  </a:ext>
                </a:extLst>
              </a:tr>
              <a:tr h="255920">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3"/>
                  </a:ext>
                </a:extLst>
              </a:tr>
              <a:tr h="510549">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4"/>
                  </a:ext>
                </a:extLst>
              </a:tr>
              <a:tr h="283667">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5"/>
                  </a:ext>
                </a:extLst>
              </a:tr>
              <a:tr h="76776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99,59%</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255920">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90,32%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7"/>
                  </a:ext>
                </a:extLst>
              </a:tr>
              <a:tr h="251282">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8"/>
                  </a:ext>
                </a:extLst>
              </a:tr>
              <a:tr h="28366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9"/>
                  </a:ext>
                </a:extLst>
              </a:tr>
              <a:tr h="382911">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10"/>
                  </a:ext>
                </a:extLst>
              </a:tr>
            </a:tbl>
          </a:graphicData>
        </a:graphic>
      </p:graphicFrame>
      <p:pic>
        <p:nvPicPr>
          <p:cNvPr id="13" name="Picture 12">
            <a:extLst>
              <a:ext uri="{FF2B5EF4-FFF2-40B4-BE49-F238E27FC236}">
                <a16:creationId xmlns:a16="http://schemas.microsoft.com/office/drawing/2014/main" id="{14A900F7-78D3-4C56-B970-51C8CDB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1410"/>
            <a:ext cx="911781" cy="576590"/>
          </a:xfrm>
          <a:prstGeom prst="rect">
            <a:avLst/>
          </a:prstGeom>
        </p:spPr>
      </p:pic>
      <p:sp>
        <p:nvSpPr>
          <p:cNvPr id="15" name="TextBox 14">
            <a:extLst>
              <a:ext uri="{FF2B5EF4-FFF2-40B4-BE49-F238E27FC236}">
                <a16:creationId xmlns:a16="http://schemas.microsoft.com/office/drawing/2014/main" id="{6935A6A8-3E23-4CC6-8184-B67D5706A287}"/>
              </a:ext>
            </a:extLst>
          </p:cNvPr>
          <p:cNvSpPr txBox="1"/>
          <p:nvPr/>
        </p:nvSpPr>
        <p:spPr>
          <a:xfrm>
            <a:off x="11191392" y="5509224"/>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151819" y="61722"/>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221720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id="{E39C22C6-9826-4A10-9A47-F57909771B02}"/>
              </a:ext>
            </a:extLst>
          </p:cNvPr>
          <p:cNvGraphicFramePr>
            <a:graphicFrameLocks/>
          </p:cNvGraphicFramePr>
          <p:nvPr>
            <p:extLst>
              <p:ext uri="{D42A27DB-BD31-4B8C-83A1-F6EECF244321}">
                <p14:modId xmlns:p14="http://schemas.microsoft.com/office/powerpoint/2010/main" val="4092596747"/>
              </p:ext>
            </p:extLst>
          </p:nvPr>
        </p:nvGraphicFramePr>
        <p:xfrm>
          <a:off x="523135" y="995160"/>
          <a:ext cx="11188913" cy="3534556"/>
        </p:xfrm>
        <a:graphic>
          <a:graphicData uri="http://schemas.openxmlformats.org/drawingml/2006/table">
            <a:tbl>
              <a:tblPr firstRow="1" bandRow="1">
                <a:tableStyleId>{93296810-A885-4BE3-A3E7-6D5BEEA58F35}</a:tableStyleId>
              </a:tblPr>
              <a:tblGrid>
                <a:gridCol w="668594">
                  <a:extLst>
                    <a:ext uri="{9D8B030D-6E8A-4147-A177-3AD203B41FA5}">
                      <a16:colId xmlns:a16="http://schemas.microsoft.com/office/drawing/2014/main" val="20000"/>
                    </a:ext>
                  </a:extLst>
                </a:gridCol>
                <a:gridCol w="299157">
                  <a:extLst>
                    <a:ext uri="{9D8B030D-6E8A-4147-A177-3AD203B41FA5}">
                      <a16:colId xmlns:a16="http://schemas.microsoft.com/office/drawing/2014/main" val="20001"/>
                    </a:ext>
                  </a:extLst>
                </a:gridCol>
                <a:gridCol w="4379827">
                  <a:extLst>
                    <a:ext uri="{9D8B030D-6E8A-4147-A177-3AD203B41FA5}">
                      <a16:colId xmlns:a16="http://schemas.microsoft.com/office/drawing/2014/main" val="2404947718"/>
                    </a:ext>
                  </a:extLst>
                </a:gridCol>
                <a:gridCol w="1908313">
                  <a:extLst>
                    <a:ext uri="{9D8B030D-6E8A-4147-A177-3AD203B41FA5}">
                      <a16:colId xmlns:a16="http://schemas.microsoft.com/office/drawing/2014/main" val="3449215731"/>
                    </a:ext>
                  </a:extLst>
                </a:gridCol>
                <a:gridCol w="1974574">
                  <a:extLst>
                    <a:ext uri="{9D8B030D-6E8A-4147-A177-3AD203B41FA5}">
                      <a16:colId xmlns:a16="http://schemas.microsoft.com/office/drawing/2014/main" val="1236499144"/>
                    </a:ext>
                  </a:extLst>
                </a:gridCol>
                <a:gridCol w="1958448">
                  <a:extLst>
                    <a:ext uri="{9D8B030D-6E8A-4147-A177-3AD203B41FA5}">
                      <a16:colId xmlns:a16="http://schemas.microsoft.com/office/drawing/2014/main" val="883461505"/>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t>500.000.000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198.739.565 (39,75%)</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393.227.000 (78,65%)</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extLst>
                  <a:ext uri="{0D108BD9-81ED-4DB2-BD59-A6C34878D82A}">
                    <a16:rowId xmlns:a16="http://schemas.microsoft.com/office/drawing/2014/main"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a:t>21.553.705.000</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rPr>
                        <a:t>15.478.267.400 (71,81%)</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rPr>
                        <a:t>18.240.000.000 (84,63%)</a:t>
                      </a:r>
                      <a:endParaRPr lang="en-US" sz="1800" b="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C737AC-39BC-42D8-862E-E708E74A8376}"/>
              </a:ext>
            </a:extLst>
          </p:cNvPr>
          <p:cNvGraphicFramePr>
            <a:graphicFrameLocks noGrp="1"/>
          </p:cNvGraphicFramePr>
          <p:nvPr>
            <p:extLst>
              <p:ext uri="{D42A27DB-BD31-4B8C-83A1-F6EECF244321}">
                <p14:modId xmlns:p14="http://schemas.microsoft.com/office/powerpoint/2010/main" val="2023778641"/>
              </p:ext>
            </p:extLst>
          </p:nvPr>
        </p:nvGraphicFramePr>
        <p:xfrm>
          <a:off x="151817" y="581801"/>
          <a:ext cx="8077788" cy="6276199"/>
        </p:xfrm>
        <a:graphic>
          <a:graphicData uri="http://schemas.openxmlformats.org/drawingml/2006/table">
            <a:tbl>
              <a:tblPr firstRow="1" firstCol="1" bandRow="1">
                <a:tableStyleId>{10A1B5D5-9B99-4C35-A422-299274C87663}</a:tableStyleId>
              </a:tblPr>
              <a:tblGrid>
                <a:gridCol w="310155">
                  <a:extLst>
                    <a:ext uri="{9D8B030D-6E8A-4147-A177-3AD203B41FA5}">
                      <a16:colId xmlns:a16="http://schemas.microsoft.com/office/drawing/2014/main" val="20000"/>
                    </a:ext>
                  </a:extLst>
                </a:gridCol>
                <a:gridCol w="1738146">
                  <a:extLst>
                    <a:ext uri="{9D8B030D-6E8A-4147-A177-3AD203B41FA5}">
                      <a16:colId xmlns:a16="http://schemas.microsoft.com/office/drawing/2014/main" val="20001"/>
                    </a:ext>
                  </a:extLst>
                </a:gridCol>
                <a:gridCol w="1516397">
                  <a:extLst>
                    <a:ext uri="{9D8B030D-6E8A-4147-A177-3AD203B41FA5}">
                      <a16:colId xmlns:a16="http://schemas.microsoft.com/office/drawing/2014/main" val="20002"/>
                    </a:ext>
                  </a:extLst>
                </a:gridCol>
                <a:gridCol w="583354">
                  <a:extLst>
                    <a:ext uri="{9D8B030D-6E8A-4147-A177-3AD203B41FA5}">
                      <a16:colId xmlns:a16="http://schemas.microsoft.com/office/drawing/2014/main" val="20003"/>
                    </a:ext>
                  </a:extLst>
                </a:gridCol>
                <a:gridCol w="654956">
                  <a:extLst>
                    <a:ext uri="{9D8B030D-6E8A-4147-A177-3AD203B41FA5}">
                      <a16:colId xmlns:a16="http://schemas.microsoft.com/office/drawing/2014/main" val="4146226318"/>
                    </a:ext>
                  </a:extLst>
                </a:gridCol>
                <a:gridCol w="654956">
                  <a:extLst>
                    <a:ext uri="{9D8B030D-6E8A-4147-A177-3AD203B41FA5}">
                      <a16:colId xmlns:a16="http://schemas.microsoft.com/office/drawing/2014/main" val="2277099532"/>
                    </a:ext>
                  </a:extLst>
                </a:gridCol>
                <a:gridCol w="654956">
                  <a:extLst>
                    <a:ext uri="{9D8B030D-6E8A-4147-A177-3AD203B41FA5}">
                      <a16:colId xmlns:a16="http://schemas.microsoft.com/office/drawing/2014/main" val="1814286570"/>
                    </a:ext>
                  </a:extLst>
                </a:gridCol>
                <a:gridCol w="654956">
                  <a:extLst>
                    <a:ext uri="{9D8B030D-6E8A-4147-A177-3AD203B41FA5}">
                      <a16:colId xmlns:a16="http://schemas.microsoft.com/office/drawing/2014/main" val="328824570"/>
                    </a:ext>
                  </a:extLst>
                </a:gridCol>
                <a:gridCol w="654956">
                  <a:extLst>
                    <a:ext uri="{9D8B030D-6E8A-4147-A177-3AD203B41FA5}">
                      <a16:colId xmlns:a16="http://schemas.microsoft.com/office/drawing/2014/main" val="1775759450"/>
                    </a:ext>
                  </a:extLst>
                </a:gridCol>
                <a:gridCol w="654956">
                  <a:extLst>
                    <a:ext uri="{9D8B030D-6E8A-4147-A177-3AD203B41FA5}">
                      <a16:colId xmlns:a16="http://schemas.microsoft.com/office/drawing/2014/main" val="3566904808"/>
                    </a:ext>
                  </a:extLst>
                </a:gridCol>
              </a:tblGrid>
              <a:tr h="113878">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7">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087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extLst>
                  <a:ext uri="{0D108BD9-81ED-4DB2-BD59-A6C34878D82A}">
                    <a16:rowId xmlns:a16="http://schemas.microsoft.com/office/drawing/2014/main" val="10001"/>
                  </a:ext>
                </a:extLst>
              </a:tr>
              <a:tr h="62618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410336">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3"/>
                  </a:ext>
                </a:extLst>
              </a:tr>
              <a:tr h="20873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4"/>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5"/>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6"/>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7"/>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8"/>
                  </a:ext>
                </a:extLst>
              </a:tr>
              <a:tr h="402562">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9"/>
                  </a:ext>
                </a:extLst>
              </a:tr>
              <a:tr h="1641343">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11"/>
                  </a:ext>
                </a:extLst>
              </a:tr>
              <a:tr h="417459">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90,75%</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87%</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val="10012"/>
                  </a:ext>
                </a:extLst>
              </a:tr>
              <a:tr h="417459">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90,06%</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90,2%</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extLst>
                  <a:ext uri="{0D108BD9-81ED-4DB2-BD59-A6C34878D82A}">
                    <a16:rowId xmlns:a16="http://schemas.microsoft.com/office/drawing/2014/main" val="10013"/>
                  </a:ext>
                </a:extLst>
              </a:tr>
            </a:tbl>
          </a:graphicData>
        </a:graphic>
      </p:graphicFrame>
      <p:sp>
        <p:nvSpPr>
          <p:cNvPr id="5" name="Rectangle: Diagonal Corners Rounded 4">
            <a:extLst>
              <a:ext uri="{FF2B5EF4-FFF2-40B4-BE49-F238E27FC236}">
                <a16:creationId xmlns:a16="http://schemas.microsoft.com/office/drawing/2014/main" id="{996458AF-1716-415B-B38E-3D22C6D21495}"/>
              </a:ext>
            </a:extLst>
          </p:cNvPr>
          <p:cNvSpPr/>
          <p:nvPr/>
        </p:nvSpPr>
        <p:spPr>
          <a:xfrm>
            <a:off x="151817" y="129258"/>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
        <p:nvSpPr>
          <p:cNvPr id="2" name="Slide Number Placeholder 1">
            <a:extLst>
              <a:ext uri="{FF2B5EF4-FFF2-40B4-BE49-F238E27FC236}">
                <a16:creationId xmlns:a16="http://schemas.microsoft.com/office/drawing/2014/main" id="{F74B4943-8C3E-4F49-BB50-96EF16DEF89E}"/>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Tree>
    <p:extLst>
      <p:ext uri="{BB962C8B-B14F-4D97-AF65-F5344CB8AC3E}">
        <p14:creationId xmlns:p14="http://schemas.microsoft.com/office/powerpoint/2010/main" val="3021585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1798637980"/>
              </p:ext>
            </p:extLst>
          </p:nvPr>
        </p:nvGraphicFramePr>
        <p:xfrm>
          <a:off x="331667" y="469902"/>
          <a:ext cx="8799083" cy="6105678"/>
        </p:xfrm>
        <a:graphic>
          <a:graphicData uri="http://schemas.openxmlformats.org/drawingml/2006/table">
            <a:tbl>
              <a:tblPr firstRow="1" firstCol="1" bandRow="1">
                <a:tableStyleId>{10A1B5D5-9B99-4C35-A422-299274C87663}</a:tableStyleId>
              </a:tblPr>
              <a:tblGrid>
                <a:gridCol w="437887">
                  <a:extLst>
                    <a:ext uri="{9D8B030D-6E8A-4147-A177-3AD203B41FA5}">
                      <a16:colId xmlns:a16="http://schemas.microsoft.com/office/drawing/2014/main" val="20000"/>
                    </a:ext>
                  </a:extLst>
                </a:gridCol>
                <a:gridCol w="917716">
                  <a:extLst>
                    <a:ext uri="{9D8B030D-6E8A-4147-A177-3AD203B41FA5}">
                      <a16:colId xmlns:a16="http://schemas.microsoft.com/office/drawing/2014/main" val="20001"/>
                    </a:ext>
                  </a:extLst>
                </a:gridCol>
                <a:gridCol w="1016701">
                  <a:extLst>
                    <a:ext uri="{9D8B030D-6E8A-4147-A177-3AD203B41FA5}">
                      <a16:colId xmlns:a16="http://schemas.microsoft.com/office/drawing/2014/main" val="20002"/>
                    </a:ext>
                  </a:extLst>
                </a:gridCol>
                <a:gridCol w="1032105">
                  <a:extLst>
                    <a:ext uri="{9D8B030D-6E8A-4147-A177-3AD203B41FA5}">
                      <a16:colId xmlns:a16="http://schemas.microsoft.com/office/drawing/2014/main" val="20003"/>
                    </a:ext>
                  </a:extLst>
                </a:gridCol>
                <a:gridCol w="996689">
                  <a:extLst>
                    <a:ext uri="{9D8B030D-6E8A-4147-A177-3AD203B41FA5}">
                      <a16:colId xmlns:a16="http://schemas.microsoft.com/office/drawing/2014/main" val="2326586104"/>
                    </a:ext>
                  </a:extLst>
                </a:gridCol>
                <a:gridCol w="990501">
                  <a:extLst>
                    <a:ext uri="{9D8B030D-6E8A-4147-A177-3AD203B41FA5}">
                      <a16:colId xmlns:a16="http://schemas.microsoft.com/office/drawing/2014/main" val="2807038767"/>
                    </a:ext>
                  </a:extLst>
                </a:gridCol>
                <a:gridCol w="768693">
                  <a:extLst>
                    <a:ext uri="{9D8B030D-6E8A-4147-A177-3AD203B41FA5}">
                      <a16:colId xmlns:a16="http://schemas.microsoft.com/office/drawing/2014/main" val="1292551224"/>
                    </a:ext>
                  </a:extLst>
                </a:gridCol>
                <a:gridCol w="879597">
                  <a:extLst>
                    <a:ext uri="{9D8B030D-6E8A-4147-A177-3AD203B41FA5}">
                      <a16:colId xmlns:a16="http://schemas.microsoft.com/office/drawing/2014/main" val="4057780194"/>
                    </a:ext>
                  </a:extLst>
                </a:gridCol>
                <a:gridCol w="879597">
                  <a:extLst>
                    <a:ext uri="{9D8B030D-6E8A-4147-A177-3AD203B41FA5}">
                      <a16:colId xmlns:a16="http://schemas.microsoft.com/office/drawing/2014/main" val="3338711737"/>
                    </a:ext>
                  </a:extLst>
                </a:gridCol>
                <a:gridCol w="879597">
                  <a:extLst>
                    <a:ext uri="{9D8B030D-6E8A-4147-A177-3AD203B41FA5}">
                      <a16:colId xmlns:a16="http://schemas.microsoft.com/office/drawing/2014/main" val="1447801153"/>
                    </a:ext>
                  </a:extLst>
                </a:gridCol>
              </a:tblGrid>
              <a:tr h="186221">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7">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8622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558662">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579189">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744883">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4"/>
                  </a:ext>
                </a:extLst>
              </a:tr>
              <a:tr h="2310748">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Ketersediaan</a:t>
                      </a:r>
                      <a:r>
                        <a:rPr lang="en-US" sz="1200" u="none" strike="noStrike" dirty="0">
                          <a:effectLst/>
                          <a:latin typeface="Tw Cen MT"/>
                        </a:rPr>
                        <a:t> </a:t>
                      </a:r>
                      <a:r>
                        <a:rPr lang="en-US" sz="1200" u="none" strike="noStrike" dirty="0" err="1">
                          <a:effectLst/>
                          <a:latin typeface="Tw Cen MT"/>
                        </a:rPr>
                        <a:t>Pelayanan</a:t>
                      </a:r>
                      <a:r>
                        <a:rPr lang="en-US" sz="1200" u="none" strike="noStrike" dirty="0">
                          <a:effectLst/>
                          <a:latin typeface="Tw Cen MT"/>
                        </a:rPr>
                        <a:t> </a:t>
                      </a:r>
                      <a:r>
                        <a:rPr lang="en-US" sz="1200" u="none" strike="noStrike" dirty="0" err="1">
                          <a:effectLst/>
                          <a:latin typeface="Tw Cen MT"/>
                        </a:rPr>
                        <a:t>rawat</a:t>
                      </a:r>
                      <a:r>
                        <a:rPr lang="en-US" sz="1200" u="none" strike="noStrike" dirty="0">
                          <a:effectLst/>
                          <a:latin typeface="Tw Cen MT"/>
                        </a:rPr>
                        <a:t> </a:t>
                      </a:r>
                      <a:r>
                        <a:rPr lang="en-US" sz="1200" u="none" strike="noStrike" dirty="0"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marR="0" lvl="0" indent="0" algn="ctr" defTabSz="914400">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extLst>
                  <a:ext uri="{0D108BD9-81ED-4DB2-BD59-A6C34878D82A}">
                    <a16:rowId xmlns:a16="http://schemas.microsoft.com/office/drawing/2014/main" val="10005"/>
                  </a:ext>
                </a:extLst>
              </a:tr>
              <a:tr h="558662">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6A84CEEE-52DF-4D58-BD14-4E8F998B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441" y="6046660"/>
            <a:ext cx="756559" cy="742448"/>
          </a:xfrm>
          <a:prstGeom prst="rect">
            <a:avLst/>
          </a:prstGeom>
        </p:spPr>
      </p:pic>
      <p:sp>
        <p:nvSpPr>
          <p:cNvPr id="6" name="TextBox 5">
            <a:extLst>
              <a:ext uri="{FF2B5EF4-FFF2-40B4-BE49-F238E27FC236}">
                <a16:creationId xmlns:a16="http://schemas.microsoft.com/office/drawing/2014/main" id="{A96F43CC-01B1-4BBA-87DA-CC22DA811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spTree>
    <p:extLst>
      <p:ext uri="{BB962C8B-B14F-4D97-AF65-F5344CB8AC3E}">
        <p14:creationId xmlns:p14="http://schemas.microsoft.com/office/powerpoint/2010/main" val="1423295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2F6673C-22AF-45DD-AF92-BF611D2D2831}"/>
              </a:ext>
            </a:extLst>
          </p:cNvPr>
          <p:cNvGraphicFramePr>
            <a:graphicFrameLocks noGrp="1"/>
          </p:cNvGraphicFramePr>
          <p:nvPr>
            <p:extLst>
              <p:ext uri="{D42A27DB-BD31-4B8C-83A1-F6EECF244321}">
                <p14:modId xmlns:p14="http://schemas.microsoft.com/office/powerpoint/2010/main" val="104714226"/>
              </p:ext>
            </p:extLst>
          </p:nvPr>
        </p:nvGraphicFramePr>
        <p:xfrm>
          <a:off x="274152" y="164644"/>
          <a:ext cx="6988040" cy="6319326"/>
        </p:xfrm>
        <a:graphic>
          <a:graphicData uri="http://schemas.openxmlformats.org/drawingml/2006/table">
            <a:tbl>
              <a:tblPr firstRow="1" firstCol="1" bandRow="1">
                <a:tableStyleId>{10A1B5D5-9B99-4C35-A422-299274C87663}</a:tableStyleId>
              </a:tblPr>
              <a:tblGrid>
                <a:gridCol w="339361">
                  <a:extLst>
                    <a:ext uri="{9D8B030D-6E8A-4147-A177-3AD203B41FA5}">
                      <a16:colId xmlns:a16="http://schemas.microsoft.com/office/drawing/2014/main" val="20000"/>
                    </a:ext>
                  </a:extLst>
                </a:gridCol>
                <a:gridCol w="1336309">
                  <a:extLst>
                    <a:ext uri="{9D8B030D-6E8A-4147-A177-3AD203B41FA5}">
                      <a16:colId xmlns:a16="http://schemas.microsoft.com/office/drawing/2014/main" val="20001"/>
                    </a:ext>
                  </a:extLst>
                </a:gridCol>
                <a:gridCol w="915397">
                  <a:extLst>
                    <a:ext uri="{9D8B030D-6E8A-4147-A177-3AD203B41FA5}">
                      <a16:colId xmlns:a16="http://schemas.microsoft.com/office/drawing/2014/main" val="20002"/>
                    </a:ext>
                  </a:extLst>
                </a:gridCol>
                <a:gridCol w="628139">
                  <a:extLst>
                    <a:ext uri="{9D8B030D-6E8A-4147-A177-3AD203B41FA5}">
                      <a16:colId xmlns:a16="http://schemas.microsoft.com/office/drawing/2014/main" val="20003"/>
                    </a:ext>
                  </a:extLst>
                </a:gridCol>
                <a:gridCol w="628139">
                  <a:extLst>
                    <a:ext uri="{9D8B030D-6E8A-4147-A177-3AD203B41FA5}">
                      <a16:colId xmlns:a16="http://schemas.microsoft.com/office/drawing/2014/main" val="3554547462"/>
                    </a:ext>
                  </a:extLst>
                </a:gridCol>
                <a:gridCol w="628139">
                  <a:extLst>
                    <a:ext uri="{9D8B030D-6E8A-4147-A177-3AD203B41FA5}">
                      <a16:colId xmlns:a16="http://schemas.microsoft.com/office/drawing/2014/main" val="3081739999"/>
                    </a:ext>
                  </a:extLst>
                </a:gridCol>
                <a:gridCol w="628139">
                  <a:extLst>
                    <a:ext uri="{9D8B030D-6E8A-4147-A177-3AD203B41FA5}">
                      <a16:colId xmlns:a16="http://schemas.microsoft.com/office/drawing/2014/main" val="1633507983"/>
                    </a:ext>
                  </a:extLst>
                </a:gridCol>
                <a:gridCol w="628139">
                  <a:extLst>
                    <a:ext uri="{9D8B030D-6E8A-4147-A177-3AD203B41FA5}">
                      <a16:colId xmlns:a16="http://schemas.microsoft.com/office/drawing/2014/main" val="3756565944"/>
                    </a:ext>
                  </a:extLst>
                </a:gridCol>
                <a:gridCol w="628139">
                  <a:extLst>
                    <a:ext uri="{9D8B030D-6E8A-4147-A177-3AD203B41FA5}">
                      <a16:colId xmlns:a16="http://schemas.microsoft.com/office/drawing/2014/main" val="2442109327"/>
                    </a:ext>
                  </a:extLst>
                </a:gridCol>
                <a:gridCol w="628139">
                  <a:extLst>
                    <a:ext uri="{9D8B030D-6E8A-4147-A177-3AD203B41FA5}">
                      <a16:colId xmlns:a16="http://schemas.microsoft.com/office/drawing/2014/main" val="3279974230"/>
                    </a:ext>
                  </a:extLst>
                </a:gridCol>
              </a:tblGrid>
              <a:tr h="338884">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7">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791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587704">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2"/>
                  </a:ext>
                </a:extLst>
              </a:tr>
              <a:tr h="1067489">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9"/>
                  </a:ext>
                </a:extLst>
              </a:tr>
              <a:tr h="469224">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355830">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r>
                        <a:rPr lang="en-US" sz="1200" b="0" i="0" u="none" strike="noStrike" dirty="0">
                          <a:solidFill>
                            <a:srgbClr val="000000"/>
                          </a:solidFill>
                          <a:effectLst/>
                          <a:latin typeface="Tw Cen MT"/>
                        </a:rPr>
                        <a:t>1,76%</a:t>
                      </a:r>
                    </a:p>
                  </a:txBody>
                  <a:tcPr marL="0" marR="0" marT="0" marB="0" anchor="ctr"/>
                </a:tc>
                <a:tc>
                  <a:txBody>
                    <a:bodyPr/>
                    <a:lstStyle/>
                    <a:p>
                      <a:pPr lvl="0" algn="ctr">
                        <a:buNone/>
                      </a:pPr>
                      <a:r>
                        <a:rPr lang="en-US" sz="1200" b="0" i="0" u="none" strike="noStrike" dirty="0">
                          <a:solidFill>
                            <a:srgbClr val="000000"/>
                          </a:solidFill>
                          <a:effectLst/>
                          <a:latin typeface="Tw Cen MT"/>
                        </a:rPr>
                        <a:t>1,97%</a:t>
                      </a:r>
                    </a:p>
                  </a:txBody>
                  <a:tcPr marL="0" marR="0" marT="0" marB="0" anchor="ctr"/>
                </a:tc>
                <a:tc>
                  <a:txBody>
                    <a:bodyPr/>
                    <a:lstStyle/>
                    <a:p>
                      <a:pPr lvl="0" algn="ctr">
                        <a:buNone/>
                      </a:pPr>
                      <a:r>
                        <a:rPr lang="en-US" sz="1200" b="0" i="0" u="none" strike="noStrike" dirty="0">
                          <a:solidFill>
                            <a:srgbClr val="000000"/>
                          </a:solidFill>
                          <a:effectLst/>
                          <a:latin typeface="Tw Cen MT"/>
                        </a:rPr>
                        <a:t>0,64%</a:t>
                      </a:r>
                    </a:p>
                  </a:txBody>
                  <a:tcPr marL="0" marR="0" marT="0" marB="0" anchor="ctr"/>
                </a:tc>
                <a:extLst>
                  <a:ext uri="{0D108BD9-81ED-4DB2-BD59-A6C34878D82A}">
                    <a16:rowId xmlns:a16="http://schemas.microsoft.com/office/drawing/2014/main" val="10010"/>
                  </a:ext>
                </a:extLst>
              </a:tr>
              <a:tr h="534394">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90,31%</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11"/>
                  </a:ext>
                </a:extLst>
              </a:tr>
              <a:tr h="889574">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124540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96,12%</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97,5%</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98,4%</a:t>
                      </a:r>
                    </a:p>
                  </a:txBody>
                  <a:tcPr marL="0" marR="0" marT="0" marB="0" anchor="ctr"/>
                </a:tc>
                <a:extLst>
                  <a:ext uri="{0D108BD9-81ED-4DB2-BD59-A6C34878D82A}">
                    <a16:rowId xmlns:a16="http://schemas.microsoft.com/office/drawing/2014/main" val="10007"/>
                  </a:ext>
                </a:extLst>
              </a:tr>
              <a:tr h="534394">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553668EE-E33F-4B16-B8B9-40CF294CBE85}"/>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spTree>
    <p:extLst>
      <p:ext uri="{BB962C8B-B14F-4D97-AF65-F5344CB8AC3E}">
        <p14:creationId xmlns:p14="http://schemas.microsoft.com/office/powerpoint/2010/main" val="2451172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6388627"/>
              </p:ext>
            </p:extLst>
          </p:nvPr>
        </p:nvGraphicFramePr>
        <p:xfrm>
          <a:off x="397357" y="864975"/>
          <a:ext cx="7169634" cy="3698226"/>
        </p:xfrm>
        <a:graphic>
          <a:graphicData uri="http://schemas.openxmlformats.org/drawingml/2006/table">
            <a:tbl>
              <a:tblPr firstRow="1" firstCol="1" bandRow="1">
                <a:tableStyleId>{10A1B5D5-9B99-4C35-A422-299274C87663}</a:tableStyleId>
              </a:tblPr>
              <a:tblGrid>
                <a:gridCol w="206448">
                  <a:extLst>
                    <a:ext uri="{9D8B030D-6E8A-4147-A177-3AD203B41FA5}">
                      <a16:colId xmlns:a16="http://schemas.microsoft.com/office/drawing/2014/main" val="20000"/>
                    </a:ext>
                  </a:extLst>
                </a:gridCol>
                <a:gridCol w="1032246">
                  <a:extLst>
                    <a:ext uri="{9D8B030D-6E8A-4147-A177-3AD203B41FA5}">
                      <a16:colId xmlns:a16="http://schemas.microsoft.com/office/drawing/2014/main" val="20001"/>
                    </a:ext>
                  </a:extLst>
                </a:gridCol>
                <a:gridCol w="1135467">
                  <a:extLst>
                    <a:ext uri="{9D8B030D-6E8A-4147-A177-3AD203B41FA5}">
                      <a16:colId xmlns:a16="http://schemas.microsoft.com/office/drawing/2014/main" val="20002"/>
                    </a:ext>
                  </a:extLst>
                </a:gridCol>
                <a:gridCol w="653754">
                  <a:extLst>
                    <a:ext uri="{9D8B030D-6E8A-4147-A177-3AD203B41FA5}">
                      <a16:colId xmlns:a16="http://schemas.microsoft.com/office/drawing/2014/main" val="20003"/>
                    </a:ext>
                  </a:extLst>
                </a:gridCol>
                <a:gridCol w="653754">
                  <a:extLst>
                    <a:ext uri="{9D8B030D-6E8A-4147-A177-3AD203B41FA5}">
                      <a16:colId xmlns:a16="http://schemas.microsoft.com/office/drawing/2014/main" val="3455163096"/>
                    </a:ext>
                  </a:extLst>
                </a:gridCol>
                <a:gridCol w="697593">
                  <a:extLst>
                    <a:ext uri="{9D8B030D-6E8A-4147-A177-3AD203B41FA5}">
                      <a16:colId xmlns:a16="http://schemas.microsoft.com/office/drawing/2014/main" val="3514142936"/>
                    </a:ext>
                  </a:extLst>
                </a:gridCol>
                <a:gridCol w="697593">
                  <a:extLst>
                    <a:ext uri="{9D8B030D-6E8A-4147-A177-3AD203B41FA5}">
                      <a16:colId xmlns:a16="http://schemas.microsoft.com/office/drawing/2014/main" val="1306119283"/>
                    </a:ext>
                  </a:extLst>
                </a:gridCol>
                <a:gridCol w="697593">
                  <a:extLst>
                    <a:ext uri="{9D8B030D-6E8A-4147-A177-3AD203B41FA5}">
                      <a16:colId xmlns:a16="http://schemas.microsoft.com/office/drawing/2014/main" val="211407327"/>
                    </a:ext>
                  </a:extLst>
                </a:gridCol>
                <a:gridCol w="697593">
                  <a:extLst>
                    <a:ext uri="{9D8B030D-6E8A-4147-A177-3AD203B41FA5}">
                      <a16:colId xmlns:a16="http://schemas.microsoft.com/office/drawing/2014/main" val="3966734424"/>
                    </a:ext>
                  </a:extLst>
                </a:gridCol>
                <a:gridCol w="697593">
                  <a:extLst>
                    <a:ext uri="{9D8B030D-6E8A-4147-A177-3AD203B41FA5}">
                      <a16:colId xmlns:a16="http://schemas.microsoft.com/office/drawing/2014/main" val="3537034934"/>
                    </a:ext>
                  </a:extLst>
                </a:gridCol>
              </a:tblGrid>
              <a:tr h="23812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812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635545">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txBody>
                  <a:tcPr marL="0" marR="0" marT="0" marB="0" anchor="ctr"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589172">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3"/>
                  </a:ext>
                </a:extLst>
              </a:tr>
              <a:tr h="785562">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4"/>
                  </a:ext>
                </a:extLst>
              </a:tr>
              <a:tr h="52830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85,56%</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397357" y="29732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pic>
        <p:nvPicPr>
          <p:cNvPr id="8" name="Picture 7">
            <a:extLst>
              <a:ext uri="{FF2B5EF4-FFF2-40B4-BE49-F238E27FC236}">
                <a16:creationId xmlns:a16="http://schemas.microsoft.com/office/drawing/2014/main" id="{CEE0B18E-F28B-4C04-9CA2-E3378C8A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spTree>
    <p:extLst>
      <p:ext uri="{BB962C8B-B14F-4D97-AF65-F5344CB8AC3E}">
        <p14:creationId xmlns:p14="http://schemas.microsoft.com/office/powerpoint/2010/main" val="178879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AD1EFC-27ED-4944-9C8E-FC2F2823AC36}"/>
              </a:ext>
            </a:extLst>
          </p:cNvPr>
          <p:cNvGraphicFramePr>
            <a:graphicFrameLocks noGrp="1"/>
          </p:cNvGraphicFramePr>
          <p:nvPr>
            <p:extLst>
              <p:ext uri="{D42A27DB-BD31-4B8C-83A1-F6EECF244321}">
                <p14:modId xmlns:p14="http://schemas.microsoft.com/office/powerpoint/2010/main" val="1343298396"/>
              </p:ext>
            </p:extLst>
          </p:nvPr>
        </p:nvGraphicFramePr>
        <p:xfrm>
          <a:off x="463825" y="758479"/>
          <a:ext cx="7513982" cy="4418230"/>
        </p:xfrm>
        <a:graphic>
          <a:graphicData uri="http://schemas.openxmlformats.org/drawingml/2006/table">
            <a:tbl>
              <a:tblPr firstRow="1" firstCol="1" bandRow="1">
                <a:tableStyleId>{B301B821-A1FF-4177-AEE7-76D212191A09}</a:tableStyleId>
              </a:tblPr>
              <a:tblGrid>
                <a:gridCol w="216639">
                  <a:extLst>
                    <a:ext uri="{9D8B030D-6E8A-4147-A177-3AD203B41FA5}">
                      <a16:colId xmlns:a16="http://schemas.microsoft.com/office/drawing/2014/main" val="20000"/>
                    </a:ext>
                  </a:extLst>
                </a:gridCol>
                <a:gridCol w="1354431">
                  <a:extLst>
                    <a:ext uri="{9D8B030D-6E8A-4147-A177-3AD203B41FA5}">
                      <a16:colId xmlns:a16="http://schemas.microsoft.com/office/drawing/2014/main" val="20001"/>
                    </a:ext>
                  </a:extLst>
                </a:gridCol>
                <a:gridCol w="864756">
                  <a:extLst>
                    <a:ext uri="{9D8B030D-6E8A-4147-A177-3AD203B41FA5}">
                      <a16:colId xmlns:a16="http://schemas.microsoft.com/office/drawing/2014/main" val="20002"/>
                    </a:ext>
                  </a:extLst>
                </a:gridCol>
                <a:gridCol w="633434">
                  <a:extLst>
                    <a:ext uri="{9D8B030D-6E8A-4147-A177-3AD203B41FA5}">
                      <a16:colId xmlns:a16="http://schemas.microsoft.com/office/drawing/2014/main" val="20003"/>
                    </a:ext>
                  </a:extLst>
                </a:gridCol>
                <a:gridCol w="740787">
                  <a:extLst>
                    <a:ext uri="{9D8B030D-6E8A-4147-A177-3AD203B41FA5}">
                      <a16:colId xmlns:a16="http://schemas.microsoft.com/office/drawing/2014/main" val="1464583710"/>
                    </a:ext>
                  </a:extLst>
                </a:gridCol>
                <a:gridCol w="740787">
                  <a:extLst>
                    <a:ext uri="{9D8B030D-6E8A-4147-A177-3AD203B41FA5}">
                      <a16:colId xmlns:a16="http://schemas.microsoft.com/office/drawing/2014/main" val="3399288927"/>
                    </a:ext>
                  </a:extLst>
                </a:gridCol>
                <a:gridCol w="740787">
                  <a:extLst>
                    <a:ext uri="{9D8B030D-6E8A-4147-A177-3AD203B41FA5}">
                      <a16:colId xmlns:a16="http://schemas.microsoft.com/office/drawing/2014/main" val="3349044173"/>
                    </a:ext>
                  </a:extLst>
                </a:gridCol>
                <a:gridCol w="740787">
                  <a:extLst>
                    <a:ext uri="{9D8B030D-6E8A-4147-A177-3AD203B41FA5}">
                      <a16:colId xmlns:a16="http://schemas.microsoft.com/office/drawing/2014/main" val="956457447"/>
                    </a:ext>
                  </a:extLst>
                </a:gridCol>
                <a:gridCol w="740787">
                  <a:extLst>
                    <a:ext uri="{9D8B030D-6E8A-4147-A177-3AD203B41FA5}">
                      <a16:colId xmlns:a16="http://schemas.microsoft.com/office/drawing/2014/main" val="3881368705"/>
                    </a:ext>
                  </a:extLst>
                </a:gridCol>
                <a:gridCol w="740787">
                  <a:extLst>
                    <a:ext uri="{9D8B030D-6E8A-4147-A177-3AD203B41FA5}">
                      <a16:colId xmlns:a16="http://schemas.microsoft.com/office/drawing/2014/main" val="1138613505"/>
                    </a:ext>
                  </a:extLst>
                </a:gridCol>
              </a:tblGrid>
              <a:tr h="244231">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423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782327">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tc>
                  <a:txBody>
                    <a:bodyPr/>
                    <a:lstStyle/>
                    <a:p>
                      <a:pPr lvl="0" algn="ctr">
                        <a:buNone/>
                      </a:pPr>
                      <a:r>
                        <a:rPr lang="en-US" sz="1600" u="none" strike="noStrike" dirty="0">
                          <a:effectLst/>
                          <a:latin typeface="Tw Cen MT"/>
                        </a:rPr>
                        <a:t>62,43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57,60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331637">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3"/>
                  </a:ext>
                </a:extLst>
              </a:tr>
              <a:tr h="977909">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4"/>
                  </a:ext>
                </a:extLst>
              </a:tr>
              <a:tr h="516008">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tc>
                  <a:txBody>
                    <a:bodyPr/>
                    <a:lstStyle/>
                    <a:p>
                      <a:pPr lvl="0" algn="ctr">
                        <a:buNone/>
                      </a:pPr>
                      <a:r>
                        <a:rPr lang="en-US" sz="1600" u="none" strike="noStrike" dirty="0">
                          <a:effectLst/>
                          <a:latin typeface="Tw Cen MT"/>
                        </a:rPr>
                        <a:t>86,06%</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B08534AD-DADE-4132-A5AD-351EA8CC15FD}"/>
              </a:ext>
            </a:extLst>
          </p:cNvPr>
          <p:cNvSpPr/>
          <p:nvPr/>
        </p:nvSpPr>
        <p:spPr>
          <a:xfrm>
            <a:off x="463826" y="217815"/>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
        <p:nvSpPr>
          <p:cNvPr id="2" name="Slide Number Placeholder 1">
            <a:extLst>
              <a:ext uri="{FF2B5EF4-FFF2-40B4-BE49-F238E27FC236}">
                <a16:creationId xmlns:a16="http://schemas.microsoft.com/office/drawing/2014/main" id="{7247AA8D-B993-4F93-BADD-313335096503}"/>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spTree>
    <p:extLst>
      <p:ext uri="{BB962C8B-B14F-4D97-AF65-F5344CB8AC3E}">
        <p14:creationId xmlns:p14="http://schemas.microsoft.com/office/powerpoint/2010/main" val="2337263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E87447-1D1F-4AAA-ADD1-B1E3625374DC}"/>
              </a:ext>
            </a:extLst>
          </p:cNvPr>
          <p:cNvGraphicFramePr>
            <a:graphicFrameLocks noGrp="1"/>
          </p:cNvGraphicFramePr>
          <p:nvPr>
            <p:extLst>
              <p:ext uri="{D42A27DB-BD31-4B8C-83A1-F6EECF244321}">
                <p14:modId xmlns:p14="http://schemas.microsoft.com/office/powerpoint/2010/main" val="3559843394"/>
              </p:ext>
            </p:extLst>
          </p:nvPr>
        </p:nvGraphicFramePr>
        <p:xfrm>
          <a:off x="431180" y="636104"/>
          <a:ext cx="7215323" cy="2375487"/>
        </p:xfrm>
        <a:graphic>
          <a:graphicData uri="http://schemas.openxmlformats.org/drawingml/2006/table">
            <a:tbl>
              <a:tblPr firstRow="1" firstCol="1" bandRow="1">
                <a:tableStyleId>{21E4AEA4-8DFA-4A89-87EB-49C32662AFE0}</a:tableStyleId>
              </a:tblPr>
              <a:tblGrid>
                <a:gridCol w="245157">
                  <a:extLst>
                    <a:ext uri="{9D8B030D-6E8A-4147-A177-3AD203B41FA5}">
                      <a16:colId xmlns:a16="http://schemas.microsoft.com/office/drawing/2014/main" val="20000"/>
                    </a:ext>
                  </a:extLst>
                </a:gridCol>
                <a:gridCol w="2136372">
                  <a:extLst>
                    <a:ext uri="{9D8B030D-6E8A-4147-A177-3AD203B41FA5}">
                      <a16:colId xmlns:a16="http://schemas.microsoft.com/office/drawing/2014/main" val="20001"/>
                    </a:ext>
                  </a:extLst>
                </a:gridCol>
                <a:gridCol w="933933">
                  <a:extLst>
                    <a:ext uri="{9D8B030D-6E8A-4147-A177-3AD203B41FA5}">
                      <a16:colId xmlns:a16="http://schemas.microsoft.com/office/drawing/2014/main" val="20002"/>
                    </a:ext>
                  </a:extLst>
                </a:gridCol>
                <a:gridCol w="557123">
                  <a:extLst>
                    <a:ext uri="{9D8B030D-6E8A-4147-A177-3AD203B41FA5}">
                      <a16:colId xmlns:a16="http://schemas.microsoft.com/office/drawing/2014/main" val="20003"/>
                    </a:ext>
                  </a:extLst>
                </a:gridCol>
                <a:gridCol w="557123">
                  <a:extLst>
                    <a:ext uri="{9D8B030D-6E8A-4147-A177-3AD203B41FA5}">
                      <a16:colId xmlns:a16="http://schemas.microsoft.com/office/drawing/2014/main" val="3493346741"/>
                    </a:ext>
                  </a:extLst>
                </a:gridCol>
                <a:gridCol w="557123">
                  <a:extLst>
                    <a:ext uri="{9D8B030D-6E8A-4147-A177-3AD203B41FA5}">
                      <a16:colId xmlns:a16="http://schemas.microsoft.com/office/drawing/2014/main" val="4179790128"/>
                    </a:ext>
                  </a:extLst>
                </a:gridCol>
                <a:gridCol w="557123">
                  <a:extLst>
                    <a:ext uri="{9D8B030D-6E8A-4147-A177-3AD203B41FA5}">
                      <a16:colId xmlns:a16="http://schemas.microsoft.com/office/drawing/2014/main" val="2024232755"/>
                    </a:ext>
                  </a:extLst>
                </a:gridCol>
                <a:gridCol w="557123">
                  <a:extLst>
                    <a:ext uri="{9D8B030D-6E8A-4147-A177-3AD203B41FA5}">
                      <a16:colId xmlns:a16="http://schemas.microsoft.com/office/drawing/2014/main" val="2285013398"/>
                    </a:ext>
                  </a:extLst>
                </a:gridCol>
                <a:gridCol w="557123">
                  <a:extLst>
                    <a:ext uri="{9D8B030D-6E8A-4147-A177-3AD203B41FA5}">
                      <a16:colId xmlns:a16="http://schemas.microsoft.com/office/drawing/2014/main" val="1900969263"/>
                    </a:ext>
                  </a:extLst>
                </a:gridCol>
                <a:gridCol w="557123">
                  <a:extLst>
                    <a:ext uri="{9D8B030D-6E8A-4147-A177-3AD203B41FA5}">
                      <a16:colId xmlns:a16="http://schemas.microsoft.com/office/drawing/2014/main" val="3826832660"/>
                    </a:ext>
                  </a:extLst>
                </a:gridCol>
              </a:tblGrid>
              <a:tr h="17003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7">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tc>
                  <a:txBody>
                    <a:bodyPr/>
                    <a:lstStyle/>
                    <a:p>
                      <a:pPr lvl="0" algn="ctr">
                        <a:buNone/>
                      </a:pPr>
                      <a:r>
                        <a:rPr lang="en-US" sz="1400" u="none" strike="noStrike" dirty="0">
                          <a:effectLst/>
                          <a:latin typeface="Tw Cen MT"/>
                        </a:rPr>
                        <a:t>7,7%</a:t>
                      </a:r>
                    </a:p>
                  </a:txBody>
                  <a:tcPr marL="0" marR="0" marT="0" marB="0" anchor="ctr"/>
                </a:tc>
                <a:tc>
                  <a:txBody>
                    <a:bodyPr/>
                    <a:lstStyle/>
                    <a:p>
                      <a:pPr lvl="0" algn="ctr">
                        <a:buNone/>
                      </a:pPr>
                      <a:r>
                        <a:rPr lang="en-US" sz="1400" u="none" strike="noStrike" dirty="0">
                          <a:effectLst/>
                          <a:latin typeface="Tw Cen MT"/>
                        </a:rPr>
                        <a:t>28,5%</a:t>
                      </a:r>
                    </a:p>
                  </a:txBody>
                  <a:tcPr marL="0" marR="0" marT="0" marB="0" anchor="ctr"/>
                </a:tc>
                <a:extLst>
                  <a:ext uri="{0D108BD9-81ED-4DB2-BD59-A6C34878D82A}">
                    <a16:rowId xmlns:a16="http://schemas.microsoft.com/office/drawing/2014/main"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85,19%</a:t>
                      </a:r>
                      <a:endParaRPr lang="id-ID" sz="1400" u="none" strike="noStrike" dirty="0">
                        <a:effectLst/>
                        <a:latin typeface="Tw Cen MT"/>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E45ACD32-5DAC-4494-AAB2-CA1A4A264BB1}"/>
              </a:ext>
            </a:extLst>
          </p:cNvPr>
          <p:cNvGraphicFramePr>
            <a:graphicFrameLocks noGrp="1"/>
          </p:cNvGraphicFramePr>
          <p:nvPr>
            <p:extLst>
              <p:ext uri="{D42A27DB-BD31-4B8C-83A1-F6EECF244321}">
                <p14:modId xmlns:p14="http://schemas.microsoft.com/office/powerpoint/2010/main" val="907463963"/>
              </p:ext>
            </p:extLst>
          </p:nvPr>
        </p:nvGraphicFramePr>
        <p:xfrm>
          <a:off x="402426" y="3468011"/>
          <a:ext cx="7244080" cy="3226002"/>
        </p:xfrm>
        <a:graphic>
          <a:graphicData uri="http://schemas.openxmlformats.org/drawingml/2006/table">
            <a:tbl>
              <a:tblPr firstRow="1" firstCol="1" bandRow="1">
                <a:tableStyleId>{93296810-A885-4BE3-A3E7-6D5BEEA58F35}</a:tableStyleId>
              </a:tblPr>
              <a:tblGrid>
                <a:gridCol w="249124">
                  <a:extLst>
                    <a:ext uri="{9D8B030D-6E8A-4147-A177-3AD203B41FA5}">
                      <a16:colId xmlns:a16="http://schemas.microsoft.com/office/drawing/2014/main" val="20000"/>
                    </a:ext>
                  </a:extLst>
                </a:gridCol>
                <a:gridCol w="1654661">
                  <a:extLst>
                    <a:ext uri="{9D8B030D-6E8A-4147-A177-3AD203B41FA5}">
                      <a16:colId xmlns:a16="http://schemas.microsoft.com/office/drawing/2014/main" val="20001"/>
                    </a:ext>
                  </a:extLst>
                </a:gridCol>
                <a:gridCol w="965799">
                  <a:extLst>
                    <a:ext uri="{9D8B030D-6E8A-4147-A177-3AD203B41FA5}">
                      <a16:colId xmlns:a16="http://schemas.microsoft.com/office/drawing/2014/main" val="20002"/>
                    </a:ext>
                  </a:extLst>
                </a:gridCol>
                <a:gridCol w="624928">
                  <a:extLst>
                    <a:ext uri="{9D8B030D-6E8A-4147-A177-3AD203B41FA5}">
                      <a16:colId xmlns:a16="http://schemas.microsoft.com/office/drawing/2014/main" val="20003"/>
                    </a:ext>
                  </a:extLst>
                </a:gridCol>
                <a:gridCol w="624928">
                  <a:extLst>
                    <a:ext uri="{9D8B030D-6E8A-4147-A177-3AD203B41FA5}">
                      <a16:colId xmlns:a16="http://schemas.microsoft.com/office/drawing/2014/main" val="2140656391"/>
                    </a:ext>
                  </a:extLst>
                </a:gridCol>
                <a:gridCol w="624928">
                  <a:extLst>
                    <a:ext uri="{9D8B030D-6E8A-4147-A177-3AD203B41FA5}">
                      <a16:colId xmlns:a16="http://schemas.microsoft.com/office/drawing/2014/main" val="2155923961"/>
                    </a:ext>
                  </a:extLst>
                </a:gridCol>
                <a:gridCol w="624928">
                  <a:extLst>
                    <a:ext uri="{9D8B030D-6E8A-4147-A177-3AD203B41FA5}">
                      <a16:colId xmlns:a16="http://schemas.microsoft.com/office/drawing/2014/main" val="1522233019"/>
                    </a:ext>
                  </a:extLst>
                </a:gridCol>
                <a:gridCol w="624928">
                  <a:extLst>
                    <a:ext uri="{9D8B030D-6E8A-4147-A177-3AD203B41FA5}">
                      <a16:colId xmlns:a16="http://schemas.microsoft.com/office/drawing/2014/main" val="3240166275"/>
                    </a:ext>
                  </a:extLst>
                </a:gridCol>
                <a:gridCol w="624928">
                  <a:extLst>
                    <a:ext uri="{9D8B030D-6E8A-4147-A177-3AD203B41FA5}">
                      <a16:colId xmlns:a16="http://schemas.microsoft.com/office/drawing/2014/main" val="793735371"/>
                    </a:ext>
                  </a:extLst>
                </a:gridCol>
                <a:gridCol w="624928">
                  <a:extLst>
                    <a:ext uri="{9D8B030D-6E8A-4147-A177-3AD203B41FA5}">
                      <a16:colId xmlns:a16="http://schemas.microsoft.com/office/drawing/2014/main" val="2072372840"/>
                    </a:ext>
                  </a:extLst>
                </a:gridCol>
              </a:tblGrid>
              <a:tr h="24403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440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465579">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2"/>
                  </a:ext>
                </a:extLst>
              </a:tr>
              <a:tr h="418347">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4"/>
                  </a:ext>
                </a:extLst>
              </a:tr>
              <a:tr h="41834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99,98%</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5"/>
                  </a:ext>
                </a:extLst>
              </a:tr>
              <a:tr h="390972">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83,61%</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84,91%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extLst>
                  <a:ext uri="{0D108BD9-81ED-4DB2-BD59-A6C34878D82A}">
                    <a16:rowId xmlns:a16="http://schemas.microsoft.com/office/drawing/2014/main" val="10006"/>
                  </a:ext>
                </a:extLst>
              </a:tr>
              <a:tr h="41834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strike="noStrike" dirty="0">
                        <a:effectLst/>
                        <a:latin typeface="Tw Cen MT"/>
                      </a:endParaRPr>
                    </a:p>
                  </a:txBody>
                  <a:tcPr marL="0" marR="0" marT="0" marB="0" anchor="ctr"/>
                </a:tc>
                <a:extLst>
                  <a:ext uri="{0D108BD9-81ED-4DB2-BD59-A6C34878D82A}">
                    <a16:rowId xmlns:a16="http://schemas.microsoft.com/office/drawing/2014/main" val="10007"/>
                  </a:ext>
                </a:extLst>
              </a:tr>
            </a:tbl>
          </a:graphicData>
        </a:graphic>
      </p:graphicFrame>
      <p:sp>
        <p:nvSpPr>
          <p:cNvPr id="10" name="Rectangle: Diagonal Corners Rounded 9">
            <a:extLst>
              <a:ext uri="{FF2B5EF4-FFF2-40B4-BE49-F238E27FC236}">
                <a16:creationId xmlns:a16="http://schemas.microsoft.com/office/drawing/2014/main" id="{8568ED37-ACC2-467B-A3DB-0EF6984126C9}"/>
              </a:ext>
            </a:extLst>
          </p:cNvPr>
          <p:cNvSpPr/>
          <p:nvPr/>
        </p:nvSpPr>
        <p:spPr>
          <a:xfrm>
            <a:off x="431180" y="136155"/>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2" name="Rectangle: Diagonal Corners Rounded 11">
            <a:extLst>
              <a:ext uri="{FF2B5EF4-FFF2-40B4-BE49-F238E27FC236}">
                <a16:creationId xmlns:a16="http://schemas.microsoft.com/office/drawing/2014/main" id="{B39630F0-5365-4382-BEBA-F1F0EF1745DE}"/>
              </a:ext>
            </a:extLst>
          </p:cNvPr>
          <p:cNvSpPr/>
          <p:nvPr/>
        </p:nvSpPr>
        <p:spPr>
          <a:xfrm>
            <a:off x="431180" y="3041012"/>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pic>
        <p:nvPicPr>
          <p:cNvPr id="14" name="Picture 13">
            <a:extLst>
              <a:ext uri="{FF2B5EF4-FFF2-40B4-BE49-F238E27FC236}">
                <a16:creationId xmlns:a16="http://schemas.microsoft.com/office/drawing/2014/main" id="{9B056161-0789-41C2-AA3D-56125E90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30ED63C7-9DC2-4890-A46C-25A316E31184}"/>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Tree>
    <p:extLst>
      <p:ext uri="{BB962C8B-B14F-4D97-AF65-F5344CB8AC3E}">
        <p14:creationId xmlns:p14="http://schemas.microsoft.com/office/powerpoint/2010/main" val="3420405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765292128"/>
              </p:ext>
            </p:extLst>
          </p:nvPr>
        </p:nvGraphicFramePr>
        <p:xfrm>
          <a:off x="386578" y="716959"/>
          <a:ext cx="9088723" cy="2285994"/>
        </p:xfrm>
        <a:graphic>
          <a:graphicData uri="http://schemas.openxmlformats.org/drawingml/2006/table">
            <a:tbl>
              <a:tblPr firstRow="1" firstCol="1" bandRow="1">
                <a:tableStyleId>{93296810-A885-4BE3-A3E7-6D5BEEA58F35}</a:tableStyleId>
              </a:tblPr>
              <a:tblGrid>
                <a:gridCol w="358975">
                  <a:extLst>
                    <a:ext uri="{9D8B030D-6E8A-4147-A177-3AD203B41FA5}">
                      <a16:colId xmlns:a16="http://schemas.microsoft.com/office/drawing/2014/main" val="20000"/>
                    </a:ext>
                  </a:extLst>
                </a:gridCol>
                <a:gridCol w="3056160">
                  <a:extLst>
                    <a:ext uri="{9D8B030D-6E8A-4147-A177-3AD203B41FA5}">
                      <a16:colId xmlns:a16="http://schemas.microsoft.com/office/drawing/2014/main" val="20001"/>
                    </a:ext>
                  </a:extLst>
                </a:gridCol>
                <a:gridCol w="666454">
                  <a:extLst>
                    <a:ext uri="{9D8B030D-6E8A-4147-A177-3AD203B41FA5}">
                      <a16:colId xmlns:a16="http://schemas.microsoft.com/office/drawing/2014/main" val="20002"/>
                    </a:ext>
                  </a:extLst>
                </a:gridCol>
                <a:gridCol w="917960">
                  <a:extLst>
                    <a:ext uri="{9D8B030D-6E8A-4147-A177-3AD203B41FA5}">
                      <a16:colId xmlns:a16="http://schemas.microsoft.com/office/drawing/2014/main" val="20003"/>
                    </a:ext>
                  </a:extLst>
                </a:gridCol>
                <a:gridCol w="681529">
                  <a:extLst>
                    <a:ext uri="{9D8B030D-6E8A-4147-A177-3AD203B41FA5}">
                      <a16:colId xmlns:a16="http://schemas.microsoft.com/office/drawing/2014/main" val="3844839141"/>
                    </a:ext>
                  </a:extLst>
                </a:gridCol>
                <a:gridCol w="681529">
                  <a:extLst>
                    <a:ext uri="{9D8B030D-6E8A-4147-A177-3AD203B41FA5}">
                      <a16:colId xmlns:a16="http://schemas.microsoft.com/office/drawing/2014/main" val="981078427"/>
                    </a:ext>
                  </a:extLst>
                </a:gridCol>
                <a:gridCol w="681529">
                  <a:extLst>
                    <a:ext uri="{9D8B030D-6E8A-4147-A177-3AD203B41FA5}">
                      <a16:colId xmlns:a16="http://schemas.microsoft.com/office/drawing/2014/main" val="1721601881"/>
                    </a:ext>
                  </a:extLst>
                </a:gridCol>
                <a:gridCol w="681529">
                  <a:extLst>
                    <a:ext uri="{9D8B030D-6E8A-4147-A177-3AD203B41FA5}">
                      <a16:colId xmlns:a16="http://schemas.microsoft.com/office/drawing/2014/main" val="1147631708"/>
                    </a:ext>
                  </a:extLst>
                </a:gridCol>
                <a:gridCol w="681529">
                  <a:extLst>
                    <a:ext uri="{9D8B030D-6E8A-4147-A177-3AD203B41FA5}">
                      <a16:colId xmlns:a16="http://schemas.microsoft.com/office/drawing/2014/main" val="2609345651"/>
                    </a:ext>
                  </a:extLst>
                </a:gridCol>
                <a:gridCol w="681529">
                  <a:extLst>
                    <a:ext uri="{9D8B030D-6E8A-4147-A177-3AD203B41FA5}">
                      <a16:colId xmlns:a16="http://schemas.microsoft.com/office/drawing/2014/main" val="1696119568"/>
                    </a:ext>
                  </a:extLst>
                </a:gridCol>
              </a:tblGrid>
              <a:tr h="26646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631103">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600" u="none" strike="noStrike" dirty="0" err="1">
                          <a:effectLst/>
                          <a:latin typeface="Tw Cen MT"/>
                        </a:rPr>
                        <a:t>Ketepatan</a:t>
                      </a:r>
                      <a:r>
                        <a:rPr lang="fi-FI" sz="1600" u="none" strike="noStrike" dirty="0">
                          <a:effectLst/>
                          <a:latin typeface="Tw Cen MT"/>
                        </a:rPr>
                        <a:t> </a:t>
                      </a:r>
                      <a:r>
                        <a:rPr lang="fi-FI" sz="1600" u="none" strike="noStrike" dirty="0" err="1">
                          <a:effectLst/>
                          <a:latin typeface="Tw Cen MT"/>
                        </a:rPr>
                        <a:t>Waktu</a:t>
                      </a:r>
                      <a:r>
                        <a:rPr lang="fi-FI" sz="1600" u="none" strike="noStrike" dirty="0">
                          <a:effectLst/>
                          <a:latin typeface="Tw Cen MT"/>
                        </a:rPr>
                        <a:t> </a:t>
                      </a:r>
                      <a:r>
                        <a:rPr lang="fi-FI" sz="1600" u="none" strike="noStrike" dirty="0" err="1">
                          <a:effectLst/>
                          <a:latin typeface="Tw Cen MT"/>
                        </a:rPr>
                        <a:t>Pemberian</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Kepada</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tc>
                <a:tc>
                  <a:txBody>
                    <a:bodyPr/>
                    <a:lstStyle/>
                    <a:p>
                      <a:pPr algn="ctr" fontAlgn="ctr"/>
                      <a:r>
                        <a:rPr lang="en-US" sz="1600" u="none" strike="noStrike" dirty="0">
                          <a:effectLst/>
                          <a:latin typeface="Tw Cen MT"/>
                        </a:rPr>
                        <a:t>≥  90%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31103">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fi-FI" sz="1600" u="none" strike="noStrike" dirty="0" err="1">
                          <a:effectLst/>
                          <a:latin typeface="Tw Cen MT"/>
                        </a:rPr>
                        <a:t>Sisa</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Yang</a:t>
                      </a:r>
                      <a:r>
                        <a:rPr lang="fi-FI" sz="1600" u="none" strike="noStrike" dirty="0">
                          <a:effectLst/>
                          <a:latin typeface="Tw Cen MT"/>
                        </a:rPr>
                        <a:t> </a:t>
                      </a:r>
                      <a:r>
                        <a:rPr lang="fi-FI" sz="1600" u="none" strike="noStrike" dirty="0" err="1">
                          <a:effectLst/>
                          <a:latin typeface="Tw Cen MT"/>
                        </a:rPr>
                        <a:t>Tidak</a:t>
                      </a:r>
                      <a:r>
                        <a:rPr lang="fi-FI" sz="1600" u="none" strike="noStrike" dirty="0">
                          <a:effectLst/>
                          <a:latin typeface="Tw Cen MT"/>
                        </a:rPr>
                        <a:t> </a:t>
                      </a:r>
                      <a:r>
                        <a:rPr lang="fi-FI" sz="1600" u="none" strike="noStrike" dirty="0" err="1">
                          <a:effectLst/>
                          <a:latin typeface="Tw Cen MT"/>
                        </a:rPr>
                        <a:t>Termakan</a:t>
                      </a:r>
                      <a:r>
                        <a:rPr lang="fi-FI" sz="1600" u="none" strike="noStrike" dirty="0">
                          <a:effectLst/>
                          <a:latin typeface="Tw Cen MT"/>
                        </a:rPr>
                        <a:t> </a:t>
                      </a:r>
                      <a:r>
                        <a:rPr lang="fi-FI" sz="1600" u="none" strike="noStrike" dirty="0" err="1">
                          <a:effectLst/>
                          <a:latin typeface="Tw Cen MT"/>
                        </a:rPr>
                        <a:t>Oleh</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a:rPr>
                        <a:t>≤ 20%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txBody>
                  <a:tcPr marL="0" marR="0" marT="0" marB="0" anchor="ctr"/>
                </a:tc>
                <a:tc>
                  <a:txBody>
                    <a:bodyPr/>
                    <a:lstStyle/>
                    <a:p>
                      <a:pPr lvl="0" algn="ctr">
                        <a:buNone/>
                      </a:pPr>
                      <a:r>
                        <a:rPr lang="en-US" sz="1400" u="none" strike="noStrike" dirty="0">
                          <a:effectLst/>
                          <a:latin typeface="Tw Cen MT"/>
                        </a:rPr>
                        <a:t>2.93%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4,73%</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90858">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en-US" sz="1600" u="none" strike="noStrike" dirty="0" err="1">
                          <a:effectLst/>
                          <a:latin typeface="Tw Cen MT"/>
                        </a:rPr>
                        <a:t>Tidak</a:t>
                      </a:r>
                      <a:r>
                        <a:rPr lang="en-US" sz="1600" u="none" strike="noStrike" dirty="0">
                          <a:effectLst/>
                          <a:latin typeface="Tw Cen MT"/>
                        </a:rPr>
                        <a:t> </a:t>
                      </a:r>
                      <a:r>
                        <a:rPr lang="en-US" sz="1600" u="none" strike="noStrike" dirty="0" err="1">
                          <a:effectLst/>
                          <a:latin typeface="Tw Cen MT"/>
                        </a:rPr>
                        <a:t>Adanya</a:t>
                      </a:r>
                      <a:r>
                        <a:rPr lang="en-US" sz="1600" u="none" strike="noStrike" dirty="0">
                          <a:effectLst/>
                          <a:latin typeface="Tw Cen MT"/>
                        </a:rPr>
                        <a:t> </a:t>
                      </a: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Kesalahan</a:t>
                      </a:r>
                      <a:r>
                        <a:rPr lang="en-US" sz="1600" u="none" strike="noStrike" dirty="0">
                          <a:effectLst/>
                          <a:latin typeface="Tw Cen MT"/>
                        </a:rPr>
                        <a:t> </a:t>
                      </a:r>
                      <a:r>
                        <a:rPr lang="en-US" sz="1600" u="none" strike="noStrike" dirty="0" err="1">
                          <a:effectLst/>
                          <a:latin typeface="Tw Cen MT"/>
                        </a:rPr>
                        <a:t>Pemberian</a:t>
                      </a:r>
                      <a:r>
                        <a:rPr lang="en-US" sz="1600" u="none" strike="noStrike" dirty="0">
                          <a:effectLst/>
                          <a:latin typeface="Tw Cen MT"/>
                        </a:rPr>
                        <a:t> Diet</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302749846"/>
              </p:ext>
            </p:extLst>
          </p:nvPr>
        </p:nvGraphicFramePr>
        <p:xfrm>
          <a:off x="386579" y="4166859"/>
          <a:ext cx="9088720" cy="1673735"/>
        </p:xfrm>
        <a:graphic>
          <a:graphicData uri="http://schemas.openxmlformats.org/drawingml/2006/table">
            <a:tbl>
              <a:tblPr firstRow="1" firstCol="1" bandRow="1">
                <a:tableStyleId>{21E4AEA4-8DFA-4A89-87EB-49C32662AFE0}</a:tableStyleId>
              </a:tblPr>
              <a:tblGrid>
                <a:gridCol w="337982">
                  <a:extLst>
                    <a:ext uri="{9D8B030D-6E8A-4147-A177-3AD203B41FA5}">
                      <a16:colId xmlns:a16="http://schemas.microsoft.com/office/drawing/2014/main" val="20000"/>
                    </a:ext>
                  </a:extLst>
                </a:gridCol>
                <a:gridCol w="2143488">
                  <a:extLst>
                    <a:ext uri="{9D8B030D-6E8A-4147-A177-3AD203B41FA5}">
                      <a16:colId xmlns:a16="http://schemas.microsoft.com/office/drawing/2014/main" val="20001"/>
                    </a:ext>
                  </a:extLst>
                </a:gridCol>
                <a:gridCol w="1387718">
                  <a:extLst>
                    <a:ext uri="{9D8B030D-6E8A-4147-A177-3AD203B41FA5}">
                      <a16:colId xmlns:a16="http://schemas.microsoft.com/office/drawing/2014/main" val="20002"/>
                    </a:ext>
                  </a:extLst>
                </a:gridCol>
                <a:gridCol w="869922">
                  <a:extLst>
                    <a:ext uri="{9D8B030D-6E8A-4147-A177-3AD203B41FA5}">
                      <a16:colId xmlns:a16="http://schemas.microsoft.com/office/drawing/2014/main" val="20003"/>
                    </a:ext>
                  </a:extLst>
                </a:gridCol>
                <a:gridCol w="869922">
                  <a:extLst>
                    <a:ext uri="{9D8B030D-6E8A-4147-A177-3AD203B41FA5}">
                      <a16:colId xmlns:a16="http://schemas.microsoft.com/office/drawing/2014/main" val="3764958070"/>
                    </a:ext>
                  </a:extLst>
                </a:gridCol>
                <a:gridCol w="869922">
                  <a:extLst>
                    <a:ext uri="{9D8B030D-6E8A-4147-A177-3AD203B41FA5}">
                      <a16:colId xmlns:a16="http://schemas.microsoft.com/office/drawing/2014/main" val="1470690352"/>
                    </a:ext>
                  </a:extLst>
                </a:gridCol>
                <a:gridCol w="869922">
                  <a:extLst>
                    <a:ext uri="{9D8B030D-6E8A-4147-A177-3AD203B41FA5}">
                      <a16:colId xmlns:a16="http://schemas.microsoft.com/office/drawing/2014/main" val="4169245016"/>
                    </a:ext>
                  </a:extLst>
                </a:gridCol>
                <a:gridCol w="869922">
                  <a:extLst>
                    <a:ext uri="{9D8B030D-6E8A-4147-A177-3AD203B41FA5}">
                      <a16:colId xmlns:a16="http://schemas.microsoft.com/office/drawing/2014/main" val="3516268412"/>
                    </a:ext>
                  </a:extLst>
                </a:gridCol>
                <a:gridCol w="869922">
                  <a:extLst>
                    <a:ext uri="{9D8B030D-6E8A-4147-A177-3AD203B41FA5}">
                      <a16:colId xmlns:a16="http://schemas.microsoft.com/office/drawing/2014/main" val="1394864425"/>
                    </a:ext>
                  </a:extLst>
                </a:gridCol>
              </a:tblGrid>
              <a:tr h="24886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6">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652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extLst>
                  <a:ext uri="{0D108BD9-81ED-4DB2-BD59-A6C34878D82A}">
                    <a16:rowId xmlns:a16="http://schemas.microsoft.com/office/drawing/2014/main" val="10001"/>
                  </a:ext>
                </a:extLst>
              </a:tr>
              <a:tr h="715292">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473053">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386580" y="3539218"/>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386580" y="150529"/>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Tree>
    <p:extLst>
      <p:ext uri="{BB962C8B-B14F-4D97-AF65-F5344CB8AC3E}">
        <p14:creationId xmlns:p14="http://schemas.microsoft.com/office/powerpoint/2010/main" val="98625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C95D06-521A-4F06-976C-D8B1B44F1336}"/>
              </a:ext>
            </a:extLst>
          </p:cNvPr>
          <p:cNvGraphicFramePr>
            <a:graphicFrameLocks noGrp="1"/>
          </p:cNvGraphicFramePr>
          <p:nvPr>
            <p:extLst>
              <p:ext uri="{D42A27DB-BD31-4B8C-83A1-F6EECF244321}">
                <p14:modId xmlns:p14="http://schemas.microsoft.com/office/powerpoint/2010/main" val="3463623646"/>
              </p:ext>
            </p:extLst>
          </p:nvPr>
        </p:nvGraphicFramePr>
        <p:xfrm>
          <a:off x="287475" y="610117"/>
          <a:ext cx="10170672" cy="2682240"/>
        </p:xfrm>
        <a:graphic>
          <a:graphicData uri="http://schemas.openxmlformats.org/drawingml/2006/table">
            <a:tbl>
              <a:tblPr firstRow="1" firstCol="1" bandRow="1">
                <a:tableStyleId>{93296810-A885-4BE3-A3E7-6D5BEEA58F35}</a:tableStyleId>
              </a:tblPr>
              <a:tblGrid>
                <a:gridCol w="403591">
                  <a:extLst>
                    <a:ext uri="{9D8B030D-6E8A-4147-A177-3AD203B41FA5}">
                      <a16:colId xmlns:a16="http://schemas.microsoft.com/office/drawing/2014/main" val="20000"/>
                    </a:ext>
                  </a:extLst>
                </a:gridCol>
                <a:gridCol w="3062517">
                  <a:extLst>
                    <a:ext uri="{9D8B030D-6E8A-4147-A177-3AD203B41FA5}">
                      <a16:colId xmlns:a16="http://schemas.microsoft.com/office/drawing/2014/main" val="20001"/>
                    </a:ext>
                  </a:extLst>
                </a:gridCol>
                <a:gridCol w="1204398">
                  <a:extLst>
                    <a:ext uri="{9D8B030D-6E8A-4147-A177-3AD203B41FA5}">
                      <a16:colId xmlns:a16="http://schemas.microsoft.com/office/drawing/2014/main" val="20002"/>
                    </a:ext>
                  </a:extLst>
                </a:gridCol>
                <a:gridCol w="785738">
                  <a:extLst>
                    <a:ext uri="{9D8B030D-6E8A-4147-A177-3AD203B41FA5}">
                      <a16:colId xmlns:a16="http://schemas.microsoft.com/office/drawing/2014/main" val="20003"/>
                    </a:ext>
                  </a:extLst>
                </a:gridCol>
                <a:gridCol w="785738">
                  <a:extLst>
                    <a:ext uri="{9D8B030D-6E8A-4147-A177-3AD203B41FA5}">
                      <a16:colId xmlns:a16="http://schemas.microsoft.com/office/drawing/2014/main" val="1489538269"/>
                    </a:ext>
                  </a:extLst>
                </a:gridCol>
                <a:gridCol w="785738">
                  <a:extLst>
                    <a:ext uri="{9D8B030D-6E8A-4147-A177-3AD203B41FA5}">
                      <a16:colId xmlns:a16="http://schemas.microsoft.com/office/drawing/2014/main" val="2448264707"/>
                    </a:ext>
                  </a:extLst>
                </a:gridCol>
                <a:gridCol w="785738">
                  <a:extLst>
                    <a:ext uri="{9D8B030D-6E8A-4147-A177-3AD203B41FA5}">
                      <a16:colId xmlns:a16="http://schemas.microsoft.com/office/drawing/2014/main" val="3406605727"/>
                    </a:ext>
                  </a:extLst>
                </a:gridCol>
                <a:gridCol w="785738">
                  <a:extLst>
                    <a:ext uri="{9D8B030D-6E8A-4147-A177-3AD203B41FA5}">
                      <a16:colId xmlns:a16="http://schemas.microsoft.com/office/drawing/2014/main" val="968624254"/>
                    </a:ext>
                  </a:extLst>
                </a:gridCol>
                <a:gridCol w="785738">
                  <a:extLst>
                    <a:ext uri="{9D8B030D-6E8A-4147-A177-3AD203B41FA5}">
                      <a16:colId xmlns:a16="http://schemas.microsoft.com/office/drawing/2014/main" val="3079498454"/>
                    </a:ext>
                  </a:extLst>
                </a:gridCol>
                <a:gridCol w="785738">
                  <a:extLst>
                    <a:ext uri="{9D8B030D-6E8A-4147-A177-3AD203B41FA5}">
                      <a16:colId xmlns:a16="http://schemas.microsoft.com/office/drawing/2014/main" val="556105626"/>
                    </a:ext>
                  </a:extLst>
                </a:gridCol>
              </a:tblGrid>
              <a:tr h="187556">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extLst>
                  <a:ext uri="{0D108BD9-81ED-4DB2-BD59-A6C34878D82A}">
                    <a16:rowId xmlns:a16="http://schemas.microsoft.com/office/drawing/2014/main" val="10001"/>
                  </a:ext>
                </a:extLst>
              </a:tr>
              <a:tr h="482286">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600" u="none" strike="noStrike" dirty="0" err="1">
                          <a:effectLst/>
                          <a:latin typeface="Tw Cen MT"/>
                        </a:rPr>
                        <a:t>Kelengkapan</a:t>
                      </a:r>
                      <a:r>
                        <a:rPr lang="en-US" sz="1600" u="none" strike="noStrike" dirty="0">
                          <a:effectLst/>
                          <a:latin typeface="Tw Cen MT"/>
                        </a:rPr>
                        <a:t> </a:t>
                      </a:r>
                      <a:r>
                        <a:rPr lang="en-US" sz="1600" u="none" strike="noStrike" dirty="0" err="1">
                          <a:effectLst/>
                          <a:latin typeface="Tw Cen MT"/>
                        </a:rPr>
                        <a:t>Pengisian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24 Jam Setelah </a:t>
                      </a:r>
                      <a:r>
                        <a:rPr lang="en-US" sz="1600" u="none" strike="noStrike" dirty="0" err="1">
                          <a:effectLst/>
                          <a:latin typeface="Tw Cen MT"/>
                        </a:rPr>
                        <a:t>Selesai</a:t>
                      </a:r>
                      <a:r>
                        <a:rPr lang="en-US" sz="1600" u="none" strike="noStrike" dirty="0">
                          <a:effectLst/>
                          <a:latin typeface="Tw Cen MT"/>
                        </a:rPr>
                        <a:t> </a:t>
                      </a:r>
                      <a:r>
                        <a:rPr lang="en-US" sz="1600" u="none" strike="noStrike" dirty="0" err="1">
                          <a:effectLst/>
                          <a:latin typeface="Tw Cen MT"/>
                        </a:rPr>
                        <a:t>Pelayanan</a:t>
                      </a:r>
                      <a:endParaRPr lang="en-US" sz="16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482286">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err="1">
                          <a:effectLst/>
                          <a:latin typeface="Tw Cen MT" panose="020B0602020104020603" pitchFamily="34" charset="0"/>
                        </a:rPr>
                        <a:t>Kelengkapan</a:t>
                      </a:r>
                      <a:r>
                        <a:rPr lang="en-US" sz="1600" u="none" strike="noStrike" dirty="0">
                          <a:effectLst/>
                          <a:latin typeface="Tw Cen MT" panose="020B0602020104020603" pitchFamily="34" charset="0"/>
                        </a:rPr>
                        <a:t> Informed </a:t>
                      </a:r>
                      <a:r>
                        <a:rPr lang="en-US" sz="1600" u="none" strike="noStrike" dirty="0" err="1">
                          <a:effectLst/>
                          <a:latin typeface="Tw Cen MT" panose="020B0602020104020603" pitchFamily="34" charset="0"/>
                        </a:rPr>
                        <a:t>Concent</a:t>
                      </a:r>
                      <a:r>
                        <a:rPr lang="en-US" sz="1600" u="none" strike="noStrike" dirty="0">
                          <a:effectLst/>
                          <a:latin typeface="Tw Cen MT" panose="020B0602020104020603" pitchFamily="34" charset="0"/>
                        </a:rPr>
                        <a:t> Setelah </a:t>
                      </a:r>
                      <a:r>
                        <a:rPr lang="en-US" sz="1600" u="none" strike="noStrike" dirty="0" err="1">
                          <a:effectLst/>
                          <a:latin typeface="Tw Cen MT" panose="020B0602020104020603" pitchFamily="34" charset="0"/>
                        </a:rPr>
                        <a:t>Mendapatkan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Informasi</a:t>
                      </a:r>
                      <a:r>
                        <a:rPr lang="en-US" sz="1600" u="none" strike="noStrike" dirty="0">
                          <a:effectLst/>
                          <a:latin typeface="Tw Cen MT" panose="020B0602020104020603" pitchFamily="34" charset="0"/>
                        </a:rPr>
                        <a:t> Yang </a:t>
                      </a:r>
                      <a:r>
                        <a:rPr lang="en-US" sz="1600" u="none" strike="noStrike" dirty="0" err="1">
                          <a:effectLst/>
                          <a:latin typeface="Tw Cen MT" panose="020B0602020104020603" pitchFamily="34" charset="0"/>
                        </a:rPr>
                        <a:t>Jelas</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82286">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dirty="0" err="1">
                          <a:effectLst/>
                          <a:latin typeface="Tw Cen MT"/>
                        </a:rPr>
                        <a:t>Penyediaan</a:t>
                      </a:r>
                      <a:r>
                        <a:rPr lang="en-US" sz="1600" u="none" strike="noStrike" dirty="0">
                          <a:effectLst/>
                          <a:latin typeface="Tw Cen MT"/>
                        </a:rPr>
                        <a:t> </a:t>
                      </a:r>
                      <a:r>
                        <a:rPr lang="en-US" sz="1600" u="none" strike="noStrike" dirty="0" err="1">
                          <a:effectLst/>
                          <a:latin typeface="Tw Cen MT"/>
                        </a:rPr>
                        <a:t>Dokumen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a:t>
                      </a:r>
                      <a:r>
                        <a:rPr lang="en-US" sz="1600" u="none" strike="noStrike" dirty="0" err="1">
                          <a:effectLst/>
                          <a:latin typeface="Tw Cen MT"/>
                        </a:rPr>
                        <a:t>Pelayanan</a:t>
                      </a:r>
                      <a:r>
                        <a:rPr lang="en-US" sz="1600" u="none" strike="noStrike" dirty="0">
                          <a:effectLst/>
                          <a:latin typeface="Tw Cen MT"/>
                        </a:rPr>
                        <a:t> Rawat Jalan</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10 </a:t>
                      </a:r>
                      <a:r>
                        <a:rPr lang="en-US" sz="1600" u="none" strike="noStrike" dirty="0" err="1">
                          <a:effectLst/>
                          <a:latin typeface="Tw Cen MT"/>
                        </a:rPr>
                        <a:t>menit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extLst>
                  <a:ext uri="{0D108BD9-81ED-4DB2-BD59-A6C34878D82A}">
                    <a16:rowId xmlns:a16="http://schemas.microsoft.com/office/drawing/2014/main" val="10004"/>
                  </a:ext>
                </a:extLst>
              </a:tr>
              <a:tr h="482286">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err="1">
                          <a:effectLst/>
                          <a:latin typeface="Tw Cen MT"/>
                        </a:rPr>
                        <a:t>Penyediaan</a:t>
                      </a:r>
                      <a:r>
                        <a:rPr lang="en-US" sz="1600" u="none" strike="noStrike" dirty="0">
                          <a:effectLst/>
                          <a:latin typeface="Tw Cen MT"/>
                        </a:rPr>
                        <a:t> </a:t>
                      </a:r>
                      <a:r>
                        <a:rPr lang="en-US" sz="1600" u="none" strike="noStrike" err="1">
                          <a:effectLst/>
                          <a:latin typeface="Tw Cen MT"/>
                        </a:rPr>
                        <a:t>Dokumen</a:t>
                      </a:r>
                      <a:r>
                        <a:rPr lang="en-US" sz="1600" u="none" strike="noStrike" dirty="0">
                          <a:effectLst/>
                          <a:latin typeface="Tw Cen MT"/>
                        </a:rPr>
                        <a:t> </a:t>
                      </a:r>
                      <a:r>
                        <a:rPr lang="en-US" sz="1600" u="none" strike="noStrike" err="1">
                          <a:effectLst/>
                          <a:latin typeface="Tw Cen MT"/>
                        </a:rPr>
                        <a:t>Rekam</a:t>
                      </a:r>
                      <a:r>
                        <a:rPr lang="en-US" sz="1600" u="none" strike="noStrike" dirty="0">
                          <a:effectLst/>
                          <a:latin typeface="Tw Cen MT"/>
                        </a:rPr>
                        <a:t> Medik </a:t>
                      </a:r>
                      <a:r>
                        <a:rPr lang="en-US" sz="1600" u="none" strike="noStrike" err="1">
                          <a:effectLst/>
                          <a:latin typeface="Tw Cen MT"/>
                        </a:rPr>
                        <a:t>Pelayanan</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15 </a:t>
                      </a:r>
                      <a:r>
                        <a:rPr lang="en-US" sz="1600" u="none" strike="noStrike" dirty="0" err="1">
                          <a:effectLst/>
                          <a:latin typeface="Tw Cen MT"/>
                        </a:rPr>
                        <a:t>menit</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EAEE364-339E-4C3B-AAC3-D7BECD0B54C7}"/>
              </a:ext>
            </a:extLst>
          </p:cNvPr>
          <p:cNvGraphicFramePr>
            <a:graphicFrameLocks noGrp="1"/>
          </p:cNvGraphicFramePr>
          <p:nvPr>
            <p:extLst>
              <p:ext uri="{D42A27DB-BD31-4B8C-83A1-F6EECF244321}">
                <p14:modId xmlns:p14="http://schemas.microsoft.com/office/powerpoint/2010/main" val="3271336548"/>
              </p:ext>
            </p:extLst>
          </p:nvPr>
        </p:nvGraphicFramePr>
        <p:xfrm>
          <a:off x="287474" y="4129687"/>
          <a:ext cx="8869772" cy="2272936"/>
        </p:xfrm>
        <a:graphic>
          <a:graphicData uri="http://schemas.openxmlformats.org/drawingml/2006/table">
            <a:tbl>
              <a:tblPr firstRow="1" firstCol="1" bandRow="1">
                <a:tableStyleId>{93296810-A885-4BE3-A3E7-6D5BEEA58F35}</a:tableStyleId>
              </a:tblPr>
              <a:tblGrid>
                <a:gridCol w="300297">
                  <a:extLst>
                    <a:ext uri="{9D8B030D-6E8A-4147-A177-3AD203B41FA5}">
                      <a16:colId xmlns:a16="http://schemas.microsoft.com/office/drawing/2014/main" val="20000"/>
                    </a:ext>
                  </a:extLst>
                </a:gridCol>
                <a:gridCol w="1663734">
                  <a:extLst>
                    <a:ext uri="{9D8B030D-6E8A-4147-A177-3AD203B41FA5}">
                      <a16:colId xmlns:a16="http://schemas.microsoft.com/office/drawing/2014/main" val="20001"/>
                    </a:ext>
                  </a:extLst>
                </a:gridCol>
                <a:gridCol w="1619117">
                  <a:extLst>
                    <a:ext uri="{9D8B030D-6E8A-4147-A177-3AD203B41FA5}">
                      <a16:colId xmlns:a16="http://schemas.microsoft.com/office/drawing/2014/main" val="20002"/>
                    </a:ext>
                  </a:extLst>
                </a:gridCol>
                <a:gridCol w="755232">
                  <a:extLst>
                    <a:ext uri="{9D8B030D-6E8A-4147-A177-3AD203B41FA5}">
                      <a16:colId xmlns:a16="http://schemas.microsoft.com/office/drawing/2014/main" val="20003"/>
                    </a:ext>
                  </a:extLst>
                </a:gridCol>
                <a:gridCol w="755232">
                  <a:extLst>
                    <a:ext uri="{9D8B030D-6E8A-4147-A177-3AD203B41FA5}">
                      <a16:colId xmlns:a16="http://schemas.microsoft.com/office/drawing/2014/main" val="116163288"/>
                    </a:ext>
                  </a:extLst>
                </a:gridCol>
                <a:gridCol w="755232">
                  <a:extLst>
                    <a:ext uri="{9D8B030D-6E8A-4147-A177-3AD203B41FA5}">
                      <a16:colId xmlns:a16="http://schemas.microsoft.com/office/drawing/2014/main" val="3947240514"/>
                    </a:ext>
                  </a:extLst>
                </a:gridCol>
                <a:gridCol w="755232">
                  <a:extLst>
                    <a:ext uri="{9D8B030D-6E8A-4147-A177-3AD203B41FA5}">
                      <a16:colId xmlns:a16="http://schemas.microsoft.com/office/drawing/2014/main" val="970290488"/>
                    </a:ext>
                  </a:extLst>
                </a:gridCol>
                <a:gridCol w="755232">
                  <a:extLst>
                    <a:ext uri="{9D8B030D-6E8A-4147-A177-3AD203B41FA5}">
                      <a16:colId xmlns:a16="http://schemas.microsoft.com/office/drawing/2014/main" val="497391758"/>
                    </a:ext>
                  </a:extLst>
                </a:gridCol>
                <a:gridCol w="755232">
                  <a:extLst>
                    <a:ext uri="{9D8B030D-6E8A-4147-A177-3AD203B41FA5}">
                      <a16:colId xmlns:a16="http://schemas.microsoft.com/office/drawing/2014/main" val="2228793104"/>
                    </a:ext>
                  </a:extLst>
                </a:gridCol>
                <a:gridCol w="755232">
                  <a:extLst>
                    <a:ext uri="{9D8B030D-6E8A-4147-A177-3AD203B41FA5}">
                      <a16:colId xmlns:a16="http://schemas.microsoft.com/office/drawing/2014/main" val="1547444145"/>
                    </a:ext>
                  </a:extLst>
                </a:gridCol>
              </a:tblGrid>
              <a:tr h="16328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6328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326571">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err="1">
                          <a:effectLst/>
                          <a:latin typeface="Tw Cen MT"/>
                        </a:rPr>
                        <a:t>mutu</a:t>
                      </a:r>
                      <a:r>
                        <a:rPr lang="en-US" sz="1400" u="none" strike="noStrike" dirty="0">
                          <a:effectLst/>
                          <a:latin typeface="Tw Cen MT"/>
                        </a:rPr>
                        <a:t> </a:t>
                      </a:r>
                      <a:r>
                        <a:rPr lang="en-US" sz="1400" u="none" strike="noStrike" err="1">
                          <a:effectLst/>
                          <a:latin typeface="Tw Cen MT"/>
                        </a:rPr>
                        <a:t>limbah</a:t>
                      </a:r>
                      <a:r>
                        <a:rPr lang="en-US" sz="1400" u="none" strike="noStrike" dirty="0">
                          <a:effectLst/>
                          <a:latin typeface="Tw Cen MT"/>
                        </a:rPr>
                        <a:t> </a:t>
                      </a:r>
                      <a:r>
                        <a:rPr lang="en-US" sz="1400" u="none" strike="noStrike" err="1">
                          <a:effectLst/>
                          <a:latin typeface="Tw Cen MT"/>
                        </a:rPr>
                        <a:t>cair</a:t>
                      </a:r>
                      <a:endParaRPr lang="en-US" sz="1400" b="0" i="0" u="none" strike="noStrike" err="1">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326571">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326571">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4"/>
                  </a:ext>
                </a:extLst>
              </a:tr>
              <a:tr h="174171">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r h="653143">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6"/>
                  </a:ext>
                </a:extLst>
              </a:tr>
            </a:tbl>
          </a:graphicData>
        </a:graphic>
      </p:graphicFrame>
      <p:sp>
        <p:nvSpPr>
          <p:cNvPr id="8" name="Rectangle: Diagonal Corners Rounded 7">
            <a:extLst>
              <a:ext uri="{FF2B5EF4-FFF2-40B4-BE49-F238E27FC236}">
                <a16:creationId xmlns:a16="http://schemas.microsoft.com/office/drawing/2014/main" id="{8F350D81-2830-41AD-8056-B16826D82BD7}"/>
              </a:ext>
            </a:extLst>
          </p:cNvPr>
          <p:cNvSpPr/>
          <p:nvPr/>
        </p:nvSpPr>
        <p:spPr>
          <a:xfrm>
            <a:off x="287474" y="184427"/>
            <a:ext cx="1658726" cy="29950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id="{61A251D2-249F-4831-B9DF-C87BB5C327FF}"/>
              </a:ext>
            </a:extLst>
          </p:cNvPr>
          <p:cNvSpPr/>
          <p:nvPr/>
        </p:nvSpPr>
        <p:spPr>
          <a:xfrm>
            <a:off x="287476" y="3688695"/>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pic>
        <p:nvPicPr>
          <p:cNvPr id="11" name="Picture 10">
            <a:extLst>
              <a:ext uri="{FF2B5EF4-FFF2-40B4-BE49-F238E27FC236}">
                <a16:creationId xmlns:a16="http://schemas.microsoft.com/office/drawing/2014/main" id="{18E58FB9-47BD-4D24-9E5F-1AC15E518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6184959"/>
            <a:ext cx="911781" cy="618259"/>
          </a:xfrm>
          <a:prstGeom prst="rect">
            <a:avLst/>
          </a:prstGeom>
        </p:spPr>
      </p:pic>
      <p:sp>
        <p:nvSpPr>
          <p:cNvPr id="12" name="TextBox 11">
            <a:extLst>
              <a:ext uri="{FF2B5EF4-FFF2-40B4-BE49-F238E27FC236}">
                <a16:creationId xmlns:a16="http://schemas.microsoft.com/office/drawing/2014/main"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E4C342D2-E874-46CE-B3F4-081C337E638E}"/>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spTree>
    <p:extLst>
      <p:ext uri="{BB962C8B-B14F-4D97-AF65-F5344CB8AC3E}">
        <p14:creationId xmlns:p14="http://schemas.microsoft.com/office/powerpoint/2010/main" val="3858784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4294109797"/>
              </p:ext>
            </p:extLst>
          </p:nvPr>
        </p:nvGraphicFramePr>
        <p:xfrm>
          <a:off x="322392" y="526976"/>
          <a:ext cx="9391454" cy="5635319"/>
        </p:xfrm>
        <a:graphic>
          <a:graphicData uri="http://schemas.openxmlformats.org/drawingml/2006/table">
            <a:tbl>
              <a:tblPr firstRow="1" firstCol="1" bandRow="1">
                <a:tableStyleId>{21E4AEA4-8DFA-4A89-87EB-49C32662AFE0}</a:tableStyleId>
              </a:tblPr>
              <a:tblGrid>
                <a:gridCol w="345457">
                  <a:extLst>
                    <a:ext uri="{9D8B030D-6E8A-4147-A177-3AD203B41FA5}">
                      <a16:colId xmlns:a16="http://schemas.microsoft.com/office/drawing/2014/main" val="20000"/>
                    </a:ext>
                  </a:extLst>
                </a:gridCol>
                <a:gridCol w="2140516">
                  <a:extLst>
                    <a:ext uri="{9D8B030D-6E8A-4147-A177-3AD203B41FA5}">
                      <a16:colId xmlns:a16="http://schemas.microsoft.com/office/drawing/2014/main" val="20001"/>
                    </a:ext>
                  </a:extLst>
                </a:gridCol>
                <a:gridCol w="1058152">
                  <a:extLst>
                    <a:ext uri="{9D8B030D-6E8A-4147-A177-3AD203B41FA5}">
                      <a16:colId xmlns:a16="http://schemas.microsoft.com/office/drawing/2014/main" val="20002"/>
                    </a:ext>
                  </a:extLst>
                </a:gridCol>
                <a:gridCol w="875381">
                  <a:extLst>
                    <a:ext uri="{9D8B030D-6E8A-4147-A177-3AD203B41FA5}">
                      <a16:colId xmlns:a16="http://schemas.microsoft.com/office/drawing/2014/main" val="20003"/>
                    </a:ext>
                  </a:extLst>
                </a:gridCol>
                <a:gridCol w="828658">
                  <a:extLst>
                    <a:ext uri="{9D8B030D-6E8A-4147-A177-3AD203B41FA5}">
                      <a16:colId xmlns:a16="http://schemas.microsoft.com/office/drawing/2014/main" val="3954604249"/>
                    </a:ext>
                  </a:extLst>
                </a:gridCol>
                <a:gridCol w="828658">
                  <a:extLst>
                    <a:ext uri="{9D8B030D-6E8A-4147-A177-3AD203B41FA5}">
                      <a16:colId xmlns:a16="http://schemas.microsoft.com/office/drawing/2014/main" val="2380755432"/>
                    </a:ext>
                  </a:extLst>
                </a:gridCol>
                <a:gridCol w="828658">
                  <a:extLst>
                    <a:ext uri="{9D8B030D-6E8A-4147-A177-3AD203B41FA5}">
                      <a16:colId xmlns:a16="http://schemas.microsoft.com/office/drawing/2014/main" val="3135097391"/>
                    </a:ext>
                  </a:extLst>
                </a:gridCol>
                <a:gridCol w="828658">
                  <a:extLst>
                    <a:ext uri="{9D8B030D-6E8A-4147-A177-3AD203B41FA5}">
                      <a16:colId xmlns:a16="http://schemas.microsoft.com/office/drawing/2014/main" val="156321021"/>
                    </a:ext>
                  </a:extLst>
                </a:gridCol>
                <a:gridCol w="828658">
                  <a:extLst>
                    <a:ext uri="{9D8B030D-6E8A-4147-A177-3AD203B41FA5}">
                      <a16:colId xmlns:a16="http://schemas.microsoft.com/office/drawing/2014/main" val="3632747425"/>
                    </a:ext>
                  </a:extLst>
                </a:gridCol>
                <a:gridCol w="828658">
                  <a:extLst>
                    <a:ext uri="{9D8B030D-6E8A-4147-A177-3AD203B41FA5}">
                      <a16:colId xmlns:a16="http://schemas.microsoft.com/office/drawing/2014/main" val="421409069"/>
                    </a:ext>
                  </a:extLst>
                </a:gridCol>
              </a:tblGrid>
              <a:tr h="209729">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effectLst/>
                          <a:latin typeface="Tw Cen M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i="0" u="none" strike="noStrike" dirty="0">
                          <a:effectLst/>
                          <a:latin typeface="Tw Cen M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i="0" u="none" strike="noStrike" dirty="0">
                          <a:effectLst/>
                          <a:latin typeface="Tw Cen MT"/>
                        </a:rPr>
                        <a:t>MAR</a:t>
                      </a:r>
                    </a:p>
                  </a:txBody>
                  <a:tcPr marL="0" marR="0" marT="0" marB="0" anchor="ctr"/>
                </a:tc>
                <a:tc>
                  <a:txBody>
                    <a:bodyPr/>
                    <a:lstStyle/>
                    <a:p>
                      <a:pPr lvl="0" algn="ctr">
                        <a:buNone/>
                      </a:pPr>
                      <a:r>
                        <a:rPr lang="en-US" sz="1400" b="1" i="0" u="none" strike="noStrike" dirty="0">
                          <a:effectLst/>
                          <a:latin typeface="Tw Cen MT"/>
                        </a:rPr>
                        <a:t>APR</a:t>
                      </a:r>
                    </a:p>
                  </a:txBody>
                  <a:tcPr marL="0" marR="0" marT="0" marB="0" anchor="ctr"/>
                </a:tc>
                <a:tc>
                  <a:txBody>
                    <a:bodyPr/>
                    <a:lstStyle/>
                    <a:p>
                      <a:pPr lvl="0" algn="ctr">
                        <a:buNone/>
                      </a:pPr>
                      <a:r>
                        <a:rPr lang="en-US" sz="1400" b="1" i="0" u="none" strike="noStrike" dirty="0">
                          <a:effectLst/>
                          <a:latin typeface="Tw Cen MT"/>
                        </a:rPr>
                        <a:t>MEI</a:t>
                      </a:r>
                    </a:p>
                  </a:txBody>
                  <a:tcPr marL="0" marR="0" marT="0" marB="0" anchor="ctr"/>
                </a:tc>
                <a:tc>
                  <a:txBody>
                    <a:bodyPr/>
                    <a:lstStyle/>
                    <a:p>
                      <a:pPr lvl="0" algn="ctr">
                        <a:buNone/>
                      </a:pPr>
                      <a:r>
                        <a:rPr lang="en-US" sz="1400" b="1" i="0" u="none" strike="noStrike" dirty="0">
                          <a:effectLst/>
                          <a:latin typeface="Tw Cen MT"/>
                        </a:rPr>
                        <a:t>JUNI</a:t>
                      </a:r>
                    </a:p>
                  </a:txBody>
                  <a:tcPr marL="0" marR="0" marT="0" marB="0" anchor="ctr"/>
                </a:tc>
                <a:tc>
                  <a:txBody>
                    <a:bodyPr/>
                    <a:lstStyle/>
                    <a:p>
                      <a:pPr lvl="0" algn="ctr">
                        <a:buNone/>
                      </a:pPr>
                      <a:r>
                        <a:rPr lang="en-US" sz="1400" b="1" i="0" u="none" strike="noStrike" dirty="0">
                          <a:effectLst/>
                          <a:latin typeface="Tw Cen MT"/>
                        </a:rPr>
                        <a:t>JULI</a:t>
                      </a:r>
                    </a:p>
                  </a:txBody>
                  <a:tcPr marL="0" marR="0" marT="0" marB="0" anchor="ctr"/>
                </a:tc>
                <a:extLst>
                  <a:ext uri="{0D108BD9-81ED-4DB2-BD59-A6C34878D82A}">
                    <a16:rowId xmlns:a16="http://schemas.microsoft.com/office/drawing/2014/main" val="10001"/>
                  </a:ext>
                </a:extLst>
              </a:tr>
              <a:tr h="572891">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24657">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72891">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r h="52465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5"/>
                  </a:ext>
                </a:extLst>
              </a:tr>
              <a:tr h="699544">
                <a:tc>
                  <a:txBody>
                    <a:bodyPr/>
                    <a:lstStyle/>
                    <a:p>
                      <a:pPr algn="ctr" fontAlgn="t"/>
                      <a:r>
                        <a:rPr lang="en-US" sz="1400" u="none" strike="noStrike" dirty="0">
                          <a:effectLst/>
                          <a:latin typeface="Tw Cen MT"/>
                        </a:rPr>
                        <a:t>5.</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60 %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extLst>
                  <a:ext uri="{0D108BD9-81ED-4DB2-BD59-A6C34878D82A}">
                    <a16:rowId xmlns:a16="http://schemas.microsoft.com/office/drawing/2014/main" val="10006"/>
                  </a:ext>
                </a:extLst>
              </a:tr>
              <a:tr h="162311">
                <a:tc>
                  <a:txBody>
                    <a:body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194,51 %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292,03 %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80,50%</a:t>
                      </a:r>
                    </a:p>
                  </a:txBody>
                  <a:tcPr marL="0" marR="0" marT="0" marB="0" anchor="ctr"/>
                </a:tc>
                <a:tc>
                  <a:txBody>
                    <a:bodyPr/>
                    <a:lstStyle/>
                    <a:p>
                      <a:pPr lvl="0" algn="ctr">
                        <a:buNone/>
                      </a:pPr>
                      <a:r>
                        <a:rPr lang="en-US" sz="1400" u="none" strike="noStrike" dirty="0">
                          <a:effectLst/>
                          <a:latin typeface="Tw Cen MT"/>
                        </a:rPr>
                        <a:t>181,78%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202,44%</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211,11%</a:t>
                      </a:r>
                    </a:p>
                  </a:txBody>
                  <a:tcPr marL="0" marR="0" marT="0" marB="0" anchor="ctr"/>
                </a:tc>
                <a:extLst>
                  <a:ext uri="{0D108BD9-81ED-4DB2-BD59-A6C34878D82A}">
                    <a16:rowId xmlns:a16="http://schemas.microsoft.com/office/drawing/2014/main" val="10007"/>
                  </a:ext>
                </a:extLst>
              </a:tr>
              <a:tr h="572891">
                <a:tc>
                  <a:txBody>
                    <a:body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8"/>
                  </a:ext>
                </a:extLst>
              </a:tr>
              <a:tr h="763854">
                <a:tc>
                  <a:txBody>
                    <a:bodyPr/>
                    <a:lstStyle/>
                    <a:p>
                      <a:pPr algn="ctr" fontAlgn="t"/>
                      <a:r>
                        <a:rPr lang="en-US" sz="1400" u="none" strike="noStrike" dirty="0">
                          <a:effectLst/>
                          <a:latin typeface="Tw Cen MT"/>
                        </a:rPr>
                        <a:t>8.</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9"/>
                  </a:ext>
                </a:extLst>
              </a:tr>
              <a:tr h="763854">
                <a:tc>
                  <a:txBody>
                    <a:bodyPr/>
                    <a:lstStyle/>
                    <a:p>
                      <a:pPr algn="ctr" fontAlgn="t"/>
                      <a:r>
                        <a:rPr lang="en-US" sz="1400" u="none" strike="noStrike" dirty="0">
                          <a:effectLst/>
                          <a:latin typeface="Tw Cen MT"/>
                        </a:rPr>
                        <a:t>9.</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1077765" y="7213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spTree>
    <p:extLst>
      <p:ext uri="{BB962C8B-B14F-4D97-AF65-F5344CB8AC3E}">
        <p14:creationId xmlns:p14="http://schemas.microsoft.com/office/powerpoint/2010/main" val="4171758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BEC19D-09C0-4A51-8081-134F4EF0F6B5}"/>
              </a:ext>
            </a:extLst>
          </p:cNvPr>
          <p:cNvGraphicFramePr>
            <a:graphicFrameLocks noGrp="1"/>
          </p:cNvGraphicFramePr>
          <p:nvPr>
            <p:extLst>
              <p:ext uri="{D42A27DB-BD31-4B8C-83A1-F6EECF244321}">
                <p14:modId xmlns:p14="http://schemas.microsoft.com/office/powerpoint/2010/main" val="4148069948"/>
              </p:ext>
            </p:extLst>
          </p:nvPr>
        </p:nvGraphicFramePr>
        <p:xfrm>
          <a:off x="182654" y="495460"/>
          <a:ext cx="9266145" cy="2743200"/>
        </p:xfrm>
        <a:graphic>
          <a:graphicData uri="http://schemas.openxmlformats.org/drawingml/2006/table">
            <a:tbl>
              <a:tblPr firstRow="1" firstCol="1" bandRow="1">
                <a:tableStyleId>{93296810-A885-4BE3-A3E7-6D5BEEA58F35}</a:tableStyleId>
              </a:tblPr>
              <a:tblGrid>
                <a:gridCol w="373725">
                  <a:extLst>
                    <a:ext uri="{9D8B030D-6E8A-4147-A177-3AD203B41FA5}">
                      <a16:colId xmlns:a16="http://schemas.microsoft.com/office/drawing/2014/main" val="20000"/>
                    </a:ext>
                  </a:extLst>
                </a:gridCol>
                <a:gridCol w="3037355">
                  <a:extLst>
                    <a:ext uri="{9D8B030D-6E8A-4147-A177-3AD203B41FA5}">
                      <a16:colId xmlns:a16="http://schemas.microsoft.com/office/drawing/2014/main" val="20001"/>
                    </a:ext>
                  </a:extLst>
                </a:gridCol>
                <a:gridCol w="1144093">
                  <a:extLst>
                    <a:ext uri="{9D8B030D-6E8A-4147-A177-3AD203B41FA5}">
                      <a16:colId xmlns:a16="http://schemas.microsoft.com/office/drawing/2014/main" val="20002"/>
                    </a:ext>
                  </a:extLst>
                </a:gridCol>
                <a:gridCol w="672996">
                  <a:extLst>
                    <a:ext uri="{9D8B030D-6E8A-4147-A177-3AD203B41FA5}">
                      <a16:colId xmlns:a16="http://schemas.microsoft.com/office/drawing/2014/main" val="20003"/>
                    </a:ext>
                  </a:extLst>
                </a:gridCol>
                <a:gridCol w="672996">
                  <a:extLst>
                    <a:ext uri="{9D8B030D-6E8A-4147-A177-3AD203B41FA5}">
                      <a16:colId xmlns:a16="http://schemas.microsoft.com/office/drawing/2014/main" val="2984994318"/>
                    </a:ext>
                  </a:extLst>
                </a:gridCol>
                <a:gridCol w="672996">
                  <a:extLst>
                    <a:ext uri="{9D8B030D-6E8A-4147-A177-3AD203B41FA5}">
                      <a16:colId xmlns:a16="http://schemas.microsoft.com/office/drawing/2014/main" val="3109412713"/>
                    </a:ext>
                  </a:extLst>
                </a:gridCol>
                <a:gridCol w="672996">
                  <a:extLst>
                    <a:ext uri="{9D8B030D-6E8A-4147-A177-3AD203B41FA5}">
                      <a16:colId xmlns:a16="http://schemas.microsoft.com/office/drawing/2014/main" val="936895431"/>
                    </a:ext>
                  </a:extLst>
                </a:gridCol>
                <a:gridCol w="672996">
                  <a:extLst>
                    <a:ext uri="{9D8B030D-6E8A-4147-A177-3AD203B41FA5}">
                      <a16:colId xmlns:a16="http://schemas.microsoft.com/office/drawing/2014/main" val="996892229"/>
                    </a:ext>
                  </a:extLst>
                </a:gridCol>
                <a:gridCol w="672996">
                  <a:extLst>
                    <a:ext uri="{9D8B030D-6E8A-4147-A177-3AD203B41FA5}">
                      <a16:colId xmlns:a16="http://schemas.microsoft.com/office/drawing/2014/main" val="1965546348"/>
                    </a:ext>
                  </a:extLst>
                </a:gridCol>
                <a:gridCol w="672996">
                  <a:extLst>
                    <a:ext uri="{9D8B030D-6E8A-4147-A177-3AD203B41FA5}">
                      <a16:colId xmlns:a16="http://schemas.microsoft.com/office/drawing/2014/main" val="324890461"/>
                    </a:ext>
                  </a:extLst>
                </a:gridCol>
              </a:tblGrid>
              <a:tr h="238125">
                <a:tc rowSpan="2" gridSpan="2">
                  <a:txBody>
                    <a:bodyPr/>
                    <a:lstStyle/>
                    <a:p>
                      <a:pPr algn="ctr" fontAlgn="ctr"/>
                      <a:r>
                        <a:rPr lang="en-US" sz="1800" u="none" strike="noStrike" dirty="0">
                          <a:effectLst/>
                          <a:latin typeface="Tw Cen MT" panose="020B0602020104020603" pitchFamily="34" charset="0"/>
                        </a:rPr>
                        <a:t>INDIKATOR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800" u="none" strike="noStrike" dirty="0">
                          <a:effectLst/>
                          <a:latin typeface="Tw Cen MT" panose="020B0602020104020603" pitchFamily="34" charset="0"/>
                        </a:rPr>
                        <a:t>STANDAR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800" u="none" strike="noStrike" dirty="0">
                          <a:effectLst/>
                          <a:latin typeface="Tw Cen MT" panose="020B0602020104020603" pitchFamily="34" charset="0"/>
                        </a:rPr>
                        <a:t>BULAN</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1945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effectLst/>
                          <a:latin typeface="Tw Cen MT" panose="020B0602020104020603" pitchFamily="34" charset="0"/>
                        </a:rPr>
                        <a:t>JAN</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800" b="1" u="none" strike="noStrike" dirty="0">
                          <a:effectLst/>
                          <a:latin typeface="Tw Cen MT" panose="020B0602020104020603" pitchFamily="34" charset="0"/>
                        </a:rPr>
                        <a:t>FEB</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lvl="0" algn="ctr">
                        <a:buNone/>
                      </a:pPr>
                      <a:r>
                        <a:rPr lang="en-US" sz="1800" b="1" u="none" strike="noStrike" dirty="0">
                          <a:effectLst/>
                          <a:latin typeface="Tw Cen MT" panose="020B0602020104020603" pitchFamily="34" charset="0"/>
                        </a:rPr>
                        <a:t>MAR</a:t>
                      </a:r>
                    </a:p>
                  </a:txBody>
                  <a:tcPr marL="0" marR="0" marT="0" marB="0" anchor="ctr"/>
                </a:tc>
                <a:tc>
                  <a:txBody>
                    <a:bodyPr/>
                    <a:lstStyle/>
                    <a:p>
                      <a:pPr lvl="0" algn="ctr">
                        <a:buNone/>
                      </a:pPr>
                      <a:r>
                        <a:rPr lang="en-US" sz="1800" b="1" u="none" strike="noStrike" dirty="0">
                          <a:effectLst/>
                          <a:latin typeface="Tw Cen MT" panose="020B0602020104020603" pitchFamily="34" charset="0"/>
                        </a:rPr>
                        <a:t>APR</a:t>
                      </a:r>
                    </a:p>
                  </a:txBody>
                  <a:tcPr marL="0" marR="0" marT="0" marB="0" anchor="ctr"/>
                </a:tc>
                <a:tc>
                  <a:txBody>
                    <a:bodyPr/>
                    <a:lstStyle/>
                    <a:p>
                      <a:pPr lvl="0" algn="ctr">
                        <a:buNone/>
                      </a:pPr>
                      <a:r>
                        <a:rPr lang="en-US" sz="1800" b="1" u="none" strike="noStrike" dirty="0">
                          <a:effectLst/>
                          <a:latin typeface="Tw Cen MT" panose="020B0602020104020603" pitchFamily="34" charset="0"/>
                        </a:rPr>
                        <a:t>MEI</a:t>
                      </a:r>
                    </a:p>
                  </a:txBody>
                  <a:tcPr marL="0" marR="0" marT="0" marB="0" anchor="ctr"/>
                </a:tc>
                <a:tc>
                  <a:txBody>
                    <a:bodyPr/>
                    <a:lstStyle/>
                    <a:p>
                      <a:pPr lvl="0" algn="ctr">
                        <a:buNone/>
                      </a:pPr>
                      <a:r>
                        <a:rPr lang="en-US" sz="1800" b="1" u="none" strike="noStrike" dirty="0">
                          <a:effectLst/>
                          <a:latin typeface="Tw Cen MT" panose="020B0602020104020603" pitchFamily="34" charset="0"/>
                        </a:rPr>
                        <a:t>JUN</a:t>
                      </a:r>
                    </a:p>
                  </a:txBody>
                  <a:tcPr marL="0" marR="0" marT="0" marB="0" anchor="ctr"/>
                </a:tc>
                <a:tc>
                  <a:txBody>
                    <a:bodyPr/>
                    <a:lstStyle/>
                    <a:p>
                      <a:pPr lvl="0" algn="ctr">
                        <a:buNone/>
                      </a:pPr>
                      <a:r>
                        <a:rPr lang="en-US" sz="1800" b="1" u="none" strike="noStrike" dirty="0">
                          <a:effectLst/>
                          <a:latin typeface="Tw Cen MT" panose="020B0602020104020603" pitchFamily="34" charset="0"/>
                        </a:rPr>
                        <a:t>JUL</a:t>
                      </a:r>
                    </a:p>
                  </a:txBody>
                  <a:tcPr marL="0" marR="0" marT="0" marB="0" anchor="ctr"/>
                </a:tc>
                <a:extLst>
                  <a:ext uri="{0D108BD9-81ED-4DB2-BD59-A6C34878D82A}">
                    <a16:rowId xmlns:a16="http://schemas.microsoft.com/office/drawing/2014/main" val="10001"/>
                  </a:ext>
                </a:extLst>
              </a:tr>
              <a:tr h="438564">
                <a:tc>
                  <a:txBody>
                    <a:bodyPr/>
                    <a:lstStyle/>
                    <a:p>
                      <a:pPr algn="ctr" fontAlgn="t"/>
                      <a:r>
                        <a:rPr lang="en-US" sz="1800" u="none" strike="noStrike" dirty="0">
                          <a:effectLst/>
                          <a:latin typeface="Tw Cen MT" panose="020B0602020104020603" pitchFamily="34" charset="0"/>
                        </a:rPr>
                        <a:t>1.</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24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50513">
                <a:tc>
                  <a:txBody>
                    <a:bodyPr/>
                    <a:lstStyle/>
                    <a:p>
                      <a:pPr algn="ctr" fontAlgn="t"/>
                      <a:r>
                        <a:rPr lang="en-US" sz="1800" u="none" strike="noStrike" dirty="0">
                          <a:effectLst/>
                          <a:latin typeface="Tw Cen MT" panose="020B0602020104020603" pitchFamily="34" charset="0"/>
                        </a:rPr>
                        <a:t>2.</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err="1">
                          <a:effectLst/>
                          <a:latin typeface="Tw Cen MT" panose="020B0602020104020603" pitchFamily="34" charset="0"/>
                        </a:rPr>
                        <a:t>Kecepatan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Memberikan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r>
                        <a:rPr lang="en-US" sz="1800" u="none" strike="noStrike" dirty="0">
                          <a:effectLst/>
                          <a:latin typeface="Tw Cen MT" panose="020B0602020104020603" pitchFamily="34" charset="0"/>
                        </a:rPr>
                        <a:t> di </a:t>
                      </a:r>
                      <a:r>
                        <a:rPr lang="en-US" sz="1800" u="none" strike="noStrike" err="1">
                          <a:effectLst/>
                          <a:latin typeface="Tw Cen MT" panose="020B0602020104020603" pitchFamily="34" charset="0"/>
                        </a:rPr>
                        <a:t>Rumah</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Sakit</a:t>
                      </a:r>
                      <a:endParaRPr lang="en-US" sz="18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Maks.</a:t>
                      </a:r>
                    </a:p>
                    <a:p>
                      <a:pPr algn="ctr" fontAlgn="ctr"/>
                      <a:r>
                        <a:rPr lang="en-US" sz="1800" u="none" strike="noStrike" dirty="0">
                          <a:effectLst/>
                          <a:latin typeface="Tw Cen MT" panose="020B0602020104020603" pitchFamily="34" charset="0"/>
                        </a:rPr>
                        <a:t>30 </a:t>
                      </a:r>
                      <a:r>
                        <a:rPr lang="en-US" sz="1800" u="none" strike="noStrike" dirty="0" err="1">
                          <a:effectLst/>
                          <a:latin typeface="Tw Cen MT" panose="020B0602020104020603" pitchFamily="34" charset="0"/>
                        </a:rPr>
                        <a:t>menit</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20285">
                <a:tc>
                  <a:txBody>
                    <a:bodyPr/>
                    <a:lstStyle/>
                    <a:p>
                      <a:pPr algn="ctr" fontAlgn="t"/>
                      <a:r>
                        <a:rPr lang="en-US" sz="1800" u="none" strike="noStrike" dirty="0">
                          <a:effectLst/>
                          <a:latin typeface="Tw Cen MT" panose="020B0602020104020603" pitchFamily="34" charset="0"/>
                        </a:rPr>
                        <a:t>3.</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Tanggap</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oleh Masyarakat Yang </a:t>
                      </a:r>
                      <a:r>
                        <a:rPr lang="en-US" sz="1800" u="none" strike="noStrike" err="1">
                          <a:effectLst/>
                          <a:latin typeface="Tw Cen MT" panose="020B0602020104020603" pitchFamily="34" charset="0"/>
                        </a:rPr>
                        <a:t>Membutuhkan</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 60 </a:t>
                      </a:r>
                      <a:r>
                        <a:rPr lang="en-US" sz="1800" u="none" strike="noStrike" err="1">
                          <a:effectLst/>
                          <a:latin typeface="Tw Cen MT" panose="020B0602020104020603" pitchFamily="34" charset="0"/>
                        </a:rPr>
                        <a:t>Menit</a:t>
                      </a:r>
                      <a:r>
                        <a:rPr lang="en-US" sz="1800" u="none" strike="noStrike" dirty="0">
                          <a:effectLst/>
                          <a:latin typeface="Tw Cen MT" panose="020B0602020104020603" pitchFamily="34" charset="0"/>
                        </a:rPr>
                        <a:t>      </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 </a:t>
                      </a:r>
                      <a:r>
                        <a:rPr lang="en-US" sz="1800" u="none" strike="noStrike" dirty="0" err="1">
                          <a:effectLst/>
                          <a:latin typeface="Tw Cen MT" panose="020B0602020104020603" pitchFamily="34" charset="0"/>
                        </a:rPr>
                        <a:t>mnt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2FDDC16A-BBEC-4F4A-A7CE-D173E011B777}"/>
              </a:ext>
            </a:extLst>
          </p:cNvPr>
          <p:cNvGraphicFramePr>
            <a:graphicFrameLocks noGrp="1"/>
          </p:cNvGraphicFramePr>
          <p:nvPr>
            <p:extLst>
              <p:ext uri="{D42A27DB-BD31-4B8C-83A1-F6EECF244321}">
                <p14:modId xmlns:p14="http://schemas.microsoft.com/office/powerpoint/2010/main" val="306329071"/>
              </p:ext>
            </p:extLst>
          </p:nvPr>
        </p:nvGraphicFramePr>
        <p:xfrm>
          <a:off x="175499" y="3978262"/>
          <a:ext cx="9273303" cy="1129114"/>
        </p:xfrm>
        <a:graphic>
          <a:graphicData uri="http://schemas.openxmlformats.org/drawingml/2006/table">
            <a:tbl>
              <a:tblPr firstRow="1" firstCol="1" bandRow="1">
                <a:tableStyleId>{93296810-A885-4BE3-A3E7-6D5BEEA58F35}</a:tableStyleId>
              </a:tblPr>
              <a:tblGrid>
                <a:gridCol w="2777820">
                  <a:extLst>
                    <a:ext uri="{9D8B030D-6E8A-4147-A177-3AD203B41FA5}">
                      <a16:colId xmlns:a16="http://schemas.microsoft.com/office/drawing/2014/main" val="20000"/>
                    </a:ext>
                  </a:extLst>
                </a:gridCol>
                <a:gridCol w="971286">
                  <a:extLst>
                    <a:ext uri="{9D8B030D-6E8A-4147-A177-3AD203B41FA5}">
                      <a16:colId xmlns:a16="http://schemas.microsoft.com/office/drawing/2014/main" val="20001"/>
                    </a:ext>
                  </a:extLst>
                </a:gridCol>
                <a:gridCol w="789171">
                  <a:extLst>
                    <a:ext uri="{9D8B030D-6E8A-4147-A177-3AD203B41FA5}">
                      <a16:colId xmlns:a16="http://schemas.microsoft.com/office/drawing/2014/main" val="20002"/>
                    </a:ext>
                  </a:extLst>
                </a:gridCol>
                <a:gridCol w="789171">
                  <a:extLst>
                    <a:ext uri="{9D8B030D-6E8A-4147-A177-3AD203B41FA5}">
                      <a16:colId xmlns:a16="http://schemas.microsoft.com/office/drawing/2014/main" val="3490933406"/>
                    </a:ext>
                  </a:extLst>
                </a:gridCol>
                <a:gridCol w="789171">
                  <a:extLst>
                    <a:ext uri="{9D8B030D-6E8A-4147-A177-3AD203B41FA5}">
                      <a16:colId xmlns:a16="http://schemas.microsoft.com/office/drawing/2014/main" val="2328188463"/>
                    </a:ext>
                  </a:extLst>
                </a:gridCol>
                <a:gridCol w="789171">
                  <a:extLst>
                    <a:ext uri="{9D8B030D-6E8A-4147-A177-3AD203B41FA5}">
                      <a16:colId xmlns:a16="http://schemas.microsoft.com/office/drawing/2014/main" val="2335756504"/>
                    </a:ext>
                  </a:extLst>
                </a:gridCol>
                <a:gridCol w="789171">
                  <a:extLst>
                    <a:ext uri="{9D8B030D-6E8A-4147-A177-3AD203B41FA5}">
                      <a16:colId xmlns:a16="http://schemas.microsoft.com/office/drawing/2014/main" val="3085097858"/>
                    </a:ext>
                  </a:extLst>
                </a:gridCol>
                <a:gridCol w="789171">
                  <a:extLst>
                    <a:ext uri="{9D8B030D-6E8A-4147-A177-3AD203B41FA5}">
                      <a16:colId xmlns:a16="http://schemas.microsoft.com/office/drawing/2014/main" val="3019001920"/>
                    </a:ext>
                  </a:extLst>
                </a:gridCol>
                <a:gridCol w="789171">
                  <a:extLst>
                    <a:ext uri="{9D8B030D-6E8A-4147-A177-3AD203B41FA5}">
                      <a16:colId xmlns:a16="http://schemas.microsoft.com/office/drawing/2014/main" val="3358662586"/>
                    </a:ext>
                  </a:extLst>
                </a:gridCol>
              </a:tblGrid>
              <a:tr h="278896">
                <a:tc rowSpan="2">
                  <a:txBody>
                    <a:bodyPr/>
                    <a:lstStyle/>
                    <a:p>
                      <a:pPr algn="ctr" fontAlgn="ctr"/>
                      <a:r>
                        <a:rPr lang="en-US" sz="1800" u="none" strike="noStrike" dirty="0">
                          <a:solidFill>
                            <a:srgbClr val="000000"/>
                          </a:solidFill>
                          <a:effectLst/>
                          <a:latin typeface="Tw Cen MT" panose="020B0602020104020603" pitchFamily="34" charset="0"/>
                        </a:rPr>
                        <a:t>INDIKATOR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800" u="none" strike="noStrike" dirty="0">
                          <a:solidFill>
                            <a:srgbClr val="000000"/>
                          </a:solidFill>
                          <a:effectLst/>
                          <a:latin typeface="Tw Cen MT" panose="020B0602020104020603" pitchFamily="34" charset="0"/>
                        </a:rPr>
                        <a:t>STANDAR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800" u="none" strike="noStrike" dirty="0">
                          <a:solidFill>
                            <a:srgbClr val="000000"/>
                          </a:solidFill>
                          <a:effectLst/>
                          <a:latin typeface="Tw Cen MT" panose="020B0602020104020603" pitchFamily="34" charset="0"/>
                        </a:rPr>
                        <a:t>BULAN</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78896">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solidFill>
                            <a:srgbClr val="000000"/>
                          </a:solidFill>
                          <a:effectLst/>
                          <a:latin typeface="Tw Cen MT"/>
                        </a:rPr>
                        <a:t>JAN</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b="1" u="none" strike="noStrike" dirty="0">
                          <a:solidFill>
                            <a:srgbClr val="000000"/>
                          </a:solidFill>
                          <a:effectLst/>
                          <a:latin typeface="Tw Cen MT"/>
                        </a:rPr>
                        <a:t>FEB</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800" b="1" u="none" strike="noStrike" dirty="0">
                          <a:solidFill>
                            <a:srgbClr val="000000"/>
                          </a:solidFill>
                          <a:effectLst/>
                          <a:latin typeface="Tw Cen MT"/>
                        </a:rPr>
                        <a:t>MAR</a:t>
                      </a:r>
                    </a:p>
                  </a:txBody>
                  <a:tcPr marL="0" marR="0" marT="0" marB="0" anchor="ctr"/>
                </a:tc>
                <a:tc>
                  <a:txBody>
                    <a:bodyPr/>
                    <a:lstStyle/>
                    <a:p>
                      <a:pPr lvl="0" algn="ctr">
                        <a:buNone/>
                      </a:pPr>
                      <a:r>
                        <a:rPr lang="en-US" sz="1800" b="1" u="none" strike="noStrike" dirty="0">
                          <a:solidFill>
                            <a:srgbClr val="000000"/>
                          </a:solidFill>
                          <a:effectLst/>
                          <a:latin typeface="Tw Cen MT"/>
                        </a:rPr>
                        <a:t>APR</a:t>
                      </a:r>
                    </a:p>
                  </a:txBody>
                  <a:tcPr marL="0" marR="0" marT="0" marB="0" anchor="ctr"/>
                </a:tc>
                <a:tc>
                  <a:txBody>
                    <a:bodyPr/>
                    <a:lstStyle/>
                    <a:p>
                      <a:pPr lvl="0" algn="ctr">
                        <a:buNone/>
                      </a:pPr>
                      <a:r>
                        <a:rPr lang="en-US" sz="1800" b="1" u="none" strike="noStrike" dirty="0">
                          <a:solidFill>
                            <a:srgbClr val="000000"/>
                          </a:solidFill>
                          <a:effectLst/>
                          <a:latin typeface="Tw Cen MT"/>
                        </a:rPr>
                        <a:t>MEI</a:t>
                      </a:r>
                    </a:p>
                  </a:txBody>
                  <a:tcPr marL="0" marR="0" marT="0" marB="0" anchor="ctr"/>
                </a:tc>
                <a:tc>
                  <a:txBody>
                    <a:bodyPr/>
                    <a:lstStyle/>
                    <a:p>
                      <a:pPr lvl="0" algn="ctr">
                        <a:buNone/>
                      </a:pPr>
                      <a:r>
                        <a:rPr lang="en-US" sz="1800" b="1" u="none" strike="noStrike" dirty="0">
                          <a:solidFill>
                            <a:srgbClr val="000000"/>
                          </a:solidFill>
                          <a:effectLst/>
                          <a:latin typeface="Tw Cen MT"/>
                        </a:rPr>
                        <a:t>JUN</a:t>
                      </a:r>
                    </a:p>
                  </a:txBody>
                  <a:tcPr marL="0" marR="0" marT="0" marB="0" anchor="ctr"/>
                </a:tc>
                <a:tc>
                  <a:txBody>
                    <a:bodyPr/>
                    <a:lstStyle/>
                    <a:p>
                      <a:pPr lvl="0" algn="ctr">
                        <a:buNone/>
                      </a:pPr>
                      <a:r>
                        <a:rPr lang="en-US" sz="1800" b="1" u="none" strike="noStrike" dirty="0">
                          <a:solidFill>
                            <a:srgbClr val="000000"/>
                          </a:solidFill>
                          <a:effectLst/>
                          <a:latin typeface="Tw Cen MT"/>
                        </a:rPr>
                        <a:t>JUL</a:t>
                      </a:r>
                    </a:p>
                  </a:txBody>
                  <a:tcPr marL="0" marR="0" marT="0" marB="0" anchor="ctr"/>
                </a:tc>
                <a:extLst>
                  <a:ext uri="{0D108BD9-81ED-4DB2-BD59-A6C34878D82A}">
                    <a16:rowId xmlns:a16="http://schemas.microsoft.com/office/drawing/2014/main" val="10001"/>
                  </a:ext>
                </a:extLst>
              </a:tr>
              <a:tr h="571322">
                <a:tc>
                  <a:txBody>
                    <a:bodyPr/>
                    <a:lstStyle/>
                    <a:p>
                      <a:pPr algn="l" fontAlgn="ctr"/>
                      <a:r>
                        <a:rPr lang="en-US" sz="1800" b="0" u="none" strike="noStrike" dirty="0">
                          <a:solidFill>
                            <a:srgbClr val="000000"/>
                          </a:solidFill>
                          <a:effectLst/>
                          <a:latin typeface="Tw Cen MT"/>
                        </a:rPr>
                        <a:t>Waktu </a:t>
                      </a:r>
                      <a:r>
                        <a:rPr lang="en-US" sz="1800" b="0" u="none" strike="noStrike" dirty="0" err="1">
                          <a:solidFill>
                            <a:srgbClr val="000000"/>
                          </a:solidFill>
                          <a:effectLst/>
                          <a:latin typeface="Tw Cen MT"/>
                        </a:rPr>
                        <a:t>Tanggap</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Pelayanan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Pemulasaraan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Jenazah</a:t>
                      </a:r>
                      <a:endParaRPr lang="en-US" sz="18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u="none" strike="noStrike" dirty="0">
                          <a:solidFill>
                            <a:srgbClr val="000000"/>
                          </a:solidFill>
                          <a:effectLst/>
                          <a:latin typeface="Tw Cen MT" panose="020B0602020104020603" pitchFamily="34" charset="0"/>
                        </a:rPr>
                        <a:t>≤ 2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02"/>
                  </a:ext>
                </a:extLst>
              </a:tr>
            </a:tbl>
          </a:graphicData>
        </a:graphic>
      </p:graphicFrame>
      <p:sp>
        <p:nvSpPr>
          <p:cNvPr id="10" name="Rectangle: Diagonal Corners Rounded 9">
            <a:extLst>
              <a:ext uri="{FF2B5EF4-FFF2-40B4-BE49-F238E27FC236}">
                <a16:creationId xmlns:a16="http://schemas.microsoft.com/office/drawing/2014/main" id="{21674BDD-A139-454A-864F-943F9CACDF21}"/>
              </a:ext>
            </a:extLst>
          </p:cNvPr>
          <p:cNvSpPr/>
          <p:nvPr/>
        </p:nvSpPr>
        <p:spPr>
          <a:xfrm>
            <a:off x="182654" y="65403"/>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2" name="Rectangle: Diagonal Corners Rounded 11">
            <a:extLst>
              <a:ext uri="{FF2B5EF4-FFF2-40B4-BE49-F238E27FC236}">
                <a16:creationId xmlns:a16="http://schemas.microsoft.com/office/drawing/2014/main" id="{EC19A802-745B-4AA7-B72E-B61F384CF6A4}"/>
              </a:ext>
            </a:extLst>
          </p:cNvPr>
          <p:cNvSpPr/>
          <p:nvPr/>
        </p:nvSpPr>
        <p:spPr>
          <a:xfrm>
            <a:off x="182654" y="3456281"/>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pic>
        <p:nvPicPr>
          <p:cNvPr id="14" name="Picture 13">
            <a:extLst>
              <a:ext uri="{FF2B5EF4-FFF2-40B4-BE49-F238E27FC236}">
                <a16:creationId xmlns:a16="http://schemas.microsoft.com/office/drawing/2014/main" id="{6FA90334-ACDB-44BB-96B7-0CDF17B7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B8C5357A-A1C2-4BEF-B321-F4A40D53E2AF}"/>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spTree>
    <p:extLst>
      <p:ext uri="{BB962C8B-B14F-4D97-AF65-F5344CB8AC3E}">
        <p14:creationId xmlns:p14="http://schemas.microsoft.com/office/powerpoint/2010/main" val="220250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4035632267"/>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3008440">
                  <a:extLst>
                    <a:ext uri="{9D8B030D-6E8A-4147-A177-3AD203B41FA5}">
                      <a16:colId xmlns:a16="http://schemas.microsoft.com/office/drawing/2014/main" val="20002"/>
                    </a:ext>
                  </a:extLst>
                </a:gridCol>
                <a:gridCol w="2002128">
                  <a:extLst>
                    <a:ext uri="{9D8B030D-6E8A-4147-A177-3AD203B41FA5}">
                      <a16:colId xmlns:a16="http://schemas.microsoft.com/office/drawing/2014/main" val="20003"/>
                    </a:ext>
                  </a:extLst>
                </a:gridCol>
                <a:gridCol w="1736449">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b"/>
                      <a:r>
                        <a:rPr lang="en-ID" sz="1800" b="0" i="0" u="none" strike="noStrike">
                          <a:solidFill>
                            <a:srgbClr val="000000"/>
                          </a:solidFill>
                          <a:effectLst/>
                          <a:latin typeface="Tw Cen MT" panose="020B0602020104020603" pitchFamily="34" charset="0"/>
                        </a:rPr>
                        <a:t>     3.026.800.000 </a:t>
                      </a:r>
                    </a:p>
                  </a:txBody>
                  <a:tcPr marL="9525" marR="9525" marT="9525" marB="0" anchor="ctr"/>
                </a:tc>
                <a:tc>
                  <a:txBody>
                    <a:bodyPr/>
                    <a:lstStyle/>
                    <a:p>
                      <a:pPr algn="ctr"/>
                      <a:r>
                        <a:rPr lang="en-US" sz="1800" b="0" dirty="0">
                          <a:solidFill>
                            <a:schemeClr val="tx1"/>
                          </a:solidFill>
                          <a:latin typeface="Tw Cen MT" panose="020B0602020104020603" pitchFamily="34" charset="0"/>
                          <a:ea typeface="Verdana" pitchFamily="34" charset="0"/>
                          <a:cs typeface="Verdana" pitchFamily="34" charset="0"/>
                        </a:rPr>
                        <a:t>43,24</a:t>
                      </a:r>
                    </a:p>
                  </a:txBody>
                  <a:tcPr marL="182740" marR="182740" marT="65286" marB="65286"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29.000.000.000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b"/>
                      <a:r>
                        <a:rPr lang="en-ID" sz="1800" b="0" i="0" u="none" strike="noStrike">
                          <a:solidFill>
                            <a:srgbClr val="000000"/>
                          </a:solidFill>
                          <a:effectLst/>
                          <a:latin typeface="Tw Cen MT" panose="020B0602020104020603" pitchFamily="34" charset="0"/>
                        </a:rPr>
                        <a:t>   12.301.800.000 </a:t>
                      </a:r>
                    </a:p>
                  </a:txBody>
                  <a:tcPr marL="9525" marR="9525" marT="9525" marB="0" anchor="ctr"/>
                </a:tc>
                <a:tc>
                  <a:txBody>
                    <a:bodyPr/>
                    <a:lstStyle/>
                    <a:p>
                      <a:pPr algn="ctr"/>
                      <a:r>
                        <a:rPr lang="en-US" sz="1800" b="0" dirty="0">
                          <a:solidFill>
                            <a:schemeClr val="tx1"/>
                          </a:solidFill>
                          <a:latin typeface="Tw Cen MT" panose="020B0602020104020603" pitchFamily="34" charset="0"/>
                          <a:ea typeface="Verdana" pitchFamily="34" charset="0"/>
                          <a:cs typeface="Verdana" pitchFamily="34" charset="0"/>
                        </a:rPr>
                        <a:t>42,42</a:t>
                      </a:r>
                    </a:p>
                  </a:txBody>
                  <a:tcPr marL="182740" marR="182740" marT="65286" marB="65286"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b"/>
                      <a:r>
                        <a:rPr lang="en-ID" sz="1800" b="0" i="0" u="none" strike="noStrike" dirty="0">
                          <a:solidFill>
                            <a:srgbClr val="000000"/>
                          </a:solidFill>
                          <a:effectLst/>
                          <a:latin typeface="Tw Cen MT" panose="020B0602020104020603" pitchFamily="34" charset="0"/>
                        </a:rPr>
                        <a:t>         298.200.000 </a:t>
                      </a:r>
                    </a:p>
                  </a:txBody>
                  <a:tcPr marL="9525" marR="9525" marT="9525" marB="0" anchor="ctr"/>
                </a:tc>
                <a:tc>
                  <a:txBody>
                    <a:bodyPr/>
                    <a:lstStyle/>
                    <a:p>
                      <a:pPr algn="ctr"/>
                      <a:r>
                        <a:rPr lang="en-US" sz="1800" b="0" dirty="0">
                          <a:solidFill>
                            <a:schemeClr val="tx1"/>
                          </a:solidFill>
                          <a:latin typeface="Tw Cen MT" panose="020B0602020104020603" pitchFamily="34" charset="0"/>
                          <a:ea typeface="Verdana" pitchFamily="34" charset="0"/>
                          <a:cs typeface="Verdana" pitchFamily="34" charset="0"/>
                        </a:rPr>
                        <a:t>14,91</a:t>
                      </a:r>
                    </a:p>
                  </a:txBody>
                  <a:tcPr marL="182740" marR="182740" marT="65286" marB="65286"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1735761617"/>
              </p:ext>
            </p:extLst>
          </p:nvPr>
        </p:nvGraphicFramePr>
        <p:xfrm>
          <a:off x="396121" y="668023"/>
          <a:ext cx="9330978" cy="2682240"/>
        </p:xfrm>
        <a:graphic>
          <a:graphicData uri="http://schemas.openxmlformats.org/drawingml/2006/table">
            <a:tbl>
              <a:tblPr firstRow="1" firstCol="1" bandRow="1">
                <a:tableStyleId>{93296810-A885-4BE3-A3E7-6D5BEEA58F35}</a:tableStyleId>
              </a:tblPr>
              <a:tblGrid>
                <a:gridCol w="362369">
                  <a:extLst>
                    <a:ext uri="{9D8B030D-6E8A-4147-A177-3AD203B41FA5}">
                      <a16:colId xmlns:a16="http://schemas.microsoft.com/office/drawing/2014/main" val="20000"/>
                    </a:ext>
                  </a:extLst>
                </a:gridCol>
                <a:gridCol w="2945868">
                  <a:extLst>
                    <a:ext uri="{9D8B030D-6E8A-4147-A177-3AD203B41FA5}">
                      <a16:colId xmlns:a16="http://schemas.microsoft.com/office/drawing/2014/main" val="20001"/>
                    </a:ext>
                  </a:extLst>
                </a:gridCol>
                <a:gridCol w="1040288">
                  <a:extLst>
                    <a:ext uri="{9D8B030D-6E8A-4147-A177-3AD203B41FA5}">
                      <a16:colId xmlns:a16="http://schemas.microsoft.com/office/drawing/2014/main" val="20002"/>
                    </a:ext>
                  </a:extLst>
                </a:gridCol>
                <a:gridCol w="711779">
                  <a:extLst>
                    <a:ext uri="{9D8B030D-6E8A-4147-A177-3AD203B41FA5}">
                      <a16:colId xmlns:a16="http://schemas.microsoft.com/office/drawing/2014/main" val="20003"/>
                    </a:ext>
                  </a:extLst>
                </a:gridCol>
                <a:gridCol w="711779">
                  <a:extLst>
                    <a:ext uri="{9D8B030D-6E8A-4147-A177-3AD203B41FA5}">
                      <a16:colId xmlns:a16="http://schemas.microsoft.com/office/drawing/2014/main" val="4133318773"/>
                    </a:ext>
                  </a:extLst>
                </a:gridCol>
                <a:gridCol w="711779">
                  <a:extLst>
                    <a:ext uri="{9D8B030D-6E8A-4147-A177-3AD203B41FA5}">
                      <a16:colId xmlns:a16="http://schemas.microsoft.com/office/drawing/2014/main" val="707254132"/>
                    </a:ext>
                  </a:extLst>
                </a:gridCol>
                <a:gridCol w="711779">
                  <a:extLst>
                    <a:ext uri="{9D8B030D-6E8A-4147-A177-3AD203B41FA5}">
                      <a16:colId xmlns:a16="http://schemas.microsoft.com/office/drawing/2014/main" val="3104462214"/>
                    </a:ext>
                  </a:extLst>
                </a:gridCol>
                <a:gridCol w="711779">
                  <a:extLst>
                    <a:ext uri="{9D8B030D-6E8A-4147-A177-3AD203B41FA5}">
                      <a16:colId xmlns:a16="http://schemas.microsoft.com/office/drawing/2014/main" val="1003710095"/>
                    </a:ext>
                  </a:extLst>
                </a:gridCol>
                <a:gridCol w="711779">
                  <a:extLst>
                    <a:ext uri="{9D8B030D-6E8A-4147-A177-3AD203B41FA5}">
                      <a16:colId xmlns:a16="http://schemas.microsoft.com/office/drawing/2014/main" val="1628353339"/>
                    </a:ext>
                  </a:extLst>
                </a:gridCol>
                <a:gridCol w="711779">
                  <a:extLst>
                    <a:ext uri="{9D8B030D-6E8A-4147-A177-3AD203B41FA5}">
                      <a16:colId xmlns:a16="http://schemas.microsoft.com/office/drawing/2014/main" val="991430929"/>
                    </a:ext>
                  </a:extLst>
                </a:gridCol>
              </a:tblGrid>
              <a:tr h="188132">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extLst>
                  <a:ext uri="{0D108BD9-81ED-4DB2-BD59-A6C34878D82A}">
                    <a16:rowId xmlns:a16="http://schemas.microsoft.com/office/drawing/2014/main" val="10001"/>
                  </a:ext>
                </a:extLst>
              </a:tr>
              <a:tr h="385390">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600" u="none" strike="noStrike" dirty="0">
                          <a:effectLst/>
                          <a:latin typeface="Tw Cen MT" panose="020B0602020104020603" pitchFamily="34" charset="0"/>
                        </a:rPr>
                        <a:t>Kecepatan Waktu menanggapi Kerusakan Alat </a:t>
                      </a:r>
                      <a:endParaRPr lang="fi-FI"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 80%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600" u="none" strike="noStrike" dirty="0">
                          <a:effectLst/>
                          <a:latin typeface="Tw Cen MT" panose="020B0602020104020603" pitchFamily="34" charset="0"/>
                        </a:rPr>
                        <a:t>9</a:t>
                      </a:r>
                      <a:r>
                        <a:rPr lang="en-US" sz="1600" u="none" strike="noStrike" dirty="0">
                          <a:effectLst/>
                          <a:latin typeface="Tw Cen MT" panose="020B0602020104020603" pitchFamily="34" charset="0"/>
                        </a:rPr>
                        <a:t>4.6 </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94,48%</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94,47%</a:t>
                      </a:r>
                    </a:p>
                  </a:txBody>
                  <a:tcPr marL="0" marR="0" marT="0" marB="0" anchor="ctr"/>
                </a:tc>
                <a:tc>
                  <a:txBody>
                    <a:bodyPr/>
                    <a:lstStyle/>
                    <a:p>
                      <a:pPr lvl="0" algn="ctr">
                        <a:buNone/>
                      </a:pPr>
                      <a:r>
                        <a:rPr lang="en-US" sz="1600" u="none" strike="noStrike" dirty="0">
                          <a:effectLst/>
                          <a:latin typeface="Tw Cen MT"/>
                        </a:rPr>
                        <a:t>94,34%</a:t>
                      </a:r>
                    </a:p>
                  </a:txBody>
                  <a:tcPr marL="0" marR="0" marT="0" marB="0" anchor="ctr"/>
                </a:tc>
                <a:tc>
                  <a:txBody>
                    <a:bodyPr/>
                    <a:lstStyle/>
                    <a:p>
                      <a:pPr lvl="0" algn="ctr">
                        <a:buNone/>
                      </a:pPr>
                      <a:r>
                        <a:rPr lang="en-US" sz="1600" u="none" strike="noStrike" dirty="0">
                          <a:effectLst/>
                          <a:latin typeface="Tw Cen MT"/>
                        </a:rPr>
                        <a:t>94,73%</a:t>
                      </a:r>
                    </a:p>
                  </a:txBody>
                  <a:tcPr marL="0" marR="0" marT="0" marB="0" anchor="ctr"/>
                </a:tc>
                <a:tc>
                  <a:txBody>
                    <a:bodyPr/>
                    <a:lstStyle/>
                    <a:p>
                      <a:pPr lvl="0" algn="ctr">
                        <a:buNone/>
                      </a:pPr>
                      <a:r>
                        <a:rPr lang="en-US" sz="1600" u="none" strike="noStrike" dirty="0">
                          <a:effectLst/>
                          <a:latin typeface="Tw Cen MT"/>
                        </a:rPr>
                        <a:t>94,95%</a:t>
                      </a:r>
                    </a:p>
                  </a:txBody>
                  <a:tcPr marL="0" marR="0" marT="0" marB="0" anchor="ctr"/>
                </a:tc>
                <a:tc>
                  <a:txBody>
                    <a:bodyPr/>
                    <a:lstStyle/>
                    <a:p>
                      <a:pPr lvl="0" algn="ctr">
                        <a:buNone/>
                      </a:pPr>
                      <a:r>
                        <a:rPr lang="en-US" sz="1600" u="none" strike="noStrike" dirty="0">
                          <a:effectLst/>
                          <a:latin typeface="Tw Cen MT"/>
                        </a:rPr>
                        <a:t>94,23%</a:t>
                      </a:r>
                    </a:p>
                  </a:txBody>
                  <a:tcPr marL="0" marR="0" marT="0" marB="0" anchor="ctr"/>
                </a:tc>
                <a:extLst>
                  <a:ext uri="{0D108BD9-81ED-4DB2-BD59-A6C34878D82A}">
                    <a16:rowId xmlns:a16="http://schemas.microsoft.com/office/drawing/2014/main" val="10002"/>
                  </a:ext>
                </a:extLst>
              </a:tr>
              <a:tr h="385390">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Ketepatan</a:t>
                      </a:r>
                      <a:r>
                        <a:rPr lang="en-US" sz="1600" u="none" strike="noStrike" dirty="0">
                          <a:effectLst/>
                          <a:latin typeface="Tw Cen MT"/>
                        </a:rPr>
                        <a:t> Waktu </a:t>
                      </a:r>
                      <a:r>
                        <a:rPr lang="en-US" sz="1600" u="none" strike="noStrike" dirty="0" err="1">
                          <a:effectLst/>
                          <a:latin typeface="Tw Cen MT"/>
                        </a:rPr>
                        <a:t>Pemeliharaan</a:t>
                      </a:r>
                      <a:r>
                        <a:rPr lang="en-US" sz="1600" u="none" strike="noStrike" dirty="0">
                          <a:effectLst/>
                          <a:latin typeface="Tw Cen MT"/>
                        </a:rPr>
                        <a:t> </a:t>
                      </a:r>
                      <a:r>
                        <a:rPr lang="en-US" sz="1600" u="none" strike="noStrike" dirty="0" err="1">
                          <a:effectLst/>
                          <a:latin typeface="Tw Cen MT"/>
                        </a:rPr>
                        <a:t>Alat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869180">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6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887119194"/>
              </p:ext>
            </p:extLst>
          </p:nvPr>
        </p:nvGraphicFramePr>
        <p:xfrm>
          <a:off x="396121" y="4287274"/>
          <a:ext cx="9330977" cy="1740618"/>
        </p:xfrm>
        <a:graphic>
          <a:graphicData uri="http://schemas.openxmlformats.org/drawingml/2006/table">
            <a:tbl>
              <a:tblPr firstRow="1" firstCol="1" bandRow="1">
                <a:tableStyleId>{9DCAF9ED-07DC-4A11-8D7F-57B35C25682E}</a:tableStyleId>
              </a:tblPr>
              <a:tblGrid>
                <a:gridCol w="387446">
                  <a:extLst>
                    <a:ext uri="{9D8B030D-6E8A-4147-A177-3AD203B41FA5}">
                      <a16:colId xmlns:a16="http://schemas.microsoft.com/office/drawing/2014/main" val="20000"/>
                    </a:ext>
                  </a:extLst>
                </a:gridCol>
                <a:gridCol w="2769335">
                  <a:extLst>
                    <a:ext uri="{9D8B030D-6E8A-4147-A177-3AD203B41FA5}">
                      <a16:colId xmlns:a16="http://schemas.microsoft.com/office/drawing/2014/main" val="20001"/>
                    </a:ext>
                  </a:extLst>
                </a:gridCol>
                <a:gridCol w="1070902">
                  <a:extLst>
                    <a:ext uri="{9D8B030D-6E8A-4147-A177-3AD203B41FA5}">
                      <a16:colId xmlns:a16="http://schemas.microsoft.com/office/drawing/2014/main" val="20002"/>
                    </a:ext>
                  </a:extLst>
                </a:gridCol>
                <a:gridCol w="729042">
                  <a:extLst>
                    <a:ext uri="{9D8B030D-6E8A-4147-A177-3AD203B41FA5}">
                      <a16:colId xmlns:a16="http://schemas.microsoft.com/office/drawing/2014/main" val="20003"/>
                    </a:ext>
                  </a:extLst>
                </a:gridCol>
                <a:gridCol w="729042">
                  <a:extLst>
                    <a:ext uri="{9D8B030D-6E8A-4147-A177-3AD203B41FA5}">
                      <a16:colId xmlns:a16="http://schemas.microsoft.com/office/drawing/2014/main" val="306967323"/>
                    </a:ext>
                  </a:extLst>
                </a:gridCol>
                <a:gridCol w="729042">
                  <a:extLst>
                    <a:ext uri="{9D8B030D-6E8A-4147-A177-3AD203B41FA5}">
                      <a16:colId xmlns:a16="http://schemas.microsoft.com/office/drawing/2014/main" val="3809824432"/>
                    </a:ext>
                  </a:extLst>
                </a:gridCol>
                <a:gridCol w="729042">
                  <a:extLst>
                    <a:ext uri="{9D8B030D-6E8A-4147-A177-3AD203B41FA5}">
                      <a16:colId xmlns:a16="http://schemas.microsoft.com/office/drawing/2014/main" val="1736967618"/>
                    </a:ext>
                  </a:extLst>
                </a:gridCol>
                <a:gridCol w="729042">
                  <a:extLst>
                    <a:ext uri="{9D8B030D-6E8A-4147-A177-3AD203B41FA5}">
                      <a16:colId xmlns:a16="http://schemas.microsoft.com/office/drawing/2014/main" val="1762509864"/>
                    </a:ext>
                  </a:extLst>
                </a:gridCol>
                <a:gridCol w="729042">
                  <a:extLst>
                    <a:ext uri="{9D8B030D-6E8A-4147-A177-3AD203B41FA5}">
                      <a16:colId xmlns:a16="http://schemas.microsoft.com/office/drawing/2014/main" val="3439450865"/>
                    </a:ext>
                  </a:extLst>
                </a:gridCol>
                <a:gridCol w="729042">
                  <a:extLst>
                    <a:ext uri="{9D8B030D-6E8A-4147-A177-3AD203B41FA5}">
                      <a16:colId xmlns:a16="http://schemas.microsoft.com/office/drawing/2014/main" val="2666850065"/>
                    </a:ext>
                  </a:extLst>
                </a:gridCol>
              </a:tblGrid>
              <a:tr h="221208">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Kejadian</a:t>
                      </a:r>
                      <a:r>
                        <a:rPr lang="en-US" sz="1600" u="none" strike="noStrike" dirty="0">
                          <a:effectLst/>
                          <a:latin typeface="Tw Cen MT"/>
                        </a:rPr>
                        <a:t> Linen Yang </a:t>
                      </a:r>
                      <a:r>
                        <a:rPr lang="en-US" sz="1600" u="none" strike="noStrike" err="1">
                          <a:effectLst/>
                          <a:latin typeface="Tw Cen MT"/>
                        </a:rPr>
                        <a:t>Hilang</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99.</a:t>
                      </a:r>
                      <a:r>
                        <a:rPr lang="en-US" sz="1600" u="none" strike="noStrike" dirty="0">
                          <a:effectLst/>
                          <a:latin typeface="Tw Cen MT" panose="020B0602020104020603" pitchFamily="34" charset="0"/>
                        </a:rPr>
                        <a:t>9</a:t>
                      </a: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99,92%</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99,97%</a:t>
                      </a:r>
                    </a:p>
                  </a:txBody>
                  <a:tcPr marL="0" marR="0" marT="0" marB="0" anchor="ctr"/>
                </a:tc>
                <a:tc>
                  <a:txBody>
                    <a:bodyPr/>
                    <a:lstStyle/>
                    <a:p>
                      <a:pPr lvl="0" algn="ctr">
                        <a:buNone/>
                      </a:pPr>
                      <a:r>
                        <a:rPr lang="en-US" sz="1600" u="none" strike="noStrike" dirty="0">
                          <a:effectLst/>
                          <a:latin typeface="Tw Cen MT"/>
                        </a:rPr>
                        <a:t>99,95%</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695224">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Ketepatan</a:t>
                      </a:r>
                      <a:r>
                        <a:rPr lang="en-US" sz="1600" u="none" strike="noStrike" dirty="0">
                          <a:effectLst/>
                          <a:latin typeface="Tw Cen MT"/>
                        </a:rPr>
                        <a:t> Waktu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Penyediaan</a:t>
                      </a:r>
                      <a:r>
                        <a:rPr lang="en-US" sz="1600" u="none" strike="noStrike" dirty="0">
                          <a:effectLst/>
                          <a:latin typeface="Tw Cen MT"/>
                        </a:rPr>
                        <a:t> Linen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Ruang</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96121" y="241549"/>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96121" y="3811878"/>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spTree>
    <p:extLst>
      <p:ext uri="{BB962C8B-B14F-4D97-AF65-F5344CB8AC3E}">
        <p14:creationId xmlns:p14="http://schemas.microsoft.com/office/powerpoint/2010/main" val="4219209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6A5BDC-3277-4D60-8CF6-298455297E54}"/>
              </a:ext>
            </a:extLst>
          </p:cNvPr>
          <p:cNvGraphicFramePr>
            <a:graphicFrameLocks noGrp="1"/>
          </p:cNvGraphicFramePr>
          <p:nvPr>
            <p:extLst>
              <p:ext uri="{D42A27DB-BD31-4B8C-83A1-F6EECF244321}">
                <p14:modId xmlns:p14="http://schemas.microsoft.com/office/powerpoint/2010/main" val="2853048968"/>
              </p:ext>
            </p:extLst>
          </p:nvPr>
        </p:nvGraphicFramePr>
        <p:xfrm>
          <a:off x="215156" y="986375"/>
          <a:ext cx="9723978" cy="3028412"/>
        </p:xfrm>
        <a:graphic>
          <a:graphicData uri="http://schemas.openxmlformats.org/drawingml/2006/table">
            <a:tbl>
              <a:tblPr firstRow="1" firstCol="1" bandRow="1">
                <a:tableStyleId>{93296810-A885-4BE3-A3E7-6D5BEEA58F35}</a:tableStyleId>
              </a:tblPr>
              <a:tblGrid>
                <a:gridCol w="261394">
                  <a:extLst>
                    <a:ext uri="{9D8B030D-6E8A-4147-A177-3AD203B41FA5}">
                      <a16:colId xmlns:a16="http://schemas.microsoft.com/office/drawing/2014/main" val="20000"/>
                    </a:ext>
                  </a:extLst>
                </a:gridCol>
                <a:gridCol w="2654157">
                  <a:extLst>
                    <a:ext uri="{9D8B030D-6E8A-4147-A177-3AD203B41FA5}">
                      <a16:colId xmlns:a16="http://schemas.microsoft.com/office/drawing/2014/main" val="20001"/>
                    </a:ext>
                  </a:extLst>
                </a:gridCol>
                <a:gridCol w="1273213">
                  <a:extLst>
                    <a:ext uri="{9D8B030D-6E8A-4147-A177-3AD203B41FA5}">
                      <a16:colId xmlns:a16="http://schemas.microsoft.com/office/drawing/2014/main" val="20002"/>
                    </a:ext>
                  </a:extLst>
                </a:gridCol>
                <a:gridCol w="830062">
                  <a:extLst>
                    <a:ext uri="{9D8B030D-6E8A-4147-A177-3AD203B41FA5}">
                      <a16:colId xmlns:a16="http://schemas.microsoft.com/office/drawing/2014/main" val="20003"/>
                    </a:ext>
                  </a:extLst>
                </a:gridCol>
                <a:gridCol w="784192">
                  <a:extLst>
                    <a:ext uri="{9D8B030D-6E8A-4147-A177-3AD203B41FA5}">
                      <a16:colId xmlns:a16="http://schemas.microsoft.com/office/drawing/2014/main" val="180953647"/>
                    </a:ext>
                  </a:extLst>
                </a:gridCol>
                <a:gridCol w="784192">
                  <a:extLst>
                    <a:ext uri="{9D8B030D-6E8A-4147-A177-3AD203B41FA5}">
                      <a16:colId xmlns:a16="http://schemas.microsoft.com/office/drawing/2014/main" val="2871895191"/>
                    </a:ext>
                  </a:extLst>
                </a:gridCol>
                <a:gridCol w="784192">
                  <a:extLst>
                    <a:ext uri="{9D8B030D-6E8A-4147-A177-3AD203B41FA5}">
                      <a16:colId xmlns:a16="http://schemas.microsoft.com/office/drawing/2014/main" val="3930554186"/>
                    </a:ext>
                  </a:extLst>
                </a:gridCol>
                <a:gridCol w="784192">
                  <a:extLst>
                    <a:ext uri="{9D8B030D-6E8A-4147-A177-3AD203B41FA5}">
                      <a16:colId xmlns:a16="http://schemas.microsoft.com/office/drawing/2014/main" val="458439125"/>
                    </a:ext>
                  </a:extLst>
                </a:gridCol>
                <a:gridCol w="784192">
                  <a:extLst>
                    <a:ext uri="{9D8B030D-6E8A-4147-A177-3AD203B41FA5}">
                      <a16:colId xmlns:a16="http://schemas.microsoft.com/office/drawing/2014/main" val="3895813072"/>
                    </a:ext>
                  </a:extLst>
                </a:gridCol>
                <a:gridCol w="784192">
                  <a:extLst>
                    <a:ext uri="{9D8B030D-6E8A-4147-A177-3AD203B41FA5}">
                      <a16:colId xmlns:a16="http://schemas.microsoft.com/office/drawing/2014/main" val="677854674"/>
                    </a:ext>
                  </a:extLst>
                </a:gridCol>
              </a:tblGrid>
              <a:tr h="269423">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7">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942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extLst>
                  <a:ext uri="{0D108BD9-81ED-4DB2-BD59-A6C34878D82A}">
                    <a16:rowId xmlns:a16="http://schemas.microsoft.com/office/drawing/2014/main" val="10001"/>
                  </a:ext>
                </a:extLst>
              </a:tr>
              <a:tr h="705361">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38846">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1077691">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pic>
        <p:nvPicPr>
          <p:cNvPr id="5" name="Picture 4">
            <a:extLst>
              <a:ext uri="{FF2B5EF4-FFF2-40B4-BE49-F238E27FC236}">
                <a16:creationId xmlns:a16="http://schemas.microsoft.com/office/drawing/2014/main" id="{7AE1C38A-BFC5-4A60-9AD0-5C93A653F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AF3EE02-CE6F-4127-AAA4-D13E642F3827}"/>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spTree>
    <p:extLst>
      <p:ext uri="{BB962C8B-B14F-4D97-AF65-F5344CB8AC3E}">
        <p14:creationId xmlns:p14="http://schemas.microsoft.com/office/powerpoint/2010/main" val="279055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86" r="14286"/>
          <a:stretch>
            <a:fillRect/>
          </a:stretch>
        </p:blipFill>
        <p:spPr/>
      </p:pic>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98" r="26098"/>
          <a:stretch>
            <a:fillRect/>
          </a:stretch>
        </p:blipFill>
        <p:spPr/>
      </p:pic>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1124117819"/>
              </p:ext>
            </p:extLst>
          </p:nvPr>
        </p:nvGraphicFramePr>
        <p:xfrm>
          <a:off x="247173" y="1446132"/>
          <a:ext cx="11233248"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43755" y="1016000"/>
            <a:ext cx="8205115"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362449429"/>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591237914"/>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2099291225"/>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101,09 %</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55,11 %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100,32 %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01895116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2149605697"/>
              </p:ext>
            </p:extLst>
          </p:nvPr>
        </p:nvGraphicFramePr>
        <p:xfrm>
          <a:off x="8568955" y="2749422"/>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4085273633"/>
              </p:ext>
            </p:extLst>
          </p:nvPr>
        </p:nvGraphicFramePr>
        <p:xfrm>
          <a:off x="8568779" y="3855810"/>
          <a:ext cx="3916960" cy="1894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Slide Number Placeholder 1">
            <a:extLst>
              <a:ext uri="{FF2B5EF4-FFF2-40B4-BE49-F238E27FC236}">
                <a16:creationId xmlns:a16="http://schemas.microsoft.com/office/drawing/2014/main" id="{5B916B7D-A294-41D7-B12C-0C078ECE9506}"/>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4888</TotalTime>
  <Words>10329</Words>
  <Application>Microsoft Office PowerPoint</Application>
  <PresentationFormat>Widescreen</PresentationFormat>
  <Paragraphs>5742</Paragraphs>
  <Slides>62</Slides>
  <Notes>49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62</vt:i4>
      </vt:variant>
    </vt:vector>
  </HeadingPairs>
  <TitlesOfParts>
    <vt:vector size="77" baseType="lpstr">
      <vt:lpstr>等线</vt:lpstr>
      <vt:lpstr>微软雅黑</vt:lpstr>
      <vt:lpstr>Arial</vt:lpstr>
      <vt:lpstr>Arial Black</vt:lpstr>
      <vt:lpstr>Arial Narrow</vt:lpstr>
      <vt:lpstr>Calibri</vt:lpstr>
      <vt:lpstr>Calibri Light</vt:lpstr>
      <vt:lpstr>Tahoma</vt:lpstr>
      <vt:lpstr>Tw Cen MT</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1448</cp:revision>
  <cp:lastPrinted>2020-08-25T08:30:04Z</cp:lastPrinted>
  <dcterms:created xsi:type="dcterms:W3CDTF">2019-08-28T08:39:00Z</dcterms:created>
  <dcterms:modified xsi:type="dcterms:W3CDTF">2020-08-25T08:34:07Z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