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tags/tag6.xml" ContentType="application/vnd.openxmlformats-officedocument.presentationml.tags+xml"/>
  <Override PartName="/ppt/notesSlides/notesSlide9.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2"/>
  </p:notesMasterIdLst>
  <p:handoutMasterIdLst>
    <p:handoutMasterId r:id="rId53"/>
  </p:handoutMasterIdLst>
  <p:sldIdLst>
    <p:sldId id="274" r:id="rId2"/>
    <p:sldId id="289" r:id="rId3"/>
    <p:sldId id="290" r:id="rId4"/>
    <p:sldId id="275" r:id="rId5"/>
    <p:sldId id="310" r:id="rId6"/>
    <p:sldId id="277" r:id="rId7"/>
    <p:sldId id="297" r:id="rId8"/>
    <p:sldId id="278" r:id="rId9"/>
    <p:sldId id="279" r:id="rId10"/>
    <p:sldId id="281" r:id="rId11"/>
    <p:sldId id="291" r:id="rId12"/>
    <p:sldId id="293" r:id="rId13"/>
    <p:sldId id="292" r:id="rId14"/>
    <p:sldId id="294" r:id="rId15"/>
    <p:sldId id="311" r:id="rId16"/>
    <p:sldId id="312" r:id="rId17"/>
    <p:sldId id="313" r:id="rId18"/>
    <p:sldId id="314" r:id="rId19"/>
    <p:sldId id="315" r:id="rId20"/>
    <p:sldId id="305" r:id="rId21"/>
    <p:sldId id="316" r:id="rId22"/>
    <p:sldId id="318" r:id="rId23"/>
    <p:sldId id="320" r:id="rId24"/>
    <p:sldId id="319" r:id="rId25"/>
    <p:sldId id="321" r:id="rId26"/>
    <p:sldId id="322" r:id="rId27"/>
    <p:sldId id="323" r:id="rId28"/>
    <p:sldId id="324" r:id="rId29"/>
    <p:sldId id="327" r:id="rId30"/>
    <p:sldId id="326" r:id="rId31"/>
    <p:sldId id="329" r:id="rId32"/>
    <p:sldId id="330" r:id="rId33"/>
    <p:sldId id="331" r:id="rId34"/>
    <p:sldId id="332" r:id="rId35"/>
    <p:sldId id="333" r:id="rId36"/>
    <p:sldId id="334" r:id="rId37"/>
    <p:sldId id="345" r:id="rId38"/>
    <p:sldId id="335" r:id="rId39"/>
    <p:sldId id="336" r:id="rId40"/>
    <p:sldId id="344" r:id="rId41"/>
    <p:sldId id="337" r:id="rId42"/>
    <p:sldId id="299" r:id="rId43"/>
    <p:sldId id="338" r:id="rId44"/>
    <p:sldId id="328" r:id="rId45"/>
    <p:sldId id="339" r:id="rId46"/>
    <p:sldId id="340" r:id="rId47"/>
    <p:sldId id="343" r:id="rId48"/>
    <p:sldId id="342" r:id="rId49"/>
    <p:sldId id="341" r:id="rId50"/>
    <p:sldId id="309" r:id="rId51"/>
  </p:sldIdLst>
  <p:sldSz cx="12192000" cy="6858000"/>
  <p:notesSz cx="7069138" cy="1120933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阮 幸云" initials="阮"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2B89E"/>
    <a:srgbClr val="A66BD3"/>
    <a:srgbClr val="CE69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408F1D-FFCF-4909-A72C-F2BA53D7FBAE}" v="20" dt="2020-06-05T00:57:47.145"/>
    <p1510:client id="{0326B46E-BBD4-4420-ACCB-25B861700467}" v="99" dt="2020-06-08T06:53:13.819"/>
    <p1510:client id="{059ABDB1-3DF6-42C4-8C21-FAE68664FD12}" v="25" dt="2020-05-11T03:47:48.413"/>
    <p1510:client id="{0A96E250-83EC-4DDF-AC38-8D82474C0BBF}" v="654" dt="2020-06-09T01:50:01.445"/>
    <p1510:client id="{0B0410BE-A591-43B2-8C12-0181AD5C4215}" v="357" dt="2020-06-16T03:54:28.049"/>
    <p1510:client id="{11F91C25-398A-4AAB-8E07-B890C4AEF0DC}" v="73" dt="2020-05-11T04:30:44.356"/>
    <p1510:client id="{19DD5852-894C-4C86-A176-2AEA5E20BE30}" v="31" dt="2020-06-04T04:14:07.978"/>
    <p1510:client id="{1B689C44-5ABD-4439-8D51-B02B6BA5AD79}" v="4" dt="2020-06-09T00:48:31.149"/>
    <p1510:client id="{294AAA5E-30E1-48D8-8354-600CC334FE32}" v="52" dt="2020-06-16T04:06:20.935"/>
    <p1510:client id="{2C3EFFE2-0650-48FD-925E-493E3FCE2DB7}" v="194" dt="2020-06-08T03:59:46.099"/>
    <p1510:client id="{35A3E61E-F5D5-43AA-ACEC-91DD542487EB}" v="54" dt="2020-05-11T03:43:30.801"/>
    <p1510:client id="{37F343ED-8570-4FC5-8647-C1C0374C7584}" v="52" dt="2020-06-10T01:36:29.031"/>
    <p1510:client id="{3B92108B-6871-4045-8C61-7CE5058C2A83}" v="380" dt="2020-06-03T01:25:44.451"/>
    <p1510:client id="{3EFCE601-D0FA-49C8-89DB-D72504339B4D}" v="36" dt="2020-06-23T01:11:24.803"/>
    <p1510:client id="{4626FB57-7F4C-4196-ACC6-4919C6241897}" v="18" dt="2020-06-17T07:07:54.893"/>
    <p1510:client id="{4A9EB39E-DE66-4F98-872D-887DB28621DF}" v="146" dt="2020-04-06T02:09:48.860"/>
    <p1510:client id="{4BCDF068-45B3-457B-BC0F-7919C4B68484}" v="78" dt="2020-04-09T04:20:38.527"/>
    <p1510:client id="{506479CB-965B-42A3-94C3-B48EB8FD4432}" v="45" dt="2020-04-07T02:17:42.464"/>
    <p1510:client id="{5874D08F-777F-4EFE-B772-AF648F9EA174}" v="297" dt="2020-04-07T06:36:53.097"/>
    <p1510:client id="{5B4C1941-69CA-49E9-9337-04E17E2FF8FD}" v="238" dt="2020-05-06T02:14:08.970"/>
    <p1510:client id="{5EEFC9F7-E963-4F2A-B0DE-FC2E880DE73A}" v="305" dt="2020-04-09T00:38:35.328"/>
    <p1510:client id="{646683AC-DBE5-472C-972E-A37876743A50}" v="11" dt="2020-05-22T01:28:52.445"/>
    <p1510:client id="{6D8C9794-F5DB-4544-B7EB-E781869F6B84}" v="65" dt="2020-05-22T02:22:58.437"/>
    <p1510:client id="{6E1DF857-E629-499E-AA1A-4F17C408DBDF}" v="90" dt="2020-04-30T05:38:44.826"/>
    <p1510:client id="{7087199D-781D-475A-99B7-4E8395C9EB8F}" v="153" dt="2020-04-07T06:56:37.228"/>
    <p1510:client id="{7483CC29-7A05-4152-AEAB-63CE4E86823B}" v="1" dt="2020-06-10T01:54:12.026"/>
    <p1510:client id="{7E2E3EE8-1826-4A25-BD0B-3664CB65B1D0}" v="129" dt="2020-06-08T03:20:10.892"/>
    <p1510:client id="{8048DC29-0A9D-40DC-9B48-21899B92AA3C}" v="4" dt="2020-06-05T00:54:28.222"/>
    <p1510:client id="{8CF5698C-15AB-4ABF-BEF0-E55518777502}" v="126" dt="2020-05-04T06:25:03.233"/>
    <p1510:client id="{8ECF7D17-D916-4F36-812E-20CA46D54755}" v="3" dt="2020-04-08T01:34:18.407"/>
    <p1510:client id="{90997941-6F6A-474A-A605-BDF7B91D181F}" v="48" dt="2020-05-22T04:40:25.544"/>
    <p1510:client id="{93D526E7-32F6-409D-82D6-F3CB5849B074}" v="1040" dt="2020-04-09T01:50:02.204"/>
    <p1510:client id="{9868C858-185D-482E-8ED5-655D62496B9E}" v="87" dt="2020-04-07T01:33:46.670"/>
    <p1510:client id="{9CF10395-858A-4D7F-8519-38FA7E4306AE}" v="104" dt="2020-05-28T03:48:24.902"/>
    <p1510:client id="{9D043D38-2875-4E14-9583-4BA37F9C0BDC}" v="236" dt="2020-04-06T08:13:27.397"/>
    <p1510:client id="{9D79243E-F87D-437E-9DF3-48EF48D7F0AC}" v="95" dt="2020-04-07T03:32:16.972"/>
    <p1510:client id="{A4606A99-B70A-4BC4-B7FD-C6BC4B6E303E}" v="513" dt="2020-04-08T01:18:13.042"/>
    <p1510:client id="{A5C82A0C-7748-4BD9-90B5-0113E0B9ACB1}" v="115" dt="2020-04-07T04:36:36.726"/>
    <p1510:client id="{A6390ADF-BD54-48A9-BC7E-3DDDEB38A24D}" v="1" dt="2020-06-11T07:59:07.442"/>
    <p1510:client id="{B30E78C1-9267-43E1-AE6E-15113FC2DDAC}" v="48" dt="2020-06-10T02:10:21.370"/>
    <p1510:client id="{B777F97F-7B96-49D6-AD78-78C1AE615BC6}" v="32" dt="2020-05-11T04:09:00.566"/>
    <p1510:client id="{B7E8C464-3A80-404B-9559-49501B5528DE}" v="327" dt="2020-05-04T02:52:10.053"/>
    <p1510:client id="{B87EA900-414D-4AB6-9D80-A3AE2C47ED70}" v="49" dt="2020-06-08T02:22:25.285"/>
    <p1510:client id="{B9E39A04-26B1-4BB0-8968-37B4D56EE57B}" v="43" dt="2020-05-22T06:34:58.528"/>
    <p1510:client id="{BDCAB942-FE85-437A-A1C3-262B28B7D057}" v="249" dt="2020-06-08T02:04:02.636"/>
    <p1510:client id="{BDF6B01D-585D-4790-BAF2-45570EC956FB}" v="276" dt="2020-04-07T02:53:12.163"/>
    <p1510:client id="{BE0F086F-4908-49A4-8530-66944FDD0A9F}" v="4" dt="2020-05-06T03:03:19.116"/>
    <p1510:client id="{CCB833FA-4FBE-4C10-8EE1-5010901E03F0}" v="123" dt="2020-04-07T02:42:52.269"/>
    <p1510:client id="{D2223D72-4CAE-4C51-B49A-C82AC81EB0D9}" v="350" dt="2020-06-18T02:44:21.238"/>
    <p1510:client id="{D4DF4137-D6F9-41DE-80CE-802A0288986A}" v="53" dt="2020-05-27T01:24:04.474"/>
    <p1510:client id="{D506C311-3888-411A-A550-80662BC62223}" v="91" dt="2020-06-08T02:29:21.788"/>
    <p1510:client id="{D96F781F-9E4E-401D-8007-F578E01FA285}" v="29" dt="2020-06-09T02:39:48.326"/>
    <p1510:client id="{DB9B4C3F-1D35-4622-8E63-6E1DFED7EAC4}" v="46" dt="2020-06-09T02:28:01.756"/>
    <p1510:client id="{E96819D5-F1BC-4977-9275-AF85A1A17D0A}" v="2" dt="2020-06-29T01:17:47.160"/>
    <p1510:client id="{ED302A5D-1CEC-4180-86EB-16B1C3E88396}" v="188" dt="2020-05-26T03:42:02.192"/>
    <p1510:client id="{FBEA6701-4E49-45E9-9090-45C4E377809F}" v="327" dt="2020-06-03T03:47:47.716"/>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1897" autoAdjust="0"/>
  </p:normalViewPr>
  <p:slideViewPr>
    <p:cSldViewPr snapToGrid="0">
      <p:cViewPr varScale="1">
        <p:scale>
          <a:sx n="72" d="100"/>
          <a:sy n="72" d="100"/>
        </p:scale>
        <p:origin x="642" y="78"/>
      </p:cViewPr>
      <p:guideLst/>
    </p:cSldViewPr>
  </p:slideViewPr>
  <p:notesTextViewPr>
    <p:cViewPr>
      <p:scale>
        <a:sx n="1" d="1"/>
        <a:sy n="1" d="1"/>
      </p:scale>
      <p:origin x="0" y="0"/>
    </p:cViewPr>
  </p:notesTextViewPr>
  <p:notesViewPr>
    <p:cSldViewPr snapToGrid="0">
      <p:cViewPr varScale="1">
        <p:scale>
          <a:sx n="65" d="100"/>
          <a:sy n="65" d="100"/>
        </p:scale>
        <p:origin x="3154"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3B92108B-6871-4045-8C61-7CE5058C2A83}"/>
    <pc:docChg chg="modSld">
      <pc:chgData name="" userId="" providerId="" clId="Web-{3B92108B-6871-4045-8C61-7CE5058C2A83}" dt="2020-06-03T01:25:22.154" v="267"/>
      <pc:docMkLst>
        <pc:docMk/>
      </pc:docMkLst>
      <pc:sldChg chg="modSp">
        <pc:chgData name="" userId="" providerId="" clId="Web-{3B92108B-6871-4045-8C61-7CE5058C2A83}" dt="2020-06-03T01:06:09.674" v="22" actId="20577"/>
        <pc:sldMkLst>
          <pc:docMk/>
          <pc:sldMk cId="0" sldId="274"/>
        </pc:sldMkLst>
        <pc:spChg chg="mod">
          <ac:chgData name="" userId="" providerId="" clId="Web-{3B92108B-6871-4045-8C61-7CE5058C2A83}" dt="2020-06-03T01:06:09.674" v="22" actId="20577"/>
          <ac:spMkLst>
            <pc:docMk/>
            <pc:sldMk cId="0" sldId="274"/>
            <ac:spMk id="6" creationId="{00000000-0000-0000-0000-000000000000}"/>
          </ac:spMkLst>
        </pc:spChg>
      </pc:sldChg>
      <pc:sldChg chg="modSp">
        <pc:chgData name="" userId="" providerId="" clId="Web-{3B92108B-6871-4045-8C61-7CE5058C2A83}" dt="2020-06-03T01:17:06.773" v="223"/>
        <pc:sldMkLst>
          <pc:docMk/>
          <pc:sldMk cId="813449840" sldId="316"/>
        </pc:sldMkLst>
        <pc:graphicFrameChg chg="mod modGraphic">
          <ac:chgData name="" userId="" providerId="" clId="Web-{3B92108B-6871-4045-8C61-7CE5058C2A83}" dt="2020-06-03T01:16:02.741" v="207"/>
          <ac:graphicFrameMkLst>
            <pc:docMk/>
            <pc:sldMk cId="813449840" sldId="316"/>
            <ac:graphicFrameMk id="4" creationId="{2DBFF443-1667-4E09-8FE0-11D9846996C2}"/>
          </ac:graphicFrameMkLst>
        </pc:graphicFrameChg>
        <pc:graphicFrameChg chg="mod modGraphic">
          <ac:chgData name="" userId="" providerId="" clId="Web-{3B92108B-6871-4045-8C61-7CE5058C2A83}" dt="2020-06-03T01:16:46.007" v="215"/>
          <ac:graphicFrameMkLst>
            <pc:docMk/>
            <pc:sldMk cId="813449840" sldId="316"/>
            <ac:graphicFrameMk id="10" creationId="{FF3A40EC-2DCF-4C63-8323-9DAB10DE1C67}"/>
          </ac:graphicFrameMkLst>
        </pc:graphicFrameChg>
        <pc:graphicFrameChg chg="mod modGraphic">
          <ac:chgData name="" userId="" providerId="" clId="Web-{3B92108B-6871-4045-8C61-7CE5058C2A83}" dt="2020-06-03T01:17:06.773" v="223"/>
          <ac:graphicFrameMkLst>
            <pc:docMk/>
            <pc:sldMk cId="813449840" sldId="316"/>
            <ac:graphicFrameMk id="12" creationId="{F56B7AE7-B537-4A81-B893-39F9D976F77A}"/>
          </ac:graphicFrameMkLst>
        </pc:graphicFrameChg>
      </pc:sldChg>
      <pc:sldChg chg="modSp">
        <pc:chgData name="" userId="" providerId="" clId="Web-{3B92108B-6871-4045-8C61-7CE5058C2A83}" dt="2020-06-03T01:25:22.154" v="267"/>
        <pc:sldMkLst>
          <pc:docMk/>
          <pc:sldMk cId="1341029541" sldId="318"/>
        </pc:sldMkLst>
        <pc:graphicFrameChg chg="mod modGraphic">
          <ac:chgData name="" userId="" providerId="" clId="Web-{3B92108B-6871-4045-8C61-7CE5058C2A83}" dt="2020-06-03T01:17:31.570" v="257"/>
          <ac:graphicFrameMkLst>
            <pc:docMk/>
            <pc:sldMk cId="1341029541" sldId="318"/>
            <ac:graphicFrameMk id="9" creationId="{58C3A3C4-9901-4C88-917F-F0CD70E3DAC6}"/>
          </ac:graphicFrameMkLst>
        </pc:graphicFrameChg>
        <pc:graphicFrameChg chg="mod modGraphic">
          <ac:chgData name="" userId="" providerId="" clId="Web-{3B92108B-6871-4045-8C61-7CE5058C2A83}" dt="2020-06-03T01:25:22.154" v="267"/>
          <ac:graphicFrameMkLst>
            <pc:docMk/>
            <pc:sldMk cId="1341029541" sldId="318"/>
            <ac:graphicFrameMk id="16" creationId="{F9F4E549-241B-4B40-9DEB-D094D8D1F310}"/>
          </ac:graphicFrameMkLst>
        </pc:graphicFrameChg>
      </pc:sldChg>
      <pc:sldChg chg="modSp">
        <pc:chgData name="" userId="" providerId="" clId="Web-{3B92108B-6871-4045-8C61-7CE5058C2A83}" dt="2020-06-03T01:11:43.958" v="104"/>
        <pc:sldMkLst>
          <pc:docMk/>
          <pc:sldMk cId="2987484316" sldId="321"/>
        </pc:sldMkLst>
        <pc:graphicFrameChg chg="mod modGraphic">
          <ac:chgData name="" userId="" providerId="" clId="Web-{3B92108B-6871-4045-8C61-7CE5058C2A83}" dt="2020-06-03T01:11:43.958" v="104"/>
          <ac:graphicFrameMkLst>
            <pc:docMk/>
            <pc:sldMk cId="2987484316" sldId="321"/>
            <ac:graphicFrameMk id="3" creationId="{109BD025-8D54-4A19-B717-FE3A5F952A4B}"/>
          </ac:graphicFrameMkLst>
        </pc:graphicFrameChg>
        <pc:graphicFrameChg chg="mod modGraphic">
          <ac:chgData name="" userId="" providerId="" clId="Web-{3B92108B-6871-4045-8C61-7CE5058C2A83}" dt="2020-06-03T01:11:14.926" v="98"/>
          <ac:graphicFrameMkLst>
            <pc:docMk/>
            <pc:sldMk cId="2987484316" sldId="321"/>
            <ac:graphicFrameMk id="5" creationId="{317CB333-81C6-4C6C-B2F2-B6B64EB1D0E0}"/>
          </ac:graphicFrameMkLst>
        </pc:graphicFrameChg>
      </pc:sldChg>
      <pc:sldChg chg="modSp">
        <pc:chgData name="" userId="" providerId="" clId="Web-{3B92108B-6871-4045-8C61-7CE5058C2A83}" dt="2020-06-03T01:13:05.036" v="136"/>
        <pc:sldMkLst>
          <pc:docMk/>
          <pc:sldMk cId="3000338659" sldId="322"/>
        </pc:sldMkLst>
        <pc:graphicFrameChg chg="mod modGraphic">
          <ac:chgData name="" userId="" providerId="" clId="Web-{3B92108B-6871-4045-8C61-7CE5058C2A83}" dt="2020-06-03T01:13:00.021" v="132"/>
          <ac:graphicFrameMkLst>
            <pc:docMk/>
            <pc:sldMk cId="3000338659" sldId="322"/>
            <ac:graphicFrameMk id="3" creationId="{646A3B5F-EFEB-4E0D-8DC7-9BF8CF67573D}"/>
          </ac:graphicFrameMkLst>
        </pc:graphicFrameChg>
        <pc:graphicFrameChg chg="mod modGraphic">
          <ac:chgData name="" userId="" providerId="" clId="Web-{3B92108B-6871-4045-8C61-7CE5058C2A83}" dt="2020-06-03T01:13:05.036" v="136"/>
          <ac:graphicFrameMkLst>
            <pc:docMk/>
            <pc:sldMk cId="3000338659" sldId="322"/>
            <ac:graphicFrameMk id="6" creationId="{A4CDD32A-8BC0-4B41-B7D1-0F60EF96DDDA}"/>
          </ac:graphicFrameMkLst>
        </pc:graphicFrameChg>
      </pc:sldChg>
      <pc:sldChg chg="modSp">
        <pc:chgData name="" userId="" providerId="" clId="Web-{3B92108B-6871-4045-8C61-7CE5058C2A83}" dt="2020-06-03T01:13:29.443" v="142"/>
        <pc:sldMkLst>
          <pc:docMk/>
          <pc:sldMk cId="2895048437" sldId="323"/>
        </pc:sldMkLst>
        <pc:graphicFrameChg chg="mod modGraphic">
          <ac:chgData name="" userId="" providerId="" clId="Web-{3B92108B-6871-4045-8C61-7CE5058C2A83}" dt="2020-06-03T01:13:29.443" v="142"/>
          <ac:graphicFrameMkLst>
            <pc:docMk/>
            <pc:sldMk cId="2895048437" sldId="323"/>
            <ac:graphicFrameMk id="4" creationId="{8C26713A-40E9-4D49-A290-C0392C1E3821}"/>
          </ac:graphicFrameMkLst>
        </pc:graphicFrameChg>
      </pc:sldChg>
      <pc:sldChg chg="modSp">
        <pc:chgData name="" userId="" providerId="" clId="Web-{3B92108B-6871-4045-8C61-7CE5058C2A83}" dt="2020-06-03T01:13:57.474" v="150"/>
        <pc:sldMkLst>
          <pc:docMk/>
          <pc:sldMk cId="3068829259" sldId="324"/>
        </pc:sldMkLst>
        <pc:graphicFrameChg chg="mod modGraphic">
          <ac:chgData name="" userId="" providerId="" clId="Web-{3B92108B-6871-4045-8C61-7CE5058C2A83}" dt="2020-06-03T01:13:57.474" v="150"/>
          <ac:graphicFrameMkLst>
            <pc:docMk/>
            <pc:sldMk cId="3068829259" sldId="324"/>
            <ac:graphicFrameMk id="2" creationId="{8263502F-E394-4E86-AABF-13674409AE44}"/>
          </ac:graphicFrameMkLst>
        </pc:graphicFrameChg>
      </pc:sldChg>
      <pc:sldChg chg="modSp">
        <pc:chgData name="" userId="" providerId="" clId="Web-{3B92108B-6871-4045-8C61-7CE5058C2A83}" dt="2020-06-03T01:14:45.631" v="179"/>
        <pc:sldMkLst>
          <pc:docMk/>
          <pc:sldMk cId="1739840318" sldId="326"/>
        </pc:sldMkLst>
        <pc:graphicFrameChg chg="mod modGraphic">
          <ac:chgData name="" userId="" providerId="" clId="Web-{3B92108B-6871-4045-8C61-7CE5058C2A83}" dt="2020-06-03T01:14:45.631" v="179"/>
          <ac:graphicFrameMkLst>
            <pc:docMk/>
            <pc:sldMk cId="1739840318" sldId="326"/>
            <ac:graphicFrameMk id="4" creationId="{443A8222-6CC6-4A71-928B-3736633C9C39}"/>
          </ac:graphicFrameMkLst>
        </pc:graphicFrameChg>
        <pc:graphicFrameChg chg="mod modGraphic">
          <ac:chgData name="" userId="" providerId="" clId="Web-{3B92108B-6871-4045-8C61-7CE5058C2A83}" dt="2020-06-03T01:14:17.693" v="169"/>
          <ac:graphicFrameMkLst>
            <pc:docMk/>
            <pc:sldMk cId="1739840318" sldId="326"/>
            <ac:graphicFrameMk id="5" creationId="{4181BA5F-99AE-4203-AAF3-FA826DDBE1EF}"/>
          </ac:graphicFrameMkLst>
        </pc:graphicFrameChg>
      </pc:sldChg>
      <pc:sldChg chg="modSp">
        <pc:chgData name="" userId="" providerId="" clId="Web-{3B92108B-6871-4045-8C61-7CE5058C2A83}" dt="2020-06-03T01:15:11.053" v="197"/>
        <pc:sldMkLst>
          <pc:docMk/>
          <pc:sldMk cId="929935775" sldId="327"/>
        </pc:sldMkLst>
        <pc:graphicFrameChg chg="mod modGraphic">
          <ac:chgData name="" userId="" providerId="" clId="Web-{3B92108B-6871-4045-8C61-7CE5058C2A83}" dt="2020-06-03T01:15:11.053" v="197"/>
          <ac:graphicFrameMkLst>
            <pc:docMk/>
            <pc:sldMk cId="929935775" sldId="327"/>
            <ac:graphicFrameMk id="2" creationId="{9E61D657-FA72-4590-942B-9C51D1874337}"/>
          </ac:graphicFrameMkLst>
        </pc:graphicFrameChg>
      </pc:sldChg>
    </pc:docChg>
  </pc:docChgLst>
  <pc:docChgLst>
    <pc:chgData clId="Web-{7E2E3EE8-1826-4A25-BD0B-3664CB65B1D0}"/>
    <pc:docChg chg="modSld">
      <pc:chgData name="" userId="" providerId="" clId="Web-{7E2E3EE8-1826-4A25-BD0B-3664CB65B1D0}" dt="2020-06-08T03:19:11.548" v="100"/>
      <pc:docMkLst>
        <pc:docMk/>
      </pc:docMkLst>
      <pc:sldChg chg="delSp">
        <pc:chgData name="" userId="" providerId="" clId="Web-{7E2E3EE8-1826-4A25-BD0B-3664CB65B1D0}" dt="2020-06-08T03:10:00.575" v="0"/>
        <pc:sldMkLst>
          <pc:docMk/>
          <pc:sldMk cId="813449840" sldId="316"/>
        </pc:sldMkLst>
        <pc:graphicFrameChg chg="del">
          <ac:chgData name="" userId="" providerId="" clId="Web-{7E2E3EE8-1826-4A25-BD0B-3664CB65B1D0}" dt="2020-06-08T03:10:00.575" v="0"/>
          <ac:graphicFrameMkLst>
            <pc:docMk/>
            <pc:sldMk cId="813449840" sldId="316"/>
            <ac:graphicFrameMk id="6" creationId="{2D7A1BC8-33EF-4237-86EA-9401ED2DC97D}"/>
          </ac:graphicFrameMkLst>
        </pc:graphicFrameChg>
      </pc:sldChg>
      <pc:sldChg chg="modSp">
        <pc:chgData name="" userId="" providerId="" clId="Web-{7E2E3EE8-1826-4A25-BD0B-3664CB65B1D0}" dt="2020-06-08T03:15:58.531" v="59" actId="1076"/>
        <pc:sldMkLst>
          <pc:docMk/>
          <pc:sldMk cId="1341029541" sldId="318"/>
        </pc:sldMkLst>
        <pc:spChg chg="mod">
          <ac:chgData name="" userId="" providerId="" clId="Web-{7E2E3EE8-1826-4A25-BD0B-3664CB65B1D0}" dt="2020-06-08T03:11:59.341" v="27" actId="1076"/>
          <ac:spMkLst>
            <pc:docMk/>
            <pc:sldMk cId="1341029541" sldId="318"/>
            <ac:spMk id="14" creationId="{3A88E5AA-4302-4F1D-AB1D-497B53CB0548}"/>
          </ac:spMkLst>
        </pc:spChg>
        <pc:graphicFrameChg chg="mod modGraphic">
          <ac:chgData name="" userId="" providerId="" clId="Web-{7E2E3EE8-1826-4A25-BD0B-3664CB65B1D0}" dt="2020-06-08T03:15:58.531" v="59" actId="1076"/>
          <ac:graphicFrameMkLst>
            <pc:docMk/>
            <pc:sldMk cId="1341029541" sldId="318"/>
            <ac:graphicFrameMk id="9" creationId="{58C3A3C4-9901-4C88-917F-F0CD70E3DAC6}"/>
          </ac:graphicFrameMkLst>
        </pc:graphicFrameChg>
      </pc:sldChg>
      <pc:sldChg chg="modSp">
        <pc:chgData name="" userId="" providerId="" clId="Web-{7E2E3EE8-1826-4A25-BD0B-3664CB65B1D0}" dt="2020-06-08T03:19:11.548" v="100"/>
        <pc:sldMkLst>
          <pc:docMk/>
          <pc:sldMk cId="3420405874" sldId="340"/>
        </pc:sldMkLst>
        <pc:graphicFrameChg chg="mod modGraphic">
          <ac:chgData name="" userId="" providerId="" clId="Web-{7E2E3EE8-1826-4A25-BD0B-3664CB65B1D0}" dt="2020-06-08T03:19:11.548" v="100"/>
          <ac:graphicFrameMkLst>
            <pc:docMk/>
            <pc:sldMk cId="3420405874" sldId="340"/>
            <ac:graphicFrameMk id="3" creationId="{61E87447-1D1F-4AAA-ADD1-B1E3625374DC}"/>
          </ac:graphicFrameMkLst>
        </pc:graphicFrameChg>
      </pc:sldChg>
    </pc:docChg>
  </pc:docChgLst>
  <pc:docChgLst>
    <pc:chgData clId="Web-{B9E39A04-26B1-4BB0-8968-37B4D56EE57B}"/>
    <pc:docChg chg="modSld">
      <pc:chgData name="" userId="" providerId="" clId="Web-{B9E39A04-26B1-4BB0-8968-37B4D56EE57B}" dt="2020-05-22T06:34:56.481" v="25"/>
      <pc:docMkLst>
        <pc:docMk/>
      </pc:docMkLst>
      <pc:sldChg chg="modSp">
        <pc:chgData name="" userId="" providerId="" clId="Web-{B9E39A04-26B1-4BB0-8968-37B4D56EE57B}" dt="2020-05-22T06:34:56.481" v="25"/>
        <pc:sldMkLst>
          <pc:docMk/>
          <pc:sldMk cId="929935775" sldId="327"/>
        </pc:sldMkLst>
        <pc:graphicFrameChg chg="mod modGraphic">
          <ac:chgData name="" userId="" providerId="" clId="Web-{B9E39A04-26B1-4BB0-8968-37B4D56EE57B}" dt="2020-05-22T06:34:56.481" v="25"/>
          <ac:graphicFrameMkLst>
            <pc:docMk/>
            <pc:sldMk cId="929935775" sldId="327"/>
            <ac:graphicFrameMk id="2" creationId="{9E61D657-FA72-4590-942B-9C51D1874337}"/>
          </ac:graphicFrameMkLst>
        </pc:graphicFrameChg>
      </pc:sldChg>
    </pc:docChg>
  </pc:docChgLst>
  <pc:docChgLst>
    <pc:chgData clId="Web-{9868C858-185D-482E-8ED5-655D62496B9E}"/>
    <pc:docChg chg="modSld">
      <pc:chgData name="" userId="" providerId="" clId="Web-{9868C858-185D-482E-8ED5-655D62496B9E}" dt="2020-04-07T01:33:44.170" v="55"/>
      <pc:docMkLst>
        <pc:docMk/>
      </pc:docMkLst>
      <pc:sldChg chg="modSp">
        <pc:chgData name="" userId="" providerId="" clId="Web-{9868C858-185D-482E-8ED5-655D62496B9E}" dt="2020-04-07T01:33:44.170" v="55"/>
        <pc:sldMkLst>
          <pc:docMk/>
          <pc:sldMk cId="2987484316" sldId="321"/>
        </pc:sldMkLst>
        <pc:graphicFrameChg chg="mod modGraphic">
          <ac:chgData name="" userId="" providerId="" clId="Web-{9868C858-185D-482E-8ED5-655D62496B9E}" dt="2020-04-07T01:33:44.170" v="55"/>
          <ac:graphicFrameMkLst>
            <pc:docMk/>
            <pc:sldMk cId="2987484316" sldId="321"/>
            <ac:graphicFrameMk id="3" creationId="{109BD025-8D54-4A19-B717-FE3A5F952A4B}"/>
          </ac:graphicFrameMkLst>
        </pc:graphicFrameChg>
      </pc:sldChg>
    </pc:docChg>
  </pc:docChgLst>
  <pc:docChgLst>
    <pc:chgData clId="Web-{B87EA900-414D-4AB6-9D80-A3AE2C47ED70}"/>
    <pc:docChg chg="modSld">
      <pc:chgData name="" userId="" providerId="" clId="Web-{B87EA900-414D-4AB6-9D80-A3AE2C47ED70}" dt="2020-06-08T02:22:00.050" v="44"/>
      <pc:docMkLst>
        <pc:docMk/>
      </pc:docMkLst>
      <pc:sldChg chg="modSp">
        <pc:chgData name="" userId="" providerId="" clId="Web-{B87EA900-414D-4AB6-9D80-A3AE2C47ED70}" dt="2020-06-08T02:22:00.050" v="44"/>
        <pc:sldMkLst>
          <pc:docMk/>
          <pc:sldMk cId="3858784956" sldId="343"/>
        </pc:sldMkLst>
        <pc:graphicFrameChg chg="mod modGraphic">
          <ac:chgData name="" userId="" providerId="" clId="Web-{B87EA900-414D-4AB6-9D80-A3AE2C47ED70}" dt="2020-06-08T02:22:00.050" v="44"/>
          <ac:graphicFrameMkLst>
            <pc:docMk/>
            <pc:sldMk cId="3858784956" sldId="343"/>
            <ac:graphicFrameMk id="3" creationId="{7FC95D06-521A-4F06-976C-D8B1B44F1336}"/>
          </ac:graphicFrameMkLst>
        </pc:graphicFrameChg>
      </pc:sldChg>
    </pc:docChg>
  </pc:docChgLst>
  <pc:docChgLst>
    <pc:chgData clId="Web-{059ABDB1-3DF6-42C4-8C21-FAE68664FD12}"/>
    <pc:docChg chg="modSld">
      <pc:chgData name="" userId="" providerId="" clId="Web-{059ABDB1-3DF6-42C4-8C21-FAE68664FD12}" dt="2020-05-11T03:47:46.475" v="21"/>
      <pc:docMkLst>
        <pc:docMk/>
      </pc:docMkLst>
      <pc:sldChg chg="modSp">
        <pc:chgData name="" userId="" providerId="" clId="Web-{059ABDB1-3DF6-42C4-8C21-FAE68664FD12}" dt="2020-05-11T03:47:46.475" v="21"/>
        <pc:sldMkLst>
          <pc:docMk/>
          <pc:sldMk cId="3420405874" sldId="340"/>
        </pc:sldMkLst>
        <pc:graphicFrameChg chg="mod modGraphic">
          <ac:chgData name="" userId="" providerId="" clId="Web-{059ABDB1-3DF6-42C4-8C21-FAE68664FD12}" dt="2020-05-11T03:47:46.475" v="21"/>
          <ac:graphicFrameMkLst>
            <pc:docMk/>
            <pc:sldMk cId="3420405874" sldId="340"/>
            <ac:graphicFrameMk id="8" creationId="{0E5FB4F9-9BC7-4B3B-B7A7-FD4E59E5EEBF}"/>
          </ac:graphicFrameMkLst>
        </pc:graphicFrameChg>
      </pc:sldChg>
    </pc:docChg>
  </pc:docChgLst>
  <pc:docChgLst>
    <pc:chgData clId="Web-{CCB833FA-4FBE-4C10-8EE1-5010901E03F0}"/>
    <pc:docChg chg="modSld">
      <pc:chgData name="" userId="" providerId="" clId="Web-{CCB833FA-4FBE-4C10-8EE1-5010901E03F0}" dt="2020-04-07T02:42:46.207" v="96"/>
      <pc:docMkLst>
        <pc:docMk/>
      </pc:docMkLst>
      <pc:sldChg chg="modSp">
        <pc:chgData name="" userId="" providerId="" clId="Web-{CCB833FA-4FBE-4C10-8EE1-5010901E03F0}" dt="2020-04-07T02:42:46.207" v="96"/>
        <pc:sldMkLst>
          <pc:docMk/>
          <pc:sldMk cId="3068829259" sldId="324"/>
        </pc:sldMkLst>
        <pc:graphicFrameChg chg="mod modGraphic">
          <ac:chgData name="" userId="" providerId="" clId="Web-{CCB833FA-4FBE-4C10-8EE1-5010901E03F0}" dt="2020-04-07T02:42:46.207" v="96"/>
          <ac:graphicFrameMkLst>
            <pc:docMk/>
            <pc:sldMk cId="3068829259" sldId="324"/>
            <ac:graphicFrameMk id="2" creationId="{8263502F-E394-4E86-AABF-13674409AE44}"/>
          </ac:graphicFrameMkLst>
        </pc:graphicFrameChg>
      </pc:sldChg>
    </pc:docChg>
  </pc:docChgLst>
  <pc:docChgLst>
    <pc:chgData clId="Web-{4A9EB39E-DE66-4F98-872D-887DB28621DF}"/>
    <pc:docChg chg="modSld">
      <pc:chgData name="" userId="" providerId="" clId="Web-{4A9EB39E-DE66-4F98-872D-887DB28621DF}" dt="2020-04-06T02:09:47.094" v="96"/>
      <pc:docMkLst>
        <pc:docMk/>
      </pc:docMkLst>
      <pc:sldChg chg="addSp delSp modSp">
        <pc:chgData name="" userId="" providerId="" clId="Web-{4A9EB39E-DE66-4F98-872D-887DB28621DF}" dt="2020-04-06T02:09:47.094" v="96"/>
        <pc:sldMkLst>
          <pc:docMk/>
          <pc:sldMk cId="813449840" sldId="316"/>
        </pc:sldMkLst>
        <pc:graphicFrameChg chg="add del mod">
          <ac:chgData name="" userId="" providerId="" clId="Web-{4A9EB39E-DE66-4F98-872D-887DB28621DF}" dt="2020-04-06T02:07:19.594" v="39"/>
          <ac:graphicFrameMkLst>
            <pc:docMk/>
            <pc:sldMk cId="813449840" sldId="316"/>
            <ac:graphicFrameMk id="6" creationId="{A977D60D-8A72-4723-A845-4D81E3B7BD40}"/>
          </ac:graphicFrameMkLst>
        </pc:graphicFrameChg>
        <pc:graphicFrameChg chg="mod modGraphic">
          <ac:chgData name="" userId="" providerId="" clId="Web-{4A9EB39E-DE66-4F98-872D-887DB28621DF}" dt="2020-04-06T02:09:47.094" v="96"/>
          <ac:graphicFrameMkLst>
            <pc:docMk/>
            <pc:sldMk cId="813449840" sldId="316"/>
            <ac:graphicFrameMk id="12" creationId="{F56B7AE7-B537-4A81-B893-39F9D976F77A}"/>
          </ac:graphicFrameMkLst>
        </pc:graphicFrameChg>
      </pc:sldChg>
    </pc:docChg>
  </pc:docChgLst>
  <pc:docChgLst>
    <pc:chgData clId="Web-{D4DF4137-D6F9-41DE-80CE-802A0288986A}"/>
    <pc:docChg chg="modSld">
      <pc:chgData name="" userId="" providerId="" clId="Web-{D4DF4137-D6F9-41DE-80CE-802A0288986A}" dt="2020-05-27T01:09:06.768" v="11"/>
      <pc:docMkLst>
        <pc:docMk/>
      </pc:docMkLst>
      <pc:sldChg chg="modSp">
        <pc:chgData name="" userId="" providerId="" clId="Web-{D4DF4137-D6F9-41DE-80CE-802A0288986A}" dt="2020-05-27T01:08:02.971" v="5"/>
        <pc:sldMkLst>
          <pc:docMk/>
          <pc:sldMk cId="0" sldId="291"/>
        </pc:sldMkLst>
        <pc:graphicFrameChg chg="mod modGraphic">
          <ac:chgData name="" userId="" providerId="" clId="Web-{D4DF4137-D6F9-41DE-80CE-802A0288986A}" dt="2020-05-27T01:08:02.971" v="5"/>
          <ac:graphicFrameMkLst>
            <pc:docMk/>
            <pc:sldMk cId="0" sldId="291"/>
            <ac:graphicFrameMk id="48" creationId="{B255C18E-2EE6-4309-A8EC-A424771374B8}"/>
          </ac:graphicFrameMkLst>
        </pc:graphicFrameChg>
      </pc:sldChg>
      <pc:sldChg chg="modSp">
        <pc:chgData name="" userId="" providerId="" clId="Web-{D4DF4137-D6F9-41DE-80CE-802A0288986A}" dt="2020-05-27T01:09:06.768" v="11"/>
        <pc:sldMkLst>
          <pc:docMk/>
          <pc:sldMk cId="0" sldId="293"/>
        </pc:sldMkLst>
        <pc:spChg chg="mod">
          <ac:chgData name="" userId="" providerId="" clId="Web-{D4DF4137-D6F9-41DE-80CE-802A0288986A}" dt="2020-05-27T01:08:52.987" v="10" actId="14100"/>
          <ac:spMkLst>
            <pc:docMk/>
            <pc:sldMk cId="0" sldId="293"/>
            <ac:spMk id="38" creationId="{F8AFB39D-1118-4FCA-AD86-CBFECBB6A168}"/>
          </ac:spMkLst>
        </pc:spChg>
        <pc:graphicFrameChg chg="modGraphic">
          <ac:chgData name="" userId="" providerId="" clId="Web-{D4DF4137-D6F9-41DE-80CE-802A0288986A}" dt="2020-05-27T01:09:06.768" v="11"/>
          <ac:graphicFrameMkLst>
            <pc:docMk/>
            <pc:sldMk cId="0" sldId="293"/>
            <ac:graphicFrameMk id="40" creationId="{DB6E2A8F-0576-43E3-85DC-A45BD932B15B}"/>
          </ac:graphicFrameMkLst>
        </pc:graphicFrameChg>
      </pc:sldChg>
    </pc:docChg>
  </pc:docChgLst>
  <pc:docChgLst>
    <pc:chgData clId="Web-{3EFCE601-D0FA-49C8-89DB-D72504339B4D}"/>
    <pc:docChg chg="modSld">
      <pc:chgData name="" userId="" providerId="" clId="Web-{3EFCE601-D0FA-49C8-89DB-D72504339B4D}" dt="2020-06-23T01:11:24.803" v="35"/>
      <pc:docMkLst>
        <pc:docMk/>
      </pc:docMkLst>
      <pc:sldChg chg="modSp">
        <pc:chgData name="" userId="" providerId="" clId="Web-{3EFCE601-D0FA-49C8-89DB-D72504339B4D}" dt="2020-06-23T01:10:45.537" v="23"/>
        <pc:sldMkLst>
          <pc:docMk/>
          <pc:sldMk cId="0" sldId="292"/>
        </pc:sldMkLst>
        <pc:graphicFrameChg chg="mod modGraphic">
          <ac:chgData name="" userId="" providerId="" clId="Web-{3EFCE601-D0FA-49C8-89DB-D72504339B4D}" dt="2020-06-23T01:10:45.537" v="23"/>
          <ac:graphicFrameMkLst>
            <pc:docMk/>
            <pc:sldMk cId="0" sldId="292"/>
            <ac:graphicFrameMk id="50" creationId="{E867FC32-A092-4621-B8D0-5C9E5A23A39F}"/>
          </ac:graphicFrameMkLst>
        </pc:graphicFrameChg>
      </pc:sldChg>
      <pc:sldChg chg="modSp">
        <pc:chgData name="" userId="" providerId="" clId="Web-{3EFCE601-D0FA-49C8-89DB-D72504339B4D}" dt="2020-06-23T01:11:24.803" v="35"/>
        <pc:sldMkLst>
          <pc:docMk/>
          <pc:sldMk cId="813449840" sldId="316"/>
        </pc:sldMkLst>
        <pc:graphicFrameChg chg="mod modGraphic">
          <ac:chgData name="" userId="" providerId="" clId="Web-{3EFCE601-D0FA-49C8-89DB-D72504339B4D}" dt="2020-06-23T01:11:24.803" v="35"/>
          <ac:graphicFrameMkLst>
            <pc:docMk/>
            <pc:sldMk cId="813449840" sldId="316"/>
            <ac:graphicFrameMk id="10" creationId="{FF3A40EC-2DCF-4C63-8323-9DAB10DE1C67}"/>
          </ac:graphicFrameMkLst>
        </pc:graphicFrameChg>
      </pc:sldChg>
    </pc:docChg>
  </pc:docChgLst>
  <pc:docChgLst>
    <pc:chgData clId="Web-{BDF6B01D-585D-4790-BAF2-45570EC956FB}"/>
    <pc:docChg chg="modSld">
      <pc:chgData name="" userId="" providerId="" clId="Web-{BDF6B01D-585D-4790-BAF2-45570EC956FB}" dt="2020-04-07T02:53:10.100" v="133"/>
      <pc:docMkLst>
        <pc:docMk/>
      </pc:docMkLst>
      <pc:sldChg chg="modSp">
        <pc:chgData name="" userId="" providerId="" clId="Web-{BDF6B01D-585D-4790-BAF2-45570EC956FB}" dt="2020-04-07T02:53:10.100" v="133"/>
        <pc:sldMkLst>
          <pc:docMk/>
          <pc:sldMk cId="3578033372" sldId="319"/>
        </pc:sldMkLst>
        <pc:graphicFrameChg chg="mod modGraphic">
          <ac:chgData name="" userId="" providerId="" clId="Web-{BDF6B01D-585D-4790-BAF2-45570EC956FB}" dt="2020-04-07T02:53:10.100" v="133"/>
          <ac:graphicFrameMkLst>
            <pc:docMk/>
            <pc:sldMk cId="3578033372" sldId="319"/>
            <ac:graphicFrameMk id="2" creationId="{6AAC2C9B-48F8-4A61-A698-760EAB21D9A8}"/>
          </ac:graphicFrameMkLst>
        </pc:graphicFrameChg>
        <pc:graphicFrameChg chg="mod modGraphic">
          <ac:chgData name="" userId="" providerId="" clId="Web-{BDF6B01D-585D-4790-BAF2-45570EC956FB}" dt="2020-04-07T02:52:59.444" v="132"/>
          <ac:graphicFrameMkLst>
            <pc:docMk/>
            <pc:sldMk cId="3578033372" sldId="319"/>
            <ac:graphicFrameMk id="8" creationId="{2C58953F-6398-4608-93E9-A81ED2D413AA}"/>
          </ac:graphicFrameMkLst>
        </pc:graphicFrameChg>
      </pc:sldChg>
    </pc:docChg>
  </pc:docChgLst>
  <pc:docChgLst>
    <pc:chgData clId="Web-{D2223D72-4CAE-4C51-B49A-C82AC81EB0D9}"/>
    <pc:docChg chg="modSld">
      <pc:chgData name="" userId="" providerId="" clId="Web-{D2223D72-4CAE-4C51-B49A-C82AC81EB0D9}" dt="2020-06-18T02:44:21.238" v="343" actId="14100"/>
      <pc:docMkLst>
        <pc:docMk/>
      </pc:docMkLst>
      <pc:sldChg chg="addSp delSp modSp">
        <pc:chgData name="" userId="" providerId="" clId="Web-{D2223D72-4CAE-4C51-B49A-C82AC81EB0D9}" dt="2020-06-18T02:44:21.238" v="343" actId="14100"/>
        <pc:sldMkLst>
          <pc:docMk/>
          <pc:sldMk cId="1341029541" sldId="318"/>
        </pc:sldMkLst>
        <pc:spChg chg="add mod">
          <ac:chgData name="" userId="" providerId="" clId="Web-{D2223D72-4CAE-4C51-B49A-C82AC81EB0D9}" dt="2020-06-18T02:44:21.238" v="343" actId="14100"/>
          <ac:spMkLst>
            <pc:docMk/>
            <pc:sldMk cId="1341029541" sldId="318"/>
            <ac:spMk id="2" creationId="{36A751C3-580A-4FF4-B015-C483FBB8EF5B}"/>
          </ac:spMkLst>
        </pc:spChg>
        <pc:spChg chg="add del mod">
          <ac:chgData name="" userId="" providerId="" clId="Web-{D2223D72-4CAE-4C51-B49A-C82AC81EB0D9}" dt="2020-06-18T02:33:35.458" v="13"/>
          <ac:spMkLst>
            <pc:docMk/>
            <pc:sldMk cId="1341029541" sldId="318"/>
            <ac:spMk id="3" creationId="{7198AFAA-2C93-4B39-AF62-CC54D0D409A1}"/>
          </ac:spMkLst>
        </pc:spChg>
        <pc:graphicFrameChg chg="mod modGraphic">
          <ac:chgData name="" userId="" providerId="" clId="Web-{D2223D72-4CAE-4C51-B49A-C82AC81EB0D9}" dt="2020-06-18T02:32:28.411" v="5"/>
          <ac:graphicFrameMkLst>
            <pc:docMk/>
            <pc:sldMk cId="1341029541" sldId="318"/>
            <ac:graphicFrameMk id="16" creationId="{F9F4E549-241B-4B40-9DEB-D094D8D1F310}"/>
          </ac:graphicFrameMkLst>
        </pc:graphicFrameChg>
      </pc:sldChg>
    </pc:docChg>
  </pc:docChgLst>
  <pc:docChgLst>
    <pc:chgData clId="Web-{1B689C44-5ABD-4439-8D51-B02B6BA5AD79}"/>
    <pc:docChg chg="modSld">
      <pc:chgData name="" userId="" providerId="" clId="Web-{1B689C44-5ABD-4439-8D51-B02B6BA5AD79}" dt="2020-06-09T00:48:31.149" v="3" actId="20577"/>
      <pc:docMkLst>
        <pc:docMk/>
      </pc:docMkLst>
      <pc:sldChg chg="modSp">
        <pc:chgData name="" userId="" providerId="" clId="Web-{1B689C44-5ABD-4439-8D51-B02B6BA5AD79}" dt="2020-06-09T00:48:31.149" v="2" actId="20577"/>
        <pc:sldMkLst>
          <pc:docMk/>
          <pc:sldMk cId="0" sldId="274"/>
        </pc:sldMkLst>
        <pc:spChg chg="mod">
          <ac:chgData name="" userId="" providerId="" clId="Web-{1B689C44-5ABD-4439-8D51-B02B6BA5AD79}" dt="2020-06-09T00:48:31.149" v="2" actId="20577"/>
          <ac:spMkLst>
            <pc:docMk/>
            <pc:sldMk cId="0" sldId="274"/>
            <ac:spMk id="6" creationId="{00000000-0000-0000-0000-000000000000}"/>
          </ac:spMkLst>
        </pc:spChg>
      </pc:sldChg>
    </pc:docChg>
  </pc:docChgLst>
  <pc:docChgLst>
    <pc:chgData clId="Web-{A4606A99-B70A-4BC4-B7FD-C6BC4B6E303E}"/>
    <pc:docChg chg="modSld">
      <pc:chgData name="" userId="" providerId="" clId="Web-{A4606A99-B70A-4BC4-B7FD-C6BC4B6E303E}" dt="2020-04-08T01:18:13.042" v="434"/>
      <pc:docMkLst>
        <pc:docMk/>
      </pc:docMkLst>
      <pc:sldChg chg="modSp">
        <pc:chgData name="" userId="" providerId="" clId="Web-{A4606A99-B70A-4BC4-B7FD-C6BC4B6E303E}" dt="2020-04-08T00:47:13.252" v="0" actId="1076"/>
        <pc:sldMkLst>
          <pc:docMk/>
          <pc:sldMk cId="0" sldId="278"/>
        </pc:sldMkLst>
        <pc:graphicFrameChg chg="mod">
          <ac:chgData name="" userId="" providerId="" clId="Web-{A4606A99-B70A-4BC4-B7FD-C6BC4B6E303E}" dt="2020-04-08T00:47:13.252" v="0" actId="1076"/>
          <ac:graphicFrameMkLst>
            <pc:docMk/>
            <pc:sldMk cId="0" sldId="278"/>
            <ac:graphicFrameMk id="42" creationId="{F9C10BF0-7F99-48A1-94CF-D99EE3B7BF66}"/>
          </ac:graphicFrameMkLst>
        </pc:graphicFrameChg>
      </pc:sldChg>
      <pc:sldChg chg="modSp">
        <pc:chgData name="" userId="" providerId="" clId="Web-{A4606A99-B70A-4BC4-B7FD-C6BC4B6E303E}" dt="2020-04-08T00:58:50.130" v="299" actId="1076"/>
        <pc:sldMkLst>
          <pc:docMk/>
          <pc:sldMk cId="0" sldId="292"/>
        </pc:sldMkLst>
        <pc:graphicFrameChg chg="mod modGraphic">
          <ac:chgData name="" userId="" providerId="" clId="Web-{A4606A99-B70A-4BC4-B7FD-C6BC4B6E303E}" dt="2020-04-08T00:58:50.130" v="299" actId="1076"/>
          <ac:graphicFrameMkLst>
            <pc:docMk/>
            <pc:sldMk cId="0" sldId="292"/>
            <ac:graphicFrameMk id="49" creationId="{41DE2BD6-85D3-4DA6-A5DB-5A3BA909BC1A}"/>
          </ac:graphicFrameMkLst>
        </pc:graphicFrameChg>
        <pc:graphicFrameChg chg="mod modGraphic">
          <ac:chgData name="" userId="" providerId="" clId="Web-{A4606A99-B70A-4BC4-B7FD-C6BC4B6E303E}" dt="2020-04-08T00:57:34.770" v="292" actId="1076"/>
          <ac:graphicFrameMkLst>
            <pc:docMk/>
            <pc:sldMk cId="0" sldId="292"/>
            <ac:graphicFrameMk id="50" creationId="{E867FC32-A092-4621-B8D0-5C9E5A23A39F}"/>
          </ac:graphicFrameMkLst>
        </pc:graphicFrameChg>
      </pc:sldChg>
      <pc:sldChg chg="modSp">
        <pc:chgData name="" userId="" providerId="" clId="Web-{A4606A99-B70A-4BC4-B7FD-C6BC4B6E303E}" dt="2020-04-08T00:52:01.550" v="74"/>
        <pc:sldMkLst>
          <pc:docMk/>
          <pc:sldMk cId="0" sldId="293"/>
        </pc:sldMkLst>
        <pc:graphicFrameChg chg="mod modGraphic">
          <ac:chgData name="" userId="" providerId="" clId="Web-{A4606A99-B70A-4BC4-B7FD-C6BC4B6E303E}" dt="2020-04-08T00:52:01.550" v="74"/>
          <ac:graphicFrameMkLst>
            <pc:docMk/>
            <pc:sldMk cId="0" sldId="293"/>
            <ac:graphicFrameMk id="39" creationId="{3FE5D367-5584-4C08-BDD9-02F84BFFE7BE}"/>
          </ac:graphicFrameMkLst>
        </pc:graphicFrameChg>
        <pc:graphicFrameChg chg="mod modGraphic">
          <ac:chgData name="" userId="" providerId="" clId="Web-{A4606A99-B70A-4BC4-B7FD-C6BC4B6E303E}" dt="2020-04-08T00:51:29.612" v="69" actId="1076"/>
          <ac:graphicFrameMkLst>
            <pc:docMk/>
            <pc:sldMk cId="0" sldId="293"/>
            <ac:graphicFrameMk id="40" creationId="{DB6E2A8F-0576-43E3-85DC-A45BD932B15B}"/>
          </ac:graphicFrameMkLst>
        </pc:graphicFrameChg>
      </pc:sldChg>
      <pc:sldChg chg="modSp">
        <pc:chgData name="" userId="" providerId="" clId="Web-{A4606A99-B70A-4BC4-B7FD-C6BC4B6E303E}" dt="2020-04-08T01:07:10.961" v="338"/>
        <pc:sldMkLst>
          <pc:docMk/>
          <pc:sldMk cId="813449840" sldId="316"/>
        </pc:sldMkLst>
        <pc:spChg chg="mod">
          <ac:chgData name="" userId="" providerId="" clId="Web-{A4606A99-B70A-4BC4-B7FD-C6BC4B6E303E}" dt="2020-04-08T01:00:29.710" v="321" actId="1076"/>
          <ac:spMkLst>
            <pc:docMk/>
            <pc:sldMk cId="813449840" sldId="316"/>
            <ac:spMk id="14" creationId="{10D70BAC-9318-48FD-BB0E-9EF7B285B269}"/>
          </ac:spMkLst>
        </pc:spChg>
        <pc:graphicFrameChg chg="mod">
          <ac:chgData name="" userId="" providerId="" clId="Web-{A4606A99-B70A-4BC4-B7FD-C6BC4B6E303E}" dt="2020-04-08T01:00:24.193" v="320" actId="1076"/>
          <ac:graphicFrameMkLst>
            <pc:docMk/>
            <pc:sldMk cId="813449840" sldId="316"/>
            <ac:graphicFrameMk id="4" creationId="{2DBFF443-1667-4E09-8FE0-11D9846996C2}"/>
          </ac:graphicFrameMkLst>
        </pc:graphicFrameChg>
        <pc:graphicFrameChg chg="mod modGraphic">
          <ac:chgData name="" userId="" providerId="" clId="Web-{A4606A99-B70A-4BC4-B7FD-C6BC4B6E303E}" dt="2020-04-08T01:01:37.006" v="331"/>
          <ac:graphicFrameMkLst>
            <pc:docMk/>
            <pc:sldMk cId="813449840" sldId="316"/>
            <ac:graphicFrameMk id="10" creationId="{FF3A40EC-2DCF-4C63-8323-9DAB10DE1C67}"/>
          </ac:graphicFrameMkLst>
        </pc:graphicFrameChg>
        <pc:graphicFrameChg chg="mod modGraphic">
          <ac:chgData name="" userId="" providerId="" clId="Web-{A4606A99-B70A-4BC4-B7FD-C6BC4B6E303E}" dt="2020-04-08T01:07:10.961" v="338"/>
          <ac:graphicFrameMkLst>
            <pc:docMk/>
            <pc:sldMk cId="813449840" sldId="316"/>
            <ac:graphicFrameMk id="12" creationId="{F56B7AE7-B537-4A81-B893-39F9D976F77A}"/>
          </ac:graphicFrameMkLst>
        </pc:graphicFrameChg>
      </pc:sldChg>
      <pc:sldChg chg="modSp">
        <pc:chgData name="" userId="" providerId="" clId="Web-{A4606A99-B70A-4BC4-B7FD-C6BC4B6E303E}" dt="2020-04-08T01:08:59.133" v="384" actId="1076"/>
        <pc:sldMkLst>
          <pc:docMk/>
          <pc:sldMk cId="1341029541" sldId="318"/>
        </pc:sldMkLst>
        <pc:spChg chg="mod">
          <ac:chgData name="" userId="" providerId="" clId="Web-{A4606A99-B70A-4BC4-B7FD-C6BC4B6E303E}" dt="2020-04-08T01:08:15.633" v="380" actId="1076"/>
          <ac:spMkLst>
            <pc:docMk/>
            <pc:sldMk cId="1341029541" sldId="318"/>
            <ac:spMk id="14" creationId="{3A88E5AA-4302-4F1D-AB1D-497B53CB0548}"/>
          </ac:spMkLst>
        </pc:spChg>
        <pc:spChg chg="mod">
          <ac:chgData name="" userId="" providerId="" clId="Web-{A4606A99-B70A-4BC4-B7FD-C6BC4B6E303E}" dt="2020-04-08T01:08:50.743" v="383" actId="1076"/>
          <ac:spMkLst>
            <pc:docMk/>
            <pc:sldMk cId="1341029541" sldId="318"/>
            <ac:spMk id="19" creationId="{A46EB661-1C49-4FB9-A6D0-4D32599CA0A1}"/>
          </ac:spMkLst>
        </pc:spChg>
        <pc:graphicFrameChg chg="mod modGraphic">
          <ac:chgData name="" userId="" providerId="" clId="Web-{A4606A99-B70A-4BC4-B7FD-C6BC4B6E303E}" dt="2020-04-08T01:08:40.665" v="382" actId="1076"/>
          <ac:graphicFrameMkLst>
            <pc:docMk/>
            <pc:sldMk cId="1341029541" sldId="318"/>
            <ac:graphicFrameMk id="9" creationId="{58C3A3C4-9901-4C88-917F-F0CD70E3DAC6}"/>
          </ac:graphicFrameMkLst>
        </pc:graphicFrameChg>
        <pc:graphicFrameChg chg="mod">
          <ac:chgData name="" userId="" providerId="" clId="Web-{A4606A99-B70A-4BC4-B7FD-C6BC4B6E303E}" dt="2020-04-08T01:08:59.133" v="384" actId="1076"/>
          <ac:graphicFrameMkLst>
            <pc:docMk/>
            <pc:sldMk cId="1341029541" sldId="318"/>
            <ac:graphicFrameMk id="16" creationId="{F9F4E549-241B-4B40-9DEB-D094D8D1F310}"/>
          </ac:graphicFrameMkLst>
        </pc:graphicFrameChg>
      </pc:sldChg>
      <pc:sldChg chg="modSp">
        <pc:chgData name="" userId="" providerId="" clId="Web-{A4606A99-B70A-4BC4-B7FD-C6BC4B6E303E}" dt="2020-04-08T01:13:35.353" v="407"/>
        <pc:sldMkLst>
          <pc:docMk/>
          <pc:sldMk cId="3578033372" sldId="319"/>
        </pc:sldMkLst>
        <pc:graphicFrameChg chg="modGraphic">
          <ac:chgData name="" userId="" providerId="" clId="Web-{A4606A99-B70A-4BC4-B7FD-C6BC4B6E303E}" dt="2020-04-08T01:11:51.540" v="397"/>
          <ac:graphicFrameMkLst>
            <pc:docMk/>
            <pc:sldMk cId="3578033372" sldId="319"/>
            <ac:graphicFrameMk id="2" creationId="{6AAC2C9B-48F8-4A61-A698-760EAB21D9A8}"/>
          </ac:graphicFrameMkLst>
        </pc:graphicFrameChg>
        <pc:graphicFrameChg chg="mod modGraphic">
          <ac:chgData name="" userId="" providerId="" clId="Web-{A4606A99-B70A-4BC4-B7FD-C6BC4B6E303E}" dt="2020-04-08T01:13:35.353" v="407"/>
          <ac:graphicFrameMkLst>
            <pc:docMk/>
            <pc:sldMk cId="3578033372" sldId="319"/>
            <ac:graphicFrameMk id="8" creationId="{2C58953F-6398-4608-93E9-A81ED2D413AA}"/>
          </ac:graphicFrameMkLst>
        </pc:graphicFrameChg>
      </pc:sldChg>
      <pc:sldChg chg="modSp">
        <pc:chgData name="" userId="" providerId="" clId="Web-{A4606A99-B70A-4BC4-B7FD-C6BC4B6E303E}" dt="2020-04-08T01:16:03.729" v="418"/>
        <pc:sldMkLst>
          <pc:docMk/>
          <pc:sldMk cId="2987484316" sldId="321"/>
        </pc:sldMkLst>
        <pc:spChg chg="mod">
          <ac:chgData name="" userId="" providerId="" clId="Web-{A4606A99-B70A-4BC4-B7FD-C6BC4B6E303E}" dt="2020-04-08T01:14:17.541" v="408" actId="1076"/>
          <ac:spMkLst>
            <pc:docMk/>
            <pc:sldMk cId="2987484316" sldId="321"/>
            <ac:spMk id="9" creationId="{A4B69393-0D5B-4517-AEB4-C39F70D9CFB7}"/>
          </ac:spMkLst>
        </pc:spChg>
        <pc:graphicFrameChg chg="mod modGraphic">
          <ac:chgData name="" userId="" providerId="" clId="Web-{A4606A99-B70A-4BC4-B7FD-C6BC4B6E303E}" dt="2020-04-08T01:16:03.729" v="418"/>
          <ac:graphicFrameMkLst>
            <pc:docMk/>
            <pc:sldMk cId="2987484316" sldId="321"/>
            <ac:graphicFrameMk id="3" creationId="{109BD025-8D54-4A19-B717-FE3A5F952A4B}"/>
          </ac:graphicFrameMkLst>
        </pc:graphicFrameChg>
      </pc:sldChg>
      <pc:sldChg chg="modSp">
        <pc:chgData name="" userId="" providerId="" clId="Web-{A4606A99-B70A-4BC4-B7FD-C6BC4B6E303E}" dt="2020-04-08T01:16:44.464" v="422"/>
        <pc:sldMkLst>
          <pc:docMk/>
          <pc:sldMk cId="3000338659" sldId="322"/>
        </pc:sldMkLst>
        <pc:graphicFrameChg chg="modGraphic">
          <ac:chgData name="" userId="" providerId="" clId="Web-{A4606A99-B70A-4BC4-B7FD-C6BC4B6E303E}" dt="2020-04-08T01:16:44.464" v="422"/>
          <ac:graphicFrameMkLst>
            <pc:docMk/>
            <pc:sldMk cId="3000338659" sldId="322"/>
            <ac:graphicFrameMk id="6" creationId="{A4CDD32A-8BC0-4B41-B7D1-0F60EF96DDDA}"/>
          </ac:graphicFrameMkLst>
        </pc:graphicFrameChg>
      </pc:sldChg>
      <pc:sldChg chg="modSp">
        <pc:chgData name="" userId="" providerId="" clId="Web-{A4606A99-B70A-4BC4-B7FD-C6BC4B6E303E}" dt="2020-04-08T01:18:13.042" v="434"/>
        <pc:sldMkLst>
          <pc:docMk/>
          <pc:sldMk cId="2895048437" sldId="323"/>
        </pc:sldMkLst>
        <pc:graphicFrameChg chg="mod modGraphic">
          <ac:chgData name="" userId="" providerId="" clId="Web-{A4606A99-B70A-4BC4-B7FD-C6BC4B6E303E}" dt="2020-04-08T01:18:13.042" v="434"/>
          <ac:graphicFrameMkLst>
            <pc:docMk/>
            <pc:sldMk cId="2895048437" sldId="323"/>
            <ac:graphicFrameMk id="4" creationId="{8C26713A-40E9-4D49-A290-C0392C1E3821}"/>
          </ac:graphicFrameMkLst>
        </pc:graphicFrameChg>
      </pc:sldChg>
    </pc:docChg>
  </pc:docChgLst>
  <pc:docChgLst>
    <pc:chgData clId="Web-{21B05EF4-B206-41E8-B99E-7E3D54559EB4}"/>
    <pc:docChg chg="modSld">
      <pc:chgData name="" userId="" providerId="" clId="Web-{21B05EF4-B206-41E8-B99E-7E3D54559EB4}" dt="2020-06-18T02:03:01.867" v="1" actId="1076"/>
      <pc:docMkLst>
        <pc:docMk/>
      </pc:docMkLst>
      <pc:sldChg chg="modSp">
        <pc:chgData name="" userId="" providerId="" clId="Web-{21B05EF4-B206-41E8-B99E-7E3D54559EB4}" dt="2020-06-18T02:03:01.867" v="1" actId="1076"/>
        <pc:sldMkLst>
          <pc:docMk/>
          <pc:sldMk cId="0" sldId="290"/>
        </pc:sldMkLst>
        <pc:graphicFrameChg chg="mod">
          <ac:chgData name="" userId="" providerId="" clId="Web-{21B05EF4-B206-41E8-B99E-7E3D54559EB4}" dt="2020-06-18T02:03:01.867" v="1" actId="1076"/>
          <ac:graphicFrameMkLst>
            <pc:docMk/>
            <pc:sldMk cId="0" sldId="290"/>
            <ac:graphicFrameMk id="25" creationId="{9743D906-0A3D-4A90-A437-67F4D681D420}"/>
          </ac:graphicFrameMkLst>
        </pc:graphicFrameChg>
      </pc:sldChg>
    </pc:docChg>
  </pc:docChgLst>
  <pc:docChgLst>
    <pc:chgData clId="Web-{646683AC-DBE5-472C-972E-A37876743A50}"/>
    <pc:docChg chg="modSld">
      <pc:chgData name="" userId="" providerId="" clId="Web-{646683AC-DBE5-472C-972E-A37876743A50}" dt="2020-05-22T01:28:50.679" v="3"/>
      <pc:docMkLst>
        <pc:docMk/>
      </pc:docMkLst>
      <pc:sldChg chg="modSp">
        <pc:chgData name="" userId="" providerId="" clId="Web-{646683AC-DBE5-472C-972E-A37876743A50}" dt="2020-05-22T01:28:50.679" v="3"/>
        <pc:sldMkLst>
          <pc:docMk/>
          <pc:sldMk cId="2202508425" sldId="342"/>
        </pc:sldMkLst>
        <pc:graphicFrameChg chg="mod modGraphic">
          <ac:chgData name="" userId="" providerId="" clId="Web-{646683AC-DBE5-472C-972E-A37876743A50}" dt="2020-05-22T01:28:45.945" v="1"/>
          <ac:graphicFrameMkLst>
            <pc:docMk/>
            <pc:sldMk cId="2202508425" sldId="342"/>
            <ac:graphicFrameMk id="6" creationId="{11C61427-60F4-424C-B002-D44700F757FD}"/>
          </ac:graphicFrameMkLst>
        </pc:graphicFrameChg>
        <pc:graphicFrameChg chg="mod modGraphic">
          <ac:chgData name="" userId="" providerId="" clId="Web-{646683AC-DBE5-472C-972E-A37876743A50}" dt="2020-05-22T01:28:50.679" v="3"/>
          <ac:graphicFrameMkLst>
            <pc:docMk/>
            <pc:sldMk cId="2202508425" sldId="342"/>
            <ac:graphicFrameMk id="9" creationId="{E8316CE8-E3CA-46DF-8DFC-524EDA49A8AC}"/>
          </ac:graphicFrameMkLst>
        </pc:graphicFrameChg>
      </pc:sldChg>
    </pc:docChg>
  </pc:docChgLst>
  <pc:docChgLst>
    <pc:chgData clId="Web-{E96819D5-F1BC-4977-9275-AF85A1A17D0A}"/>
    <pc:docChg chg="modSld">
      <pc:chgData name="" userId="" providerId="" clId="Web-{E96819D5-F1BC-4977-9275-AF85A1A17D0A}" dt="2020-06-29T01:17:47.160" v="1" actId="14100"/>
      <pc:docMkLst>
        <pc:docMk/>
      </pc:docMkLst>
      <pc:sldChg chg="modSp">
        <pc:chgData name="" userId="" providerId="" clId="Web-{E96819D5-F1BC-4977-9275-AF85A1A17D0A}" dt="2020-06-29T01:17:47.160" v="1" actId="14100"/>
        <pc:sldMkLst>
          <pc:docMk/>
          <pc:sldMk cId="1341029541" sldId="318"/>
        </pc:sldMkLst>
        <pc:spChg chg="mod">
          <ac:chgData name="" userId="" providerId="" clId="Web-{E96819D5-F1BC-4977-9275-AF85A1A17D0A}" dt="2020-06-29T01:17:47.160" v="1" actId="14100"/>
          <ac:spMkLst>
            <pc:docMk/>
            <pc:sldMk cId="1341029541" sldId="318"/>
            <ac:spMk id="2" creationId="{36A751C3-580A-4FF4-B015-C483FBB8EF5B}"/>
          </ac:spMkLst>
        </pc:spChg>
      </pc:sldChg>
    </pc:docChg>
  </pc:docChgLst>
  <pc:docChgLst>
    <pc:chgData clId="Web-{7087199D-781D-475A-99B7-4E8395C9EB8F}"/>
    <pc:docChg chg="modSld">
      <pc:chgData name="" userId="" providerId="" clId="Web-{7087199D-781D-475A-99B7-4E8395C9EB8F}" dt="2020-04-07T06:55:45.571" v="98"/>
      <pc:docMkLst>
        <pc:docMk/>
      </pc:docMkLst>
      <pc:sldChg chg="modSp">
        <pc:chgData name="" userId="" providerId="" clId="Web-{7087199D-781D-475A-99B7-4E8395C9EB8F}" dt="2020-04-07T06:55:45.571" v="98"/>
        <pc:sldMkLst>
          <pc:docMk/>
          <pc:sldMk cId="2895048437" sldId="323"/>
        </pc:sldMkLst>
        <pc:graphicFrameChg chg="mod modGraphic">
          <ac:chgData name="" userId="" providerId="" clId="Web-{7087199D-781D-475A-99B7-4E8395C9EB8F}" dt="2020-04-07T06:55:45.571" v="98"/>
          <ac:graphicFrameMkLst>
            <pc:docMk/>
            <pc:sldMk cId="2895048437" sldId="323"/>
            <ac:graphicFrameMk id="4" creationId="{8C26713A-40E9-4D49-A290-C0392C1E3821}"/>
          </ac:graphicFrameMkLst>
        </pc:graphicFrameChg>
      </pc:sldChg>
    </pc:docChg>
  </pc:docChgLst>
  <pc:docChgLst>
    <pc:chgData clId="Web-{8CF5698C-15AB-4ABF-BEF0-E55518777502}"/>
    <pc:docChg chg="modSld">
      <pc:chgData name="" userId="" providerId="" clId="Web-{8CF5698C-15AB-4ABF-BEF0-E55518777502}" dt="2020-05-04T06:24:56.968" v="116"/>
      <pc:docMkLst>
        <pc:docMk/>
      </pc:docMkLst>
      <pc:sldChg chg="modSp">
        <pc:chgData name="" userId="" providerId="" clId="Web-{8CF5698C-15AB-4ABF-BEF0-E55518777502}" dt="2020-05-04T06:24:31.639" v="112"/>
        <pc:sldMkLst>
          <pc:docMk/>
          <pc:sldMk cId="813449840" sldId="316"/>
        </pc:sldMkLst>
        <pc:spChg chg="mod">
          <ac:chgData name="" userId="" providerId="" clId="Web-{8CF5698C-15AB-4ABF-BEF0-E55518777502}" dt="2020-05-04T06:16:18.245" v="5" actId="14100"/>
          <ac:spMkLst>
            <pc:docMk/>
            <pc:sldMk cId="813449840" sldId="316"/>
            <ac:spMk id="5" creationId="{04C3066B-D96A-40CF-A16E-228B27BE8DD3}"/>
          </ac:spMkLst>
        </pc:spChg>
        <pc:spChg chg="mod">
          <ac:chgData name="" userId="" providerId="" clId="Web-{8CF5698C-15AB-4ABF-BEF0-E55518777502}" dt="2020-05-04T06:19:20.231" v="41" actId="1076"/>
          <ac:spMkLst>
            <pc:docMk/>
            <pc:sldMk cId="813449840" sldId="316"/>
            <ac:spMk id="14" creationId="{10D70BAC-9318-48FD-BB0E-9EF7B285B269}"/>
          </ac:spMkLst>
        </pc:spChg>
        <pc:spChg chg="mod">
          <ac:chgData name="" userId="" providerId="" clId="Web-{8CF5698C-15AB-4ABF-BEF0-E55518777502}" dt="2020-05-04T06:20:22.606" v="64" actId="1076"/>
          <ac:spMkLst>
            <pc:docMk/>
            <pc:sldMk cId="813449840" sldId="316"/>
            <ac:spMk id="15" creationId="{A54EEB96-0B8A-4FA2-A543-49351430EE06}"/>
          </ac:spMkLst>
        </pc:spChg>
        <pc:graphicFrameChg chg="mod modGraphic">
          <ac:chgData name="" userId="" providerId="" clId="Web-{8CF5698C-15AB-4ABF-BEF0-E55518777502}" dt="2020-05-04T06:20:39.388" v="72"/>
          <ac:graphicFrameMkLst>
            <pc:docMk/>
            <pc:sldMk cId="813449840" sldId="316"/>
            <ac:graphicFrameMk id="4" creationId="{2DBFF443-1667-4E09-8FE0-11D9846996C2}"/>
          </ac:graphicFrameMkLst>
        </pc:graphicFrameChg>
        <pc:graphicFrameChg chg="mod modGraphic">
          <ac:chgData name="" userId="" providerId="" clId="Web-{8CF5698C-15AB-4ABF-BEF0-E55518777502}" dt="2020-05-04T06:24:31.639" v="112"/>
          <ac:graphicFrameMkLst>
            <pc:docMk/>
            <pc:sldMk cId="813449840" sldId="316"/>
            <ac:graphicFrameMk id="10" creationId="{FF3A40EC-2DCF-4C63-8323-9DAB10DE1C67}"/>
          </ac:graphicFrameMkLst>
        </pc:graphicFrameChg>
        <pc:graphicFrameChg chg="mod modGraphic">
          <ac:chgData name="" userId="" providerId="" clId="Web-{8CF5698C-15AB-4ABF-BEF0-E55518777502}" dt="2020-05-04T06:20:25.919" v="65"/>
          <ac:graphicFrameMkLst>
            <pc:docMk/>
            <pc:sldMk cId="813449840" sldId="316"/>
            <ac:graphicFrameMk id="12" creationId="{F56B7AE7-B537-4A81-B893-39F9D976F77A}"/>
          </ac:graphicFrameMkLst>
        </pc:graphicFrameChg>
      </pc:sldChg>
      <pc:sldChg chg="modSp">
        <pc:chgData name="" userId="" providerId="" clId="Web-{8CF5698C-15AB-4ABF-BEF0-E55518777502}" dt="2020-05-04T06:24:56.968" v="116"/>
        <pc:sldMkLst>
          <pc:docMk/>
          <pc:sldMk cId="1341029541" sldId="318"/>
        </pc:sldMkLst>
        <pc:graphicFrameChg chg="mod modGraphic">
          <ac:chgData name="" userId="" providerId="" clId="Web-{8CF5698C-15AB-4ABF-BEF0-E55518777502}" dt="2020-05-04T06:24:56.968" v="116"/>
          <ac:graphicFrameMkLst>
            <pc:docMk/>
            <pc:sldMk cId="1341029541" sldId="318"/>
            <ac:graphicFrameMk id="16" creationId="{F9F4E549-241B-4B40-9DEB-D094D8D1F310}"/>
          </ac:graphicFrameMkLst>
        </pc:graphicFrameChg>
      </pc:sldChg>
    </pc:docChg>
  </pc:docChgLst>
  <pc:docChgLst>
    <pc:chgData clId="Web-{A6390ADF-BD54-48A9-BC7E-3DDDEB38A24D}"/>
    <pc:docChg chg="sldOrd">
      <pc:chgData name="" userId="" providerId="" clId="Web-{A6390ADF-BD54-48A9-BC7E-3DDDEB38A24D}" dt="2020-06-11T07:59:07.442" v="0"/>
      <pc:docMkLst>
        <pc:docMk/>
      </pc:docMkLst>
      <pc:sldChg chg="ord">
        <pc:chgData name="" userId="" providerId="" clId="Web-{A6390ADF-BD54-48A9-BC7E-3DDDEB38A24D}" dt="2020-06-11T07:59:07.442" v="0"/>
        <pc:sldMkLst>
          <pc:docMk/>
          <pc:sldMk cId="1739840318" sldId="326"/>
        </pc:sldMkLst>
      </pc:sldChg>
    </pc:docChg>
  </pc:docChgLst>
  <pc:docChgLst>
    <pc:chgData clId="Web-{294AAA5E-30E1-48D8-8354-600CC334FE32}"/>
    <pc:docChg chg="modSld">
      <pc:chgData name="" userId="" providerId="" clId="Web-{294AAA5E-30E1-48D8-8354-600CC334FE32}" dt="2020-06-16T04:06:19.795" v="32" actId="1076"/>
      <pc:docMkLst>
        <pc:docMk/>
      </pc:docMkLst>
      <pc:sldChg chg="modSp">
        <pc:chgData name="" userId="" providerId="" clId="Web-{294AAA5E-30E1-48D8-8354-600CC334FE32}" dt="2020-06-16T04:06:19.795" v="32" actId="1076"/>
        <pc:sldMkLst>
          <pc:docMk/>
          <pc:sldMk cId="523957324" sldId="335"/>
        </pc:sldMkLst>
        <pc:graphicFrameChg chg="mod modGraphic">
          <ac:chgData name="" userId="" providerId="" clId="Web-{294AAA5E-30E1-48D8-8354-600CC334FE32}" dt="2020-06-16T04:06:19.795" v="32" actId="1076"/>
          <ac:graphicFrameMkLst>
            <pc:docMk/>
            <pc:sldMk cId="523957324" sldId="335"/>
            <ac:graphicFrameMk id="2" creationId="{5E446848-3513-4462-9102-A534BB49F219}"/>
          </ac:graphicFrameMkLst>
        </pc:graphicFrameChg>
        <pc:graphicFrameChg chg="mod modGraphic">
          <ac:chgData name="" userId="" providerId="" clId="Web-{294AAA5E-30E1-48D8-8354-600CC334FE32}" dt="2020-06-16T04:06:02.091" v="19"/>
          <ac:graphicFrameMkLst>
            <pc:docMk/>
            <pc:sldMk cId="523957324" sldId="335"/>
            <ac:graphicFrameMk id="4" creationId="{8D19E686-7D64-46A8-ABE5-546F34D8058C}"/>
          </ac:graphicFrameMkLst>
        </pc:graphicFrameChg>
      </pc:sldChg>
    </pc:docChg>
  </pc:docChgLst>
  <pc:docChgLst>
    <pc:chgData clId="Web-{4BCDF068-45B3-457B-BC0F-7919C4B68484}"/>
    <pc:docChg chg="modSld">
      <pc:chgData name="" userId="" providerId="" clId="Web-{4BCDF068-45B3-457B-BC0F-7919C4B68484}" dt="2020-04-09T04:20:36.699" v="61"/>
      <pc:docMkLst>
        <pc:docMk/>
      </pc:docMkLst>
      <pc:sldChg chg="modSp">
        <pc:chgData name="" userId="" providerId="" clId="Web-{4BCDF068-45B3-457B-BC0F-7919C4B68484}" dt="2020-04-09T04:20:36.699" v="61"/>
        <pc:sldMkLst>
          <pc:docMk/>
          <pc:sldMk cId="813449840" sldId="316"/>
        </pc:sldMkLst>
        <pc:graphicFrameChg chg="mod modGraphic">
          <ac:chgData name="" userId="" providerId="" clId="Web-{4BCDF068-45B3-457B-BC0F-7919C4B68484}" dt="2020-04-09T04:20:36.699" v="61"/>
          <ac:graphicFrameMkLst>
            <pc:docMk/>
            <pc:sldMk cId="813449840" sldId="316"/>
            <ac:graphicFrameMk id="10" creationId="{FF3A40EC-2DCF-4C63-8323-9DAB10DE1C67}"/>
          </ac:graphicFrameMkLst>
        </pc:graphicFrameChg>
      </pc:sldChg>
    </pc:docChg>
  </pc:docChgLst>
  <pc:docChgLst>
    <pc:chgData clId="Web-{B7E8C464-3A80-404B-9559-49501B5528DE}"/>
    <pc:docChg chg="modSld">
      <pc:chgData name="" userId="" providerId="" clId="Web-{B7E8C464-3A80-404B-9559-49501B5528DE}" dt="2020-05-04T02:52:10.053" v="233"/>
      <pc:docMkLst>
        <pc:docMk/>
      </pc:docMkLst>
      <pc:sldChg chg="modSp">
        <pc:chgData name="" userId="" providerId="" clId="Web-{B7E8C464-3A80-404B-9559-49501B5528DE}" dt="2020-05-04T02:38:15.609" v="58"/>
        <pc:sldMkLst>
          <pc:docMk/>
          <pc:sldMk cId="0" sldId="291"/>
        </pc:sldMkLst>
        <pc:graphicFrameChg chg="mod modGraphic">
          <ac:chgData name="" userId="" providerId="" clId="Web-{B7E8C464-3A80-404B-9559-49501B5528DE}" dt="2020-05-04T02:38:15.609" v="58"/>
          <ac:graphicFrameMkLst>
            <pc:docMk/>
            <pc:sldMk cId="0" sldId="291"/>
            <ac:graphicFrameMk id="48" creationId="{B255C18E-2EE6-4309-A8EC-A424771374B8}"/>
          </ac:graphicFrameMkLst>
        </pc:graphicFrameChg>
      </pc:sldChg>
      <pc:sldChg chg="modSp">
        <pc:chgData name="" userId="" providerId="" clId="Web-{B7E8C464-3A80-404B-9559-49501B5528DE}" dt="2020-05-04T02:41:35.251" v="177"/>
        <pc:sldMkLst>
          <pc:docMk/>
          <pc:sldMk cId="0" sldId="292"/>
        </pc:sldMkLst>
        <pc:graphicFrameChg chg="mod modGraphic">
          <ac:chgData name="" userId="" providerId="" clId="Web-{B7E8C464-3A80-404B-9559-49501B5528DE}" dt="2020-05-04T02:41:34.251" v="176"/>
          <ac:graphicFrameMkLst>
            <pc:docMk/>
            <pc:sldMk cId="0" sldId="292"/>
            <ac:graphicFrameMk id="49" creationId="{41DE2BD6-85D3-4DA6-A5DB-5A3BA909BC1A}"/>
          </ac:graphicFrameMkLst>
        </pc:graphicFrameChg>
        <pc:graphicFrameChg chg="mod modGraphic">
          <ac:chgData name="" userId="" providerId="" clId="Web-{B7E8C464-3A80-404B-9559-49501B5528DE}" dt="2020-05-04T02:41:35.251" v="177"/>
          <ac:graphicFrameMkLst>
            <pc:docMk/>
            <pc:sldMk cId="0" sldId="292"/>
            <ac:graphicFrameMk id="50" creationId="{E867FC32-A092-4621-B8D0-5C9E5A23A39F}"/>
          </ac:graphicFrameMkLst>
        </pc:graphicFrameChg>
      </pc:sldChg>
      <pc:sldChg chg="modSp">
        <pc:chgData name="" userId="" providerId="" clId="Web-{B7E8C464-3A80-404B-9559-49501B5528DE}" dt="2020-05-04T02:38:24.438" v="102"/>
        <pc:sldMkLst>
          <pc:docMk/>
          <pc:sldMk cId="0" sldId="293"/>
        </pc:sldMkLst>
        <pc:graphicFrameChg chg="mod modGraphic">
          <ac:chgData name="" userId="" providerId="" clId="Web-{B7E8C464-3A80-404B-9559-49501B5528DE}" dt="2020-05-04T02:38:24.438" v="102"/>
          <ac:graphicFrameMkLst>
            <pc:docMk/>
            <pc:sldMk cId="0" sldId="293"/>
            <ac:graphicFrameMk id="39" creationId="{3FE5D367-5584-4C08-BDD9-02F84BFFE7BE}"/>
          </ac:graphicFrameMkLst>
        </pc:graphicFrameChg>
        <pc:graphicFrameChg chg="mod modGraphic">
          <ac:chgData name="" userId="" providerId="" clId="Web-{B7E8C464-3A80-404B-9559-49501B5528DE}" dt="2020-05-04T02:38:19.703" v="78"/>
          <ac:graphicFrameMkLst>
            <pc:docMk/>
            <pc:sldMk cId="0" sldId="293"/>
            <ac:graphicFrameMk id="40" creationId="{DB6E2A8F-0576-43E3-85DC-A45BD932B15B}"/>
          </ac:graphicFrameMkLst>
        </pc:graphicFrameChg>
      </pc:sldChg>
      <pc:sldChg chg="modSp">
        <pc:chgData name="" userId="" providerId="" clId="Web-{B7E8C464-3A80-404B-9559-49501B5528DE}" dt="2020-05-04T02:52:10.053" v="233"/>
        <pc:sldMkLst>
          <pc:docMk/>
          <pc:sldMk cId="1341029541" sldId="318"/>
        </pc:sldMkLst>
        <pc:graphicFrameChg chg="mod modGraphic">
          <ac:chgData name="" userId="" providerId="" clId="Web-{B7E8C464-3A80-404B-9559-49501B5528DE}" dt="2020-05-04T02:52:10.053" v="233"/>
          <ac:graphicFrameMkLst>
            <pc:docMk/>
            <pc:sldMk cId="1341029541" sldId="318"/>
            <ac:graphicFrameMk id="16" creationId="{F9F4E549-241B-4B40-9DEB-D094D8D1F310}"/>
          </ac:graphicFrameMkLst>
        </pc:graphicFrameChg>
      </pc:sldChg>
      <pc:sldChg chg="modSp">
        <pc:chgData name="" userId="" providerId="" clId="Web-{B7E8C464-3A80-404B-9559-49501B5528DE}" dt="2020-05-04T02:38:00.875" v="5"/>
        <pc:sldMkLst>
          <pc:docMk/>
          <pc:sldMk cId="432816730" sldId="320"/>
        </pc:sldMkLst>
        <pc:graphicFrameChg chg="mod modGraphic">
          <ac:chgData name="" userId="" providerId="" clId="Web-{B7E8C464-3A80-404B-9559-49501B5528DE}" dt="2020-05-04T02:38:00.875" v="5"/>
          <ac:graphicFrameMkLst>
            <pc:docMk/>
            <pc:sldMk cId="432816730" sldId="320"/>
            <ac:graphicFrameMk id="5" creationId="{2DC466C7-A7CB-4F40-920A-4DCBD1303A38}"/>
          </ac:graphicFrameMkLst>
        </pc:graphicFrameChg>
      </pc:sldChg>
    </pc:docChg>
  </pc:docChgLst>
  <pc:docChgLst>
    <pc:chgData clId="Web-{B30E78C1-9267-43E1-AE6E-15113FC2DDAC}"/>
    <pc:docChg chg="modSld">
      <pc:chgData name="" userId="" providerId="" clId="Web-{B30E78C1-9267-43E1-AE6E-15113FC2DDAC}" dt="2020-06-10T02:10:17.933" v="43"/>
      <pc:docMkLst>
        <pc:docMk/>
      </pc:docMkLst>
      <pc:sldChg chg="modSp">
        <pc:chgData name="" userId="" providerId="" clId="Web-{B30E78C1-9267-43E1-AE6E-15113FC2DDAC}" dt="2020-06-10T02:10:17.933" v="43"/>
        <pc:sldMkLst>
          <pc:docMk/>
          <pc:sldMk cId="1788794418" sldId="339"/>
        </pc:sldMkLst>
        <pc:graphicFrameChg chg="mod modGraphic">
          <ac:chgData name="" userId="" providerId="" clId="Web-{B30E78C1-9267-43E1-AE6E-15113FC2DDAC}" dt="2020-06-10T02:10:17.933" v="43"/>
          <ac:graphicFrameMkLst>
            <pc:docMk/>
            <pc:sldMk cId="1788794418" sldId="339"/>
            <ac:graphicFrameMk id="5" creationId="{B668A841-54C6-46ED-A676-D7A01C0B4D92}"/>
          </ac:graphicFrameMkLst>
        </pc:graphicFrameChg>
      </pc:sldChg>
    </pc:docChg>
  </pc:docChgLst>
  <pc:docChgLst>
    <pc:chgData clId="Web-{DB9B4C3F-1D35-4622-8E63-6E1DFED7EAC4}"/>
    <pc:docChg chg="modSld">
      <pc:chgData name="" userId="" providerId="" clId="Web-{DB9B4C3F-1D35-4622-8E63-6E1DFED7EAC4}" dt="2020-06-09T02:26:58.100" v="36"/>
      <pc:docMkLst>
        <pc:docMk/>
      </pc:docMkLst>
      <pc:sldChg chg="modSp">
        <pc:chgData name="" userId="" providerId="" clId="Web-{DB9B4C3F-1D35-4622-8E63-6E1DFED7EAC4}" dt="2020-06-09T02:26:58.100" v="36"/>
        <pc:sldMkLst>
          <pc:docMk/>
          <pc:sldMk cId="1739840318" sldId="326"/>
        </pc:sldMkLst>
        <pc:graphicFrameChg chg="mod modGraphic">
          <ac:chgData name="" userId="" providerId="" clId="Web-{DB9B4C3F-1D35-4622-8E63-6E1DFED7EAC4}" dt="2020-06-09T02:26:58.100" v="36"/>
          <ac:graphicFrameMkLst>
            <pc:docMk/>
            <pc:sldMk cId="1739840318" sldId="326"/>
            <ac:graphicFrameMk id="5" creationId="{4181BA5F-99AE-4203-AAF3-FA826DDBE1EF}"/>
          </ac:graphicFrameMkLst>
        </pc:graphicFrameChg>
      </pc:sldChg>
    </pc:docChg>
  </pc:docChgLst>
  <pc:docChgLst>
    <pc:chgData clId="Web-{F633596B-8EE5-45CF-AB80-C1CBFB4FA48F}"/>
    <pc:docChg chg="modSld">
      <pc:chgData name="" userId="" providerId="" clId="Web-{F633596B-8EE5-45CF-AB80-C1CBFB4FA48F}" dt="2020-04-06T08:13:18.803" v="41"/>
      <pc:docMkLst>
        <pc:docMk/>
      </pc:docMkLst>
      <pc:sldChg chg="modSp">
        <pc:chgData name="" userId="" providerId="" clId="Web-{F633596B-8EE5-45CF-AB80-C1CBFB4FA48F}" dt="2020-04-06T08:13:18.803" v="41"/>
        <pc:sldMkLst>
          <pc:docMk/>
          <pc:sldMk cId="1739840318" sldId="326"/>
        </pc:sldMkLst>
        <pc:graphicFrameChg chg="mod modGraphic">
          <ac:chgData name="" userId="" providerId="" clId="Web-{F633596B-8EE5-45CF-AB80-C1CBFB4FA48F}" dt="2020-04-06T08:13:18.803" v="41"/>
          <ac:graphicFrameMkLst>
            <pc:docMk/>
            <pc:sldMk cId="1739840318" sldId="326"/>
            <ac:graphicFrameMk id="4" creationId="{443A8222-6CC6-4A71-928B-3736633C9C39}"/>
          </ac:graphicFrameMkLst>
        </pc:graphicFrameChg>
      </pc:sldChg>
    </pc:docChg>
  </pc:docChgLst>
  <pc:docChgLst>
    <pc:chgData clId="Web-{90997941-6F6A-474A-A605-BDF7B91D181F}"/>
    <pc:docChg chg="modSld">
      <pc:chgData name="" userId="" providerId="" clId="Web-{90997941-6F6A-474A-A605-BDF7B91D181F}" dt="2020-05-22T04:40:22.075" v="37"/>
      <pc:docMkLst>
        <pc:docMk/>
      </pc:docMkLst>
      <pc:sldChg chg="modSp">
        <pc:chgData name="" userId="" providerId="" clId="Web-{90997941-6F6A-474A-A605-BDF7B91D181F}" dt="2020-05-22T04:40:22.075" v="37"/>
        <pc:sldMkLst>
          <pc:docMk/>
          <pc:sldMk cId="813449840" sldId="316"/>
        </pc:sldMkLst>
        <pc:graphicFrameChg chg="mod modGraphic">
          <ac:chgData name="" userId="" providerId="" clId="Web-{90997941-6F6A-474A-A605-BDF7B91D181F}" dt="2020-05-22T04:40:22.075" v="37"/>
          <ac:graphicFrameMkLst>
            <pc:docMk/>
            <pc:sldMk cId="813449840" sldId="316"/>
            <ac:graphicFrameMk id="10" creationId="{FF3A40EC-2DCF-4C63-8323-9DAB10DE1C67}"/>
          </ac:graphicFrameMkLst>
        </pc:graphicFrameChg>
      </pc:sldChg>
    </pc:docChg>
  </pc:docChgLst>
  <pc:docChgLst>
    <pc:chgData clId="Web-{5874D08F-777F-4EFE-B772-AF648F9EA174}"/>
    <pc:docChg chg="modSld">
      <pc:chgData name="" userId="" providerId="" clId="Web-{5874D08F-777F-4EFE-B772-AF648F9EA174}" dt="2020-04-07T06:36:53.097" v="284" actId="1076"/>
      <pc:docMkLst>
        <pc:docMk/>
      </pc:docMkLst>
      <pc:sldChg chg="addSp delSp modSp">
        <pc:chgData name="" userId="" providerId="" clId="Web-{5874D08F-777F-4EFE-B772-AF648F9EA174}" dt="2020-04-07T06:36:53.097" v="284" actId="1076"/>
        <pc:sldMkLst>
          <pc:docMk/>
          <pc:sldMk cId="813449840" sldId="316"/>
        </pc:sldMkLst>
        <pc:graphicFrameChg chg="add del mod modGraphic">
          <ac:chgData name="" userId="" providerId="" clId="Web-{5874D08F-777F-4EFE-B772-AF648F9EA174}" dt="2020-04-07T06:36:53.097" v="284" actId="1076"/>
          <ac:graphicFrameMkLst>
            <pc:docMk/>
            <pc:sldMk cId="813449840" sldId="316"/>
            <ac:graphicFrameMk id="4" creationId="{2DBFF443-1667-4E09-8FE0-11D9846996C2}"/>
          </ac:graphicFrameMkLst>
        </pc:graphicFrameChg>
        <pc:picChg chg="mod">
          <ac:chgData name="" userId="" providerId="" clId="Web-{5874D08F-777F-4EFE-B772-AF648F9EA174}" dt="2020-04-07T06:31:49.377" v="0" actId="1076"/>
          <ac:picMkLst>
            <pc:docMk/>
            <pc:sldMk cId="813449840" sldId="316"/>
            <ac:picMk id="3" creationId="{A374150E-1E59-42C2-BA3A-CB88FF20CF6E}"/>
          </ac:picMkLst>
        </pc:picChg>
      </pc:sldChg>
    </pc:docChg>
  </pc:docChgLst>
  <pc:docChgLst>
    <pc:chgData clId="Web-{5EEFC9F7-E963-4F2A-B0DE-FC2E880DE73A}"/>
    <pc:docChg chg="modSld">
      <pc:chgData name="" userId="" providerId="" clId="Web-{5EEFC9F7-E963-4F2A-B0DE-FC2E880DE73A}" dt="2020-04-09T00:38:35.328" v="164"/>
      <pc:docMkLst>
        <pc:docMk/>
      </pc:docMkLst>
      <pc:sldChg chg="modSp">
        <pc:chgData name="" userId="" providerId="" clId="Web-{5EEFC9F7-E963-4F2A-B0DE-FC2E880DE73A}" dt="2020-04-09T00:29:55.921" v="31"/>
        <pc:sldMkLst>
          <pc:docMk/>
          <pc:sldMk cId="3000338659" sldId="322"/>
        </pc:sldMkLst>
        <pc:graphicFrameChg chg="mod modGraphic">
          <ac:chgData name="" userId="" providerId="" clId="Web-{5EEFC9F7-E963-4F2A-B0DE-FC2E880DE73A}" dt="2020-04-09T00:29:55.921" v="31"/>
          <ac:graphicFrameMkLst>
            <pc:docMk/>
            <pc:sldMk cId="3000338659" sldId="322"/>
            <ac:graphicFrameMk id="3" creationId="{646A3B5F-EFEB-4E0D-8DC7-9BF8CF67573D}"/>
          </ac:graphicFrameMkLst>
        </pc:graphicFrameChg>
      </pc:sldChg>
      <pc:sldChg chg="modSp">
        <pc:chgData name="" userId="" providerId="" clId="Web-{5EEFC9F7-E963-4F2A-B0DE-FC2E880DE73A}" dt="2020-04-09T00:30:36.186" v="43"/>
        <pc:sldMkLst>
          <pc:docMk/>
          <pc:sldMk cId="3068829259" sldId="324"/>
        </pc:sldMkLst>
        <pc:graphicFrameChg chg="mod modGraphic">
          <ac:chgData name="" userId="" providerId="" clId="Web-{5EEFC9F7-E963-4F2A-B0DE-FC2E880DE73A}" dt="2020-04-09T00:30:36.186" v="43"/>
          <ac:graphicFrameMkLst>
            <pc:docMk/>
            <pc:sldMk cId="3068829259" sldId="324"/>
            <ac:graphicFrameMk id="2" creationId="{8263502F-E394-4E86-AABF-13674409AE44}"/>
          </ac:graphicFrameMkLst>
        </pc:graphicFrameChg>
      </pc:sldChg>
      <pc:sldChg chg="modSp">
        <pc:chgData name="" userId="" providerId="" clId="Web-{5EEFC9F7-E963-4F2A-B0DE-FC2E880DE73A}" dt="2020-04-09T00:31:11.952" v="66"/>
        <pc:sldMkLst>
          <pc:docMk/>
          <pc:sldMk cId="1739840318" sldId="326"/>
        </pc:sldMkLst>
        <pc:graphicFrameChg chg="mod modGraphic">
          <ac:chgData name="" userId="" providerId="" clId="Web-{5EEFC9F7-E963-4F2A-B0DE-FC2E880DE73A}" dt="2020-04-09T00:31:11.952" v="66"/>
          <ac:graphicFrameMkLst>
            <pc:docMk/>
            <pc:sldMk cId="1739840318" sldId="326"/>
            <ac:graphicFrameMk id="5" creationId="{4181BA5F-99AE-4203-AAF3-FA826DDBE1EF}"/>
          </ac:graphicFrameMkLst>
        </pc:graphicFrameChg>
      </pc:sldChg>
      <pc:sldChg chg="modSp">
        <pc:chgData name="" userId="" providerId="" clId="Web-{5EEFC9F7-E963-4F2A-B0DE-FC2E880DE73A}" dt="2020-04-09T00:34:05.468" v="95"/>
        <pc:sldMkLst>
          <pc:docMk/>
          <pc:sldMk cId="929935775" sldId="327"/>
        </pc:sldMkLst>
        <pc:graphicFrameChg chg="mod modGraphic">
          <ac:chgData name="" userId="" providerId="" clId="Web-{5EEFC9F7-E963-4F2A-B0DE-FC2E880DE73A}" dt="2020-04-09T00:34:05.468" v="95"/>
          <ac:graphicFrameMkLst>
            <pc:docMk/>
            <pc:sldMk cId="929935775" sldId="327"/>
            <ac:graphicFrameMk id="7" creationId="{8A19E444-238F-4E23-ADD6-552466B6DC69}"/>
          </ac:graphicFrameMkLst>
        </pc:graphicFrameChg>
      </pc:sldChg>
      <pc:sldChg chg="modSp">
        <pc:chgData name="" userId="" providerId="" clId="Web-{5EEFC9F7-E963-4F2A-B0DE-FC2E880DE73A}" dt="2020-04-09T00:36:37.093" v="139" actId="1076"/>
        <pc:sldMkLst>
          <pc:docMk/>
          <pc:sldMk cId="3280868631" sldId="329"/>
        </pc:sldMkLst>
        <pc:graphicFrameChg chg="mod modGraphic">
          <ac:chgData name="" userId="" providerId="" clId="Web-{5EEFC9F7-E963-4F2A-B0DE-FC2E880DE73A}" dt="2020-04-09T00:36:37.093" v="139" actId="1076"/>
          <ac:graphicFrameMkLst>
            <pc:docMk/>
            <pc:sldMk cId="3280868631" sldId="329"/>
            <ac:graphicFrameMk id="6" creationId="{AD0D0022-8BE8-4654-BB82-ABA3FC6D3E0B}"/>
          </ac:graphicFrameMkLst>
        </pc:graphicFrameChg>
      </pc:sldChg>
      <pc:sldChg chg="modSp">
        <pc:chgData name="" userId="" providerId="" clId="Web-{5EEFC9F7-E963-4F2A-B0DE-FC2E880DE73A}" dt="2020-04-09T00:38:35.328" v="164"/>
        <pc:sldMkLst>
          <pc:docMk/>
          <pc:sldMk cId="3995416473" sldId="330"/>
        </pc:sldMkLst>
        <pc:graphicFrameChg chg="mod modGraphic">
          <ac:chgData name="" userId="" providerId="" clId="Web-{5EEFC9F7-E963-4F2A-B0DE-FC2E880DE73A}" dt="2020-04-09T00:38:35.328" v="164"/>
          <ac:graphicFrameMkLst>
            <pc:docMk/>
            <pc:sldMk cId="3995416473" sldId="330"/>
            <ac:graphicFrameMk id="3" creationId="{27626ED1-EF5A-41AD-B02E-CF23AA8F80C1}"/>
          </ac:graphicFrameMkLst>
        </pc:graphicFrameChg>
      </pc:sldChg>
    </pc:docChg>
  </pc:docChgLst>
  <pc:docChgLst>
    <pc:chgData clId="Web-{D2D07731-80E8-4864-8D60-DD500D9DB4B8}"/>
    <pc:docChg chg="modSld">
      <pc:chgData name="" userId="" providerId="" clId="Web-{D2D07731-80E8-4864-8D60-DD500D9DB4B8}" dt="2020-06-17T01:08:46.273" v="1" actId="1076"/>
      <pc:docMkLst>
        <pc:docMk/>
      </pc:docMkLst>
      <pc:sldChg chg="modSp">
        <pc:chgData name="" userId="" providerId="" clId="Web-{D2D07731-80E8-4864-8D60-DD500D9DB4B8}" dt="2020-06-17T01:08:46.273" v="1" actId="1076"/>
        <pc:sldMkLst>
          <pc:docMk/>
          <pc:sldMk cId="0" sldId="278"/>
        </pc:sldMkLst>
        <pc:graphicFrameChg chg="mod">
          <ac:chgData name="" userId="" providerId="" clId="Web-{D2D07731-80E8-4864-8D60-DD500D9DB4B8}" dt="2020-06-17T01:08:46.273" v="1" actId="1076"/>
          <ac:graphicFrameMkLst>
            <pc:docMk/>
            <pc:sldMk cId="0" sldId="278"/>
            <ac:graphicFrameMk id="42" creationId="{F9C10BF0-7F99-48A1-94CF-D99EE3B7BF66}"/>
          </ac:graphicFrameMkLst>
        </pc:graphicFrameChg>
      </pc:sldChg>
    </pc:docChg>
  </pc:docChgLst>
  <pc:docChgLst>
    <pc:chgData clId="Web-{6D8C9794-F5DB-4544-B7EB-E781869F6B84}"/>
    <pc:docChg chg="modSld">
      <pc:chgData name="" userId="" providerId="" clId="Web-{6D8C9794-F5DB-4544-B7EB-E781869F6B84}" dt="2020-05-22T02:22:56.593" v="41"/>
      <pc:docMkLst>
        <pc:docMk/>
      </pc:docMkLst>
      <pc:sldChg chg="modSp">
        <pc:chgData name="" userId="" providerId="" clId="Web-{6D8C9794-F5DB-4544-B7EB-E781869F6B84}" dt="2020-05-22T02:22:56.593" v="41"/>
        <pc:sldMkLst>
          <pc:docMk/>
          <pc:sldMk cId="929935775" sldId="327"/>
        </pc:sldMkLst>
        <pc:graphicFrameChg chg="mod modGraphic">
          <ac:chgData name="" userId="" providerId="" clId="Web-{6D8C9794-F5DB-4544-B7EB-E781869F6B84}" dt="2020-05-22T02:22:56.593" v="41"/>
          <ac:graphicFrameMkLst>
            <pc:docMk/>
            <pc:sldMk cId="929935775" sldId="327"/>
            <ac:graphicFrameMk id="7" creationId="{8A19E444-238F-4E23-ADD6-552466B6DC69}"/>
          </ac:graphicFrameMkLst>
        </pc:graphicFrameChg>
      </pc:sldChg>
    </pc:docChg>
  </pc:docChgLst>
  <pc:docChgLst>
    <pc:chgData clId="Web-{FBEA6701-4E49-45E9-9090-45C4E377809F}"/>
    <pc:docChg chg="modSld">
      <pc:chgData name="" userId="" providerId="" clId="Web-{FBEA6701-4E49-45E9-9090-45C4E377809F}" dt="2020-06-03T03:47:47.716" v="274"/>
      <pc:docMkLst>
        <pc:docMk/>
      </pc:docMkLst>
      <pc:sldChg chg="modSp">
        <pc:chgData name="" userId="" providerId="" clId="Web-{FBEA6701-4E49-45E9-9090-45C4E377809F}" dt="2020-06-03T03:23:48.190" v="14"/>
        <pc:sldMkLst>
          <pc:docMk/>
          <pc:sldMk cId="0" sldId="291"/>
        </pc:sldMkLst>
        <pc:graphicFrameChg chg="mod modGraphic">
          <ac:chgData name="" userId="" providerId="" clId="Web-{FBEA6701-4E49-45E9-9090-45C4E377809F}" dt="2020-06-03T03:23:48.190" v="14"/>
          <ac:graphicFrameMkLst>
            <pc:docMk/>
            <pc:sldMk cId="0" sldId="291"/>
            <ac:graphicFrameMk id="48" creationId="{B255C18E-2EE6-4309-A8EC-A424771374B8}"/>
          </ac:graphicFrameMkLst>
        </pc:graphicFrameChg>
      </pc:sldChg>
      <pc:sldChg chg="modSp">
        <pc:chgData name="" userId="" providerId="" clId="Web-{FBEA6701-4E49-45E9-9090-45C4E377809F}" dt="2020-06-03T03:27:01.113" v="116"/>
        <pc:sldMkLst>
          <pc:docMk/>
          <pc:sldMk cId="0" sldId="292"/>
        </pc:sldMkLst>
        <pc:graphicFrameChg chg="mod modGraphic">
          <ac:chgData name="" userId="" providerId="" clId="Web-{FBEA6701-4E49-45E9-9090-45C4E377809F}" dt="2020-06-03T03:27:01.113" v="116"/>
          <ac:graphicFrameMkLst>
            <pc:docMk/>
            <pc:sldMk cId="0" sldId="292"/>
            <ac:graphicFrameMk id="49" creationId="{41DE2BD6-85D3-4DA6-A5DB-5A3BA909BC1A}"/>
          </ac:graphicFrameMkLst>
        </pc:graphicFrameChg>
        <pc:graphicFrameChg chg="mod modGraphic">
          <ac:chgData name="" userId="" providerId="" clId="Web-{FBEA6701-4E49-45E9-9090-45C4E377809F}" dt="2020-06-03T03:26:12.956" v="85"/>
          <ac:graphicFrameMkLst>
            <pc:docMk/>
            <pc:sldMk cId="0" sldId="292"/>
            <ac:graphicFrameMk id="50" creationId="{E867FC32-A092-4621-B8D0-5C9E5A23A39F}"/>
          </ac:graphicFrameMkLst>
        </pc:graphicFrameChg>
      </pc:sldChg>
      <pc:sldChg chg="modSp">
        <pc:chgData name="" userId="" providerId="" clId="Web-{FBEA6701-4E49-45E9-9090-45C4E377809F}" dt="2020-06-03T03:24:52.831" v="52"/>
        <pc:sldMkLst>
          <pc:docMk/>
          <pc:sldMk cId="0" sldId="293"/>
        </pc:sldMkLst>
        <pc:graphicFrameChg chg="mod modGraphic">
          <ac:chgData name="" userId="" providerId="" clId="Web-{FBEA6701-4E49-45E9-9090-45C4E377809F}" dt="2020-06-03T03:24:52.831" v="52"/>
          <ac:graphicFrameMkLst>
            <pc:docMk/>
            <pc:sldMk cId="0" sldId="293"/>
            <ac:graphicFrameMk id="39" creationId="{3FE5D367-5584-4C08-BDD9-02F84BFFE7BE}"/>
          </ac:graphicFrameMkLst>
        </pc:graphicFrameChg>
        <pc:graphicFrameChg chg="mod modGraphic">
          <ac:chgData name="" userId="" providerId="" clId="Web-{FBEA6701-4E49-45E9-9090-45C4E377809F}" dt="2020-06-03T03:24:22.955" v="33"/>
          <ac:graphicFrameMkLst>
            <pc:docMk/>
            <pc:sldMk cId="0" sldId="293"/>
            <ac:graphicFrameMk id="40" creationId="{DB6E2A8F-0576-43E3-85DC-A45BD932B15B}"/>
          </ac:graphicFrameMkLst>
        </pc:graphicFrameChg>
      </pc:sldChg>
      <pc:sldChg chg="modSp">
        <pc:chgData name="" userId="" providerId="" clId="Web-{FBEA6701-4E49-45E9-9090-45C4E377809F}" dt="2020-06-03T03:31:29.959" v="141"/>
        <pc:sldMkLst>
          <pc:docMk/>
          <pc:sldMk cId="3578033372" sldId="319"/>
        </pc:sldMkLst>
        <pc:graphicFrameChg chg="mod modGraphic">
          <ac:chgData name="" userId="" providerId="" clId="Web-{FBEA6701-4E49-45E9-9090-45C4E377809F}" dt="2020-06-03T03:31:29.959" v="141"/>
          <ac:graphicFrameMkLst>
            <pc:docMk/>
            <pc:sldMk cId="3578033372" sldId="319"/>
            <ac:graphicFrameMk id="2" creationId="{6AAC2C9B-48F8-4A61-A698-760EAB21D9A8}"/>
          </ac:graphicFrameMkLst>
        </pc:graphicFrameChg>
        <pc:graphicFrameChg chg="mod modGraphic">
          <ac:chgData name="" userId="" providerId="" clId="Web-{FBEA6701-4E49-45E9-9090-45C4E377809F}" dt="2020-06-03T03:30:47.599" v="126"/>
          <ac:graphicFrameMkLst>
            <pc:docMk/>
            <pc:sldMk cId="3578033372" sldId="319"/>
            <ac:graphicFrameMk id="8" creationId="{2C58953F-6398-4608-93E9-A81ED2D413AA}"/>
          </ac:graphicFrameMkLst>
        </pc:graphicFrameChg>
      </pc:sldChg>
      <pc:sldChg chg="modSp">
        <pc:chgData name="" userId="" providerId="" clId="Web-{FBEA6701-4E49-45E9-9090-45C4E377809F}" dt="2020-06-03T03:32:18.037" v="157"/>
        <pc:sldMkLst>
          <pc:docMk/>
          <pc:sldMk cId="432816730" sldId="320"/>
        </pc:sldMkLst>
        <pc:graphicFrameChg chg="mod modGraphic">
          <ac:chgData name="" userId="" providerId="" clId="Web-{FBEA6701-4E49-45E9-9090-45C4E377809F}" dt="2020-06-03T03:32:04.318" v="149"/>
          <ac:graphicFrameMkLst>
            <pc:docMk/>
            <pc:sldMk cId="432816730" sldId="320"/>
            <ac:graphicFrameMk id="2" creationId="{57AFBB6F-B37E-46BD-B2C1-420BCC01FB45}"/>
          </ac:graphicFrameMkLst>
        </pc:graphicFrameChg>
        <pc:graphicFrameChg chg="mod modGraphic">
          <ac:chgData name="" userId="" providerId="" clId="Web-{FBEA6701-4E49-45E9-9090-45C4E377809F}" dt="2020-06-03T03:32:18.037" v="157"/>
          <ac:graphicFrameMkLst>
            <pc:docMk/>
            <pc:sldMk cId="432816730" sldId="320"/>
            <ac:graphicFrameMk id="5" creationId="{2DC466C7-A7CB-4F40-920A-4DCBD1303A38}"/>
          </ac:graphicFrameMkLst>
        </pc:graphicFrameChg>
      </pc:sldChg>
      <pc:sldChg chg="modSp">
        <pc:chgData name="" userId="" providerId="" clId="Web-{FBEA6701-4E49-45E9-9090-45C4E377809F}" dt="2020-06-03T03:35:56.570" v="192"/>
        <pc:sldMkLst>
          <pc:docMk/>
          <pc:sldMk cId="2895048437" sldId="323"/>
        </pc:sldMkLst>
        <pc:graphicFrameChg chg="mod modGraphic">
          <ac:chgData name="" userId="" providerId="" clId="Web-{FBEA6701-4E49-45E9-9090-45C4E377809F}" dt="2020-06-03T03:35:56.570" v="192"/>
          <ac:graphicFrameMkLst>
            <pc:docMk/>
            <pc:sldMk cId="2895048437" sldId="323"/>
            <ac:graphicFrameMk id="4" creationId="{8C26713A-40E9-4D49-A290-C0392C1E3821}"/>
          </ac:graphicFrameMkLst>
        </pc:graphicFrameChg>
      </pc:sldChg>
      <pc:sldChg chg="modSp">
        <pc:chgData name="" userId="" providerId="" clId="Web-{FBEA6701-4E49-45E9-9090-45C4E377809F}" dt="2020-06-03T03:36:57.305" v="216"/>
        <pc:sldMkLst>
          <pc:docMk/>
          <pc:sldMk cId="929935775" sldId="327"/>
        </pc:sldMkLst>
        <pc:graphicFrameChg chg="mod modGraphic">
          <ac:chgData name="" userId="" providerId="" clId="Web-{FBEA6701-4E49-45E9-9090-45C4E377809F}" dt="2020-06-03T03:36:57.305" v="216"/>
          <ac:graphicFrameMkLst>
            <pc:docMk/>
            <pc:sldMk cId="929935775" sldId="327"/>
            <ac:graphicFrameMk id="7" creationId="{8A19E444-238F-4E23-ADD6-552466B6DC69}"/>
          </ac:graphicFrameMkLst>
        </pc:graphicFrameChg>
      </pc:sldChg>
      <pc:sldChg chg="modSp">
        <pc:chgData name="" userId="" providerId="" clId="Web-{FBEA6701-4E49-45E9-9090-45C4E377809F}" dt="2020-06-03T03:37:49.024" v="240"/>
        <pc:sldMkLst>
          <pc:docMk/>
          <pc:sldMk cId="3280868631" sldId="329"/>
        </pc:sldMkLst>
        <pc:graphicFrameChg chg="mod modGraphic">
          <ac:chgData name="" userId="" providerId="" clId="Web-{FBEA6701-4E49-45E9-9090-45C4E377809F}" dt="2020-06-03T03:37:49.024" v="240"/>
          <ac:graphicFrameMkLst>
            <pc:docMk/>
            <pc:sldMk cId="3280868631" sldId="329"/>
            <ac:graphicFrameMk id="6" creationId="{AD0D0022-8BE8-4654-BB82-ABA3FC6D3E0B}"/>
          </ac:graphicFrameMkLst>
        </pc:graphicFrameChg>
      </pc:sldChg>
      <pc:sldChg chg="modSp">
        <pc:chgData name="" userId="" providerId="" clId="Web-{FBEA6701-4E49-45E9-9090-45C4E377809F}" dt="2020-06-03T03:44:55.636" v="263"/>
        <pc:sldMkLst>
          <pc:docMk/>
          <pc:sldMk cId="3995416473" sldId="330"/>
        </pc:sldMkLst>
        <pc:graphicFrameChg chg="mod modGraphic">
          <ac:chgData name="" userId="" providerId="" clId="Web-{FBEA6701-4E49-45E9-9090-45C4E377809F}" dt="2020-06-03T03:44:55.636" v="263"/>
          <ac:graphicFrameMkLst>
            <pc:docMk/>
            <pc:sldMk cId="3995416473" sldId="330"/>
            <ac:graphicFrameMk id="3" creationId="{27626ED1-EF5A-41AD-B02E-CF23AA8F80C1}"/>
          </ac:graphicFrameMkLst>
        </pc:graphicFrameChg>
      </pc:sldChg>
      <pc:sldChg chg="modSp">
        <pc:chgData name="" userId="" providerId="" clId="Web-{FBEA6701-4E49-45E9-9090-45C4E377809F}" dt="2020-06-03T03:47:47.716" v="274"/>
        <pc:sldMkLst>
          <pc:docMk/>
          <pc:sldMk cId="685494389" sldId="331"/>
        </pc:sldMkLst>
        <pc:graphicFrameChg chg="mod modGraphic">
          <ac:chgData name="" userId="" providerId="" clId="Web-{FBEA6701-4E49-45E9-9090-45C4E377809F}" dt="2020-06-03T03:47:47.716" v="274"/>
          <ac:graphicFrameMkLst>
            <pc:docMk/>
            <pc:sldMk cId="685494389" sldId="331"/>
            <ac:graphicFrameMk id="3" creationId="{7C9B232D-D371-4E90-9AAA-6CAAB53A246B}"/>
          </ac:graphicFrameMkLst>
        </pc:graphicFrameChg>
      </pc:sldChg>
    </pc:docChg>
  </pc:docChgLst>
  <pc:docChgLst>
    <pc:chgData clId="Web-{506479CB-965B-42A3-94C3-B48EB8FD4432}"/>
    <pc:docChg chg="modSld">
      <pc:chgData name="" userId="" providerId="" clId="Web-{506479CB-965B-42A3-94C3-B48EB8FD4432}" dt="2020-04-07T02:17:35.543" v="34"/>
      <pc:docMkLst>
        <pc:docMk/>
      </pc:docMkLst>
      <pc:sldChg chg="modSp">
        <pc:chgData name="" userId="" providerId="" clId="Web-{506479CB-965B-42A3-94C3-B48EB8FD4432}" dt="2020-04-07T02:17:35.543" v="34"/>
        <pc:sldMkLst>
          <pc:docMk/>
          <pc:sldMk cId="3000338659" sldId="322"/>
        </pc:sldMkLst>
        <pc:graphicFrameChg chg="mod modGraphic">
          <ac:chgData name="" userId="" providerId="" clId="Web-{506479CB-965B-42A3-94C3-B48EB8FD4432}" dt="2020-04-07T02:17:35.543" v="34"/>
          <ac:graphicFrameMkLst>
            <pc:docMk/>
            <pc:sldMk cId="3000338659" sldId="322"/>
            <ac:graphicFrameMk id="6" creationId="{A4CDD32A-8BC0-4B41-B7D1-0F60EF96DDDA}"/>
          </ac:graphicFrameMkLst>
        </pc:graphicFrameChg>
      </pc:sldChg>
    </pc:docChg>
  </pc:docChgLst>
  <pc:docChgLst>
    <pc:chgData clId="Web-{8048DC29-0A9D-40DC-9B48-21899B92AA3C}"/>
    <pc:docChg chg="modSld">
      <pc:chgData name="" userId="" providerId="" clId="Web-{8048DC29-0A9D-40DC-9B48-21899B92AA3C}" dt="2020-06-05T00:53:00.065" v="1"/>
      <pc:docMkLst>
        <pc:docMk/>
      </pc:docMkLst>
      <pc:sldChg chg="modSp">
        <pc:chgData name="" userId="" providerId="" clId="Web-{8048DC29-0A9D-40DC-9B48-21899B92AA3C}" dt="2020-06-05T00:53:00.065" v="1"/>
        <pc:sldMkLst>
          <pc:docMk/>
          <pc:sldMk cId="3000338659" sldId="322"/>
        </pc:sldMkLst>
        <pc:graphicFrameChg chg="mod modGraphic">
          <ac:chgData name="" userId="" providerId="" clId="Web-{8048DC29-0A9D-40DC-9B48-21899B92AA3C}" dt="2020-06-05T00:53:00.065" v="1"/>
          <ac:graphicFrameMkLst>
            <pc:docMk/>
            <pc:sldMk cId="3000338659" sldId="322"/>
            <ac:graphicFrameMk id="6" creationId="{A4CDD32A-8BC0-4B41-B7D1-0F60EF96DDDA}"/>
          </ac:graphicFrameMkLst>
        </pc:graphicFrameChg>
      </pc:sldChg>
    </pc:docChg>
  </pc:docChgLst>
  <pc:docChgLst>
    <pc:chgData clId="Web-{D96F781F-9E4E-401D-8007-F578E01FA285}"/>
    <pc:docChg chg="modSld">
      <pc:chgData name="" userId="" providerId="" clId="Web-{D96F781F-9E4E-401D-8007-F578E01FA285}" dt="2020-06-09T02:39:42.920" v="24"/>
      <pc:docMkLst>
        <pc:docMk/>
      </pc:docMkLst>
      <pc:sldChg chg="modSp">
        <pc:chgData name="" userId="" providerId="" clId="Web-{D96F781F-9E4E-401D-8007-F578E01FA285}" dt="2020-06-09T02:39:42.920" v="24"/>
        <pc:sldMkLst>
          <pc:docMk/>
          <pc:sldMk cId="3420405874" sldId="340"/>
        </pc:sldMkLst>
        <pc:graphicFrameChg chg="mod modGraphic">
          <ac:chgData name="" userId="" providerId="" clId="Web-{D96F781F-9E4E-401D-8007-F578E01FA285}" dt="2020-06-09T02:39:42.920" v="24"/>
          <ac:graphicFrameMkLst>
            <pc:docMk/>
            <pc:sldMk cId="3420405874" sldId="340"/>
            <ac:graphicFrameMk id="8" creationId="{0E5FB4F9-9BC7-4B3B-B7A7-FD4E59E5EEBF}"/>
          </ac:graphicFrameMkLst>
        </pc:graphicFrameChg>
      </pc:sldChg>
    </pc:docChg>
  </pc:docChgLst>
  <pc:docChgLst>
    <pc:chgData clId="Web-{0A96E250-83EC-4DDF-AC38-8D82474C0BBF}"/>
    <pc:docChg chg="modSld">
      <pc:chgData name="" userId="" providerId="" clId="Web-{0A96E250-83EC-4DDF-AC38-8D82474C0BBF}" dt="2020-06-09T01:50:01.445" v="537"/>
      <pc:docMkLst>
        <pc:docMk/>
      </pc:docMkLst>
      <pc:sldChg chg="modSp">
        <pc:chgData name="" userId="" providerId="" clId="Web-{0A96E250-83EC-4DDF-AC38-8D82474C0BBF}" dt="2020-06-09T00:57:35.934" v="2" actId="20577"/>
        <pc:sldMkLst>
          <pc:docMk/>
          <pc:sldMk cId="0" sldId="274"/>
        </pc:sldMkLst>
        <pc:spChg chg="mod">
          <ac:chgData name="" userId="" providerId="" clId="Web-{0A96E250-83EC-4DDF-AC38-8D82474C0BBF}" dt="2020-06-09T00:57:35.934" v="2" actId="20577"/>
          <ac:spMkLst>
            <pc:docMk/>
            <pc:sldMk cId="0" sldId="274"/>
            <ac:spMk id="6" creationId="{00000000-0000-0000-0000-000000000000}"/>
          </ac:spMkLst>
        </pc:spChg>
      </pc:sldChg>
      <pc:sldChg chg="modSp">
        <pc:chgData name="" userId="" providerId="" clId="Web-{0A96E250-83EC-4DDF-AC38-8D82474C0BBF}" dt="2020-06-09T00:59:23.013" v="10"/>
        <pc:sldMkLst>
          <pc:docMk/>
          <pc:sldMk cId="0" sldId="291"/>
        </pc:sldMkLst>
        <pc:graphicFrameChg chg="mod modGraphic">
          <ac:chgData name="" userId="" providerId="" clId="Web-{0A96E250-83EC-4DDF-AC38-8D82474C0BBF}" dt="2020-06-09T00:59:23.013" v="10"/>
          <ac:graphicFrameMkLst>
            <pc:docMk/>
            <pc:sldMk cId="0" sldId="291"/>
            <ac:graphicFrameMk id="48" creationId="{B255C18E-2EE6-4309-A8EC-A424771374B8}"/>
          </ac:graphicFrameMkLst>
        </pc:graphicFrameChg>
      </pc:sldChg>
      <pc:sldChg chg="modSp">
        <pc:chgData name="" userId="" providerId="" clId="Web-{0A96E250-83EC-4DDF-AC38-8D82474C0BBF}" dt="2020-06-09T01:01:05.670" v="38"/>
        <pc:sldMkLst>
          <pc:docMk/>
          <pc:sldMk cId="0" sldId="292"/>
        </pc:sldMkLst>
        <pc:graphicFrameChg chg="mod modGraphic">
          <ac:chgData name="" userId="" providerId="" clId="Web-{0A96E250-83EC-4DDF-AC38-8D82474C0BBF}" dt="2020-06-09T01:01:05.670" v="38"/>
          <ac:graphicFrameMkLst>
            <pc:docMk/>
            <pc:sldMk cId="0" sldId="292"/>
            <ac:graphicFrameMk id="49" creationId="{41DE2BD6-85D3-4DA6-A5DB-5A3BA909BC1A}"/>
          </ac:graphicFrameMkLst>
        </pc:graphicFrameChg>
        <pc:graphicFrameChg chg="mod modGraphic">
          <ac:chgData name="" userId="" providerId="" clId="Web-{0A96E250-83EC-4DDF-AC38-8D82474C0BBF}" dt="2020-06-09T01:00:51.232" v="28"/>
          <ac:graphicFrameMkLst>
            <pc:docMk/>
            <pc:sldMk cId="0" sldId="292"/>
            <ac:graphicFrameMk id="50" creationId="{E867FC32-A092-4621-B8D0-5C9E5A23A39F}"/>
          </ac:graphicFrameMkLst>
        </pc:graphicFrameChg>
      </pc:sldChg>
      <pc:sldChg chg="modSp">
        <pc:chgData name="" userId="" providerId="" clId="Web-{0A96E250-83EC-4DDF-AC38-8D82474C0BBF}" dt="2020-06-09T01:00:32.545" v="14"/>
        <pc:sldMkLst>
          <pc:docMk/>
          <pc:sldMk cId="0" sldId="293"/>
        </pc:sldMkLst>
        <pc:graphicFrameChg chg="mod modGraphic">
          <ac:chgData name="" userId="" providerId="" clId="Web-{0A96E250-83EC-4DDF-AC38-8D82474C0BBF}" dt="2020-06-09T01:00:32.545" v="14"/>
          <ac:graphicFrameMkLst>
            <pc:docMk/>
            <pc:sldMk cId="0" sldId="293"/>
            <ac:graphicFrameMk id="39" creationId="{3FE5D367-5584-4C08-BDD9-02F84BFFE7BE}"/>
          </ac:graphicFrameMkLst>
        </pc:graphicFrameChg>
        <pc:graphicFrameChg chg="mod modGraphic">
          <ac:chgData name="" userId="" providerId="" clId="Web-{0A96E250-83EC-4DDF-AC38-8D82474C0BBF}" dt="2020-06-09T01:00:30.889" v="12"/>
          <ac:graphicFrameMkLst>
            <pc:docMk/>
            <pc:sldMk cId="0" sldId="293"/>
            <ac:graphicFrameMk id="40" creationId="{DB6E2A8F-0576-43E3-85DC-A45BD932B15B}"/>
          </ac:graphicFrameMkLst>
        </pc:graphicFrameChg>
      </pc:sldChg>
      <pc:sldChg chg="modSp">
        <pc:chgData name="" userId="" providerId="" clId="Web-{0A96E250-83EC-4DDF-AC38-8D82474C0BBF}" dt="2020-06-09T01:02:33.264" v="39"/>
        <pc:sldMkLst>
          <pc:docMk/>
          <pc:sldMk cId="1341029541" sldId="318"/>
        </pc:sldMkLst>
        <pc:graphicFrameChg chg="modGraphic">
          <ac:chgData name="" userId="" providerId="" clId="Web-{0A96E250-83EC-4DDF-AC38-8D82474C0BBF}" dt="2020-06-09T01:02:33.264" v="39"/>
          <ac:graphicFrameMkLst>
            <pc:docMk/>
            <pc:sldMk cId="1341029541" sldId="318"/>
            <ac:graphicFrameMk id="16" creationId="{F9F4E549-241B-4B40-9DEB-D094D8D1F310}"/>
          </ac:graphicFrameMkLst>
        </pc:graphicFrameChg>
      </pc:sldChg>
      <pc:sldChg chg="modSp">
        <pc:chgData name="" userId="" providerId="" clId="Web-{0A96E250-83EC-4DDF-AC38-8D82474C0BBF}" dt="2020-06-09T01:03:16.405" v="43"/>
        <pc:sldMkLst>
          <pc:docMk/>
          <pc:sldMk cId="3578033372" sldId="319"/>
        </pc:sldMkLst>
        <pc:graphicFrameChg chg="modGraphic">
          <ac:chgData name="" userId="" providerId="" clId="Web-{0A96E250-83EC-4DDF-AC38-8D82474C0BBF}" dt="2020-06-09T01:03:16.405" v="43"/>
          <ac:graphicFrameMkLst>
            <pc:docMk/>
            <pc:sldMk cId="3578033372" sldId="319"/>
            <ac:graphicFrameMk id="8" creationId="{2C58953F-6398-4608-93E9-A81ED2D413AA}"/>
          </ac:graphicFrameMkLst>
        </pc:graphicFrameChg>
      </pc:sldChg>
      <pc:sldChg chg="modSp">
        <pc:chgData name="" userId="" providerId="" clId="Web-{0A96E250-83EC-4DDF-AC38-8D82474C0BBF}" dt="2020-06-09T01:28:59.842" v="324"/>
        <pc:sldMkLst>
          <pc:docMk/>
          <pc:sldMk cId="1423295440" sldId="328"/>
        </pc:sldMkLst>
        <pc:graphicFrameChg chg="mod modGraphic">
          <ac:chgData name="" userId="" providerId="" clId="Web-{0A96E250-83EC-4DDF-AC38-8D82474C0BBF}" dt="2020-06-09T01:28:59.842" v="324"/>
          <ac:graphicFrameMkLst>
            <pc:docMk/>
            <pc:sldMk cId="1423295440" sldId="328"/>
            <ac:graphicFrameMk id="3" creationId="{5C9ADB83-5CED-47F3-AA81-2A06DE63E3BE}"/>
          </ac:graphicFrameMkLst>
        </pc:graphicFrameChg>
        <pc:graphicFrameChg chg="mod modGraphic">
          <ac:chgData name="" userId="" providerId="" clId="Web-{0A96E250-83EC-4DDF-AC38-8D82474C0BBF}" dt="2020-06-09T01:28:05.904" v="297"/>
          <ac:graphicFrameMkLst>
            <pc:docMk/>
            <pc:sldMk cId="1423295440" sldId="328"/>
            <ac:graphicFrameMk id="4" creationId="{BA70A65C-874F-4A78-8F24-B28E60CEAE07}"/>
          </ac:graphicFrameMkLst>
        </pc:graphicFrameChg>
      </pc:sldChg>
      <pc:sldChg chg="modSp">
        <pc:chgData name="" userId="" providerId="" clId="Web-{0A96E250-83EC-4DDF-AC38-8D82474C0BBF}" dt="2020-06-09T01:04:55.406" v="55"/>
        <pc:sldMkLst>
          <pc:docMk/>
          <pc:sldMk cId="685494389" sldId="331"/>
        </pc:sldMkLst>
        <pc:graphicFrameChg chg="mod modGraphic">
          <ac:chgData name="" userId="" providerId="" clId="Web-{0A96E250-83EC-4DDF-AC38-8D82474C0BBF}" dt="2020-06-09T01:04:55.406" v="55"/>
          <ac:graphicFrameMkLst>
            <pc:docMk/>
            <pc:sldMk cId="685494389" sldId="331"/>
            <ac:graphicFrameMk id="3" creationId="{7C9B232D-D371-4E90-9AAA-6CAAB53A246B}"/>
          </ac:graphicFrameMkLst>
        </pc:graphicFrameChg>
      </pc:sldChg>
      <pc:sldChg chg="modSp">
        <pc:chgData name="" userId="" providerId="" clId="Web-{0A96E250-83EC-4DDF-AC38-8D82474C0BBF}" dt="2020-06-09T01:06:52.832" v="91"/>
        <pc:sldMkLst>
          <pc:docMk/>
          <pc:sldMk cId="3562875944" sldId="332"/>
        </pc:sldMkLst>
        <pc:graphicFrameChg chg="mod modGraphic">
          <ac:chgData name="" userId="" providerId="" clId="Web-{0A96E250-83EC-4DDF-AC38-8D82474C0BBF}" dt="2020-06-09T01:06:52.832" v="91"/>
          <ac:graphicFrameMkLst>
            <pc:docMk/>
            <pc:sldMk cId="3562875944" sldId="332"/>
            <ac:graphicFrameMk id="3" creationId="{666AE826-F1B9-49B5-8BF4-355A5B6C0302}"/>
          </ac:graphicFrameMkLst>
        </pc:graphicFrameChg>
      </pc:sldChg>
      <pc:sldChg chg="modSp">
        <pc:chgData name="" userId="" providerId="" clId="Web-{0A96E250-83EC-4DDF-AC38-8D82474C0BBF}" dt="2020-06-09T01:08:20.583" v="112"/>
        <pc:sldMkLst>
          <pc:docMk/>
          <pc:sldMk cId="442991601" sldId="333"/>
        </pc:sldMkLst>
        <pc:graphicFrameChg chg="mod modGraphic">
          <ac:chgData name="" userId="" providerId="" clId="Web-{0A96E250-83EC-4DDF-AC38-8D82474C0BBF}" dt="2020-06-09T01:08:20.583" v="112"/>
          <ac:graphicFrameMkLst>
            <pc:docMk/>
            <pc:sldMk cId="442991601" sldId="333"/>
            <ac:graphicFrameMk id="3" creationId="{02BDD193-CE13-40B2-A9F1-963EAF625B04}"/>
          </ac:graphicFrameMkLst>
        </pc:graphicFrameChg>
      </pc:sldChg>
      <pc:sldChg chg="modSp">
        <pc:chgData name="" userId="" providerId="" clId="Web-{0A96E250-83EC-4DDF-AC38-8D82474C0BBF}" dt="2020-06-09T01:09:03.208" v="129"/>
        <pc:sldMkLst>
          <pc:docMk/>
          <pc:sldMk cId="3290242205" sldId="334"/>
        </pc:sldMkLst>
        <pc:graphicFrameChg chg="mod modGraphic">
          <ac:chgData name="" userId="" providerId="" clId="Web-{0A96E250-83EC-4DDF-AC38-8D82474C0BBF}" dt="2020-06-09T01:09:03.208" v="129"/>
          <ac:graphicFrameMkLst>
            <pc:docMk/>
            <pc:sldMk cId="3290242205" sldId="334"/>
            <ac:graphicFrameMk id="3" creationId="{ECA98424-6C61-47FC-AEF4-73A9231E54BA}"/>
          </ac:graphicFrameMkLst>
        </pc:graphicFrameChg>
      </pc:sldChg>
      <pc:sldChg chg="modSp">
        <pc:chgData name="" userId="" providerId="" clId="Web-{0A96E250-83EC-4DDF-AC38-8D82474C0BBF}" dt="2020-06-09T01:12:06.397" v="155"/>
        <pc:sldMkLst>
          <pc:docMk/>
          <pc:sldMk cId="523957324" sldId="335"/>
        </pc:sldMkLst>
        <pc:graphicFrameChg chg="mod modGraphic">
          <ac:chgData name="" userId="" providerId="" clId="Web-{0A96E250-83EC-4DDF-AC38-8D82474C0BBF}" dt="2020-06-09T01:10:43.068" v="137"/>
          <ac:graphicFrameMkLst>
            <pc:docMk/>
            <pc:sldMk cId="523957324" sldId="335"/>
            <ac:graphicFrameMk id="2" creationId="{5E446848-3513-4462-9102-A534BB49F219}"/>
          </ac:graphicFrameMkLst>
        </pc:graphicFrameChg>
        <pc:graphicFrameChg chg="mod modGraphic">
          <ac:chgData name="" userId="" providerId="" clId="Web-{0A96E250-83EC-4DDF-AC38-8D82474C0BBF}" dt="2020-06-09T01:12:06.397" v="155"/>
          <ac:graphicFrameMkLst>
            <pc:docMk/>
            <pc:sldMk cId="523957324" sldId="335"/>
            <ac:graphicFrameMk id="4" creationId="{8D19E686-7D64-46A8-ABE5-546F34D8058C}"/>
          </ac:graphicFrameMkLst>
        </pc:graphicFrameChg>
      </pc:sldChg>
      <pc:sldChg chg="modSp">
        <pc:chgData name="" userId="" providerId="" clId="Web-{0A96E250-83EC-4DDF-AC38-8D82474C0BBF}" dt="2020-06-09T01:15:07.679" v="180"/>
        <pc:sldMkLst>
          <pc:docMk/>
          <pc:sldMk cId="3102947785" sldId="336"/>
        </pc:sldMkLst>
        <pc:graphicFrameChg chg="mod modGraphic">
          <ac:chgData name="" userId="" providerId="" clId="Web-{0A96E250-83EC-4DDF-AC38-8D82474C0BBF}" dt="2020-06-09T01:15:07.679" v="180"/>
          <ac:graphicFrameMkLst>
            <pc:docMk/>
            <pc:sldMk cId="3102947785" sldId="336"/>
            <ac:graphicFrameMk id="2" creationId="{80441A0E-4F54-4A04-9574-67F741EE09FB}"/>
          </ac:graphicFrameMkLst>
        </pc:graphicFrameChg>
      </pc:sldChg>
      <pc:sldChg chg="modSp">
        <pc:chgData name="" userId="" providerId="" clId="Web-{0A96E250-83EC-4DDF-AC38-8D82474C0BBF}" dt="2020-06-09T01:22:48.605" v="242"/>
        <pc:sldMkLst>
          <pc:docMk/>
          <pc:sldMk cId="1473697016" sldId="337"/>
        </pc:sldMkLst>
        <pc:graphicFrameChg chg="mod modGraphic">
          <ac:chgData name="" userId="" providerId="" clId="Web-{0A96E250-83EC-4DDF-AC38-8D82474C0BBF}" dt="2020-06-09T01:22:48.605" v="242"/>
          <ac:graphicFrameMkLst>
            <pc:docMk/>
            <pc:sldMk cId="1473697016" sldId="337"/>
            <ac:graphicFrameMk id="6" creationId="{3EF375C1-D33A-45A2-A259-5C6A186B47C5}"/>
          </ac:graphicFrameMkLst>
        </pc:graphicFrameChg>
      </pc:sldChg>
      <pc:sldChg chg="modSp">
        <pc:chgData name="" userId="" providerId="" clId="Web-{0A96E250-83EC-4DDF-AC38-8D82474C0BBF}" dt="2020-06-09T01:27:17.122" v="264"/>
        <pc:sldMkLst>
          <pc:docMk/>
          <pc:sldMk cId="2217208449" sldId="338"/>
        </pc:sldMkLst>
        <pc:graphicFrameChg chg="mod modGraphic">
          <ac:chgData name="" userId="" providerId="" clId="Web-{0A96E250-83EC-4DDF-AC38-8D82474C0BBF}" dt="2020-06-09T01:27:17.122" v="264"/>
          <ac:graphicFrameMkLst>
            <pc:docMk/>
            <pc:sldMk cId="2217208449" sldId="338"/>
            <ac:graphicFrameMk id="8" creationId="{081A0C3E-7A5E-41F6-A06A-CE303648FE75}"/>
          </ac:graphicFrameMkLst>
        </pc:graphicFrameChg>
      </pc:sldChg>
      <pc:sldChg chg="modSp">
        <pc:chgData name="" userId="" providerId="" clId="Web-{0A96E250-83EC-4DDF-AC38-8D82474C0BBF}" dt="2020-06-09T01:29:50.530" v="336"/>
        <pc:sldMkLst>
          <pc:docMk/>
          <pc:sldMk cId="1788794418" sldId="339"/>
        </pc:sldMkLst>
        <pc:graphicFrameChg chg="mod modGraphic">
          <ac:chgData name="" userId="" providerId="" clId="Web-{0A96E250-83EC-4DDF-AC38-8D82474C0BBF}" dt="2020-06-09T01:29:40.873" v="330"/>
          <ac:graphicFrameMkLst>
            <pc:docMk/>
            <pc:sldMk cId="1788794418" sldId="339"/>
            <ac:graphicFrameMk id="3" creationId="{64930AB0-CC51-4F46-A17F-161DF1E0F204}"/>
          </ac:graphicFrameMkLst>
        </pc:graphicFrameChg>
        <pc:graphicFrameChg chg="mod modGraphic">
          <ac:chgData name="" userId="" providerId="" clId="Web-{0A96E250-83EC-4DDF-AC38-8D82474C0BBF}" dt="2020-06-09T01:29:50.530" v="336"/>
          <ac:graphicFrameMkLst>
            <pc:docMk/>
            <pc:sldMk cId="1788794418" sldId="339"/>
            <ac:graphicFrameMk id="5" creationId="{B668A841-54C6-46ED-A676-D7A01C0B4D92}"/>
          </ac:graphicFrameMkLst>
        </pc:graphicFrameChg>
      </pc:sldChg>
      <pc:sldChg chg="modSp">
        <pc:chgData name="" userId="" providerId="" clId="Web-{0A96E250-83EC-4DDF-AC38-8D82474C0BBF}" dt="2020-06-09T01:36:33.392" v="364"/>
        <pc:sldMkLst>
          <pc:docMk/>
          <pc:sldMk cId="3420405874" sldId="340"/>
        </pc:sldMkLst>
        <pc:graphicFrameChg chg="mod modGraphic">
          <ac:chgData name="" userId="" providerId="" clId="Web-{0A96E250-83EC-4DDF-AC38-8D82474C0BBF}" dt="2020-06-09T01:36:13.048" v="349"/>
          <ac:graphicFrameMkLst>
            <pc:docMk/>
            <pc:sldMk cId="3420405874" sldId="340"/>
            <ac:graphicFrameMk id="8" creationId="{0E5FB4F9-9BC7-4B3B-B7A7-FD4E59E5EEBF}"/>
          </ac:graphicFrameMkLst>
        </pc:graphicFrameChg>
        <pc:graphicFrameChg chg="mod modGraphic">
          <ac:chgData name="" userId="" providerId="" clId="Web-{0A96E250-83EC-4DDF-AC38-8D82474C0BBF}" dt="2020-06-09T01:36:33.392" v="364"/>
          <ac:graphicFrameMkLst>
            <pc:docMk/>
            <pc:sldMk cId="3420405874" sldId="340"/>
            <ac:graphicFrameMk id="9" creationId="{7DAA30D3-882D-4A78-BFAE-9577C9A34C4E}"/>
          </ac:graphicFrameMkLst>
        </pc:graphicFrameChg>
      </pc:sldChg>
      <pc:sldChg chg="modSp">
        <pc:chgData name="" userId="" providerId="" clId="Web-{0A96E250-83EC-4DDF-AC38-8D82474C0BBF}" dt="2020-06-09T01:48:42.678" v="498"/>
        <pc:sldMkLst>
          <pc:docMk/>
          <pc:sldMk cId="2790553151" sldId="341"/>
        </pc:sldMkLst>
        <pc:graphicFrameChg chg="mod modGraphic">
          <ac:chgData name="" userId="" providerId="" clId="Web-{0A96E250-83EC-4DDF-AC38-8D82474C0BBF}" dt="2020-06-09T01:48:42.678" v="498"/>
          <ac:graphicFrameMkLst>
            <pc:docMk/>
            <pc:sldMk cId="2790553151" sldId="341"/>
            <ac:graphicFrameMk id="3" creationId="{D96A5BDC-3277-4D60-8CF6-298455297E54}"/>
          </ac:graphicFrameMkLst>
        </pc:graphicFrameChg>
      </pc:sldChg>
      <pc:sldChg chg="modSp">
        <pc:chgData name="" userId="" providerId="" clId="Web-{0A96E250-83EC-4DDF-AC38-8D82474C0BBF}" dt="2020-06-09T01:50:01.445" v="537"/>
        <pc:sldMkLst>
          <pc:docMk/>
          <pc:sldMk cId="2202508425" sldId="342"/>
        </pc:sldMkLst>
        <pc:graphicFrameChg chg="mod modGraphic">
          <ac:chgData name="" userId="" providerId="" clId="Web-{0A96E250-83EC-4DDF-AC38-8D82474C0BBF}" dt="2020-06-09T01:49:38.679" v="522"/>
          <ac:graphicFrameMkLst>
            <pc:docMk/>
            <pc:sldMk cId="2202508425" sldId="342"/>
            <ac:graphicFrameMk id="3" creationId="{36BEC19D-09C0-4A51-8081-134F4EF0F6B5}"/>
          </ac:graphicFrameMkLst>
        </pc:graphicFrameChg>
        <pc:graphicFrameChg chg="mod modGraphic">
          <ac:chgData name="" userId="" providerId="" clId="Web-{0A96E250-83EC-4DDF-AC38-8D82474C0BBF}" dt="2020-06-09T01:49:33.945" v="520"/>
          <ac:graphicFrameMkLst>
            <pc:docMk/>
            <pc:sldMk cId="2202508425" sldId="342"/>
            <ac:graphicFrameMk id="5" creationId="{2FDDC16A-BBEC-4F4A-A7CE-D173E011B777}"/>
          </ac:graphicFrameMkLst>
        </pc:graphicFrameChg>
        <pc:graphicFrameChg chg="mod modGraphic">
          <ac:chgData name="" userId="" providerId="" clId="Web-{0A96E250-83EC-4DDF-AC38-8D82474C0BBF}" dt="2020-06-09T01:49:27.413" v="518"/>
          <ac:graphicFrameMkLst>
            <pc:docMk/>
            <pc:sldMk cId="2202508425" sldId="342"/>
            <ac:graphicFrameMk id="6" creationId="{11C61427-60F4-424C-B002-D44700F757FD}"/>
          </ac:graphicFrameMkLst>
        </pc:graphicFrameChg>
        <pc:graphicFrameChg chg="mod modGraphic">
          <ac:chgData name="" userId="" providerId="" clId="Web-{0A96E250-83EC-4DDF-AC38-8D82474C0BBF}" dt="2020-06-09T01:50:01.445" v="537"/>
          <ac:graphicFrameMkLst>
            <pc:docMk/>
            <pc:sldMk cId="2202508425" sldId="342"/>
            <ac:graphicFrameMk id="9" creationId="{E8316CE8-E3CA-46DF-8DFC-524EDA49A8AC}"/>
          </ac:graphicFrameMkLst>
        </pc:graphicFrameChg>
      </pc:sldChg>
      <pc:sldChg chg="modSp">
        <pc:chgData name="" userId="" providerId="" clId="Web-{0A96E250-83EC-4DDF-AC38-8D82474C0BBF}" dt="2020-06-09T01:39:05.971" v="458"/>
        <pc:sldMkLst>
          <pc:docMk/>
          <pc:sldMk cId="3858784956" sldId="343"/>
        </pc:sldMkLst>
        <pc:graphicFrameChg chg="mod modGraphic">
          <ac:chgData name="" userId="" providerId="" clId="Web-{0A96E250-83EC-4DDF-AC38-8D82474C0BBF}" dt="2020-06-09T01:38:01.174" v="401"/>
          <ac:graphicFrameMkLst>
            <pc:docMk/>
            <pc:sldMk cId="3858784956" sldId="343"/>
            <ac:graphicFrameMk id="4" creationId="{6EAEE364-339E-4C3B-AAC3-D7BECD0B54C7}"/>
          </ac:graphicFrameMkLst>
        </pc:graphicFrameChg>
        <pc:graphicFrameChg chg="mod modGraphic">
          <ac:chgData name="" userId="" providerId="" clId="Web-{0A96E250-83EC-4DDF-AC38-8D82474C0BBF}" dt="2020-06-09T01:39:05.971" v="458"/>
          <ac:graphicFrameMkLst>
            <pc:docMk/>
            <pc:sldMk cId="3858784956" sldId="343"/>
            <ac:graphicFrameMk id="6" creationId="{B74009EF-8DED-45D6-A0F4-862A4FA96F74}"/>
          </ac:graphicFrameMkLst>
        </pc:graphicFrameChg>
      </pc:sldChg>
      <pc:sldChg chg="modSp">
        <pc:chgData name="" userId="" providerId="" clId="Web-{0A96E250-83EC-4DDF-AC38-8D82474C0BBF}" dt="2020-06-09T01:16:37.508" v="225"/>
        <pc:sldMkLst>
          <pc:docMk/>
          <pc:sldMk cId="3113836606" sldId="344"/>
        </pc:sldMkLst>
        <pc:graphicFrameChg chg="mod modGraphic">
          <ac:chgData name="" userId="" providerId="" clId="Web-{0A96E250-83EC-4DDF-AC38-8D82474C0BBF}" dt="2020-06-09T01:16:08.695" v="207"/>
          <ac:graphicFrameMkLst>
            <pc:docMk/>
            <pc:sldMk cId="3113836606" sldId="344"/>
            <ac:graphicFrameMk id="6" creationId="{B02C5C14-C0CE-47F3-89E1-FC0B8E6EEEA2}"/>
          </ac:graphicFrameMkLst>
        </pc:graphicFrameChg>
        <pc:graphicFrameChg chg="mod modGraphic">
          <ac:chgData name="" userId="" providerId="" clId="Web-{0A96E250-83EC-4DDF-AC38-8D82474C0BBF}" dt="2020-06-09T01:16:37.508" v="225"/>
          <ac:graphicFrameMkLst>
            <pc:docMk/>
            <pc:sldMk cId="3113836606" sldId="344"/>
            <ac:graphicFrameMk id="7" creationId="{04708C17-AD9D-40D2-B3D7-A1091F8ED935}"/>
          </ac:graphicFrameMkLst>
        </pc:graphicFrameChg>
      </pc:sldChg>
    </pc:docChg>
  </pc:docChgLst>
  <pc:docChgLst>
    <pc:chgData clId="Web-{ED302A5D-1CEC-4180-86EB-16B1C3E88396}"/>
    <pc:docChg chg="modSld">
      <pc:chgData name="" userId="" providerId="" clId="Web-{ED302A5D-1CEC-4180-86EB-16B1C3E88396}" dt="2020-05-26T03:41:40.145" v="133"/>
      <pc:docMkLst>
        <pc:docMk/>
      </pc:docMkLst>
      <pc:sldChg chg="modSp">
        <pc:chgData name="" userId="" providerId="" clId="Web-{ED302A5D-1CEC-4180-86EB-16B1C3E88396}" dt="2020-05-26T03:33:25.235" v="33"/>
        <pc:sldMkLst>
          <pc:docMk/>
          <pc:sldMk cId="3280868631" sldId="329"/>
        </pc:sldMkLst>
        <pc:graphicFrameChg chg="mod modGraphic">
          <ac:chgData name="" userId="" providerId="" clId="Web-{ED302A5D-1CEC-4180-86EB-16B1C3E88396}" dt="2020-05-26T03:33:25.235" v="33"/>
          <ac:graphicFrameMkLst>
            <pc:docMk/>
            <pc:sldMk cId="3280868631" sldId="329"/>
            <ac:graphicFrameMk id="6" creationId="{AD0D0022-8BE8-4654-BB82-ABA3FC6D3E0B}"/>
          </ac:graphicFrameMkLst>
        </pc:graphicFrameChg>
      </pc:sldChg>
      <pc:sldChg chg="modSp">
        <pc:chgData name="" userId="" providerId="" clId="Web-{ED302A5D-1CEC-4180-86EB-16B1C3E88396}" dt="2020-05-26T03:34:56.095" v="49"/>
        <pc:sldMkLst>
          <pc:docMk/>
          <pc:sldMk cId="3995416473" sldId="330"/>
        </pc:sldMkLst>
        <pc:graphicFrameChg chg="mod modGraphic">
          <ac:chgData name="" userId="" providerId="" clId="Web-{ED302A5D-1CEC-4180-86EB-16B1C3E88396}" dt="2020-05-26T03:34:56.095" v="49"/>
          <ac:graphicFrameMkLst>
            <pc:docMk/>
            <pc:sldMk cId="3995416473" sldId="330"/>
            <ac:graphicFrameMk id="3" creationId="{27626ED1-EF5A-41AD-B02E-CF23AA8F80C1}"/>
          </ac:graphicFrameMkLst>
        </pc:graphicFrameChg>
      </pc:sldChg>
      <pc:sldChg chg="modSp">
        <pc:chgData name="" userId="" providerId="" clId="Web-{ED302A5D-1CEC-4180-86EB-16B1C3E88396}" dt="2020-05-26T03:35:26.158" v="75"/>
        <pc:sldMkLst>
          <pc:docMk/>
          <pc:sldMk cId="685494389" sldId="331"/>
        </pc:sldMkLst>
        <pc:graphicFrameChg chg="mod modGraphic">
          <ac:chgData name="" userId="" providerId="" clId="Web-{ED302A5D-1CEC-4180-86EB-16B1C3E88396}" dt="2020-05-26T03:35:26.158" v="75"/>
          <ac:graphicFrameMkLst>
            <pc:docMk/>
            <pc:sldMk cId="685494389" sldId="331"/>
            <ac:graphicFrameMk id="3" creationId="{7C9B232D-D371-4E90-9AAA-6CAAB53A246B}"/>
          </ac:graphicFrameMkLst>
        </pc:graphicFrameChg>
      </pc:sldChg>
      <pc:sldChg chg="modSp">
        <pc:chgData name="" userId="" providerId="" clId="Web-{ED302A5D-1CEC-4180-86EB-16B1C3E88396}" dt="2020-05-26T03:39:04.738" v="99"/>
        <pc:sldMkLst>
          <pc:docMk/>
          <pc:sldMk cId="3562875944" sldId="332"/>
        </pc:sldMkLst>
        <pc:graphicFrameChg chg="mod modGraphic">
          <ac:chgData name="" userId="" providerId="" clId="Web-{ED302A5D-1CEC-4180-86EB-16B1C3E88396}" dt="2020-05-26T03:39:04.738" v="99"/>
          <ac:graphicFrameMkLst>
            <pc:docMk/>
            <pc:sldMk cId="3562875944" sldId="332"/>
            <ac:graphicFrameMk id="3" creationId="{666AE826-F1B9-49B5-8BF4-355A5B6C0302}"/>
          </ac:graphicFrameMkLst>
        </pc:graphicFrameChg>
      </pc:sldChg>
      <pc:sldChg chg="modSp">
        <pc:chgData name="" userId="" providerId="" clId="Web-{ED302A5D-1CEC-4180-86EB-16B1C3E88396}" dt="2020-05-26T03:40:37.817" v="123"/>
        <pc:sldMkLst>
          <pc:docMk/>
          <pc:sldMk cId="442991601" sldId="333"/>
        </pc:sldMkLst>
        <pc:graphicFrameChg chg="mod modGraphic">
          <ac:chgData name="" userId="" providerId="" clId="Web-{ED302A5D-1CEC-4180-86EB-16B1C3E88396}" dt="2020-05-26T03:40:37.817" v="123"/>
          <ac:graphicFrameMkLst>
            <pc:docMk/>
            <pc:sldMk cId="442991601" sldId="333"/>
            <ac:graphicFrameMk id="3" creationId="{02BDD193-CE13-40B2-A9F1-963EAF625B04}"/>
          </ac:graphicFrameMkLst>
        </pc:graphicFrameChg>
      </pc:sldChg>
      <pc:sldChg chg="modSp">
        <pc:chgData name="" userId="" providerId="" clId="Web-{ED302A5D-1CEC-4180-86EB-16B1C3E88396}" dt="2020-05-26T03:41:40.145" v="133"/>
        <pc:sldMkLst>
          <pc:docMk/>
          <pc:sldMk cId="3290242205" sldId="334"/>
        </pc:sldMkLst>
        <pc:graphicFrameChg chg="mod modGraphic">
          <ac:chgData name="" userId="" providerId="" clId="Web-{ED302A5D-1CEC-4180-86EB-16B1C3E88396}" dt="2020-05-26T03:41:40.145" v="133"/>
          <ac:graphicFrameMkLst>
            <pc:docMk/>
            <pc:sldMk cId="3290242205" sldId="334"/>
            <ac:graphicFrameMk id="3" creationId="{ECA98424-6C61-47FC-AEF4-73A9231E54BA}"/>
          </ac:graphicFrameMkLst>
        </pc:graphicFrameChg>
      </pc:sldChg>
    </pc:docChg>
  </pc:docChgLst>
  <pc:docChgLst>
    <pc:chgData clId="Web-{0B0410BE-A591-43B2-8C12-0181AD5C4215}"/>
    <pc:docChg chg="modSld">
      <pc:chgData name="" userId="" providerId="" clId="Web-{0B0410BE-A591-43B2-8C12-0181AD5C4215}" dt="2020-06-16T03:54:28.049" v="329" actId="1076"/>
      <pc:docMkLst>
        <pc:docMk/>
      </pc:docMkLst>
      <pc:sldChg chg="addSp modSp">
        <pc:chgData name="" userId="" providerId="" clId="Web-{0B0410BE-A591-43B2-8C12-0181AD5C4215}" dt="2020-06-16T03:54:28.049" v="329" actId="1076"/>
        <pc:sldMkLst>
          <pc:docMk/>
          <pc:sldMk cId="432816730" sldId="320"/>
        </pc:sldMkLst>
        <pc:spChg chg="add mod">
          <ac:chgData name="" userId="" providerId="" clId="Web-{0B0410BE-A591-43B2-8C12-0181AD5C4215}" dt="2020-06-16T03:54:28.049" v="329" actId="1076"/>
          <ac:spMkLst>
            <pc:docMk/>
            <pc:sldMk cId="432816730" sldId="320"/>
            <ac:spMk id="3" creationId="{60FFDAD0-5B20-4B80-87D6-C79412C234EF}"/>
          </ac:spMkLst>
        </pc:spChg>
        <pc:graphicFrameChg chg="mod modGraphic">
          <ac:chgData name="" userId="" providerId="" clId="Web-{0B0410BE-A591-43B2-8C12-0181AD5C4215}" dt="2020-06-16T03:50:00.737" v="59"/>
          <ac:graphicFrameMkLst>
            <pc:docMk/>
            <pc:sldMk cId="432816730" sldId="320"/>
            <ac:graphicFrameMk id="2" creationId="{57AFBB6F-B37E-46BD-B2C1-420BCC01FB45}"/>
          </ac:graphicFrameMkLst>
        </pc:graphicFrameChg>
      </pc:sldChg>
      <pc:sldChg chg="modSp">
        <pc:chgData name="" userId="" providerId="" clId="Web-{0B0410BE-A591-43B2-8C12-0181AD5C4215}" dt="2020-06-16T03:46:18.013" v="33"/>
        <pc:sldMkLst>
          <pc:docMk/>
          <pc:sldMk cId="929935775" sldId="327"/>
        </pc:sldMkLst>
        <pc:graphicFrameChg chg="mod modGraphic">
          <ac:chgData name="" userId="" providerId="" clId="Web-{0B0410BE-A591-43B2-8C12-0181AD5C4215}" dt="2020-06-16T03:46:18.013" v="33"/>
          <ac:graphicFrameMkLst>
            <pc:docMk/>
            <pc:sldMk cId="929935775" sldId="327"/>
            <ac:graphicFrameMk id="7" creationId="{8A19E444-238F-4E23-ADD6-552466B6DC69}"/>
          </ac:graphicFrameMkLst>
        </pc:graphicFrameChg>
      </pc:sldChg>
    </pc:docChg>
  </pc:docChgLst>
  <pc:docChgLst>
    <pc:chgData clId="Web-{9CF10395-858A-4D7F-8519-38FA7E4306AE}"/>
    <pc:docChg chg="modSld">
      <pc:chgData name="" userId="" providerId="" clId="Web-{9CF10395-858A-4D7F-8519-38FA7E4306AE}" dt="2020-05-28T03:48:24.902" v="80"/>
      <pc:docMkLst>
        <pc:docMk/>
      </pc:docMkLst>
      <pc:sldChg chg="modSp">
        <pc:chgData name="" userId="" providerId="" clId="Web-{9CF10395-858A-4D7F-8519-38FA7E4306AE}" dt="2020-05-28T03:48:24.902" v="80"/>
        <pc:sldMkLst>
          <pc:docMk/>
          <pc:sldMk cId="1423295440" sldId="328"/>
        </pc:sldMkLst>
        <pc:graphicFrameChg chg="mod modGraphic">
          <ac:chgData name="" userId="" providerId="" clId="Web-{9CF10395-858A-4D7F-8519-38FA7E4306AE}" dt="2020-05-28T03:48:24.902" v="80"/>
          <ac:graphicFrameMkLst>
            <pc:docMk/>
            <pc:sldMk cId="1423295440" sldId="328"/>
            <ac:graphicFrameMk id="3" creationId="{5C9ADB83-5CED-47F3-AA81-2A06DE63E3BE}"/>
          </ac:graphicFrameMkLst>
        </pc:graphicFrameChg>
        <pc:graphicFrameChg chg="mod modGraphic">
          <ac:chgData name="" userId="" providerId="" clId="Web-{9CF10395-858A-4D7F-8519-38FA7E4306AE}" dt="2020-05-28T03:46:57.105" v="61"/>
          <ac:graphicFrameMkLst>
            <pc:docMk/>
            <pc:sldMk cId="1423295440" sldId="328"/>
            <ac:graphicFrameMk id="4" creationId="{BA70A65C-874F-4A78-8F24-B28E60CEAE07}"/>
          </ac:graphicFrameMkLst>
        </pc:graphicFrameChg>
        <pc:picChg chg="mod">
          <ac:chgData name="" userId="" providerId="" clId="Web-{9CF10395-858A-4D7F-8519-38FA7E4306AE}" dt="2020-05-28T03:46:02.996" v="55" actId="14100"/>
          <ac:picMkLst>
            <pc:docMk/>
            <pc:sldMk cId="1423295440" sldId="328"/>
            <ac:picMk id="5" creationId="{6A84CEEE-52DF-4D58-BD14-4E8F998B21EF}"/>
          </ac:picMkLst>
        </pc:picChg>
      </pc:sldChg>
    </pc:docChg>
  </pc:docChgLst>
  <pc:docChgLst>
    <pc:chgData clId="Web-{A5C82A0C-7748-4BD9-90B5-0113E0B9ACB1}"/>
    <pc:docChg chg="modSld">
      <pc:chgData name="" userId="" providerId="" clId="Web-{A5C82A0C-7748-4BD9-90B5-0113E0B9ACB1}" dt="2020-04-07T04:36:36.726" v="73"/>
      <pc:docMkLst>
        <pc:docMk/>
      </pc:docMkLst>
      <pc:sldChg chg="modSp">
        <pc:chgData name="" userId="" providerId="" clId="Web-{A5C82A0C-7748-4BD9-90B5-0113E0B9ACB1}" dt="2020-04-07T04:36:36.726" v="73"/>
        <pc:sldMkLst>
          <pc:docMk/>
          <pc:sldMk cId="2895048437" sldId="323"/>
        </pc:sldMkLst>
        <pc:graphicFrameChg chg="mod modGraphic">
          <ac:chgData name="" userId="" providerId="" clId="Web-{A5C82A0C-7748-4BD9-90B5-0113E0B9ACB1}" dt="2020-04-07T04:36:36.726" v="73"/>
          <ac:graphicFrameMkLst>
            <pc:docMk/>
            <pc:sldMk cId="2895048437" sldId="323"/>
            <ac:graphicFrameMk id="4" creationId="{8C26713A-40E9-4D49-A290-C0392C1E3821}"/>
          </ac:graphicFrameMkLst>
        </pc:graphicFrameChg>
      </pc:sldChg>
    </pc:docChg>
  </pc:docChgLst>
  <pc:docChgLst>
    <pc:chgData clId="Web-{9D043D38-2875-4E14-9583-4BA37F9C0BDC}"/>
    <pc:docChg chg="modSld">
      <pc:chgData name="" userId="" providerId="" clId="Web-{9D043D38-2875-4E14-9583-4BA37F9C0BDC}" dt="2020-04-06T08:07:17.301" v="100"/>
      <pc:docMkLst>
        <pc:docMk/>
      </pc:docMkLst>
      <pc:sldChg chg="modSp">
        <pc:chgData name="" userId="" providerId="" clId="Web-{9D043D38-2875-4E14-9583-4BA37F9C0BDC}" dt="2020-04-06T08:03:08.675" v="30"/>
        <pc:sldMkLst>
          <pc:docMk/>
          <pc:sldMk cId="0" sldId="293"/>
        </pc:sldMkLst>
        <pc:graphicFrameChg chg="mod modGraphic">
          <ac:chgData name="" userId="" providerId="" clId="Web-{9D043D38-2875-4E14-9583-4BA37F9C0BDC}" dt="2020-04-06T08:03:08.675" v="30"/>
          <ac:graphicFrameMkLst>
            <pc:docMk/>
            <pc:sldMk cId="0" sldId="293"/>
            <ac:graphicFrameMk id="39" creationId="{3FE5D367-5584-4C08-BDD9-02F84BFFE7BE}"/>
          </ac:graphicFrameMkLst>
        </pc:graphicFrameChg>
      </pc:sldChg>
      <pc:sldChg chg="addSp delSp modSp">
        <pc:chgData name="" userId="" providerId="" clId="Web-{9D043D38-2875-4E14-9583-4BA37F9C0BDC}" dt="2020-04-06T08:07:17.301" v="100"/>
        <pc:sldMkLst>
          <pc:docMk/>
          <pc:sldMk cId="1739840318" sldId="326"/>
        </pc:sldMkLst>
        <pc:spChg chg="add mod">
          <ac:chgData name="" userId="" providerId="" clId="Web-{9D043D38-2875-4E14-9583-4BA37F9C0BDC}" dt="2020-04-06T08:06:13.769" v="91"/>
          <ac:spMkLst>
            <pc:docMk/>
            <pc:sldMk cId="1739840318" sldId="326"/>
            <ac:spMk id="14" creationId="{A287658B-695D-4B4B-A04D-CBFF37396C7F}"/>
          </ac:spMkLst>
        </pc:spChg>
        <pc:spChg chg="add mod">
          <ac:chgData name="" userId="" providerId="" clId="Web-{9D043D38-2875-4E14-9583-4BA37F9C0BDC}" dt="2020-04-06T08:06:34.098" v="97"/>
          <ac:spMkLst>
            <pc:docMk/>
            <pc:sldMk cId="1739840318" sldId="326"/>
            <ac:spMk id="17" creationId="{A96AF19D-2963-4F4A-8D68-9AE49BE70B63}"/>
          </ac:spMkLst>
        </pc:spChg>
        <pc:graphicFrameChg chg="add del mod">
          <ac:chgData name="" userId="" providerId="" clId="Web-{9D043D38-2875-4E14-9583-4BA37F9C0BDC}" dt="2020-04-06T08:05:46.519" v="86"/>
          <ac:graphicFrameMkLst>
            <pc:docMk/>
            <pc:sldMk cId="1739840318" sldId="326"/>
            <ac:graphicFrameMk id="3" creationId="{D1620743-4C65-4CF2-BFC8-FFCD1DB8A346}"/>
          </ac:graphicFrameMkLst>
        </pc:graphicFrameChg>
        <pc:graphicFrameChg chg="mod modGraphic">
          <ac:chgData name="" userId="" providerId="" clId="Web-{9D043D38-2875-4E14-9583-4BA37F9C0BDC}" dt="2020-04-06T08:04:56.753" v="84"/>
          <ac:graphicFrameMkLst>
            <pc:docMk/>
            <pc:sldMk cId="1739840318" sldId="326"/>
            <ac:graphicFrameMk id="4" creationId="{443A8222-6CC6-4A71-928B-3736633C9C39}"/>
          </ac:graphicFrameMkLst>
        </pc:graphicFrameChg>
        <pc:graphicFrameChg chg="add del mod">
          <ac:chgData name="" userId="" providerId="" clId="Web-{9D043D38-2875-4E14-9583-4BA37F9C0BDC}" dt="2020-04-06T08:05:54.191" v="88"/>
          <ac:graphicFrameMkLst>
            <pc:docMk/>
            <pc:sldMk cId="1739840318" sldId="326"/>
            <ac:graphicFrameMk id="10" creationId="{888BA81D-163C-403F-9554-231F2563DB63}"/>
          </ac:graphicFrameMkLst>
        </pc:graphicFrameChg>
        <pc:graphicFrameChg chg="add del mod modGraphic">
          <ac:chgData name="" userId="" providerId="" clId="Web-{9D043D38-2875-4E14-9583-4BA37F9C0BDC}" dt="2020-04-06T08:06:28.957" v="94"/>
          <ac:graphicFrameMkLst>
            <pc:docMk/>
            <pc:sldMk cId="1739840318" sldId="326"/>
            <ac:graphicFrameMk id="13" creationId="{25145E1D-C546-49BC-9EC1-06D7E31A74E8}"/>
          </ac:graphicFrameMkLst>
        </pc:graphicFrameChg>
        <pc:graphicFrameChg chg="add del mod">
          <ac:chgData name="" userId="" providerId="" clId="Web-{9D043D38-2875-4E14-9583-4BA37F9C0BDC}" dt="2020-04-06T08:06:45.957" v="98"/>
          <ac:graphicFrameMkLst>
            <pc:docMk/>
            <pc:sldMk cId="1739840318" sldId="326"/>
            <ac:graphicFrameMk id="16" creationId="{5C094A61-7243-41D2-BE42-87FC8CFC70AA}"/>
          </ac:graphicFrameMkLst>
        </pc:graphicFrameChg>
        <pc:graphicFrameChg chg="add del mod">
          <ac:chgData name="" userId="" providerId="" clId="Web-{9D043D38-2875-4E14-9583-4BA37F9C0BDC}" dt="2020-04-06T08:07:17.301" v="100"/>
          <ac:graphicFrameMkLst>
            <pc:docMk/>
            <pc:sldMk cId="1739840318" sldId="326"/>
            <ac:graphicFrameMk id="19" creationId="{AF7EE206-F226-4C71-A353-CF4EF07EB464}"/>
          </ac:graphicFrameMkLst>
        </pc:graphicFrameChg>
      </pc:sldChg>
    </pc:docChg>
  </pc:docChgLst>
  <pc:docChgLst>
    <pc:chgData clId="Web-{0326B46E-BBD4-4420-ACCB-25B861700467}"/>
    <pc:docChg chg="modSld">
      <pc:chgData name="" userId="" providerId="" clId="Web-{0326B46E-BBD4-4420-ACCB-25B861700467}" dt="2020-06-08T06:52:59.053" v="67"/>
      <pc:docMkLst>
        <pc:docMk/>
      </pc:docMkLst>
      <pc:sldChg chg="modSp">
        <pc:chgData name="" userId="" providerId="" clId="Web-{0326B46E-BBD4-4420-ACCB-25B861700467}" dt="2020-06-08T06:52:59.053" v="67"/>
        <pc:sldMkLst>
          <pc:docMk/>
          <pc:sldMk cId="3578033372" sldId="319"/>
        </pc:sldMkLst>
        <pc:graphicFrameChg chg="mod modGraphic">
          <ac:chgData name="" userId="" providerId="" clId="Web-{0326B46E-BBD4-4420-ACCB-25B861700467}" dt="2020-06-08T06:52:59.053" v="67"/>
          <ac:graphicFrameMkLst>
            <pc:docMk/>
            <pc:sldMk cId="3578033372" sldId="319"/>
            <ac:graphicFrameMk id="2" creationId="{6AAC2C9B-48F8-4A61-A698-760EAB21D9A8}"/>
          </ac:graphicFrameMkLst>
        </pc:graphicFrameChg>
        <pc:graphicFrameChg chg="mod modGraphic">
          <ac:chgData name="" userId="" providerId="" clId="Web-{0326B46E-BBD4-4420-ACCB-25B861700467}" dt="2020-06-08T06:51:35.584" v="33"/>
          <ac:graphicFrameMkLst>
            <pc:docMk/>
            <pc:sldMk cId="3578033372" sldId="319"/>
            <ac:graphicFrameMk id="8" creationId="{2C58953F-6398-4608-93E9-A81ED2D413AA}"/>
          </ac:graphicFrameMkLst>
        </pc:graphicFrameChg>
      </pc:sldChg>
    </pc:docChg>
  </pc:docChgLst>
  <pc:docChgLst>
    <pc:chgData clId="Web-{02408F1D-FFCF-4909-A72C-F2BA53D7FBAE}"/>
    <pc:docChg chg="modSld">
      <pc:chgData name="" userId="" providerId="" clId="Web-{02408F1D-FFCF-4909-A72C-F2BA53D7FBAE}" dt="2020-06-05T00:57:45.629" v="13"/>
      <pc:docMkLst>
        <pc:docMk/>
      </pc:docMkLst>
      <pc:sldChg chg="modSp">
        <pc:chgData name="" userId="" providerId="" clId="Web-{02408F1D-FFCF-4909-A72C-F2BA53D7FBAE}" dt="2020-06-05T00:57:45.629" v="13"/>
        <pc:sldMkLst>
          <pc:docMk/>
          <pc:sldMk cId="3000338659" sldId="322"/>
        </pc:sldMkLst>
        <pc:graphicFrameChg chg="mod modGraphic">
          <ac:chgData name="" userId="" providerId="" clId="Web-{02408F1D-FFCF-4909-A72C-F2BA53D7FBAE}" dt="2020-06-05T00:57:45.629" v="13"/>
          <ac:graphicFrameMkLst>
            <pc:docMk/>
            <pc:sldMk cId="3000338659" sldId="322"/>
            <ac:graphicFrameMk id="6" creationId="{A4CDD32A-8BC0-4B41-B7D1-0F60EF96DDDA}"/>
          </ac:graphicFrameMkLst>
        </pc:graphicFrameChg>
      </pc:sldChg>
    </pc:docChg>
  </pc:docChgLst>
  <pc:docChgLst>
    <pc:chgData clId="Web-{BDCAB942-FE85-437A-A1C3-262B28B7D057}"/>
    <pc:docChg chg="modSld">
      <pc:chgData name="" userId="" providerId="" clId="Web-{BDCAB942-FE85-437A-A1C3-262B28B7D057}" dt="2020-06-08T02:03:54.073" v="182"/>
      <pc:docMkLst>
        <pc:docMk/>
      </pc:docMkLst>
      <pc:sldChg chg="addSp delSp modSp">
        <pc:chgData name="" userId="" providerId="" clId="Web-{BDCAB942-FE85-437A-A1C3-262B28B7D057}" dt="2020-06-08T01:57:24.805" v="49" actId="1076"/>
        <pc:sldMkLst>
          <pc:docMk/>
          <pc:sldMk cId="0" sldId="291"/>
        </pc:sldMkLst>
        <pc:graphicFrameChg chg="add del mod modGraphic">
          <ac:chgData name="" userId="" providerId="" clId="Web-{BDCAB942-FE85-437A-A1C3-262B28B7D057}" dt="2020-06-08T01:57:24.805" v="49" actId="1076"/>
          <ac:graphicFrameMkLst>
            <pc:docMk/>
            <pc:sldMk cId="0" sldId="291"/>
            <ac:graphicFrameMk id="48" creationId="{B255C18E-2EE6-4309-A8EC-A424771374B8}"/>
          </ac:graphicFrameMkLst>
        </pc:graphicFrameChg>
      </pc:sldChg>
      <pc:sldChg chg="modSp">
        <pc:chgData name="" userId="" providerId="" clId="Web-{BDCAB942-FE85-437A-A1C3-262B28B7D057}" dt="2020-06-08T02:03:54.073" v="182"/>
        <pc:sldMkLst>
          <pc:docMk/>
          <pc:sldMk cId="0" sldId="292"/>
        </pc:sldMkLst>
        <pc:graphicFrameChg chg="mod modGraphic">
          <ac:chgData name="" userId="" providerId="" clId="Web-{BDCAB942-FE85-437A-A1C3-262B28B7D057}" dt="2020-06-08T02:03:54.073" v="182"/>
          <ac:graphicFrameMkLst>
            <pc:docMk/>
            <pc:sldMk cId="0" sldId="292"/>
            <ac:graphicFrameMk id="49" creationId="{41DE2BD6-85D3-4DA6-A5DB-5A3BA909BC1A}"/>
          </ac:graphicFrameMkLst>
        </pc:graphicFrameChg>
        <pc:graphicFrameChg chg="mod modGraphic">
          <ac:chgData name="" userId="" providerId="" clId="Web-{BDCAB942-FE85-437A-A1C3-262B28B7D057}" dt="2020-06-08T02:01:00.916" v="132"/>
          <ac:graphicFrameMkLst>
            <pc:docMk/>
            <pc:sldMk cId="0" sldId="292"/>
            <ac:graphicFrameMk id="50" creationId="{E867FC32-A092-4621-B8D0-5C9E5A23A39F}"/>
          </ac:graphicFrameMkLst>
        </pc:graphicFrameChg>
      </pc:sldChg>
      <pc:sldChg chg="modSp">
        <pc:chgData name="" userId="" providerId="" clId="Web-{BDCAB942-FE85-437A-A1C3-262B28B7D057}" dt="2020-06-08T01:59:55.275" v="88" actId="1076"/>
        <pc:sldMkLst>
          <pc:docMk/>
          <pc:sldMk cId="0" sldId="293"/>
        </pc:sldMkLst>
        <pc:graphicFrameChg chg="mod modGraphic">
          <ac:chgData name="" userId="" providerId="" clId="Web-{BDCAB942-FE85-437A-A1C3-262B28B7D057}" dt="2020-06-08T01:59:55.275" v="88" actId="1076"/>
          <ac:graphicFrameMkLst>
            <pc:docMk/>
            <pc:sldMk cId="0" sldId="293"/>
            <ac:graphicFrameMk id="39" creationId="{3FE5D367-5584-4C08-BDD9-02F84BFFE7BE}"/>
          </ac:graphicFrameMkLst>
        </pc:graphicFrameChg>
        <pc:graphicFrameChg chg="mod modGraphic">
          <ac:chgData name="" userId="" providerId="" clId="Web-{BDCAB942-FE85-437A-A1C3-262B28B7D057}" dt="2020-06-08T01:59:30.587" v="76" actId="1076"/>
          <ac:graphicFrameMkLst>
            <pc:docMk/>
            <pc:sldMk cId="0" sldId="293"/>
            <ac:graphicFrameMk id="40" creationId="{DB6E2A8F-0576-43E3-85DC-A45BD932B15B}"/>
          </ac:graphicFrameMkLst>
        </pc:graphicFrameChg>
      </pc:sldChg>
    </pc:docChg>
  </pc:docChgLst>
  <pc:docChgLst>
    <pc:chgData clId="Web-{4626FB57-7F4C-4196-ACC6-4919C6241897}"/>
    <pc:docChg chg="modSld">
      <pc:chgData name="" userId="" providerId="" clId="Web-{4626FB57-7F4C-4196-ACC6-4919C6241897}" dt="2020-06-17T07:07:54.893" v="13" actId="1076"/>
      <pc:docMkLst>
        <pc:docMk/>
      </pc:docMkLst>
      <pc:sldChg chg="modSp">
        <pc:chgData name="" userId="" providerId="" clId="Web-{4626FB57-7F4C-4196-ACC6-4919C6241897}" dt="2020-06-17T07:07:54.893" v="13" actId="1076"/>
        <pc:sldMkLst>
          <pc:docMk/>
          <pc:sldMk cId="3858784956" sldId="343"/>
        </pc:sldMkLst>
        <pc:spChg chg="mod">
          <ac:chgData name="" userId="" providerId="" clId="Web-{4626FB57-7F4C-4196-ACC6-4919C6241897}" dt="2020-06-17T07:07:18.336" v="5" actId="1076"/>
          <ac:spMkLst>
            <pc:docMk/>
            <pc:sldMk cId="3858784956" sldId="343"/>
            <ac:spMk id="9" creationId="{61A251D2-249F-4831-B9DF-C87BB5C327FF}"/>
          </ac:spMkLst>
        </pc:spChg>
        <pc:graphicFrameChg chg="mod modGraphic">
          <ac:chgData name="" userId="" providerId="" clId="Web-{4626FB57-7F4C-4196-ACC6-4919C6241897}" dt="2020-06-17T07:07:54.893" v="13" actId="1076"/>
          <ac:graphicFrameMkLst>
            <pc:docMk/>
            <pc:sldMk cId="3858784956" sldId="343"/>
            <ac:graphicFrameMk id="4" creationId="{6EAEE364-339E-4C3B-AAC3-D7BECD0B54C7}"/>
          </ac:graphicFrameMkLst>
        </pc:graphicFrameChg>
      </pc:sldChg>
    </pc:docChg>
  </pc:docChgLst>
  <pc:docChgLst>
    <pc:chgData clId="Web-{B2BEA70F-A036-480C-A695-7BE52C6EFB08}"/>
    <pc:docChg chg="modSld">
      <pc:chgData name="" userId="" providerId="" clId="Web-{B2BEA70F-A036-480C-A695-7BE52C6EFB08}" dt="2020-05-27T01:24:04.473" v="21"/>
      <pc:docMkLst>
        <pc:docMk/>
      </pc:docMkLst>
      <pc:sldChg chg="modSp">
        <pc:chgData name="" userId="" providerId="" clId="Web-{B2BEA70F-A036-480C-A695-7BE52C6EFB08}" dt="2020-05-27T01:11:05.035" v="5"/>
        <pc:sldMkLst>
          <pc:docMk/>
          <pc:sldMk cId="0" sldId="292"/>
        </pc:sldMkLst>
        <pc:graphicFrameChg chg="modGraphic">
          <ac:chgData name="" userId="" providerId="" clId="Web-{B2BEA70F-A036-480C-A695-7BE52C6EFB08}" dt="2020-05-27T01:11:05.035" v="5"/>
          <ac:graphicFrameMkLst>
            <pc:docMk/>
            <pc:sldMk cId="0" sldId="292"/>
            <ac:graphicFrameMk id="50" creationId="{E867FC32-A092-4621-B8D0-5C9E5A23A39F}"/>
          </ac:graphicFrameMkLst>
        </pc:graphicFrameChg>
      </pc:sldChg>
      <pc:sldChg chg="modSp">
        <pc:chgData name="" userId="" providerId="" clId="Web-{B2BEA70F-A036-480C-A695-7BE52C6EFB08}" dt="2020-05-27T01:10:48.050" v="4"/>
        <pc:sldMkLst>
          <pc:docMk/>
          <pc:sldMk cId="0" sldId="293"/>
        </pc:sldMkLst>
        <pc:graphicFrameChg chg="mod modGraphic">
          <ac:chgData name="" userId="" providerId="" clId="Web-{B2BEA70F-A036-480C-A695-7BE52C6EFB08}" dt="2020-05-27T01:10:48.050" v="4"/>
          <ac:graphicFrameMkLst>
            <pc:docMk/>
            <pc:sldMk cId="0" sldId="293"/>
            <ac:graphicFrameMk id="39" creationId="{3FE5D367-5584-4C08-BDD9-02F84BFFE7BE}"/>
          </ac:graphicFrameMkLst>
        </pc:graphicFrameChg>
      </pc:sldChg>
      <pc:sldChg chg="modSp">
        <pc:chgData name="" userId="" providerId="" clId="Web-{B2BEA70F-A036-480C-A695-7BE52C6EFB08}" dt="2020-05-27T01:12:21.348" v="7"/>
        <pc:sldMkLst>
          <pc:docMk/>
          <pc:sldMk cId="813449840" sldId="316"/>
        </pc:sldMkLst>
        <pc:graphicFrameChg chg="mod modGraphic">
          <ac:chgData name="" userId="" providerId="" clId="Web-{B2BEA70F-A036-480C-A695-7BE52C6EFB08}" dt="2020-05-27T01:12:21.348" v="7"/>
          <ac:graphicFrameMkLst>
            <pc:docMk/>
            <pc:sldMk cId="813449840" sldId="316"/>
            <ac:graphicFrameMk id="12" creationId="{F56B7AE7-B537-4A81-B893-39F9D976F77A}"/>
          </ac:graphicFrameMkLst>
        </pc:graphicFrameChg>
      </pc:sldChg>
      <pc:sldChg chg="modSp">
        <pc:chgData name="" userId="" providerId="" clId="Web-{B2BEA70F-A036-480C-A695-7BE52C6EFB08}" dt="2020-05-27T01:13:10.082" v="9"/>
        <pc:sldMkLst>
          <pc:docMk/>
          <pc:sldMk cId="432816730" sldId="320"/>
        </pc:sldMkLst>
        <pc:graphicFrameChg chg="modGraphic">
          <ac:chgData name="" userId="" providerId="" clId="Web-{B2BEA70F-A036-480C-A695-7BE52C6EFB08}" dt="2020-05-27T01:13:10.082" v="9"/>
          <ac:graphicFrameMkLst>
            <pc:docMk/>
            <pc:sldMk cId="432816730" sldId="320"/>
            <ac:graphicFrameMk id="2" creationId="{57AFBB6F-B37E-46BD-B2C1-420BCC01FB45}"/>
          </ac:graphicFrameMkLst>
        </pc:graphicFrameChg>
      </pc:sldChg>
      <pc:sldChg chg="modSp">
        <pc:chgData name="" userId="" providerId="" clId="Web-{B2BEA70F-A036-480C-A695-7BE52C6EFB08}" dt="2020-05-27T01:13:38.223" v="10"/>
        <pc:sldMkLst>
          <pc:docMk/>
          <pc:sldMk cId="2987484316" sldId="321"/>
        </pc:sldMkLst>
        <pc:graphicFrameChg chg="modGraphic">
          <ac:chgData name="" userId="" providerId="" clId="Web-{B2BEA70F-A036-480C-A695-7BE52C6EFB08}" dt="2020-05-27T01:13:38.223" v="10"/>
          <ac:graphicFrameMkLst>
            <pc:docMk/>
            <pc:sldMk cId="2987484316" sldId="321"/>
            <ac:graphicFrameMk id="5" creationId="{317CB333-81C6-4C6C-B2F2-B6B64EB1D0E0}"/>
          </ac:graphicFrameMkLst>
        </pc:graphicFrameChg>
      </pc:sldChg>
      <pc:sldChg chg="modSp">
        <pc:chgData name="" userId="" providerId="" clId="Web-{B2BEA70F-A036-480C-A695-7BE52C6EFB08}" dt="2020-05-27T01:23:09.509" v="17"/>
        <pc:sldMkLst>
          <pc:docMk/>
          <pc:sldMk cId="929935775" sldId="327"/>
        </pc:sldMkLst>
        <pc:graphicFrameChg chg="mod modGraphic">
          <ac:chgData name="" userId="" providerId="" clId="Web-{B2BEA70F-A036-480C-A695-7BE52C6EFB08}" dt="2020-05-27T01:23:09.509" v="17"/>
          <ac:graphicFrameMkLst>
            <pc:docMk/>
            <pc:sldMk cId="929935775" sldId="327"/>
            <ac:graphicFrameMk id="2" creationId="{9E61D657-FA72-4590-942B-9C51D1874337}"/>
          </ac:graphicFrameMkLst>
        </pc:graphicFrameChg>
        <pc:graphicFrameChg chg="mod">
          <ac:chgData name="" userId="" providerId="" clId="Web-{B2BEA70F-A036-480C-A695-7BE52C6EFB08}" dt="2020-05-27T01:22:36.071" v="11" actId="1076"/>
          <ac:graphicFrameMkLst>
            <pc:docMk/>
            <pc:sldMk cId="929935775" sldId="327"/>
            <ac:graphicFrameMk id="7" creationId="{8A19E444-238F-4E23-ADD6-552466B6DC69}"/>
          </ac:graphicFrameMkLst>
        </pc:graphicFrameChg>
      </pc:sldChg>
      <pc:sldChg chg="modSp">
        <pc:chgData name="" userId="" providerId="" clId="Web-{B2BEA70F-A036-480C-A695-7BE52C6EFB08}" dt="2020-05-27T01:23:25.321" v="18" actId="1076"/>
        <pc:sldMkLst>
          <pc:docMk/>
          <pc:sldMk cId="3995416473" sldId="330"/>
        </pc:sldMkLst>
        <pc:graphicFrameChg chg="mod">
          <ac:chgData name="" userId="" providerId="" clId="Web-{B2BEA70F-A036-480C-A695-7BE52C6EFB08}" dt="2020-05-27T01:23:25.321" v="18" actId="1076"/>
          <ac:graphicFrameMkLst>
            <pc:docMk/>
            <pc:sldMk cId="3995416473" sldId="330"/>
            <ac:graphicFrameMk id="3" creationId="{27626ED1-EF5A-41AD-B02E-CF23AA8F80C1}"/>
          </ac:graphicFrameMkLst>
        </pc:graphicFrameChg>
      </pc:sldChg>
      <pc:sldChg chg="modSp">
        <pc:chgData name="" userId="" providerId="" clId="Web-{B2BEA70F-A036-480C-A695-7BE52C6EFB08}" dt="2020-05-27T01:24:04.473" v="21"/>
        <pc:sldMkLst>
          <pc:docMk/>
          <pc:sldMk cId="523957324" sldId="335"/>
        </pc:sldMkLst>
        <pc:graphicFrameChg chg="modGraphic">
          <ac:chgData name="" userId="" providerId="" clId="Web-{B2BEA70F-A036-480C-A695-7BE52C6EFB08}" dt="2020-05-27T01:24:04.473" v="21"/>
          <ac:graphicFrameMkLst>
            <pc:docMk/>
            <pc:sldMk cId="523957324" sldId="335"/>
            <ac:graphicFrameMk id="2" creationId="{5E446848-3513-4462-9102-A534BB49F219}"/>
          </ac:graphicFrameMkLst>
        </pc:graphicFrameChg>
      </pc:sldChg>
    </pc:docChg>
  </pc:docChgLst>
  <pc:docChgLst>
    <pc:chgData clId="Web-{B777F97F-7B96-49D6-AD78-78C1AE615BC6}"/>
    <pc:docChg chg="modSld">
      <pc:chgData name="" userId="" providerId="" clId="Web-{B777F97F-7B96-49D6-AD78-78C1AE615BC6}" dt="2020-05-11T04:08:30.566" v="23"/>
      <pc:docMkLst>
        <pc:docMk/>
      </pc:docMkLst>
      <pc:sldChg chg="modSp">
        <pc:chgData name="" userId="" providerId="" clId="Web-{B777F97F-7B96-49D6-AD78-78C1AE615BC6}" dt="2020-05-11T04:08:30.566" v="23"/>
        <pc:sldMkLst>
          <pc:docMk/>
          <pc:sldMk cId="3000338659" sldId="322"/>
        </pc:sldMkLst>
        <pc:graphicFrameChg chg="mod modGraphic">
          <ac:chgData name="" userId="" providerId="" clId="Web-{B777F97F-7B96-49D6-AD78-78C1AE615BC6}" dt="2020-05-11T04:08:30.566" v="23"/>
          <ac:graphicFrameMkLst>
            <pc:docMk/>
            <pc:sldMk cId="3000338659" sldId="322"/>
            <ac:graphicFrameMk id="6" creationId="{A4CDD32A-8BC0-4B41-B7D1-0F60EF96DDDA}"/>
          </ac:graphicFrameMkLst>
        </pc:graphicFrameChg>
      </pc:sldChg>
    </pc:docChg>
  </pc:docChgLst>
  <pc:docChgLst>
    <pc:chgData clId="Web-{93D526E7-32F6-409D-82D6-F3CB5849B074}"/>
    <pc:docChg chg="modSld">
      <pc:chgData name="" userId="" providerId="" clId="Web-{93D526E7-32F6-409D-82D6-F3CB5849B074}" dt="2020-04-09T01:50:02.204" v="768"/>
      <pc:docMkLst>
        <pc:docMk/>
      </pc:docMkLst>
      <pc:sldChg chg="modSp">
        <pc:chgData name="" userId="" providerId="" clId="Web-{93D526E7-32F6-409D-82D6-F3CB5849B074}" dt="2020-04-09T01:32:49.854" v="516"/>
        <pc:sldMkLst>
          <pc:docMk/>
          <pc:sldMk cId="1423295440" sldId="328"/>
        </pc:sldMkLst>
        <pc:graphicFrameChg chg="mod modGraphic">
          <ac:chgData name="" userId="" providerId="" clId="Web-{93D526E7-32F6-409D-82D6-F3CB5849B074}" dt="2020-04-09T01:32:31.260" v="512"/>
          <ac:graphicFrameMkLst>
            <pc:docMk/>
            <pc:sldMk cId="1423295440" sldId="328"/>
            <ac:graphicFrameMk id="3" creationId="{5C9ADB83-5CED-47F3-AA81-2A06DE63E3BE}"/>
          </ac:graphicFrameMkLst>
        </pc:graphicFrameChg>
        <pc:graphicFrameChg chg="mod modGraphic">
          <ac:chgData name="" userId="" providerId="" clId="Web-{93D526E7-32F6-409D-82D6-F3CB5849B074}" dt="2020-04-09T01:32:49.854" v="516"/>
          <ac:graphicFrameMkLst>
            <pc:docMk/>
            <pc:sldMk cId="1423295440" sldId="328"/>
            <ac:graphicFrameMk id="4" creationId="{BA70A65C-874F-4A78-8F24-B28E60CEAE07}"/>
          </ac:graphicFrameMkLst>
        </pc:graphicFrameChg>
      </pc:sldChg>
      <pc:sldChg chg="modSp">
        <pc:chgData name="" userId="" providerId="" clId="Web-{93D526E7-32F6-409D-82D6-F3CB5849B074}" dt="2020-04-09T00:58:28.812" v="3"/>
        <pc:sldMkLst>
          <pc:docMk/>
          <pc:sldMk cId="3280868631" sldId="329"/>
        </pc:sldMkLst>
        <pc:graphicFrameChg chg="mod modGraphic">
          <ac:chgData name="" userId="" providerId="" clId="Web-{93D526E7-32F6-409D-82D6-F3CB5849B074}" dt="2020-04-09T00:58:28.812" v="3"/>
          <ac:graphicFrameMkLst>
            <pc:docMk/>
            <pc:sldMk cId="3280868631" sldId="329"/>
            <ac:graphicFrameMk id="6" creationId="{AD0D0022-8BE8-4654-BB82-ABA3FC6D3E0B}"/>
          </ac:graphicFrameMkLst>
        </pc:graphicFrameChg>
      </pc:sldChg>
      <pc:sldChg chg="modSp">
        <pc:chgData name="" userId="" providerId="" clId="Web-{93D526E7-32F6-409D-82D6-F3CB5849B074}" dt="2020-04-09T00:59:17.078" v="7"/>
        <pc:sldMkLst>
          <pc:docMk/>
          <pc:sldMk cId="3995416473" sldId="330"/>
        </pc:sldMkLst>
        <pc:graphicFrameChg chg="mod modGraphic">
          <ac:chgData name="" userId="" providerId="" clId="Web-{93D526E7-32F6-409D-82D6-F3CB5849B074}" dt="2020-04-09T00:59:17.078" v="7"/>
          <ac:graphicFrameMkLst>
            <pc:docMk/>
            <pc:sldMk cId="3995416473" sldId="330"/>
            <ac:graphicFrameMk id="3" creationId="{27626ED1-EF5A-41AD-B02E-CF23AA8F80C1}"/>
          </ac:graphicFrameMkLst>
        </pc:graphicFrameChg>
      </pc:sldChg>
      <pc:sldChg chg="modSp">
        <pc:chgData name="" userId="" providerId="" clId="Web-{93D526E7-32F6-409D-82D6-F3CB5849B074}" dt="2020-04-09T00:59:53.047" v="27"/>
        <pc:sldMkLst>
          <pc:docMk/>
          <pc:sldMk cId="685494389" sldId="331"/>
        </pc:sldMkLst>
        <pc:graphicFrameChg chg="mod modGraphic">
          <ac:chgData name="" userId="" providerId="" clId="Web-{93D526E7-32F6-409D-82D6-F3CB5849B074}" dt="2020-04-09T00:59:53.047" v="27"/>
          <ac:graphicFrameMkLst>
            <pc:docMk/>
            <pc:sldMk cId="685494389" sldId="331"/>
            <ac:graphicFrameMk id="3" creationId="{7C9B232D-D371-4E90-9AAA-6CAAB53A246B}"/>
          </ac:graphicFrameMkLst>
        </pc:graphicFrameChg>
      </pc:sldChg>
      <pc:sldChg chg="modSp">
        <pc:chgData name="" userId="" providerId="" clId="Web-{93D526E7-32F6-409D-82D6-F3CB5849B074}" dt="2020-04-09T01:00:47.829" v="59"/>
        <pc:sldMkLst>
          <pc:docMk/>
          <pc:sldMk cId="3562875944" sldId="332"/>
        </pc:sldMkLst>
        <pc:graphicFrameChg chg="mod modGraphic">
          <ac:chgData name="" userId="" providerId="" clId="Web-{93D526E7-32F6-409D-82D6-F3CB5849B074}" dt="2020-04-09T01:00:47.829" v="59"/>
          <ac:graphicFrameMkLst>
            <pc:docMk/>
            <pc:sldMk cId="3562875944" sldId="332"/>
            <ac:graphicFrameMk id="3" creationId="{666AE826-F1B9-49B5-8BF4-355A5B6C0302}"/>
          </ac:graphicFrameMkLst>
        </pc:graphicFrameChg>
      </pc:sldChg>
      <pc:sldChg chg="modSp">
        <pc:chgData name="" userId="" providerId="" clId="Web-{93D526E7-32F6-409D-82D6-F3CB5849B074}" dt="2020-04-09T01:01:39.610" v="88"/>
        <pc:sldMkLst>
          <pc:docMk/>
          <pc:sldMk cId="442991601" sldId="333"/>
        </pc:sldMkLst>
        <pc:graphicFrameChg chg="mod modGraphic">
          <ac:chgData name="" userId="" providerId="" clId="Web-{93D526E7-32F6-409D-82D6-F3CB5849B074}" dt="2020-04-09T01:01:39.610" v="88"/>
          <ac:graphicFrameMkLst>
            <pc:docMk/>
            <pc:sldMk cId="442991601" sldId="333"/>
            <ac:graphicFrameMk id="3" creationId="{02BDD193-CE13-40B2-A9F1-963EAF625B04}"/>
          </ac:graphicFrameMkLst>
        </pc:graphicFrameChg>
      </pc:sldChg>
      <pc:sldChg chg="modSp">
        <pc:chgData name="" userId="" providerId="" clId="Web-{93D526E7-32F6-409D-82D6-F3CB5849B074}" dt="2020-04-09T01:02:29.579" v="110"/>
        <pc:sldMkLst>
          <pc:docMk/>
          <pc:sldMk cId="3290242205" sldId="334"/>
        </pc:sldMkLst>
        <pc:graphicFrameChg chg="mod modGraphic">
          <ac:chgData name="" userId="" providerId="" clId="Web-{93D526E7-32F6-409D-82D6-F3CB5849B074}" dt="2020-04-09T01:02:29.579" v="110"/>
          <ac:graphicFrameMkLst>
            <pc:docMk/>
            <pc:sldMk cId="3290242205" sldId="334"/>
            <ac:graphicFrameMk id="3" creationId="{ECA98424-6C61-47FC-AEF4-73A9231E54BA}"/>
          </ac:graphicFrameMkLst>
        </pc:graphicFrameChg>
      </pc:sldChg>
      <pc:sldChg chg="modSp">
        <pc:chgData name="" userId="" providerId="" clId="Web-{93D526E7-32F6-409D-82D6-F3CB5849B074}" dt="2020-04-09T01:03:02.767" v="142"/>
        <pc:sldMkLst>
          <pc:docMk/>
          <pc:sldMk cId="523957324" sldId="335"/>
        </pc:sldMkLst>
        <pc:graphicFrameChg chg="mod modGraphic">
          <ac:chgData name="" userId="" providerId="" clId="Web-{93D526E7-32F6-409D-82D6-F3CB5849B074}" dt="2020-04-09T01:02:51.876" v="131"/>
          <ac:graphicFrameMkLst>
            <pc:docMk/>
            <pc:sldMk cId="523957324" sldId="335"/>
            <ac:graphicFrameMk id="2" creationId="{5E446848-3513-4462-9102-A534BB49F219}"/>
          </ac:graphicFrameMkLst>
        </pc:graphicFrameChg>
        <pc:graphicFrameChg chg="mod modGraphic">
          <ac:chgData name="" userId="" providerId="" clId="Web-{93D526E7-32F6-409D-82D6-F3CB5849B074}" dt="2020-04-09T01:03:02.767" v="142"/>
          <ac:graphicFrameMkLst>
            <pc:docMk/>
            <pc:sldMk cId="523957324" sldId="335"/>
            <ac:graphicFrameMk id="4" creationId="{8D19E686-7D64-46A8-ABE5-546F34D8058C}"/>
          </ac:graphicFrameMkLst>
        </pc:graphicFrameChg>
      </pc:sldChg>
      <pc:sldChg chg="modSp">
        <pc:chgData name="" userId="" providerId="" clId="Web-{93D526E7-32F6-409D-82D6-F3CB5849B074}" dt="2020-04-09T01:05:54.799" v="174"/>
        <pc:sldMkLst>
          <pc:docMk/>
          <pc:sldMk cId="1473697016" sldId="337"/>
        </pc:sldMkLst>
        <pc:graphicFrameChg chg="mod modGraphic">
          <ac:chgData name="" userId="" providerId="" clId="Web-{93D526E7-32F6-409D-82D6-F3CB5849B074}" dt="2020-04-09T01:05:54.799" v="174"/>
          <ac:graphicFrameMkLst>
            <pc:docMk/>
            <pc:sldMk cId="1473697016" sldId="337"/>
            <ac:graphicFrameMk id="6" creationId="{3EF375C1-D33A-45A2-A259-5C6A186B47C5}"/>
          </ac:graphicFrameMkLst>
        </pc:graphicFrameChg>
      </pc:sldChg>
      <pc:sldChg chg="modSp">
        <pc:chgData name="" userId="" providerId="" clId="Web-{93D526E7-32F6-409D-82D6-F3CB5849B074}" dt="2020-04-09T01:31:51.838" v="500"/>
        <pc:sldMkLst>
          <pc:docMk/>
          <pc:sldMk cId="2217208449" sldId="338"/>
        </pc:sldMkLst>
        <pc:spChg chg="mod">
          <ac:chgData name="" userId="" providerId="" clId="Web-{93D526E7-32F6-409D-82D6-F3CB5849B074}" dt="2020-04-09T01:18:39.646" v="266" actId="1076"/>
          <ac:spMkLst>
            <pc:docMk/>
            <pc:sldMk cId="2217208449" sldId="338"/>
            <ac:spMk id="15" creationId="{6935A6A8-3E23-4CC6-8184-B67D5706A287}"/>
          </ac:spMkLst>
        </pc:spChg>
        <pc:graphicFrameChg chg="mod modGraphic">
          <ac:chgData name="" userId="" providerId="" clId="Web-{93D526E7-32F6-409D-82D6-F3CB5849B074}" dt="2020-04-09T01:31:42.072" v="496"/>
          <ac:graphicFrameMkLst>
            <pc:docMk/>
            <pc:sldMk cId="2217208449" sldId="338"/>
            <ac:graphicFrameMk id="8" creationId="{081A0C3E-7A5E-41F6-A06A-CE303648FE75}"/>
          </ac:graphicFrameMkLst>
        </pc:graphicFrameChg>
        <pc:graphicFrameChg chg="mod modGraphic">
          <ac:chgData name="" userId="" providerId="" clId="Web-{93D526E7-32F6-409D-82D6-F3CB5849B074}" dt="2020-04-09T01:31:51.838" v="500"/>
          <ac:graphicFrameMkLst>
            <pc:docMk/>
            <pc:sldMk cId="2217208449" sldId="338"/>
            <ac:graphicFrameMk id="11" creationId="{8BE7E4E7-58E5-44BF-B43C-F1EAEC093CF3}"/>
          </ac:graphicFrameMkLst>
        </pc:graphicFrameChg>
      </pc:sldChg>
      <pc:sldChg chg="modSp">
        <pc:chgData name="" userId="" providerId="" clId="Web-{93D526E7-32F6-409D-82D6-F3CB5849B074}" dt="2020-04-09T01:33:24.948" v="537"/>
        <pc:sldMkLst>
          <pc:docMk/>
          <pc:sldMk cId="1788794418" sldId="339"/>
        </pc:sldMkLst>
        <pc:graphicFrameChg chg="mod modGraphic">
          <ac:chgData name="" userId="" providerId="" clId="Web-{93D526E7-32F6-409D-82D6-F3CB5849B074}" dt="2020-04-09T01:27:57.040" v="441"/>
          <ac:graphicFrameMkLst>
            <pc:docMk/>
            <pc:sldMk cId="1788794418" sldId="339"/>
            <ac:graphicFrameMk id="3" creationId="{64930AB0-CC51-4F46-A17F-161DF1E0F204}"/>
          </ac:graphicFrameMkLst>
        </pc:graphicFrameChg>
        <pc:graphicFrameChg chg="mod modGraphic">
          <ac:chgData name="" userId="" providerId="" clId="Web-{93D526E7-32F6-409D-82D6-F3CB5849B074}" dt="2020-04-09T01:33:24.948" v="537"/>
          <ac:graphicFrameMkLst>
            <pc:docMk/>
            <pc:sldMk cId="1788794418" sldId="339"/>
            <ac:graphicFrameMk id="5" creationId="{B668A841-54C6-46ED-A676-D7A01C0B4D92}"/>
          </ac:graphicFrameMkLst>
        </pc:graphicFrameChg>
      </pc:sldChg>
      <pc:sldChg chg="modSp">
        <pc:chgData name="" userId="" providerId="" clId="Web-{93D526E7-32F6-409D-82D6-F3CB5849B074}" dt="2020-04-09T01:35:05.714" v="578"/>
        <pc:sldMkLst>
          <pc:docMk/>
          <pc:sldMk cId="3420405874" sldId="340"/>
        </pc:sldMkLst>
        <pc:graphicFrameChg chg="mod modGraphic">
          <ac:chgData name="" userId="" providerId="" clId="Web-{93D526E7-32F6-409D-82D6-F3CB5849B074}" dt="2020-04-09T01:34:25.073" v="558"/>
          <ac:graphicFrameMkLst>
            <pc:docMk/>
            <pc:sldMk cId="3420405874" sldId="340"/>
            <ac:graphicFrameMk id="3" creationId="{61E87447-1D1F-4AAA-ADD1-B1E3625374DC}"/>
          </ac:graphicFrameMkLst>
        </pc:graphicFrameChg>
        <pc:graphicFrameChg chg="mod modGraphic">
          <ac:chgData name="" userId="" providerId="" clId="Web-{93D526E7-32F6-409D-82D6-F3CB5849B074}" dt="2020-04-09T01:31:14.307" v="492"/>
          <ac:graphicFrameMkLst>
            <pc:docMk/>
            <pc:sldMk cId="3420405874" sldId="340"/>
            <ac:graphicFrameMk id="4" creationId="{E45ACD32-5DAC-4494-AAB2-CA1A4A264BB1}"/>
          </ac:graphicFrameMkLst>
        </pc:graphicFrameChg>
        <pc:graphicFrameChg chg="mod modGraphic">
          <ac:chgData name="" userId="" providerId="" clId="Web-{93D526E7-32F6-409D-82D6-F3CB5849B074}" dt="2020-04-09T01:24:24.836" v="371"/>
          <ac:graphicFrameMkLst>
            <pc:docMk/>
            <pc:sldMk cId="3420405874" sldId="340"/>
            <ac:graphicFrameMk id="8" creationId="{0E5FB4F9-9BC7-4B3B-B7A7-FD4E59E5EEBF}"/>
          </ac:graphicFrameMkLst>
        </pc:graphicFrameChg>
        <pc:graphicFrameChg chg="mod modGraphic">
          <ac:chgData name="" userId="" providerId="" clId="Web-{93D526E7-32F6-409D-82D6-F3CB5849B074}" dt="2020-04-09T01:35:05.714" v="578"/>
          <ac:graphicFrameMkLst>
            <pc:docMk/>
            <pc:sldMk cId="3420405874" sldId="340"/>
            <ac:graphicFrameMk id="9" creationId="{7DAA30D3-882D-4A78-BFAE-9577C9A34C4E}"/>
          </ac:graphicFrameMkLst>
        </pc:graphicFrameChg>
      </pc:sldChg>
      <pc:sldChg chg="modSp">
        <pc:chgData name="" userId="" providerId="" clId="Web-{93D526E7-32F6-409D-82D6-F3CB5849B074}" dt="2020-04-09T01:50:02.204" v="768"/>
        <pc:sldMkLst>
          <pc:docMk/>
          <pc:sldMk cId="2790553151" sldId="341"/>
        </pc:sldMkLst>
        <pc:graphicFrameChg chg="mod modGraphic">
          <ac:chgData name="" userId="" providerId="" clId="Web-{93D526E7-32F6-409D-82D6-F3CB5849B074}" dt="2020-04-09T01:50:02.204" v="768"/>
          <ac:graphicFrameMkLst>
            <pc:docMk/>
            <pc:sldMk cId="2790553151" sldId="341"/>
            <ac:graphicFrameMk id="3" creationId="{D96A5BDC-3277-4D60-8CF6-298455297E54}"/>
          </ac:graphicFrameMkLst>
        </pc:graphicFrameChg>
      </pc:sldChg>
      <pc:sldChg chg="modSp">
        <pc:chgData name="" userId="" providerId="" clId="Web-{93D526E7-32F6-409D-82D6-F3CB5849B074}" dt="2020-04-09T01:48:50.985" v="749"/>
        <pc:sldMkLst>
          <pc:docMk/>
          <pc:sldMk cId="2202508425" sldId="342"/>
        </pc:sldMkLst>
        <pc:graphicFrameChg chg="mod modGraphic">
          <ac:chgData name="" userId="" providerId="" clId="Web-{93D526E7-32F6-409D-82D6-F3CB5849B074}" dt="2020-04-09T01:48:42.860" v="745"/>
          <ac:graphicFrameMkLst>
            <pc:docMk/>
            <pc:sldMk cId="2202508425" sldId="342"/>
            <ac:graphicFrameMk id="3" creationId="{36BEC19D-09C0-4A51-8081-134F4EF0F6B5}"/>
          </ac:graphicFrameMkLst>
        </pc:graphicFrameChg>
        <pc:graphicFrameChg chg="mod modGraphic">
          <ac:chgData name="" userId="" providerId="" clId="Web-{93D526E7-32F6-409D-82D6-F3CB5849B074}" dt="2020-04-09T01:45:14.547" v="704"/>
          <ac:graphicFrameMkLst>
            <pc:docMk/>
            <pc:sldMk cId="2202508425" sldId="342"/>
            <ac:graphicFrameMk id="5" creationId="{2FDDC16A-BBEC-4F4A-A7CE-D173E011B777}"/>
          </ac:graphicFrameMkLst>
        </pc:graphicFrameChg>
        <pc:graphicFrameChg chg="mod modGraphic">
          <ac:chgData name="" userId="" providerId="" clId="Web-{93D526E7-32F6-409D-82D6-F3CB5849B074}" dt="2020-04-09T01:48:32.016" v="737"/>
          <ac:graphicFrameMkLst>
            <pc:docMk/>
            <pc:sldMk cId="2202508425" sldId="342"/>
            <ac:graphicFrameMk id="6" creationId="{11C61427-60F4-424C-B002-D44700F757FD}"/>
          </ac:graphicFrameMkLst>
        </pc:graphicFrameChg>
        <pc:graphicFrameChg chg="mod modGraphic">
          <ac:chgData name="" userId="" providerId="" clId="Web-{93D526E7-32F6-409D-82D6-F3CB5849B074}" dt="2020-04-09T01:48:50.985" v="749"/>
          <ac:graphicFrameMkLst>
            <pc:docMk/>
            <pc:sldMk cId="2202508425" sldId="342"/>
            <ac:graphicFrameMk id="9" creationId="{E8316CE8-E3CA-46DF-8DFC-524EDA49A8AC}"/>
          </ac:graphicFrameMkLst>
        </pc:graphicFrameChg>
      </pc:sldChg>
      <pc:sldChg chg="modSp">
        <pc:chgData name="" userId="" providerId="" clId="Web-{93D526E7-32F6-409D-82D6-F3CB5849B074}" dt="2020-04-09T01:43:06.999" v="663"/>
        <pc:sldMkLst>
          <pc:docMk/>
          <pc:sldMk cId="3858784956" sldId="343"/>
        </pc:sldMkLst>
        <pc:spChg chg="mod">
          <ac:chgData name="" userId="" providerId="" clId="Web-{93D526E7-32F6-409D-82D6-F3CB5849B074}" dt="2020-04-09T01:36:30.371" v="607" actId="1076"/>
          <ac:spMkLst>
            <pc:docMk/>
            <pc:sldMk cId="3858784956" sldId="343"/>
            <ac:spMk id="9" creationId="{61A251D2-249F-4831-B9DF-C87BB5C327FF}"/>
          </ac:spMkLst>
        </pc:spChg>
        <pc:graphicFrameChg chg="mod modGraphic">
          <ac:chgData name="" userId="" providerId="" clId="Web-{93D526E7-32F6-409D-82D6-F3CB5849B074}" dt="2020-04-09T01:41:14.763" v="643"/>
          <ac:graphicFrameMkLst>
            <pc:docMk/>
            <pc:sldMk cId="3858784956" sldId="343"/>
            <ac:graphicFrameMk id="3" creationId="{7FC95D06-521A-4F06-976C-D8B1B44F1336}"/>
          </ac:graphicFrameMkLst>
        </pc:graphicFrameChg>
        <pc:graphicFrameChg chg="mod modGraphic">
          <ac:chgData name="" userId="" providerId="" clId="Web-{93D526E7-32F6-409D-82D6-F3CB5849B074}" dt="2020-04-09T01:41:55.061" v="652"/>
          <ac:graphicFrameMkLst>
            <pc:docMk/>
            <pc:sldMk cId="3858784956" sldId="343"/>
            <ac:graphicFrameMk id="4" creationId="{6EAEE364-339E-4C3B-AAC3-D7BECD0B54C7}"/>
          </ac:graphicFrameMkLst>
        </pc:graphicFrameChg>
        <pc:graphicFrameChg chg="mod modGraphic">
          <ac:chgData name="" userId="" providerId="" clId="Web-{93D526E7-32F6-409D-82D6-F3CB5849B074}" dt="2020-04-09T01:43:06.999" v="663"/>
          <ac:graphicFrameMkLst>
            <pc:docMk/>
            <pc:sldMk cId="3858784956" sldId="343"/>
            <ac:graphicFrameMk id="6" creationId="{B74009EF-8DED-45D6-A0F4-862A4FA96F74}"/>
          </ac:graphicFrameMkLst>
        </pc:graphicFrameChg>
      </pc:sldChg>
    </pc:docChg>
  </pc:docChgLst>
  <pc:docChgLst>
    <pc:chgData clId="Web-{D506C311-3888-411A-A550-80662BC62223}"/>
    <pc:docChg chg="modSld">
      <pc:chgData name="" userId="" providerId="" clId="Web-{D506C311-3888-411A-A550-80662BC62223}" dt="2020-06-08T02:29:21.788" v="73" actId="1076"/>
      <pc:docMkLst>
        <pc:docMk/>
      </pc:docMkLst>
      <pc:sldChg chg="addSp modSp">
        <pc:chgData name="" userId="" providerId="" clId="Web-{D506C311-3888-411A-A550-80662BC62223}" dt="2020-06-08T02:26:56.052" v="12"/>
        <pc:sldMkLst>
          <pc:docMk/>
          <pc:sldMk cId="813449840" sldId="316"/>
        </pc:sldMkLst>
        <pc:graphicFrameChg chg="mod modGraphic">
          <ac:chgData name="" userId="" providerId="" clId="Web-{D506C311-3888-411A-A550-80662BC62223}" dt="2020-06-08T02:26:56.052" v="12"/>
          <ac:graphicFrameMkLst>
            <pc:docMk/>
            <pc:sldMk cId="813449840" sldId="316"/>
            <ac:graphicFrameMk id="4" creationId="{2DBFF443-1667-4E09-8FE0-11D9846996C2}"/>
          </ac:graphicFrameMkLst>
        </pc:graphicFrameChg>
        <pc:graphicFrameChg chg="add mod">
          <ac:chgData name="" userId="" providerId="" clId="Web-{D506C311-3888-411A-A550-80662BC62223}" dt="2020-06-08T02:25:56.536" v="0"/>
          <ac:graphicFrameMkLst>
            <pc:docMk/>
            <pc:sldMk cId="813449840" sldId="316"/>
            <ac:graphicFrameMk id="6" creationId="{2D7A1BC8-33EF-4237-86EA-9401ED2DC97D}"/>
          </ac:graphicFrameMkLst>
        </pc:graphicFrameChg>
      </pc:sldChg>
      <pc:sldChg chg="modSp">
        <pc:chgData name="" userId="" providerId="" clId="Web-{D506C311-3888-411A-A550-80662BC62223}" dt="2020-06-08T02:29:21.788" v="73" actId="1076"/>
        <pc:sldMkLst>
          <pc:docMk/>
          <pc:sldMk cId="3420405874" sldId="340"/>
        </pc:sldMkLst>
        <pc:spChg chg="mod">
          <ac:chgData name="" userId="" providerId="" clId="Web-{D506C311-3888-411A-A550-80662BC62223}" dt="2020-06-08T02:29:17.491" v="72" actId="1076"/>
          <ac:spMkLst>
            <pc:docMk/>
            <pc:sldMk cId="3420405874" sldId="340"/>
            <ac:spMk id="12" creationId="{B39630F0-5365-4382-BEBA-F1F0EF1745DE}"/>
          </ac:spMkLst>
        </pc:spChg>
        <pc:graphicFrameChg chg="mod modGraphic">
          <ac:chgData name="" userId="" providerId="" clId="Web-{D506C311-3888-411A-A550-80662BC62223}" dt="2020-06-08T02:29:21.788" v="73" actId="1076"/>
          <ac:graphicFrameMkLst>
            <pc:docMk/>
            <pc:sldMk cId="3420405874" sldId="340"/>
            <ac:graphicFrameMk id="4" creationId="{E45ACD32-5DAC-4494-AAB2-CA1A4A264BB1}"/>
          </ac:graphicFrameMkLst>
        </pc:graphicFrameChg>
      </pc:sldChg>
    </pc:docChg>
  </pc:docChgLst>
  <pc:docChgLst>
    <pc:chgData clId="Web-{7483CC29-7A05-4152-AEAB-63CE4E86823B}"/>
    <pc:docChg chg="sldOrd">
      <pc:chgData name="" userId="" providerId="" clId="Web-{7483CC29-7A05-4152-AEAB-63CE4E86823B}" dt="2020-06-10T01:54:12.026" v="0"/>
      <pc:docMkLst>
        <pc:docMk/>
      </pc:docMkLst>
      <pc:sldChg chg="ord">
        <pc:chgData name="" userId="" providerId="" clId="Web-{7483CC29-7A05-4152-AEAB-63CE4E86823B}" dt="2020-06-10T01:54:12.026" v="0"/>
        <pc:sldMkLst>
          <pc:docMk/>
          <pc:sldMk cId="432816730" sldId="320"/>
        </pc:sldMkLst>
      </pc:sldChg>
    </pc:docChg>
  </pc:docChgLst>
  <pc:docChgLst>
    <pc:chgData clId="Web-{8ECF7D17-D916-4F36-812E-20CA46D54755}"/>
    <pc:docChg chg="modSld">
      <pc:chgData name="" userId="" providerId="" clId="Web-{8ECF7D17-D916-4F36-812E-20CA46D54755}" dt="2020-04-08T01:34:18.407" v="2"/>
      <pc:docMkLst>
        <pc:docMk/>
      </pc:docMkLst>
      <pc:sldChg chg="modSp">
        <pc:chgData name="" userId="" providerId="" clId="Web-{8ECF7D17-D916-4F36-812E-20CA46D54755}" dt="2020-04-08T01:34:18.407" v="2"/>
        <pc:sldMkLst>
          <pc:docMk/>
          <pc:sldMk cId="3578033372" sldId="319"/>
        </pc:sldMkLst>
        <pc:graphicFrameChg chg="mod modGraphic">
          <ac:chgData name="" userId="" providerId="" clId="Web-{8ECF7D17-D916-4F36-812E-20CA46D54755}" dt="2020-04-08T01:34:18.407" v="2"/>
          <ac:graphicFrameMkLst>
            <pc:docMk/>
            <pc:sldMk cId="3578033372" sldId="319"/>
            <ac:graphicFrameMk id="2" creationId="{6AAC2C9B-48F8-4A61-A698-760EAB21D9A8}"/>
          </ac:graphicFrameMkLst>
        </pc:graphicFrameChg>
      </pc:sldChg>
    </pc:docChg>
  </pc:docChgLst>
  <pc:docChgLst>
    <pc:chgData clId="Web-{19DD5852-894C-4C86-A176-2AEA5E20BE30}"/>
    <pc:docChg chg="modSld">
      <pc:chgData name="" userId="" providerId="" clId="Web-{19DD5852-894C-4C86-A176-2AEA5E20BE30}" dt="2020-06-04T04:13:00.650" v="19"/>
      <pc:docMkLst>
        <pc:docMk/>
      </pc:docMkLst>
      <pc:sldChg chg="modSp">
        <pc:chgData name="" userId="" providerId="" clId="Web-{19DD5852-894C-4C86-A176-2AEA5E20BE30}" dt="2020-06-04T04:13:00.650" v="19"/>
        <pc:sldMkLst>
          <pc:docMk/>
          <pc:sldMk cId="2987484316" sldId="321"/>
        </pc:sldMkLst>
        <pc:graphicFrameChg chg="mod modGraphic">
          <ac:chgData name="" userId="" providerId="" clId="Web-{19DD5852-894C-4C86-A176-2AEA5E20BE30}" dt="2020-06-04T04:13:00.650" v="19"/>
          <ac:graphicFrameMkLst>
            <pc:docMk/>
            <pc:sldMk cId="2987484316" sldId="321"/>
            <ac:graphicFrameMk id="3" creationId="{109BD025-8D54-4A19-B717-FE3A5F952A4B}"/>
          </ac:graphicFrameMkLst>
        </pc:graphicFrameChg>
      </pc:sldChg>
    </pc:docChg>
  </pc:docChgLst>
  <pc:docChgLst>
    <pc:chgData clId="Web-{9D79243E-F87D-437E-9DF3-48EF48D7F0AC}"/>
    <pc:docChg chg="modSld">
      <pc:chgData name="" userId="" providerId="" clId="Web-{9D79243E-F87D-437E-9DF3-48EF48D7F0AC}" dt="2020-04-07T03:32:12.519" v="53"/>
      <pc:docMkLst>
        <pc:docMk/>
      </pc:docMkLst>
      <pc:sldChg chg="modSp">
        <pc:chgData name="" userId="" providerId="" clId="Web-{9D79243E-F87D-437E-9DF3-48EF48D7F0AC}" dt="2020-04-07T03:32:12.519" v="53"/>
        <pc:sldMkLst>
          <pc:docMk/>
          <pc:sldMk cId="432816730" sldId="320"/>
        </pc:sldMkLst>
        <pc:graphicFrameChg chg="mod modGraphic">
          <ac:chgData name="" userId="" providerId="" clId="Web-{9D79243E-F87D-437E-9DF3-48EF48D7F0AC}" dt="2020-04-07T03:32:12.519" v="53"/>
          <ac:graphicFrameMkLst>
            <pc:docMk/>
            <pc:sldMk cId="432816730" sldId="320"/>
            <ac:graphicFrameMk id="5" creationId="{2DC466C7-A7CB-4F40-920A-4DCBD1303A38}"/>
          </ac:graphicFrameMkLst>
        </pc:graphicFrameChg>
      </pc:sldChg>
    </pc:docChg>
  </pc:docChgLst>
  <pc:docChgLst>
    <pc:chgData clId="Web-{35A3E61E-F5D5-43AA-ACEC-91DD542487EB}"/>
    <pc:docChg chg="modSld">
      <pc:chgData name="" userId="" providerId="" clId="Web-{35A3E61E-F5D5-43AA-ACEC-91DD542487EB}" dt="2020-05-11T03:43:21.504" v="37"/>
      <pc:docMkLst>
        <pc:docMk/>
      </pc:docMkLst>
      <pc:sldChg chg="modSp">
        <pc:chgData name="" userId="" providerId="" clId="Web-{35A3E61E-F5D5-43AA-ACEC-91DD542487EB}" dt="2020-05-11T03:43:21.504" v="37"/>
        <pc:sldMkLst>
          <pc:docMk/>
          <pc:sldMk cId="1739840318" sldId="326"/>
        </pc:sldMkLst>
        <pc:graphicFrameChg chg="mod modGraphic">
          <ac:chgData name="" userId="" providerId="" clId="Web-{35A3E61E-F5D5-43AA-ACEC-91DD542487EB}" dt="2020-05-11T03:43:21.504" v="37"/>
          <ac:graphicFrameMkLst>
            <pc:docMk/>
            <pc:sldMk cId="1739840318" sldId="326"/>
            <ac:graphicFrameMk id="5" creationId="{4181BA5F-99AE-4203-AAF3-FA826DDBE1EF}"/>
          </ac:graphicFrameMkLst>
        </pc:graphicFrameChg>
      </pc:sldChg>
    </pc:docChg>
  </pc:docChgLst>
  <pc:docChgLst>
    <pc:chgData clId="Web-{BE0F086F-4908-49A4-8530-66944FDD0A9F}"/>
    <pc:docChg chg="modSld">
      <pc:chgData name="" userId="" providerId="" clId="Web-{BE0F086F-4908-49A4-8530-66944FDD0A9F}" dt="2020-05-06T03:03:19.085" v="2" actId="20577"/>
      <pc:docMkLst>
        <pc:docMk/>
      </pc:docMkLst>
      <pc:sldChg chg="modSp">
        <pc:chgData name="" userId="" providerId="" clId="Web-{BE0F086F-4908-49A4-8530-66944FDD0A9F}" dt="2020-05-06T03:03:10.944" v="0" actId="20577"/>
        <pc:sldMkLst>
          <pc:docMk/>
          <pc:sldMk cId="0" sldId="274"/>
        </pc:sldMkLst>
        <pc:spChg chg="mod">
          <ac:chgData name="" userId="" providerId="" clId="Web-{BE0F086F-4908-49A4-8530-66944FDD0A9F}" dt="2020-05-06T03:03:10.944" v="0" actId="20577"/>
          <ac:spMkLst>
            <pc:docMk/>
            <pc:sldMk cId="0" sldId="274"/>
            <ac:spMk id="6" creationId="{00000000-0000-0000-0000-000000000000}"/>
          </ac:spMkLst>
        </pc:spChg>
      </pc:sldChg>
    </pc:docChg>
  </pc:docChgLst>
  <pc:docChgLst>
    <pc:chgData clId="Web-{6E1DF857-E629-499E-AA1A-4F17C408DBDF}"/>
    <pc:docChg chg="modSld">
      <pc:chgData name="" userId="" providerId="" clId="Web-{6E1DF857-E629-499E-AA1A-4F17C408DBDF}" dt="2020-04-30T05:38:34.045" v="42"/>
      <pc:docMkLst>
        <pc:docMk/>
      </pc:docMkLst>
      <pc:sldChg chg="modSp">
        <pc:chgData name="" userId="" providerId="" clId="Web-{6E1DF857-E629-499E-AA1A-4F17C408DBDF}" dt="2020-04-30T05:38:34.045" v="42"/>
        <pc:sldMkLst>
          <pc:docMk/>
          <pc:sldMk cId="432816730" sldId="320"/>
        </pc:sldMkLst>
        <pc:graphicFrameChg chg="mod modGraphic">
          <ac:chgData name="" userId="" providerId="" clId="Web-{6E1DF857-E629-499E-AA1A-4F17C408DBDF}" dt="2020-04-30T05:38:34.045" v="42"/>
          <ac:graphicFrameMkLst>
            <pc:docMk/>
            <pc:sldMk cId="432816730" sldId="320"/>
            <ac:graphicFrameMk id="2" creationId="{57AFBB6F-B37E-46BD-B2C1-420BCC01FB45}"/>
          </ac:graphicFrameMkLst>
        </pc:graphicFrameChg>
      </pc:sldChg>
    </pc:docChg>
  </pc:docChgLst>
  <pc:docChgLst>
    <pc:chgData clId="Web-{37F343ED-8570-4FC5-8647-C1C0374C7584}"/>
    <pc:docChg chg="modSld">
      <pc:chgData name="" userId="" providerId="" clId="Web-{37F343ED-8570-4FC5-8647-C1C0374C7584}" dt="2020-06-10T01:36:25.187" v="34"/>
      <pc:docMkLst>
        <pc:docMk/>
      </pc:docMkLst>
      <pc:sldChg chg="modSp">
        <pc:chgData name="" userId="" providerId="" clId="Web-{37F343ED-8570-4FC5-8647-C1C0374C7584}" dt="2020-06-10T01:36:25.187" v="34"/>
        <pc:sldMkLst>
          <pc:docMk/>
          <pc:sldMk cId="813449840" sldId="316"/>
        </pc:sldMkLst>
        <pc:graphicFrameChg chg="mod modGraphic">
          <ac:chgData name="" userId="" providerId="" clId="Web-{37F343ED-8570-4FC5-8647-C1C0374C7584}" dt="2020-06-10T01:36:25.187" v="34"/>
          <ac:graphicFrameMkLst>
            <pc:docMk/>
            <pc:sldMk cId="813449840" sldId="316"/>
            <ac:graphicFrameMk id="12" creationId="{F56B7AE7-B537-4A81-B893-39F9D976F77A}"/>
          </ac:graphicFrameMkLst>
        </pc:graphicFrameChg>
      </pc:sldChg>
    </pc:docChg>
  </pc:docChgLst>
  <pc:docChgLst>
    <pc:chgData clId="Web-{5B4C1941-69CA-49E9-9337-04E17E2FF8FD}"/>
    <pc:docChg chg="modSld">
      <pc:chgData name="" userId="" providerId="" clId="Web-{5B4C1941-69CA-49E9-9337-04E17E2FF8FD}" dt="2020-05-06T02:14:08.970" v="98"/>
      <pc:docMkLst>
        <pc:docMk/>
      </pc:docMkLst>
      <pc:sldChg chg="modSp">
        <pc:chgData name="" userId="" providerId="" clId="Web-{5B4C1941-69CA-49E9-9337-04E17E2FF8FD}" dt="2020-05-06T02:14:08.970" v="98"/>
        <pc:sldMkLst>
          <pc:docMk/>
          <pc:sldMk cId="813449840" sldId="316"/>
        </pc:sldMkLst>
        <pc:spChg chg="mod">
          <ac:chgData name="" userId="" providerId="" clId="Web-{5B4C1941-69CA-49E9-9337-04E17E2FF8FD}" dt="2020-05-06T02:12:59.079" v="90" actId="14100"/>
          <ac:spMkLst>
            <pc:docMk/>
            <pc:sldMk cId="813449840" sldId="316"/>
            <ac:spMk id="14" creationId="{10D70BAC-9318-48FD-BB0E-9EF7B285B269}"/>
          </ac:spMkLst>
        </pc:spChg>
        <pc:graphicFrameChg chg="mod modGraphic">
          <ac:chgData name="" userId="" providerId="" clId="Web-{5B4C1941-69CA-49E9-9337-04E17E2FF8FD}" dt="2020-05-06T02:14:08.970" v="98"/>
          <ac:graphicFrameMkLst>
            <pc:docMk/>
            <pc:sldMk cId="813449840" sldId="316"/>
            <ac:graphicFrameMk id="10" creationId="{FF3A40EC-2DCF-4C63-8323-9DAB10DE1C67}"/>
          </ac:graphicFrameMkLst>
        </pc:graphicFrameChg>
      </pc:sldChg>
      <pc:sldChg chg="modSp">
        <pc:chgData name="" userId="" providerId="" clId="Web-{5B4C1941-69CA-49E9-9337-04E17E2FF8FD}" dt="2020-05-06T02:08:35.155" v="50"/>
        <pc:sldMkLst>
          <pc:docMk/>
          <pc:sldMk cId="2987484316" sldId="321"/>
        </pc:sldMkLst>
        <pc:graphicFrameChg chg="mod modGraphic">
          <ac:chgData name="" userId="" providerId="" clId="Web-{5B4C1941-69CA-49E9-9337-04E17E2FF8FD}" dt="2020-05-06T02:08:29.235" v="15"/>
          <ac:graphicFrameMkLst>
            <pc:docMk/>
            <pc:sldMk cId="2987484316" sldId="321"/>
            <ac:graphicFrameMk id="3" creationId="{109BD025-8D54-4A19-B717-FE3A5F952A4B}"/>
          </ac:graphicFrameMkLst>
        </pc:graphicFrameChg>
        <pc:graphicFrameChg chg="mod modGraphic">
          <ac:chgData name="" userId="" providerId="" clId="Web-{5B4C1941-69CA-49E9-9337-04E17E2FF8FD}" dt="2020-05-06T02:08:35.155" v="50"/>
          <ac:graphicFrameMkLst>
            <pc:docMk/>
            <pc:sldMk cId="2987484316" sldId="321"/>
            <ac:graphicFrameMk id="5" creationId="{317CB333-81C6-4C6C-B2F2-B6B64EB1D0E0}"/>
          </ac:graphicFrameMkLst>
        </pc:graphicFrameChg>
      </pc:sldChg>
    </pc:docChg>
  </pc:docChgLst>
  <pc:docChgLst>
    <pc:chgData clId="Web-{2C3EFFE2-0650-48FD-925E-493E3FCE2DB7}"/>
    <pc:docChg chg="modSld">
      <pc:chgData name="" userId="" providerId="" clId="Web-{2C3EFFE2-0650-48FD-925E-493E3FCE2DB7}" dt="2020-06-08T03:59:46.099" v="153" actId="1076"/>
      <pc:docMkLst>
        <pc:docMk/>
      </pc:docMkLst>
      <pc:sldChg chg="modSp">
        <pc:chgData name="" userId="" providerId="" clId="Web-{2C3EFFE2-0650-48FD-925E-493E3FCE2DB7}" dt="2020-06-08T03:59:46.099" v="153" actId="1076"/>
        <pc:sldMkLst>
          <pc:docMk/>
          <pc:sldMk cId="2895048437" sldId="323"/>
        </pc:sldMkLst>
        <pc:spChg chg="mod">
          <ac:chgData name="" userId="" providerId="" clId="Web-{2C3EFFE2-0650-48FD-925E-493E3FCE2DB7}" dt="2020-06-08T03:59:20.802" v="152" actId="1076"/>
          <ac:spMkLst>
            <pc:docMk/>
            <pc:sldMk cId="2895048437" sldId="323"/>
            <ac:spMk id="5" creationId="{5224E84E-BD38-402A-A2B3-698A2B59054D}"/>
          </ac:spMkLst>
        </pc:spChg>
        <pc:graphicFrameChg chg="mod modGraphic">
          <ac:chgData name="" userId="" providerId="" clId="Web-{2C3EFFE2-0650-48FD-925E-493E3FCE2DB7}" dt="2020-06-08T03:59:46.099" v="153" actId="1076"/>
          <ac:graphicFrameMkLst>
            <pc:docMk/>
            <pc:sldMk cId="2895048437" sldId="323"/>
            <ac:graphicFrameMk id="4" creationId="{8C26713A-40E9-4D49-A290-C0392C1E3821}"/>
          </ac:graphicFrameMkLst>
        </pc:graphicFrameChg>
      </pc:sldChg>
    </pc:docChg>
  </pc:docChgLst>
  <pc:docChgLst>
    <pc:chgData clId="Web-{11F91C25-398A-4AAB-8E07-B890C4AEF0DC}"/>
    <pc:docChg chg="modSld">
      <pc:chgData name="" userId="" providerId="" clId="Web-{11F91C25-398A-4AAB-8E07-B890C4AEF0DC}" dt="2020-05-11T04:30:40.013" v="55"/>
      <pc:docMkLst>
        <pc:docMk/>
      </pc:docMkLst>
      <pc:sldChg chg="modSp">
        <pc:chgData name="" userId="" providerId="" clId="Web-{11F91C25-398A-4AAB-8E07-B890C4AEF0DC}" dt="2020-05-11T04:30:40.013" v="55"/>
        <pc:sldMkLst>
          <pc:docMk/>
          <pc:sldMk cId="3068829259" sldId="324"/>
        </pc:sldMkLst>
        <pc:graphicFrameChg chg="mod modGraphic">
          <ac:chgData name="" userId="" providerId="" clId="Web-{11F91C25-398A-4AAB-8E07-B890C4AEF0DC}" dt="2020-05-11T04:30:40.013" v="55"/>
          <ac:graphicFrameMkLst>
            <pc:docMk/>
            <pc:sldMk cId="3068829259" sldId="324"/>
            <ac:graphicFrameMk id="2" creationId="{8263502F-E394-4E86-AABF-13674409AE44}"/>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w="6350" cap="flat" cmpd="sng" algn="ctr">
          <a:solidFill>
            <a:schemeClr val="tx1">
              <a:tint val="75000"/>
            </a:schemeClr>
          </a:solidFill>
          <a:prstDash val="solid"/>
          <a:round/>
        </a:ln>
        <a:effectLst/>
        <a:sp3d contourW="635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6.4399396429160441E-2"/>
          <c:w val="0.94272229710325683"/>
          <c:h val="0.690611987701233"/>
        </c:manualLayout>
      </c:layout>
      <c:bar3DChart>
        <c:barDir val="col"/>
        <c:grouping val="clustered"/>
        <c:varyColors val="0"/>
        <c:ser>
          <c:idx val="0"/>
          <c:order val="0"/>
          <c:tx>
            <c:strRef>
              <c:f>Sheet1!$B$1</c:f>
              <c:strCache>
                <c:ptCount val="1"/>
                <c:pt idx="0">
                  <c:v>       Anggaran</c:v>
                </c:pt>
              </c:strCache>
            </c:strRef>
          </c:tx>
          <c:spPr>
            <a:solidFill>
              <a:schemeClr val="accent1"/>
            </a:solidFill>
            <a:ln>
              <a:noFill/>
            </a:ln>
            <a:effectLst/>
            <a:sp3d/>
          </c:spPr>
          <c:invertIfNegative val="0"/>
          <c:dLbls>
            <c:dLbl>
              <c:idx val="0"/>
              <c:layout>
                <c:manualLayout>
                  <c:x val="0"/>
                  <c:y val="-4.1771674492307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98-448B-A077-FB494E9CB9F7}"/>
                </c:ext>
              </c:extLst>
            </c:dLbl>
            <c:dLbl>
              <c:idx val="1"/>
              <c:layout>
                <c:manualLayout>
                  <c:x val="1.6783939335500105E-2"/>
                  <c:y val="-4.87335705105573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98-448B-A077-FB494E9CB9F7}"/>
                </c:ext>
              </c:extLst>
            </c:dLbl>
            <c:spPr>
              <a:noFill/>
              <a:ln>
                <a:noFill/>
              </a:ln>
              <a:effectLst/>
            </c:spPr>
            <c:txPr>
              <a:bodyPr rot="0" spcFirstLastPara="1" vertOverflow="ellipsis" vert="horz" wrap="square" anchor="ctr" anchorCtr="1"/>
              <a:lstStyle/>
              <a:p>
                <a:pPr>
                  <a:defRPr sz="1800" b="1" i="0" u="none" strike="noStrike" kern="1200" baseline="0">
                    <a:solidFill>
                      <a:srgbClr val="0C0C0C"/>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2">
                          <a:lumMod val="35000"/>
                          <a:lumOff val="65000"/>
                        </a:schemeClr>
                      </a:solidFill>
                      <a:prstDash val="solid"/>
                      <a:round/>
                    </a:ln>
                    <a:effectLst/>
                  </c:spPr>
                </c15:leaderLines>
              </c:ext>
            </c:extLst>
          </c:dLbls>
          <c:cat>
            <c:strRef>
              <c:f>Sheet1!$A$2:$A$3</c:f>
              <c:strCache>
                <c:ptCount val="2"/>
                <c:pt idx="0">
                  <c:v>Belanja Tidak Langsung</c:v>
                </c:pt>
                <c:pt idx="1">
                  <c:v>Belanja  Langsung</c:v>
                </c:pt>
              </c:strCache>
            </c:strRef>
          </c:cat>
          <c:val>
            <c:numRef>
              <c:f>Sheet1!$B$2:$B$3</c:f>
              <c:numCache>
                <c:formatCode>_(* #,##0_);_(* \(#,##0\);_(* "-"_);_(@_)</c:formatCode>
                <c:ptCount val="2"/>
                <c:pt idx="0">
                  <c:v>57815277000</c:v>
                </c:pt>
                <c:pt idx="1">
                  <c:v>28136093000</c:v>
                </c:pt>
              </c:numCache>
            </c:numRef>
          </c:val>
          <c:extLst>
            <c:ext xmlns:c16="http://schemas.microsoft.com/office/drawing/2014/chart" uri="{C3380CC4-5D6E-409C-BE32-E72D297353CC}">
              <c16:uniqueId val="{00000002-1498-448B-A077-FB494E9CB9F7}"/>
            </c:ext>
          </c:extLst>
        </c:ser>
        <c:ser>
          <c:idx val="1"/>
          <c:order val="1"/>
          <c:tx>
            <c:strRef>
              <c:f>Sheet1!$C$1</c:f>
              <c:strCache>
                <c:ptCount val="1"/>
                <c:pt idx="0">
                  <c:v>Realisasi</c:v>
                </c:pt>
              </c:strCache>
            </c:strRef>
          </c:tx>
          <c:spPr>
            <a:solidFill>
              <a:schemeClr val="accent6">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w="165100" prst="coolSlant"/>
            </a:sp3d>
          </c:spPr>
          <c:invertIfNegative val="0"/>
          <c:dLbls>
            <c:dLbl>
              <c:idx val="0"/>
              <c:layout>
                <c:manualLayout>
                  <c:x val="8.1555114565814532E-2"/>
                  <c:y val="-0.133332154376937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98-448B-A077-FB494E9CB9F7}"/>
                </c:ext>
              </c:extLst>
            </c:dLbl>
            <c:dLbl>
              <c:idx val="1"/>
              <c:layout>
                <c:manualLayout>
                  <c:x val="9.7919436154603509E-2"/>
                  <c:y val="-8.84883544469344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498-448B-A077-FB494E9CB9F7}"/>
                </c:ext>
              </c:extLst>
            </c:dLbl>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2">
                          <a:lumMod val="35000"/>
                          <a:lumOff val="65000"/>
                        </a:schemeClr>
                      </a:solidFill>
                      <a:prstDash val="solid"/>
                      <a:round/>
                    </a:ln>
                    <a:effectLst/>
                  </c:spPr>
                </c15:leaderLines>
              </c:ext>
            </c:extLst>
          </c:dLbls>
          <c:cat>
            <c:strRef>
              <c:f>Sheet1!$A$2:$A$3</c:f>
              <c:strCache>
                <c:ptCount val="2"/>
                <c:pt idx="0">
                  <c:v>Belanja Tidak Langsung</c:v>
                </c:pt>
                <c:pt idx="1">
                  <c:v>Belanja  Langsung</c:v>
                </c:pt>
              </c:strCache>
            </c:strRef>
          </c:cat>
          <c:val>
            <c:numRef>
              <c:f>Sheet1!$C$2:$C$3</c:f>
              <c:numCache>
                <c:formatCode>_(* #,##0_);_(* \(#,##0\);_(* "-"_);_(@_)</c:formatCode>
                <c:ptCount val="2"/>
                <c:pt idx="0">
                  <c:v>28481357128</c:v>
                </c:pt>
                <c:pt idx="1">
                  <c:v>17647146892</c:v>
                </c:pt>
              </c:numCache>
            </c:numRef>
          </c:val>
          <c:extLst>
            <c:ext xmlns:c16="http://schemas.microsoft.com/office/drawing/2014/chart" uri="{C3380CC4-5D6E-409C-BE32-E72D297353CC}">
              <c16:uniqueId val="{00000005-1498-448B-A077-FB494E9CB9F7}"/>
            </c:ext>
          </c:extLst>
        </c:ser>
        <c:dLbls>
          <c:showLegendKey val="0"/>
          <c:showVal val="0"/>
          <c:showCatName val="0"/>
          <c:showSerName val="0"/>
          <c:showPercent val="0"/>
          <c:showBubbleSize val="0"/>
        </c:dLbls>
        <c:gapWidth val="150"/>
        <c:shape val="box"/>
        <c:axId val="364307176"/>
        <c:axId val="364308352"/>
        <c:axId val="0"/>
      </c:bar3DChart>
      <c:catAx>
        <c:axId val="364307176"/>
        <c:scaling>
          <c:orientation val="minMax"/>
        </c:scaling>
        <c:delete val="0"/>
        <c:axPos val="b"/>
        <c:numFmt formatCode="General" sourceLinked="1"/>
        <c:majorTickMark val="none"/>
        <c:minorTickMark val="none"/>
        <c:tickLblPos val="nextTo"/>
        <c:spPr>
          <a:noFill/>
          <a:ln w="6350" cap="flat" cmpd="sng" algn="ctr">
            <a:solidFill>
              <a:schemeClr val="tx1">
                <a:tint val="75000"/>
              </a:schemeClr>
            </a:solidFill>
            <a:prstDash val="solid"/>
            <a:round/>
          </a:ln>
          <a:effectLst>
            <a:outerShdw blurRad="50800" dist="38100" dir="5400000" algn="t" rotWithShape="0">
              <a:prstClr val="black">
                <a:alpha val="40000"/>
              </a:prstClr>
            </a:outerShdw>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364308352"/>
        <c:crosses val="autoZero"/>
        <c:auto val="1"/>
        <c:lblAlgn val="ctr"/>
        <c:lblOffset val="100"/>
        <c:noMultiLvlLbl val="0"/>
      </c:catAx>
      <c:valAx>
        <c:axId val="364308352"/>
        <c:scaling>
          <c:orientation val="minMax"/>
        </c:scaling>
        <c:delete val="1"/>
        <c:axPos val="l"/>
        <c:numFmt formatCode="_(* #,##0_);_(* \(#,##0\);_(* &quot;-&quot;_);_(@_)" sourceLinked="1"/>
        <c:majorTickMark val="none"/>
        <c:minorTickMark val="none"/>
        <c:tickLblPos val="nextTo"/>
        <c:crossAx val="364307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a:innerShdw blurRad="63500" dist="50800" dir="18900000">
        <a:prstClr val="black">
          <a:alpha val="50000"/>
        </a:prstClr>
      </a:innerShdw>
    </a:effectLst>
  </c:spPr>
  <c:txPr>
    <a:bodyPr/>
    <a:lstStyle/>
    <a:p>
      <a:pPr>
        <a:defRPr sz="18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0"/>
          <c:y val="4.1642749571035316E-2"/>
          <c:w val="0.9521953935317734"/>
          <c:h val="0.59180863961975261"/>
        </c:manualLayout>
      </c:layout>
      <c:bar3DChart>
        <c:barDir val="col"/>
        <c:grouping val="clustered"/>
        <c:varyColors val="0"/>
        <c:ser>
          <c:idx val="0"/>
          <c:order val="0"/>
          <c:tx>
            <c:strRef>
              <c:f>Sheet1!$B$1</c:f>
              <c:strCache>
                <c:ptCount val="1"/>
                <c:pt idx="0">
                  <c:v>PENDAPATAN</c:v>
                </c:pt>
              </c:strCache>
            </c:strRef>
          </c:tx>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38100" dist="25400" dir="5400000" rotWithShape="0">
                <a:srgbClr val="000000">
                  <a:alpha val="35000"/>
                </a:srgbClr>
              </a:outerShdw>
            </a:effectLst>
            <a:sp3d/>
          </c:spPr>
          <c:invertIfNegative val="0"/>
          <c:dPt>
            <c:idx val="0"/>
            <c:invertIfNegative val="0"/>
            <c:bubble3D val="0"/>
            <c:spPr>
              <a:solidFill>
                <a:srgbClr val="00B05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1-B636-4152-AF9D-7B4C69B64466}"/>
              </c:ext>
            </c:extLst>
          </c:dPt>
          <c:dPt>
            <c:idx val="1"/>
            <c:invertIfNegative val="0"/>
            <c:bubble3D val="0"/>
            <c:spPr>
              <a:solidFill>
                <a:srgbClr val="E28B0A"/>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3-B636-4152-AF9D-7B4C69B64466}"/>
              </c:ext>
            </c:extLst>
          </c:dPt>
          <c:dPt>
            <c:idx val="3"/>
            <c:invertIfNegative val="0"/>
            <c:bubble3D val="0"/>
            <c:spPr>
              <a:solidFill>
                <a:srgbClr val="C000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5-B636-4152-AF9D-7B4C69B64466}"/>
              </c:ext>
            </c:extLst>
          </c:dPt>
          <c:dPt>
            <c:idx val="4"/>
            <c:invertIfNegative val="0"/>
            <c:bubble3D val="0"/>
            <c:spPr>
              <a:solidFill>
                <a:srgbClr val="FF66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7-B636-4152-AF9D-7B4C69B64466}"/>
              </c:ext>
            </c:extLst>
          </c:dPt>
          <c:dPt>
            <c:idx val="5"/>
            <c:invertIfNegative val="0"/>
            <c:bubble3D val="0"/>
            <c:spPr>
              <a:solidFill>
                <a:srgbClr val="FFFF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9-B636-4152-AF9D-7B4C69B64466}"/>
              </c:ext>
            </c:extLst>
          </c:dPt>
          <c:dPt>
            <c:idx val="6"/>
            <c:invertIfNegative val="0"/>
            <c:bubble3D val="0"/>
            <c:spPr>
              <a:solidFill>
                <a:srgbClr val="7030A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B-B636-4152-AF9D-7B4C69B64466}"/>
              </c:ext>
            </c:extLst>
          </c:dPt>
          <c:dPt>
            <c:idx val="7"/>
            <c:invertIfNegative val="0"/>
            <c:bubble3D val="0"/>
            <c:spPr>
              <a:solidFill>
                <a:srgbClr val="0000FF"/>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D-B636-4152-AF9D-7B4C69B64466}"/>
              </c:ext>
            </c:extLst>
          </c:dPt>
          <c:dPt>
            <c:idx val="8"/>
            <c:invertIfNegative val="0"/>
            <c:bubble3D val="0"/>
            <c:spPr>
              <a:solidFill>
                <a:srgbClr val="92D05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F-B636-4152-AF9D-7B4C69B64466}"/>
              </c:ext>
            </c:extLst>
          </c:dPt>
          <c:dPt>
            <c:idx val="9"/>
            <c:invertIfNegative val="0"/>
            <c:bubble3D val="0"/>
            <c:spPr>
              <a:solidFill>
                <a:srgbClr val="FF99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11-B636-4152-AF9D-7B4C69B64466}"/>
              </c:ext>
            </c:extLst>
          </c:dPt>
          <c:dPt>
            <c:idx val="10"/>
            <c:invertIfNegative val="0"/>
            <c:bubble3D val="0"/>
            <c:spPr>
              <a:solidFill>
                <a:srgbClr val="FFFF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13-B636-4152-AF9D-7B4C69B64466}"/>
              </c:ext>
            </c:extLst>
          </c:dPt>
          <c:dPt>
            <c:idx val="11"/>
            <c:invertIfNegative val="0"/>
            <c:bubble3D val="0"/>
            <c:spPr>
              <a:solidFill>
                <a:srgbClr val="990099"/>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15-B636-4152-AF9D-7B4C69B64466}"/>
              </c:ext>
            </c:extLst>
          </c:dPt>
          <c:dLbls>
            <c:dLbl>
              <c:idx val="0"/>
              <c:layout>
                <c:manualLayout>
                  <c:x val="-2.261144773087882E-3"/>
                  <c:y val="-4.3543672281179606E-2"/>
                </c:manualLayout>
              </c:layout>
              <c:spPr>
                <a:solidFill>
                  <a:schemeClr val="accent2"/>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636-4152-AF9D-7B4C69B64466}"/>
                </c:ext>
              </c:extLst>
            </c:dLbl>
            <c:dLbl>
              <c:idx val="1"/>
              <c:layout>
                <c:manualLayout>
                  <c:x val="-1.359686886642225E-2"/>
                  <c:y val="-2.0500422792529224E-2"/>
                </c:manualLayout>
              </c:layout>
              <c:spPr>
                <a:solidFill>
                  <a:srgbClr val="FFC0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636-4152-AF9D-7B4C69B64466}"/>
                </c:ext>
              </c:extLst>
            </c:dLbl>
            <c:dLbl>
              <c:idx val="2"/>
              <c:layout>
                <c:manualLayout>
                  <c:x val="-7.2194613703890449E-3"/>
                  <c:y val="-7.1498228591884899E-2"/>
                </c:manualLayout>
              </c:layout>
              <c:spPr>
                <a:solidFill>
                  <a:schemeClr val="accent3">
                    <a:lumMod val="75000"/>
                  </a:schemeClr>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B636-4152-AF9D-7B4C69B64466}"/>
                </c:ext>
              </c:extLst>
            </c:dLbl>
            <c:dLbl>
              <c:idx val="3"/>
              <c:layout>
                <c:manualLayout>
                  <c:x val="-4.0404520580334384E-2"/>
                  <c:y val="-3.171233288893828E-2"/>
                </c:manualLayout>
              </c:layout>
              <c:spPr>
                <a:solidFill>
                  <a:srgbClr val="C000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636-4152-AF9D-7B4C69B64466}"/>
                </c:ext>
              </c:extLst>
            </c:dLbl>
            <c:dLbl>
              <c:idx val="4"/>
              <c:layout>
                <c:manualLayout>
                  <c:x val="-2.1243989271847289E-2"/>
                  <c:y val="-3.3110132824747868E-2"/>
                </c:manualLayout>
              </c:layout>
              <c:spPr>
                <a:solidFill>
                  <a:srgbClr val="FF66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636-4152-AF9D-7B4C69B64466}"/>
                </c:ext>
              </c:extLst>
            </c:dLbl>
            <c:dLbl>
              <c:idx val="5"/>
              <c:layout>
                <c:manualLayout>
                  <c:x val="-3.766105039807946E-2"/>
                  <c:y val="-3.9338227252843395E-2"/>
                </c:manualLayout>
              </c:layout>
              <c:spPr>
                <a:solidFill>
                  <a:srgbClr val="FFFF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636-4152-AF9D-7B4C69B64466}"/>
                </c:ext>
              </c:extLst>
            </c:dLbl>
            <c:dLbl>
              <c:idx val="6"/>
              <c:layout>
                <c:manualLayout>
                  <c:x val="-2.500247479624771E-2"/>
                  <c:y val="-2.5239286684195582E-2"/>
                </c:manualLayout>
              </c:layout>
              <c:spPr>
                <a:solidFill>
                  <a:srgbClr val="7030A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636-4152-AF9D-7B4C69B64466}"/>
                </c:ext>
              </c:extLst>
            </c:dLbl>
            <c:dLbl>
              <c:idx val="7"/>
              <c:layout>
                <c:manualLayout>
                  <c:x val="-2.2360852355436209E-2"/>
                  <c:y val="-6.8454199533385163E-2"/>
                </c:manualLayout>
              </c:layout>
              <c:spPr>
                <a:solidFill>
                  <a:srgbClr val="0000FF"/>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636-4152-AF9D-7B4C69B64466}"/>
                </c:ext>
              </c:extLst>
            </c:dLbl>
            <c:dLbl>
              <c:idx val="8"/>
              <c:layout>
                <c:manualLayout>
                  <c:x val="-8.6805703924635151E-3"/>
                  <c:y val="-8.26623044970312E-2"/>
                </c:manualLayout>
              </c:layout>
              <c:spPr>
                <a:solidFill>
                  <a:srgbClr val="92D05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636-4152-AF9D-7B4C69B64466}"/>
                </c:ext>
              </c:extLst>
            </c:dLbl>
            <c:dLbl>
              <c:idx val="9"/>
              <c:layout>
                <c:manualLayout>
                  <c:x val="8.4706578186468477E-3"/>
                  <c:y val="-1.1587254193978446E-2"/>
                </c:manualLayout>
              </c:layout>
              <c:spPr>
                <a:solidFill>
                  <a:srgbClr val="FF99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636-4152-AF9D-7B4C69B64466}"/>
                </c:ext>
              </c:extLst>
            </c:dLbl>
            <c:dLbl>
              <c:idx val="10"/>
              <c:layout>
                <c:manualLayout>
                  <c:x val="4.9090877366901424E-3"/>
                  <c:y val="0.15635319069486103"/>
                </c:manualLayout>
              </c:layout>
              <c:spPr>
                <a:solidFill>
                  <a:srgbClr val="FFFF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636-4152-AF9D-7B4C69B64466}"/>
                </c:ext>
              </c:extLst>
            </c:dLbl>
            <c:dLbl>
              <c:idx val="11"/>
              <c:layout>
                <c:manualLayout>
                  <c:x val="4.1879873034050184E-2"/>
                  <c:y val="3.0687176733449088E-3"/>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fld id="{A85B2208-13E8-4B13-9295-E86F393C8D03}" type="VALUE">
                      <a:rPr lang="en-US">
                        <a:solidFill>
                          <a:schemeClr val="bg1"/>
                        </a:solidFill>
                      </a:rPr>
                      <a:pPr>
                        <a:defRPr sz="1200" b="1" i="0" u="none" strike="noStrike" kern="1200" baseline="0">
                          <a:solidFill>
                            <a:schemeClr val="tx2"/>
                          </a:solidFill>
                          <a:latin typeface="Verdana" pitchFamily="34" charset="0"/>
                          <a:ea typeface="Verdana" pitchFamily="34" charset="0"/>
                          <a:cs typeface="Verdana" pitchFamily="34" charset="0"/>
                        </a:defRPr>
                      </a:pPr>
                      <a:t>[VALUE]</a:t>
                    </a:fld>
                    <a:endParaRPr lang="en-ID"/>
                  </a:p>
                </c:rich>
              </c:tx>
              <c:spPr>
                <a:solidFill>
                  <a:srgbClr val="990099"/>
                </a:solidFill>
                <a:effectLst>
                  <a:outerShdw blurRad="50800" dist="38100" dir="16200000" rotWithShape="0">
                    <a:prstClr val="black">
                      <a:alpha val="40000"/>
                    </a:prstClr>
                  </a:outerShdw>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B636-4152-AF9D-7B4C69B64466}"/>
                </c:ext>
              </c:extLst>
            </c:dLbl>
            <c:spPr>
              <a:solidFill>
                <a:schemeClr val="bg1"/>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Sheet1!$A$2:$A$13</c:f>
              <c:strCache>
                <c:ptCount val="6"/>
                <c:pt idx="0">
                  <c:v>JAN</c:v>
                </c:pt>
                <c:pt idx="1">
                  <c:v>FEB</c:v>
                </c:pt>
                <c:pt idx="2">
                  <c:v>MAR</c:v>
                </c:pt>
                <c:pt idx="3">
                  <c:v>APR</c:v>
                </c:pt>
                <c:pt idx="4">
                  <c:v>MEI</c:v>
                </c:pt>
                <c:pt idx="5">
                  <c:v>JUNI</c:v>
                </c:pt>
              </c:strCache>
            </c:strRef>
          </c:cat>
          <c:val>
            <c:numRef>
              <c:f>Sheet1!$B$2:$B$13</c:f>
              <c:numCache>
                <c:formatCode>_(* #,##0_);_(* \(#,##0\);_(* "-"_);_(@_)</c:formatCode>
                <c:ptCount val="12"/>
                <c:pt idx="0">
                  <c:v>2875904004</c:v>
                </c:pt>
                <c:pt idx="1">
                  <c:v>4839114595</c:v>
                </c:pt>
                <c:pt idx="2">
                  <c:v>2448615168</c:v>
                </c:pt>
                <c:pt idx="3">
                  <c:v>4896424419</c:v>
                </c:pt>
                <c:pt idx="4">
                  <c:v>281944967</c:v>
                </c:pt>
                <c:pt idx="5">
                  <c:v>2638246642</c:v>
                </c:pt>
              </c:numCache>
            </c:numRef>
          </c:val>
          <c:extLst>
            <c:ext xmlns:c16="http://schemas.microsoft.com/office/drawing/2014/chart" uri="{C3380CC4-5D6E-409C-BE32-E72D297353CC}">
              <c16:uniqueId val="{00000017-B636-4152-AF9D-7B4C69B64466}"/>
            </c:ext>
          </c:extLst>
        </c:ser>
        <c:dLbls>
          <c:showLegendKey val="0"/>
          <c:showVal val="0"/>
          <c:showCatName val="0"/>
          <c:showSerName val="0"/>
          <c:showPercent val="0"/>
          <c:showBubbleSize val="0"/>
        </c:dLbls>
        <c:gapWidth val="150"/>
        <c:shape val="cylinder"/>
        <c:axId val="366427768"/>
        <c:axId val="366587288"/>
        <c:axId val="0"/>
      </c:bar3DChart>
      <c:catAx>
        <c:axId val="36642776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Verdana" pitchFamily="34" charset="0"/>
                <a:ea typeface="Verdana" pitchFamily="34" charset="0"/>
                <a:cs typeface="Verdana" pitchFamily="34" charset="0"/>
              </a:defRPr>
            </a:pPr>
            <a:endParaRPr lang="en-US"/>
          </a:p>
        </c:txPr>
        <c:crossAx val="366587288"/>
        <c:crosses val="autoZero"/>
        <c:auto val="1"/>
        <c:lblAlgn val="ctr"/>
        <c:lblOffset val="100"/>
        <c:noMultiLvlLbl val="0"/>
      </c:catAx>
      <c:valAx>
        <c:axId val="366587288"/>
        <c:scaling>
          <c:orientation val="minMax"/>
        </c:scaling>
        <c:delete val="1"/>
        <c:axPos val="l"/>
        <c:numFmt formatCode="_(* #,##0_);_(* \(#,##0\);_(* &quot;-&quot;_);_(@_)" sourceLinked="1"/>
        <c:majorTickMark val="none"/>
        <c:minorTickMark val="none"/>
        <c:tickLblPos val="nextTo"/>
        <c:crossAx val="36642776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2400" b="1">
                <a:solidFill>
                  <a:schemeClr val="accent1"/>
                </a:solidFill>
                <a:latin typeface="Tw Cen MT Condensed" panose="020B0606020104020203" pitchFamily="34" charset="0"/>
              </a:defRPr>
            </a:pPr>
            <a:r>
              <a:rPr lang="en-US" sz="2400" b="1" dirty="0" err="1">
                <a:solidFill>
                  <a:schemeClr val="accent1"/>
                </a:solidFill>
                <a:latin typeface="Tw Cen MT Condensed" panose="020B0606020104020203" pitchFamily="34" charset="0"/>
                <a:ea typeface="Verdana" pitchFamily="34" charset="0"/>
              </a:rPr>
              <a:t>Pelayanan</a:t>
            </a:r>
            <a:r>
              <a:rPr lang="en-US" sz="2400" b="1" baseline="0" dirty="0">
                <a:solidFill>
                  <a:schemeClr val="accent1"/>
                </a:solidFill>
                <a:latin typeface="Tw Cen MT Condensed" panose="020B0606020104020203" pitchFamily="34" charset="0"/>
                <a:ea typeface="Verdana" pitchFamily="34" charset="0"/>
              </a:rPr>
              <a:t> </a:t>
            </a:r>
            <a:r>
              <a:rPr lang="en-US" sz="2400" b="1" baseline="0" dirty="0" err="1">
                <a:solidFill>
                  <a:schemeClr val="accent1"/>
                </a:solidFill>
                <a:latin typeface="Tw Cen MT Condensed" panose="020B0606020104020203" pitchFamily="34" charset="0"/>
                <a:ea typeface="Verdana" pitchFamily="34" charset="0"/>
              </a:rPr>
              <a:t>Kesehatan</a:t>
            </a:r>
            <a:endParaRPr lang="en-US" sz="2400" b="1" dirty="0">
              <a:solidFill>
                <a:schemeClr val="accent1"/>
              </a:solidFill>
              <a:latin typeface="Tw Cen MT Condensed" panose="020B0606020104020203" pitchFamily="34" charset="0"/>
              <a:ea typeface="Verdana" pitchFamily="34" charset="0"/>
            </a:endParaRPr>
          </a:p>
        </c:rich>
      </c:tx>
      <c:layout>
        <c:manualLayout>
          <c:xMode val="edge"/>
          <c:yMode val="edge"/>
          <c:x val="0.12094975260157204"/>
          <c:y val="3.9568896354936114E-2"/>
        </c:manualLayout>
      </c:layout>
      <c:overlay val="1"/>
      <c:spPr>
        <a:noFill/>
        <a:ln>
          <a:noFill/>
        </a:ln>
        <a:effectLst/>
      </c:spPr>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2.7473878303626354E-3"/>
          <c:y val="0.24572893672039681"/>
          <c:w val="0.94935236649889265"/>
          <c:h val="0.67242857552013369"/>
        </c:manualLayout>
      </c:layout>
      <c:bar3DChart>
        <c:barDir val="col"/>
        <c:grouping val="clustered"/>
        <c:varyColors val="0"/>
        <c:ser>
          <c:idx val="0"/>
          <c:order val="0"/>
          <c:tx>
            <c:strRef>
              <c:f>Sheet1!$B$1</c:f>
              <c:strCache>
                <c:ptCount val="1"/>
                <c:pt idx="0">
                  <c:v>Target</c:v>
                </c:pt>
              </c:strCache>
            </c:strRef>
          </c:tx>
          <c:spPr>
            <a:solidFill>
              <a:schemeClr val="accent6">
                <a:lumMod val="50000"/>
              </a:schemeClr>
            </a:solidFill>
            <a:scene3d>
              <a:camera prst="orthographicFront"/>
              <a:lightRig rig="threePt" dir="t"/>
            </a:scene3d>
            <a:sp3d>
              <a:bevelT/>
            </a:sp3d>
          </c:spPr>
          <c:invertIfNegative val="0"/>
          <c:dLbls>
            <c:delete val="1"/>
          </c:dLbls>
          <c:cat>
            <c:strRef>
              <c:f>Sheet1!$A$2</c:f>
              <c:strCache>
                <c:ptCount val="1"/>
                <c:pt idx="0">
                  <c:v>Pelayanan Kesehatan</c:v>
                </c:pt>
              </c:strCache>
            </c:strRef>
          </c:cat>
          <c:val>
            <c:numRef>
              <c:f>Sheet1!$B$2</c:f>
              <c:numCache>
                <c:formatCode>_(* #,##0_);_(* \(#,##0\);_(* "-"_);_(@_)</c:formatCode>
                <c:ptCount val="1"/>
                <c:pt idx="0">
                  <c:v>20252706000</c:v>
                </c:pt>
              </c:numCache>
            </c:numRef>
          </c:val>
          <c:extLst>
            <c:ext xmlns:c16="http://schemas.microsoft.com/office/drawing/2014/chart" uri="{C3380CC4-5D6E-409C-BE32-E72D297353CC}">
              <c16:uniqueId val="{00000000-24B3-4A15-9460-FDDDD010CBB2}"/>
            </c:ext>
          </c:extLst>
        </c:ser>
        <c:ser>
          <c:idx val="1"/>
          <c:order val="1"/>
          <c:tx>
            <c:strRef>
              <c:f>Sheet1!$C$1</c:f>
              <c:strCache>
                <c:ptCount val="1"/>
                <c:pt idx="0">
                  <c:v>Realisasi</c:v>
                </c:pt>
              </c:strCache>
            </c:strRef>
          </c:tx>
          <c:spPr>
            <a:solidFill>
              <a:srgbClr val="6666FF"/>
            </a:solidFill>
            <a:scene3d>
              <a:camera prst="orthographicFront"/>
              <a:lightRig rig="threePt" dir="t"/>
            </a:scene3d>
            <a:sp3d>
              <a:bevelT/>
            </a:sp3d>
          </c:spPr>
          <c:invertIfNegative val="0"/>
          <c:dLbls>
            <c:delete val="1"/>
          </c:dLbls>
          <c:cat>
            <c:strRef>
              <c:f>Sheet1!$A$2</c:f>
              <c:strCache>
                <c:ptCount val="1"/>
                <c:pt idx="0">
                  <c:v>Pelayanan Kesehatan</c:v>
                </c:pt>
              </c:strCache>
            </c:strRef>
          </c:cat>
          <c:val>
            <c:numRef>
              <c:f>Sheet1!$C$2</c:f>
              <c:numCache>
                <c:formatCode>_(* #,##0_);_(* \(#,##0\);_(* "-"_);_(@_)</c:formatCode>
                <c:ptCount val="1"/>
                <c:pt idx="0">
                  <c:v>17081919418</c:v>
                </c:pt>
              </c:numCache>
            </c:numRef>
          </c:val>
          <c:extLst>
            <c:ext xmlns:c16="http://schemas.microsoft.com/office/drawing/2014/chart" uri="{C3380CC4-5D6E-409C-BE32-E72D297353CC}">
              <c16:uniqueId val="{00000001-24B3-4A15-9460-FDDDD010CBB2}"/>
            </c:ext>
          </c:extLst>
        </c:ser>
        <c:dLbls>
          <c:showLegendKey val="0"/>
          <c:showVal val="1"/>
          <c:showCatName val="0"/>
          <c:showSerName val="0"/>
          <c:showPercent val="0"/>
          <c:showBubbleSize val="0"/>
        </c:dLbls>
        <c:gapWidth val="150"/>
        <c:shape val="cylinder"/>
        <c:axId val="408848536"/>
        <c:axId val="408848928"/>
        <c:axId val="0"/>
      </c:bar3DChart>
      <c:catAx>
        <c:axId val="408848536"/>
        <c:scaling>
          <c:orientation val="minMax"/>
        </c:scaling>
        <c:delete val="1"/>
        <c:axPos val="b"/>
        <c:numFmt formatCode="General" sourceLinked="1"/>
        <c:majorTickMark val="out"/>
        <c:minorTickMark val="none"/>
        <c:tickLblPos val="nextTo"/>
        <c:crossAx val="408848928"/>
        <c:crosses val="autoZero"/>
        <c:auto val="1"/>
        <c:lblAlgn val="ctr"/>
        <c:lblOffset val="100"/>
        <c:noMultiLvlLbl val="0"/>
      </c:catAx>
      <c:valAx>
        <c:axId val="408848928"/>
        <c:scaling>
          <c:orientation val="minMax"/>
        </c:scaling>
        <c:delete val="1"/>
        <c:axPos val="l"/>
        <c:numFmt formatCode="_(* #,##0_);_(* \(#,##0\);_(* &quot;-&quot;_);_(@_)" sourceLinked="1"/>
        <c:majorTickMark val="out"/>
        <c:minorTickMark val="none"/>
        <c:tickLblPos val="nextTo"/>
        <c:crossAx val="408848536"/>
        <c:crosses val="autoZero"/>
        <c:crossBetween val="between"/>
      </c:valAx>
    </c:plotArea>
    <c:legend>
      <c:legendPos val="b"/>
      <c:layout>
        <c:manualLayout>
          <c:xMode val="edge"/>
          <c:yMode val="edge"/>
          <c:x val="1.9273714402786224E-3"/>
          <c:y val="0.91500924212929691"/>
          <c:w val="0.75546711739397665"/>
          <c:h val="6.4542144270604396E-2"/>
        </c:manualLayout>
      </c:layout>
      <c:overlay val="0"/>
      <c:spPr>
        <a:effectLst>
          <a:outerShdw blurRad="50800" dist="38100" dir="16200000" rotWithShape="0">
            <a:prstClr val="black">
              <a:alpha val="40000"/>
            </a:prstClr>
          </a:outerShdw>
        </a:effectLst>
      </c:spPr>
      <c:txPr>
        <a:bodyPr/>
        <a:lstStyle/>
        <a:p>
          <a:pPr>
            <a:defRPr sz="1400" b="1">
              <a:solidFill>
                <a:schemeClr val="tx2"/>
              </a:solidFill>
              <a:latin typeface="Verdana" pitchFamily="34" charset="0"/>
              <a:ea typeface="Verdan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lgn="ctr">
              <a:defRPr sz="2400" b="1">
                <a:solidFill>
                  <a:schemeClr val="accent1"/>
                </a:solidFill>
                <a:latin typeface="Tw Cen MT Condensed" panose="020B0606020104020203" pitchFamily="34" charset="0"/>
              </a:defRPr>
            </a:pPr>
            <a:r>
              <a:rPr lang="en-US" sz="2400" b="1" dirty="0" err="1">
                <a:solidFill>
                  <a:schemeClr val="accent1"/>
                </a:solidFill>
                <a:latin typeface="Tw Cen MT Condensed" panose="020B0606020104020203" pitchFamily="34" charset="0"/>
                <a:ea typeface="Verdana" pitchFamily="34" charset="0"/>
              </a:rPr>
              <a:t>Pendidikan</a:t>
            </a:r>
            <a:r>
              <a:rPr lang="en-US" sz="2400" b="1" dirty="0">
                <a:solidFill>
                  <a:schemeClr val="accent1"/>
                </a:solidFill>
                <a:latin typeface="Tw Cen MT Condensed" panose="020B0606020104020203" pitchFamily="34" charset="0"/>
                <a:ea typeface="Verdana" pitchFamily="34" charset="0"/>
              </a:rPr>
              <a:t> &amp; </a:t>
            </a:r>
            <a:r>
              <a:rPr lang="en-US" sz="2400" b="1" dirty="0" err="1">
                <a:solidFill>
                  <a:schemeClr val="accent1"/>
                </a:solidFill>
                <a:latin typeface="Tw Cen MT Condensed" panose="020B0606020104020203" pitchFamily="34" charset="0"/>
                <a:ea typeface="Verdana" pitchFamily="34" charset="0"/>
              </a:rPr>
              <a:t>Pelatihan</a:t>
            </a:r>
            <a:endParaRPr lang="en-US" sz="2400" b="1" dirty="0">
              <a:solidFill>
                <a:schemeClr val="accent1"/>
              </a:solidFill>
              <a:latin typeface="Tw Cen MT Condensed" panose="020B0606020104020203" pitchFamily="34" charset="0"/>
              <a:ea typeface="Verdana" pitchFamily="34" charset="0"/>
            </a:endParaRPr>
          </a:p>
        </c:rich>
      </c:tx>
      <c:layout>
        <c:manualLayout>
          <c:xMode val="edge"/>
          <c:yMode val="edge"/>
          <c:x val="0.20124732364995826"/>
          <c:y val="3.9568896354936114E-2"/>
        </c:manualLayout>
      </c:layout>
      <c:overlay val="1"/>
      <c:spPr>
        <a:noFill/>
        <a:effectLst/>
      </c:spPr>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2.7473878303626354E-3"/>
          <c:y val="0.24572893672039681"/>
          <c:w val="0.94935236649889265"/>
          <c:h val="0.67242857552013369"/>
        </c:manualLayout>
      </c:layout>
      <c:bar3DChart>
        <c:barDir val="col"/>
        <c:grouping val="clustered"/>
        <c:varyColors val="0"/>
        <c:ser>
          <c:idx val="0"/>
          <c:order val="0"/>
          <c:tx>
            <c:strRef>
              <c:f>Sheet1!$B$1</c:f>
              <c:strCache>
                <c:ptCount val="1"/>
                <c:pt idx="0">
                  <c:v>Target</c:v>
                </c:pt>
              </c:strCache>
            </c:strRef>
          </c:tx>
          <c:spPr>
            <a:solidFill>
              <a:schemeClr val="accent6">
                <a:lumMod val="50000"/>
              </a:schemeClr>
            </a:solidFill>
            <a:scene3d>
              <a:camera prst="orthographicFront"/>
              <a:lightRig rig="threePt" dir="t"/>
            </a:scene3d>
            <a:sp3d>
              <a:bevelT/>
            </a:sp3d>
          </c:spPr>
          <c:invertIfNegative val="0"/>
          <c:dLbls>
            <c:delete val="1"/>
          </c:dLbls>
          <c:cat>
            <c:strRef>
              <c:f>Sheet1!$A$2</c:f>
              <c:strCache>
                <c:ptCount val="1"/>
                <c:pt idx="0">
                  <c:v>Pendidikan &amp; Pelatihan</c:v>
                </c:pt>
              </c:strCache>
            </c:strRef>
          </c:cat>
          <c:val>
            <c:numRef>
              <c:f>Sheet1!$B$2</c:f>
              <c:numCache>
                <c:formatCode>_(* #,##0_);_(* \(#,##0\);_(* "-"_);_(@_)</c:formatCode>
                <c:ptCount val="1"/>
                <c:pt idx="0">
                  <c:v>805587000</c:v>
                </c:pt>
              </c:numCache>
            </c:numRef>
          </c:val>
          <c:extLst>
            <c:ext xmlns:c16="http://schemas.microsoft.com/office/drawing/2014/chart" uri="{C3380CC4-5D6E-409C-BE32-E72D297353CC}">
              <c16:uniqueId val="{00000000-8EB3-4999-8745-8DDE18819388}"/>
            </c:ext>
          </c:extLst>
        </c:ser>
        <c:ser>
          <c:idx val="1"/>
          <c:order val="1"/>
          <c:tx>
            <c:strRef>
              <c:f>Sheet1!$C$1</c:f>
              <c:strCache>
                <c:ptCount val="1"/>
                <c:pt idx="0">
                  <c:v>Realisasi</c:v>
                </c:pt>
              </c:strCache>
            </c:strRef>
          </c:tx>
          <c:spPr>
            <a:solidFill>
              <a:srgbClr val="6666FF"/>
            </a:solidFill>
            <a:scene3d>
              <a:camera prst="orthographicFront"/>
              <a:lightRig rig="threePt" dir="t"/>
            </a:scene3d>
            <a:sp3d>
              <a:bevelT/>
            </a:sp3d>
          </c:spPr>
          <c:invertIfNegative val="0"/>
          <c:dLbls>
            <c:delete val="1"/>
          </c:dLbls>
          <c:cat>
            <c:strRef>
              <c:f>Sheet1!$A$2</c:f>
              <c:strCache>
                <c:ptCount val="1"/>
                <c:pt idx="0">
                  <c:v>Pendidikan &amp; Pelatihan</c:v>
                </c:pt>
              </c:strCache>
            </c:strRef>
          </c:cat>
          <c:val>
            <c:numRef>
              <c:f>Sheet1!$C$2</c:f>
              <c:numCache>
                <c:formatCode>_(* #,##0_);_(* \(#,##0\);_(* "-"_);_(@_)</c:formatCode>
                <c:ptCount val="1"/>
                <c:pt idx="0">
                  <c:v>438173000</c:v>
                </c:pt>
              </c:numCache>
            </c:numRef>
          </c:val>
          <c:extLst>
            <c:ext xmlns:c16="http://schemas.microsoft.com/office/drawing/2014/chart" uri="{C3380CC4-5D6E-409C-BE32-E72D297353CC}">
              <c16:uniqueId val="{00000001-8EB3-4999-8745-8DDE18819388}"/>
            </c:ext>
          </c:extLst>
        </c:ser>
        <c:dLbls>
          <c:showLegendKey val="0"/>
          <c:showVal val="1"/>
          <c:showCatName val="0"/>
          <c:showSerName val="0"/>
          <c:showPercent val="0"/>
          <c:showBubbleSize val="0"/>
        </c:dLbls>
        <c:gapWidth val="150"/>
        <c:shape val="cylinder"/>
        <c:axId val="408849712"/>
        <c:axId val="408850104"/>
        <c:axId val="0"/>
      </c:bar3DChart>
      <c:catAx>
        <c:axId val="408849712"/>
        <c:scaling>
          <c:orientation val="minMax"/>
        </c:scaling>
        <c:delete val="1"/>
        <c:axPos val="b"/>
        <c:numFmt formatCode="General" sourceLinked="1"/>
        <c:majorTickMark val="out"/>
        <c:minorTickMark val="none"/>
        <c:tickLblPos val="nextTo"/>
        <c:crossAx val="408850104"/>
        <c:crosses val="autoZero"/>
        <c:auto val="1"/>
        <c:lblAlgn val="ctr"/>
        <c:lblOffset val="100"/>
        <c:noMultiLvlLbl val="0"/>
      </c:catAx>
      <c:valAx>
        <c:axId val="408850104"/>
        <c:scaling>
          <c:orientation val="minMax"/>
        </c:scaling>
        <c:delete val="1"/>
        <c:axPos val="l"/>
        <c:numFmt formatCode="_(* #,##0_);_(* \(#,##0\);_(* &quot;-&quot;_);_(@_)" sourceLinked="1"/>
        <c:majorTickMark val="out"/>
        <c:minorTickMark val="none"/>
        <c:tickLblPos val="nextTo"/>
        <c:crossAx val="408849712"/>
        <c:crosses val="autoZero"/>
        <c:crossBetween val="between"/>
      </c:valAx>
    </c:plotArea>
    <c:legend>
      <c:legendPos val="b"/>
      <c:layout>
        <c:manualLayout>
          <c:xMode val="edge"/>
          <c:yMode val="edge"/>
          <c:x val="1.9273714402786224E-3"/>
          <c:y val="0.91500924212929691"/>
          <c:w val="0.75546711739397665"/>
          <c:h val="6.4542144270604396E-2"/>
        </c:manualLayout>
      </c:layout>
      <c:overlay val="0"/>
      <c:spPr>
        <a:effectLst>
          <a:outerShdw blurRad="50800" dist="38100" dir="16200000" rotWithShape="0">
            <a:prstClr val="black">
              <a:alpha val="40000"/>
            </a:prstClr>
          </a:outerShdw>
        </a:effectLst>
      </c:spPr>
      <c:txPr>
        <a:bodyPr/>
        <a:lstStyle/>
        <a:p>
          <a:pPr>
            <a:defRPr sz="1400" b="1">
              <a:solidFill>
                <a:schemeClr val="tx2"/>
              </a:solidFill>
              <a:latin typeface="Verdana" pitchFamily="34" charset="0"/>
              <a:ea typeface="Verdan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2400" b="1">
                <a:solidFill>
                  <a:schemeClr val="accent1"/>
                </a:solidFill>
                <a:latin typeface="Tw Cen MT Condensed" panose="020B0606020104020203" pitchFamily="34" charset="0"/>
              </a:defRPr>
            </a:pPr>
            <a:r>
              <a:rPr lang="en-US" sz="2400" b="1" dirty="0">
                <a:solidFill>
                  <a:schemeClr val="accent1"/>
                </a:solidFill>
                <a:latin typeface="Tw Cen MT Condensed" panose="020B0606020104020203" pitchFamily="34" charset="0"/>
                <a:ea typeface="Verdana" pitchFamily="34" charset="0"/>
              </a:rPr>
              <a:t>Lain-lain</a:t>
            </a:r>
          </a:p>
        </c:rich>
      </c:tx>
      <c:layout>
        <c:manualLayout>
          <c:xMode val="edge"/>
          <c:yMode val="edge"/>
          <c:x val="0.31061729931044557"/>
          <c:y val="4.2292131006952456E-2"/>
        </c:manualLayout>
      </c:layout>
      <c:overlay val="1"/>
      <c:spPr>
        <a:noFill/>
        <a:effectLst/>
      </c:spPr>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
          <c:y val="0.24572901388571922"/>
          <c:w val="0.94935236649889265"/>
          <c:h val="0.67242857552013369"/>
        </c:manualLayout>
      </c:layout>
      <c:bar3DChart>
        <c:barDir val="col"/>
        <c:grouping val="clustered"/>
        <c:varyColors val="0"/>
        <c:ser>
          <c:idx val="0"/>
          <c:order val="0"/>
          <c:tx>
            <c:strRef>
              <c:f>Sheet1!$B$1</c:f>
              <c:strCache>
                <c:ptCount val="1"/>
                <c:pt idx="0">
                  <c:v>Target</c:v>
                </c:pt>
              </c:strCache>
            </c:strRef>
          </c:tx>
          <c:spPr>
            <a:solidFill>
              <a:schemeClr val="accent6">
                <a:lumMod val="50000"/>
              </a:schemeClr>
            </a:solidFill>
            <a:scene3d>
              <a:camera prst="orthographicFront"/>
              <a:lightRig rig="threePt" dir="t"/>
            </a:scene3d>
            <a:sp3d>
              <a:bevelT/>
            </a:sp3d>
          </c:spPr>
          <c:invertIfNegative val="0"/>
          <c:dLbls>
            <c:delete val="1"/>
          </c:dLbls>
          <c:cat>
            <c:strRef>
              <c:f>Sheet1!$A$2</c:f>
              <c:strCache>
                <c:ptCount val="1"/>
                <c:pt idx="0">
                  <c:v>Lain-lain</c:v>
                </c:pt>
              </c:strCache>
            </c:strRef>
          </c:cat>
          <c:val>
            <c:numRef>
              <c:f>Sheet1!$B$2</c:f>
              <c:numCache>
                <c:formatCode>_(* #,##0_);_(* \(#,##0\);_(* "-"_);_(@_)</c:formatCode>
                <c:ptCount val="1"/>
                <c:pt idx="0">
                  <c:v>495412000</c:v>
                </c:pt>
              </c:numCache>
            </c:numRef>
          </c:val>
          <c:extLst>
            <c:ext xmlns:c16="http://schemas.microsoft.com/office/drawing/2014/chart" uri="{C3380CC4-5D6E-409C-BE32-E72D297353CC}">
              <c16:uniqueId val="{00000000-9D80-43D3-8C43-AD2E39611D52}"/>
            </c:ext>
          </c:extLst>
        </c:ser>
        <c:ser>
          <c:idx val="1"/>
          <c:order val="1"/>
          <c:tx>
            <c:strRef>
              <c:f>Sheet1!$C$1</c:f>
              <c:strCache>
                <c:ptCount val="1"/>
                <c:pt idx="0">
                  <c:v>Realisasi</c:v>
                </c:pt>
              </c:strCache>
            </c:strRef>
          </c:tx>
          <c:spPr>
            <a:solidFill>
              <a:srgbClr val="6666FF"/>
            </a:solidFill>
            <a:scene3d>
              <a:camera prst="orthographicFront"/>
              <a:lightRig rig="threePt" dir="t"/>
            </a:scene3d>
            <a:sp3d>
              <a:bevelT/>
            </a:sp3d>
          </c:spPr>
          <c:invertIfNegative val="0"/>
          <c:dLbls>
            <c:delete val="1"/>
          </c:dLbls>
          <c:cat>
            <c:strRef>
              <c:f>Sheet1!$A$2</c:f>
              <c:strCache>
                <c:ptCount val="1"/>
                <c:pt idx="0">
                  <c:v>Lain-lain</c:v>
                </c:pt>
              </c:strCache>
            </c:strRef>
          </c:cat>
          <c:val>
            <c:numRef>
              <c:f>Sheet1!$C$2</c:f>
              <c:numCache>
                <c:formatCode>_(* #,##0_);_(* \(#,##0\);_(* "-"_);_(@_)</c:formatCode>
                <c:ptCount val="1"/>
                <c:pt idx="0">
                  <c:v>460157377</c:v>
                </c:pt>
              </c:numCache>
            </c:numRef>
          </c:val>
          <c:extLst>
            <c:ext xmlns:c16="http://schemas.microsoft.com/office/drawing/2014/chart" uri="{C3380CC4-5D6E-409C-BE32-E72D297353CC}">
              <c16:uniqueId val="{00000001-9D80-43D3-8C43-AD2E39611D52}"/>
            </c:ext>
          </c:extLst>
        </c:ser>
        <c:dLbls>
          <c:showLegendKey val="0"/>
          <c:showVal val="1"/>
          <c:showCatName val="0"/>
          <c:showSerName val="0"/>
          <c:showPercent val="0"/>
          <c:showBubbleSize val="0"/>
        </c:dLbls>
        <c:gapWidth val="150"/>
        <c:shape val="cylinder"/>
        <c:axId val="408850888"/>
        <c:axId val="408851280"/>
        <c:axId val="0"/>
      </c:bar3DChart>
      <c:catAx>
        <c:axId val="408850888"/>
        <c:scaling>
          <c:orientation val="minMax"/>
        </c:scaling>
        <c:delete val="1"/>
        <c:axPos val="b"/>
        <c:numFmt formatCode="General" sourceLinked="1"/>
        <c:majorTickMark val="out"/>
        <c:minorTickMark val="none"/>
        <c:tickLblPos val="nextTo"/>
        <c:crossAx val="408851280"/>
        <c:crosses val="autoZero"/>
        <c:auto val="1"/>
        <c:lblAlgn val="ctr"/>
        <c:lblOffset val="100"/>
        <c:noMultiLvlLbl val="0"/>
      </c:catAx>
      <c:valAx>
        <c:axId val="408851280"/>
        <c:scaling>
          <c:orientation val="minMax"/>
        </c:scaling>
        <c:delete val="1"/>
        <c:axPos val="l"/>
        <c:numFmt formatCode="_(* #,##0_);_(* \(#,##0\);_(* &quot;-&quot;_);_(@_)" sourceLinked="1"/>
        <c:majorTickMark val="out"/>
        <c:minorTickMark val="none"/>
        <c:tickLblPos val="nextTo"/>
        <c:crossAx val="408850888"/>
        <c:crosses val="autoZero"/>
        <c:crossBetween val="between"/>
      </c:valAx>
    </c:plotArea>
    <c:legend>
      <c:legendPos val="b"/>
      <c:layout>
        <c:manualLayout>
          <c:xMode val="edge"/>
          <c:yMode val="edge"/>
          <c:x val="1.9273714402786224E-3"/>
          <c:y val="0.91500924212929691"/>
          <c:w val="0.75546711739397665"/>
          <c:h val="6.4542144270604396E-2"/>
        </c:manualLayout>
      </c:layout>
      <c:overlay val="0"/>
      <c:spPr>
        <a:effectLst>
          <a:outerShdw blurRad="50800" dist="38100" dir="16200000" rotWithShape="0">
            <a:prstClr val="black">
              <a:alpha val="40000"/>
            </a:prstClr>
          </a:outerShdw>
        </a:effectLst>
      </c:spPr>
      <c:txPr>
        <a:bodyPr/>
        <a:lstStyle/>
        <a:p>
          <a:pPr>
            <a:defRPr sz="1400" b="1">
              <a:solidFill>
                <a:schemeClr val="tx2"/>
              </a:solidFill>
              <a:latin typeface="Verdana" pitchFamily="34" charset="0"/>
              <a:ea typeface="Verdan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29">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5" qsCatId="3D" csTypeId="urn:microsoft.com/office/officeart/2005/8/colors/accent1_2" csCatId="accent1" phldr="1"/>
      <dgm:spPr/>
      <dgm:t>
        <a:bodyPr/>
        <a:lstStyle/>
        <a:p>
          <a:endParaRPr lang="en-US"/>
        </a:p>
      </dgm:t>
    </dgm:pt>
    <dgm:pt modelId="{D14B3AC8-870B-4847-BF2D-BF7B9320973D}">
      <dgm:prSet phldrT="[Text]" custT="1"/>
      <dgm:spPr/>
      <dgm:t>
        <a:bodyPr/>
        <a:lstStyle/>
        <a:p>
          <a:r>
            <a:rPr lang="en-US" sz="3200" b="1" dirty="0" err="1">
              <a:latin typeface="Tw Cen MT Condensed" panose="020B0606020104020203" pitchFamily="34" charset="0"/>
            </a:rPr>
            <a:t>Anggaran</a:t>
          </a:r>
          <a:r>
            <a:rPr lang="en-US" sz="3200" b="1" dirty="0">
              <a:latin typeface="Tw Cen MT Condensed" panose="020B0606020104020203" pitchFamily="34" charset="0"/>
            </a:rPr>
            <a:t> </a:t>
          </a:r>
          <a:r>
            <a:rPr lang="en-US" sz="3200" b="1" dirty="0" err="1">
              <a:latin typeface="Tw Cen MT Condensed" panose="020B0606020104020203" pitchFamily="34" charset="0"/>
            </a:rPr>
            <a:t>Belanja</a:t>
          </a:r>
          <a:endParaRPr lang="en-US" sz="3200" b="1" dirty="0">
            <a:latin typeface="Tw Cen MT Condensed" panose="020B0606020104020203" pitchFamily="34" charset="0"/>
          </a:endParaRP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C6A310D7-C413-4F15-89C5-A2928660C5C5}">
      <dgm:prSet phldrT="[Text]"/>
      <dgm:spPr/>
      <dgm:t>
        <a:bodyPr/>
        <a:lstStyle/>
        <a:p>
          <a:r>
            <a:rPr lang="en-US" dirty="0"/>
            <a:t>85.951.370.000</a:t>
          </a:r>
        </a:p>
      </dgm:t>
    </dgm:pt>
    <dgm:pt modelId="{612AD586-3FB7-464B-A7DD-355E6801DEC5}" type="parTrans" cxnId="{1B337F04-A743-48AD-BC14-5AB20C32DE60}">
      <dgm:prSet/>
      <dgm:spPr/>
      <dgm:t>
        <a:bodyPr/>
        <a:lstStyle/>
        <a:p>
          <a:endParaRPr lang="en-US"/>
        </a:p>
      </dgm:t>
    </dgm:pt>
    <dgm:pt modelId="{69B8C002-3095-484D-9B12-5AAAC0053489}" type="sibTrans" cxnId="{1B337F04-A743-48AD-BC14-5AB20C32DE60}">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pt>
    <dgm:pt modelId="{A3D7C0DC-1F39-47DD-9578-2CF42B4B9963}" type="pres">
      <dgm:prSet presAssocID="{D14B3AC8-870B-4847-BF2D-BF7B9320973D}" presName="parentText" presStyleLbl="node1" presStyleIdx="0" presStyleCnt="1" custLinFactNeighborX="72019" custLinFactNeighborY="13637">
        <dgm:presLayoutVars>
          <dgm:chMax val="0"/>
          <dgm:bulletEnabled val="1"/>
        </dgm:presLayoutVars>
      </dgm:prSet>
      <dgm:spPr/>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dgm:presLayoutVars>
          <dgm:bulletEnabled val="1"/>
        </dgm:presLayoutVars>
      </dgm:prSet>
      <dgm:spPr/>
    </dgm:pt>
  </dgm:ptLst>
  <dgm:cxnLst>
    <dgm:cxn modelId="{1B337F04-A743-48AD-BC14-5AB20C32DE60}" srcId="{D14B3AC8-870B-4847-BF2D-BF7B9320973D}" destId="{C6A310D7-C413-4F15-89C5-A2928660C5C5}" srcOrd="0" destOrd="0" parTransId="{612AD586-3FB7-464B-A7DD-355E6801DEC5}" sibTransId="{69B8C002-3095-484D-9B12-5AAAC0053489}"/>
    <dgm:cxn modelId="{E18AEF5F-1F09-4301-94B6-3E25CB82B9B9}" type="presOf" srcId="{D14B3AC8-870B-4847-BF2D-BF7B9320973D}" destId="{A3D7C0DC-1F39-47DD-9578-2CF42B4B9963}" srcOrd="1" destOrd="0" presId="urn:microsoft.com/office/officeart/2005/8/layout/list1"/>
    <dgm:cxn modelId="{69EC5E9F-2433-443C-B6B8-6AD11AECAC9D}" srcId="{C0391D6F-77E7-47C0-BA09-F8D7779497FE}" destId="{D14B3AC8-870B-4847-BF2D-BF7B9320973D}" srcOrd="0" destOrd="0" parTransId="{58C3D0C0-1A19-4398-A25C-6CB587F68D95}" sibTransId="{4A45B808-A33D-4D4B-A814-F62896C92006}"/>
    <dgm:cxn modelId="{C5B626A8-8F29-422D-8FB6-C268A5F08BA8}" type="presOf" srcId="{C0391D6F-77E7-47C0-BA09-F8D7779497FE}" destId="{20DDDCF0-A3BC-4EC0-A97B-77C49A31DC7D}" srcOrd="0" destOrd="0" presId="urn:microsoft.com/office/officeart/2005/8/layout/list1"/>
    <dgm:cxn modelId="{5C2873B3-5036-497F-95CC-080AECDA0936}" type="presOf" srcId="{C6A310D7-C413-4F15-89C5-A2928660C5C5}" destId="{11816E51-8A6E-4AAD-9AD7-7B7D0518EE1A}" srcOrd="0" destOrd="0" presId="urn:microsoft.com/office/officeart/2005/8/layout/list1"/>
    <dgm:cxn modelId="{E13502B9-6659-4826-AA92-F24B44C69A37}" type="presOf" srcId="{D14B3AC8-870B-4847-BF2D-BF7B9320973D}" destId="{0372762E-2B2A-4B13-A81C-3FE4F80CF7F9}" srcOrd="0" destOrd="0" presId="urn:microsoft.com/office/officeart/2005/8/layout/list1"/>
    <dgm:cxn modelId="{4045B181-5C0D-4ECC-BB09-F84BBF022CE2}" type="presParOf" srcId="{20DDDCF0-A3BC-4EC0-A97B-77C49A31DC7D}" destId="{70CBA15F-B3E9-4D74-AB2F-89CBFF79DB2D}" srcOrd="0" destOrd="0" presId="urn:microsoft.com/office/officeart/2005/8/layout/list1"/>
    <dgm:cxn modelId="{62C3A884-31B0-4A45-968A-6A95688AB444}" type="presParOf" srcId="{70CBA15F-B3E9-4D74-AB2F-89CBFF79DB2D}" destId="{0372762E-2B2A-4B13-A81C-3FE4F80CF7F9}" srcOrd="0" destOrd="0" presId="urn:microsoft.com/office/officeart/2005/8/layout/list1"/>
    <dgm:cxn modelId="{6F9F311F-1ADB-4B35-9EFE-687817B0DD05}" type="presParOf" srcId="{70CBA15F-B3E9-4D74-AB2F-89CBFF79DB2D}" destId="{A3D7C0DC-1F39-47DD-9578-2CF42B4B9963}" srcOrd="1" destOrd="0" presId="urn:microsoft.com/office/officeart/2005/8/layout/list1"/>
    <dgm:cxn modelId="{DE6DBE75-32EE-4F84-8DD8-023BFF2D59E4}" type="presParOf" srcId="{20DDDCF0-A3BC-4EC0-A97B-77C49A31DC7D}" destId="{443D3E00-6E1D-42C5-92B8-CA7E75A6BDDB}" srcOrd="1" destOrd="0" presId="urn:microsoft.com/office/officeart/2005/8/layout/list1"/>
    <dgm:cxn modelId="{7D08B0EB-E707-433B-B5E1-8114AF3993C8}"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7" qsCatId="3D" csTypeId="urn:microsoft.com/office/officeart/2005/8/colors/accent6_4" csCatId="accent6" phldr="1"/>
      <dgm:spPr/>
      <dgm:t>
        <a:bodyPr/>
        <a:lstStyle/>
        <a:p>
          <a:endParaRPr lang="en-US"/>
        </a:p>
      </dgm:t>
    </dgm:pt>
    <dgm:pt modelId="{D14B3AC8-870B-4847-BF2D-BF7B9320973D}">
      <dgm:prSet phldrT="[Text]" custT="1"/>
      <dgm:spPr>
        <a:solidFill>
          <a:schemeClr val="accent6">
            <a:lumMod val="50000"/>
          </a:schemeClr>
        </a:solidFill>
      </dgm:spPr>
      <dgm:t>
        <a:bodyPr/>
        <a:lstStyle/>
        <a:p>
          <a:pPr algn="ctr"/>
          <a:r>
            <a:rPr lang="en-US" sz="2000" b="1" dirty="0"/>
            <a:t>TARGET</a:t>
          </a: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C6A310D7-C413-4F15-89C5-A2928660C5C5}">
      <dgm:prSet phldrT="[Text]" custT="1"/>
      <dgm:spPr/>
      <dgm:t>
        <a:bodyPr/>
        <a:lstStyle/>
        <a:p>
          <a:pPr algn="ctr">
            <a:buFontTx/>
            <a:buNone/>
          </a:pPr>
          <a:r>
            <a:rPr lang="en-US" sz="2400" b="1" dirty="0"/>
            <a:t>21.553.705.000</a:t>
          </a:r>
        </a:p>
      </dgm:t>
    </dgm:pt>
    <dgm:pt modelId="{612AD586-3FB7-464B-A7DD-355E6801DEC5}" type="parTrans" cxnId="{1B337F04-A743-48AD-BC14-5AB20C32DE60}">
      <dgm:prSet/>
      <dgm:spPr/>
      <dgm:t>
        <a:bodyPr/>
        <a:lstStyle/>
        <a:p>
          <a:endParaRPr lang="en-US"/>
        </a:p>
      </dgm:t>
    </dgm:pt>
    <dgm:pt modelId="{69B8C002-3095-484D-9B12-5AAAC0053489}" type="sibTrans" cxnId="{1B337F04-A743-48AD-BC14-5AB20C32DE60}">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pt>
    <dgm:pt modelId="{A3D7C0DC-1F39-47DD-9578-2CF42B4B9963}" type="pres">
      <dgm:prSet presAssocID="{D14B3AC8-870B-4847-BF2D-BF7B9320973D}" presName="parentText" presStyleLbl="node1" presStyleIdx="0" presStyleCnt="1" custScaleY="29353" custLinFactNeighborX="-20254" custLinFactNeighborY="-36303">
        <dgm:presLayoutVars>
          <dgm:chMax val="0"/>
          <dgm:bulletEnabled val="1"/>
        </dgm:presLayoutVars>
      </dgm:prSet>
      <dgm:spPr/>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custScaleX="78363" custScaleY="48035">
        <dgm:presLayoutVars>
          <dgm:bulletEnabled val="1"/>
        </dgm:presLayoutVars>
      </dgm:prSet>
      <dgm:spPr/>
    </dgm:pt>
  </dgm:ptLst>
  <dgm:cxnLst>
    <dgm:cxn modelId="{1B337F04-A743-48AD-BC14-5AB20C32DE60}" srcId="{D14B3AC8-870B-4847-BF2D-BF7B9320973D}" destId="{C6A310D7-C413-4F15-89C5-A2928660C5C5}" srcOrd="0" destOrd="0" parTransId="{612AD586-3FB7-464B-A7DD-355E6801DEC5}" sibTransId="{69B8C002-3095-484D-9B12-5AAAC0053489}"/>
    <dgm:cxn modelId="{CB47121A-33C3-4D0E-9B23-2249B2478254}" type="presOf" srcId="{D14B3AC8-870B-4847-BF2D-BF7B9320973D}" destId="{A3D7C0DC-1F39-47DD-9578-2CF42B4B9963}" srcOrd="1" destOrd="0" presId="urn:microsoft.com/office/officeart/2005/8/layout/list1"/>
    <dgm:cxn modelId="{EBF41F52-C79D-4EFB-B2D5-E98F3148519A}" type="presOf" srcId="{C0391D6F-77E7-47C0-BA09-F8D7779497FE}" destId="{20DDDCF0-A3BC-4EC0-A97B-77C49A31DC7D}" srcOrd="0" destOrd="0" presId="urn:microsoft.com/office/officeart/2005/8/layout/list1"/>
    <dgm:cxn modelId="{A3749052-18BF-479F-A9DF-689729C71371}" type="presOf" srcId="{D14B3AC8-870B-4847-BF2D-BF7B9320973D}" destId="{0372762E-2B2A-4B13-A81C-3FE4F80CF7F9}" srcOrd="0" destOrd="0" presId="urn:microsoft.com/office/officeart/2005/8/layout/list1"/>
    <dgm:cxn modelId="{69EC5E9F-2433-443C-B6B8-6AD11AECAC9D}" srcId="{C0391D6F-77E7-47C0-BA09-F8D7779497FE}" destId="{D14B3AC8-870B-4847-BF2D-BF7B9320973D}" srcOrd="0" destOrd="0" parTransId="{58C3D0C0-1A19-4398-A25C-6CB587F68D95}" sibTransId="{4A45B808-A33D-4D4B-A814-F62896C92006}"/>
    <dgm:cxn modelId="{CEA8F3F7-B94F-4542-B7EB-D3D4C294C013}" type="presOf" srcId="{C6A310D7-C413-4F15-89C5-A2928660C5C5}" destId="{11816E51-8A6E-4AAD-9AD7-7B7D0518EE1A}" srcOrd="0" destOrd="0" presId="urn:microsoft.com/office/officeart/2005/8/layout/list1"/>
    <dgm:cxn modelId="{0E1FB00F-8D72-40E3-AF03-045964E51F9A}" type="presParOf" srcId="{20DDDCF0-A3BC-4EC0-A97B-77C49A31DC7D}" destId="{70CBA15F-B3E9-4D74-AB2F-89CBFF79DB2D}" srcOrd="0" destOrd="0" presId="urn:microsoft.com/office/officeart/2005/8/layout/list1"/>
    <dgm:cxn modelId="{DCABBFC9-B728-4FA6-8292-7C77B9207E7A}" type="presParOf" srcId="{70CBA15F-B3E9-4D74-AB2F-89CBFF79DB2D}" destId="{0372762E-2B2A-4B13-A81C-3FE4F80CF7F9}" srcOrd="0" destOrd="0" presId="urn:microsoft.com/office/officeart/2005/8/layout/list1"/>
    <dgm:cxn modelId="{18EEE8A9-BE5B-40B3-A879-6922A0D0222C}" type="presParOf" srcId="{70CBA15F-B3E9-4D74-AB2F-89CBFF79DB2D}" destId="{A3D7C0DC-1F39-47DD-9578-2CF42B4B9963}" srcOrd="1" destOrd="0" presId="urn:microsoft.com/office/officeart/2005/8/layout/list1"/>
    <dgm:cxn modelId="{F5A23811-A1A5-4A5B-A228-36F57FC8106A}" type="presParOf" srcId="{20DDDCF0-A3BC-4EC0-A97B-77C49A31DC7D}" destId="{443D3E00-6E1D-42C5-92B8-CA7E75A6BDDB}" srcOrd="1" destOrd="0" presId="urn:microsoft.com/office/officeart/2005/8/layout/list1"/>
    <dgm:cxn modelId="{603A5C3E-391F-4573-8470-9C165C4322C8}"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7" qsCatId="3D" csTypeId="urn:microsoft.com/office/officeart/2005/8/colors/accent1_2" csCatId="accent1" phldr="1"/>
      <dgm:spPr/>
      <dgm:t>
        <a:bodyPr/>
        <a:lstStyle/>
        <a:p>
          <a:endParaRPr lang="en-US"/>
        </a:p>
      </dgm:t>
    </dgm:pt>
    <dgm:pt modelId="{D14B3AC8-870B-4847-BF2D-BF7B9320973D}">
      <dgm:prSet phldrT="[Text]" custT="1"/>
      <dgm:spPr/>
      <dgm:t>
        <a:bodyPr/>
        <a:lstStyle/>
        <a:p>
          <a:pPr algn="ctr"/>
          <a:r>
            <a:rPr lang="en-US" sz="2000" b="1" dirty="0"/>
            <a:t>REALISASI</a:t>
          </a: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C6A310D7-C413-4F15-89C5-A2928660C5C5}">
      <dgm:prSet phldrT="[Text]" custT="1"/>
      <dgm:spPr/>
      <dgm:t>
        <a:bodyPr/>
        <a:lstStyle/>
        <a:p>
          <a:pPr algn="ctr">
            <a:buNone/>
          </a:pPr>
          <a:r>
            <a:rPr lang="en-US" sz="2400" b="1" dirty="0"/>
            <a:t>17.980.249.795</a:t>
          </a:r>
        </a:p>
      </dgm:t>
    </dgm:pt>
    <dgm:pt modelId="{612AD586-3FB7-464B-A7DD-355E6801DEC5}" type="parTrans" cxnId="{1B337F04-A743-48AD-BC14-5AB20C32DE60}">
      <dgm:prSet/>
      <dgm:spPr/>
      <dgm:t>
        <a:bodyPr/>
        <a:lstStyle/>
        <a:p>
          <a:endParaRPr lang="en-US"/>
        </a:p>
      </dgm:t>
    </dgm:pt>
    <dgm:pt modelId="{69B8C002-3095-484D-9B12-5AAAC0053489}" type="sibTrans" cxnId="{1B337F04-A743-48AD-BC14-5AB20C32DE60}">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pt>
    <dgm:pt modelId="{A3D7C0DC-1F39-47DD-9578-2CF42B4B9963}" type="pres">
      <dgm:prSet presAssocID="{D14B3AC8-870B-4847-BF2D-BF7B9320973D}" presName="parentText" presStyleLbl="node1" presStyleIdx="0" presStyleCnt="1" custScaleY="29353" custLinFactNeighborX="-20254" custLinFactNeighborY="-36303">
        <dgm:presLayoutVars>
          <dgm:chMax val="0"/>
          <dgm:bulletEnabled val="1"/>
        </dgm:presLayoutVars>
      </dgm:prSet>
      <dgm:spPr/>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custScaleX="78363" custScaleY="48035">
        <dgm:presLayoutVars>
          <dgm:bulletEnabled val="1"/>
        </dgm:presLayoutVars>
      </dgm:prSet>
      <dgm:spPr/>
    </dgm:pt>
  </dgm:ptLst>
  <dgm:cxnLst>
    <dgm:cxn modelId="{1B337F04-A743-48AD-BC14-5AB20C32DE60}" srcId="{D14B3AC8-870B-4847-BF2D-BF7B9320973D}" destId="{C6A310D7-C413-4F15-89C5-A2928660C5C5}" srcOrd="0" destOrd="0" parTransId="{612AD586-3FB7-464B-A7DD-355E6801DEC5}" sibTransId="{69B8C002-3095-484D-9B12-5AAAC0053489}"/>
    <dgm:cxn modelId="{4100EB0F-DEB9-407F-A2B2-844A6675F9E9}" type="presOf" srcId="{D14B3AC8-870B-4847-BF2D-BF7B9320973D}" destId="{A3D7C0DC-1F39-47DD-9578-2CF42B4B9963}" srcOrd="1" destOrd="0" presId="urn:microsoft.com/office/officeart/2005/8/layout/list1"/>
    <dgm:cxn modelId="{22DF8618-054D-4242-83C8-6EBBD622A6BF}" type="presOf" srcId="{C0391D6F-77E7-47C0-BA09-F8D7779497FE}" destId="{20DDDCF0-A3BC-4EC0-A97B-77C49A31DC7D}" srcOrd="0" destOrd="0" presId="urn:microsoft.com/office/officeart/2005/8/layout/list1"/>
    <dgm:cxn modelId="{69EC5E9F-2433-443C-B6B8-6AD11AECAC9D}" srcId="{C0391D6F-77E7-47C0-BA09-F8D7779497FE}" destId="{D14B3AC8-870B-4847-BF2D-BF7B9320973D}" srcOrd="0" destOrd="0" parTransId="{58C3D0C0-1A19-4398-A25C-6CB587F68D95}" sibTransId="{4A45B808-A33D-4D4B-A814-F62896C92006}"/>
    <dgm:cxn modelId="{9EB2A7AA-1869-4143-81E5-130AF09B06CD}" type="presOf" srcId="{D14B3AC8-870B-4847-BF2D-BF7B9320973D}" destId="{0372762E-2B2A-4B13-A81C-3FE4F80CF7F9}" srcOrd="0" destOrd="0" presId="urn:microsoft.com/office/officeart/2005/8/layout/list1"/>
    <dgm:cxn modelId="{A551B3D1-3161-4396-83D5-F827C6677790}" type="presOf" srcId="{C6A310D7-C413-4F15-89C5-A2928660C5C5}" destId="{11816E51-8A6E-4AAD-9AD7-7B7D0518EE1A}" srcOrd="0" destOrd="0" presId="urn:microsoft.com/office/officeart/2005/8/layout/list1"/>
    <dgm:cxn modelId="{9ABC566A-C5D9-4206-AFAC-DD05CC272B6E}" type="presParOf" srcId="{20DDDCF0-A3BC-4EC0-A97B-77C49A31DC7D}" destId="{70CBA15F-B3E9-4D74-AB2F-89CBFF79DB2D}" srcOrd="0" destOrd="0" presId="urn:microsoft.com/office/officeart/2005/8/layout/list1"/>
    <dgm:cxn modelId="{FA482C20-56E1-46E8-ACDC-8B0AB34F78E9}" type="presParOf" srcId="{70CBA15F-B3E9-4D74-AB2F-89CBFF79DB2D}" destId="{0372762E-2B2A-4B13-A81C-3FE4F80CF7F9}" srcOrd="0" destOrd="0" presId="urn:microsoft.com/office/officeart/2005/8/layout/list1"/>
    <dgm:cxn modelId="{CD7EB18E-1045-40CF-A4F8-814A78616E0A}" type="presParOf" srcId="{70CBA15F-B3E9-4D74-AB2F-89CBFF79DB2D}" destId="{A3D7C0DC-1F39-47DD-9578-2CF42B4B9963}" srcOrd="1" destOrd="0" presId="urn:microsoft.com/office/officeart/2005/8/layout/list1"/>
    <dgm:cxn modelId="{D83FF1C2-F1FA-4179-AC38-CDB5556E7B94}" type="presParOf" srcId="{20DDDCF0-A3BC-4EC0-A97B-77C49A31DC7D}" destId="{443D3E00-6E1D-42C5-92B8-CA7E75A6BDDB}" srcOrd="1" destOrd="0" presId="urn:microsoft.com/office/officeart/2005/8/layout/list1"/>
    <dgm:cxn modelId="{C34D873F-EC8E-430D-94A7-F649CC996BD1}"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7" qsCatId="3D" csTypeId="urn:microsoft.com/office/officeart/2005/8/colors/accent1_2" csCatId="accent1" phldr="1"/>
      <dgm:spPr/>
      <dgm:t>
        <a:bodyPr/>
        <a:lstStyle/>
        <a:p>
          <a:endParaRPr lang="en-US"/>
        </a:p>
      </dgm:t>
    </dgm:pt>
    <dgm:pt modelId="{D14B3AC8-870B-4847-BF2D-BF7B9320973D}">
      <dgm:prSet phldrT="[Text]" custT="1"/>
      <dgm:spPr>
        <a:solidFill>
          <a:srgbClr val="FFC000"/>
        </a:solidFill>
      </dgm:spPr>
      <dgm:t>
        <a:bodyPr/>
        <a:lstStyle/>
        <a:p>
          <a:pPr algn="ctr"/>
          <a:r>
            <a:rPr lang="en-US" sz="2000" b="1" dirty="0"/>
            <a:t>%</a:t>
          </a: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C6A310D7-C413-4F15-89C5-A2928660C5C5}">
      <dgm:prSet phldrT="[Text]" custT="1"/>
      <dgm:spPr/>
      <dgm:t>
        <a:bodyPr/>
        <a:lstStyle/>
        <a:p>
          <a:pPr algn="ctr">
            <a:buNone/>
          </a:pPr>
          <a:r>
            <a:rPr lang="en-US" sz="2800" b="1" dirty="0"/>
            <a:t>83,42%</a:t>
          </a:r>
        </a:p>
      </dgm:t>
    </dgm:pt>
    <dgm:pt modelId="{612AD586-3FB7-464B-A7DD-355E6801DEC5}" type="parTrans" cxnId="{1B337F04-A743-48AD-BC14-5AB20C32DE60}">
      <dgm:prSet/>
      <dgm:spPr/>
      <dgm:t>
        <a:bodyPr/>
        <a:lstStyle/>
        <a:p>
          <a:endParaRPr lang="en-US"/>
        </a:p>
      </dgm:t>
    </dgm:pt>
    <dgm:pt modelId="{69B8C002-3095-484D-9B12-5AAAC0053489}" type="sibTrans" cxnId="{1B337F04-A743-48AD-BC14-5AB20C32DE60}">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pt>
    <dgm:pt modelId="{A3D7C0DC-1F39-47DD-9578-2CF42B4B9963}" type="pres">
      <dgm:prSet presAssocID="{D14B3AC8-870B-4847-BF2D-BF7B9320973D}" presName="parentText" presStyleLbl="node1" presStyleIdx="0" presStyleCnt="1" custScaleY="29353" custLinFactNeighborX="-20254" custLinFactNeighborY="-36303">
        <dgm:presLayoutVars>
          <dgm:chMax val="0"/>
          <dgm:bulletEnabled val="1"/>
        </dgm:presLayoutVars>
      </dgm:prSet>
      <dgm:spPr/>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custScaleX="78363" custScaleY="48035" custLinFactNeighborX="8125" custLinFactNeighborY="-1490">
        <dgm:presLayoutVars>
          <dgm:bulletEnabled val="1"/>
        </dgm:presLayoutVars>
      </dgm:prSet>
      <dgm:spPr/>
    </dgm:pt>
  </dgm:ptLst>
  <dgm:cxnLst>
    <dgm:cxn modelId="{1B337F04-A743-48AD-BC14-5AB20C32DE60}" srcId="{D14B3AC8-870B-4847-BF2D-BF7B9320973D}" destId="{C6A310D7-C413-4F15-89C5-A2928660C5C5}" srcOrd="0" destOrd="0" parTransId="{612AD586-3FB7-464B-A7DD-355E6801DEC5}" sibTransId="{69B8C002-3095-484D-9B12-5AAAC0053489}"/>
    <dgm:cxn modelId="{482E6525-A35A-459C-9F2F-79DED62DF1A4}" type="presOf" srcId="{C0391D6F-77E7-47C0-BA09-F8D7779497FE}" destId="{20DDDCF0-A3BC-4EC0-A97B-77C49A31DC7D}" srcOrd="0" destOrd="0" presId="urn:microsoft.com/office/officeart/2005/8/layout/list1"/>
    <dgm:cxn modelId="{6172033A-50BF-4971-906D-097612A92BC7}" type="presOf" srcId="{D14B3AC8-870B-4847-BF2D-BF7B9320973D}" destId="{A3D7C0DC-1F39-47DD-9578-2CF42B4B9963}" srcOrd="1" destOrd="0" presId="urn:microsoft.com/office/officeart/2005/8/layout/list1"/>
    <dgm:cxn modelId="{69EC5E9F-2433-443C-B6B8-6AD11AECAC9D}" srcId="{C0391D6F-77E7-47C0-BA09-F8D7779497FE}" destId="{D14B3AC8-870B-4847-BF2D-BF7B9320973D}" srcOrd="0" destOrd="0" parTransId="{58C3D0C0-1A19-4398-A25C-6CB587F68D95}" sibTransId="{4A45B808-A33D-4D4B-A814-F62896C92006}"/>
    <dgm:cxn modelId="{A8F18BB6-2DB0-4F13-917C-DD51D3A90884}" type="presOf" srcId="{C6A310D7-C413-4F15-89C5-A2928660C5C5}" destId="{11816E51-8A6E-4AAD-9AD7-7B7D0518EE1A}" srcOrd="0" destOrd="0" presId="urn:microsoft.com/office/officeart/2005/8/layout/list1"/>
    <dgm:cxn modelId="{F490C5C3-DC27-49B0-B69B-0FA632961EB6}" type="presOf" srcId="{D14B3AC8-870B-4847-BF2D-BF7B9320973D}" destId="{0372762E-2B2A-4B13-A81C-3FE4F80CF7F9}" srcOrd="0" destOrd="0" presId="urn:microsoft.com/office/officeart/2005/8/layout/list1"/>
    <dgm:cxn modelId="{61946190-5132-426B-AC66-80F00E6A75B9}" type="presParOf" srcId="{20DDDCF0-A3BC-4EC0-A97B-77C49A31DC7D}" destId="{70CBA15F-B3E9-4D74-AB2F-89CBFF79DB2D}" srcOrd="0" destOrd="0" presId="urn:microsoft.com/office/officeart/2005/8/layout/list1"/>
    <dgm:cxn modelId="{938F2765-5768-44A4-AED9-3DB2F8DE0ABC}" type="presParOf" srcId="{70CBA15F-B3E9-4D74-AB2F-89CBFF79DB2D}" destId="{0372762E-2B2A-4B13-A81C-3FE4F80CF7F9}" srcOrd="0" destOrd="0" presId="urn:microsoft.com/office/officeart/2005/8/layout/list1"/>
    <dgm:cxn modelId="{17AA3BD3-190D-45DC-BBBF-0CCBA4906DC0}" type="presParOf" srcId="{70CBA15F-B3E9-4D74-AB2F-89CBFF79DB2D}" destId="{A3D7C0DC-1F39-47DD-9578-2CF42B4B9963}" srcOrd="1" destOrd="0" presId="urn:microsoft.com/office/officeart/2005/8/layout/list1"/>
    <dgm:cxn modelId="{1E780CC7-90FF-43AC-A459-C23981358EA6}" type="presParOf" srcId="{20DDDCF0-A3BC-4EC0-A97B-77C49A31DC7D}" destId="{443D3E00-6E1D-42C5-92B8-CA7E75A6BDDB}" srcOrd="1" destOrd="0" presId="urn:microsoft.com/office/officeart/2005/8/layout/list1"/>
    <dgm:cxn modelId="{A31F0CB4-3C62-4D7D-9816-7AD8A479BC02}"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445594"/>
          <a:ext cx="3884392" cy="12757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301472" tIns="624840" rIns="301472" bIns="21336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85.951.370.000</a:t>
          </a:r>
        </a:p>
      </dsp:txBody>
      <dsp:txXfrm>
        <a:off x="0" y="445594"/>
        <a:ext cx="3884392" cy="1275750"/>
      </dsp:txXfrm>
    </dsp:sp>
    <dsp:sp modelId="{A3D7C0DC-1F39-47DD-9578-2CF42B4B9963}">
      <dsp:nvSpPr>
        <dsp:cNvPr id="0" name=""/>
        <dsp:cNvSpPr/>
      </dsp:nvSpPr>
      <dsp:spPr>
        <a:xfrm>
          <a:off x="334094" y="123564"/>
          <a:ext cx="2719074" cy="88560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2775" tIns="0" rIns="102775" bIns="0" numCol="1" spcCol="1270" anchor="ctr" anchorCtr="0">
          <a:noAutofit/>
        </a:bodyPr>
        <a:lstStyle/>
        <a:p>
          <a:pPr marL="0" lvl="0" indent="0" algn="l" defTabSz="1422400">
            <a:lnSpc>
              <a:spcPct val="90000"/>
            </a:lnSpc>
            <a:spcBef>
              <a:spcPct val="0"/>
            </a:spcBef>
            <a:spcAft>
              <a:spcPct val="35000"/>
            </a:spcAft>
            <a:buNone/>
          </a:pPr>
          <a:r>
            <a:rPr lang="en-US" sz="3200" b="1" kern="1200" dirty="0" err="1">
              <a:latin typeface="Tw Cen MT Condensed" panose="020B0606020104020203" pitchFamily="34" charset="0"/>
            </a:rPr>
            <a:t>Anggaran</a:t>
          </a:r>
          <a:r>
            <a:rPr lang="en-US" sz="3200" b="1" kern="1200" dirty="0">
              <a:latin typeface="Tw Cen MT Condensed" panose="020B0606020104020203" pitchFamily="34" charset="0"/>
            </a:rPr>
            <a:t> </a:t>
          </a:r>
          <a:r>
            <a:rPr lang="en-US" sz="3200" b="1" kern="1200" dirty="0" err="1">
              <a:latin typeface="Tw Cen MT Condensed" panose="020B0606020104020203" pitchFamily="34" charset="0"/>
            </a:rPr>
            <a:t>Belanja</a:t>
          </a:r>
          <a:endParaRPr lang="en-US" sz="3200" b="1" kern="1200" dirty="0">
            <a:latin typeface="Tw Cen MT Condensed" panose="020B0606020104020203" pitchFamily="34" charset="0"/>
          </a:endParaRPr>
        </a:p>
      </dsp:txBody>
      <dsp:txXfrm>
        <a:off x="377325" y="166795"/>
        <a:ext cx="2632612" cy="799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474795"/>
          <a:ext cx="3069447" cy="895756"/>
        </a:xfrm>
        <a:prstGeom prst="rect">
          <a:avLst/>
        </a:prstGeom>
        <a:solidFill>
          <a:schemeClr val="lt1">
            <a:alpha val="90000"/>
            <a:hueOff val="0"/>
            <a:satOff val="0"/>
            <a:lumOff val="0"/>
            <a:alphaOff val="0"/>
          </a:schemeClr>
        </a:solidFill>
        <a:ln w="6350" cap="flat" cmpd="sng" algn="ctr">
          <a:solidFill>
            <a:schemeClr val="accent6">
              <a:shade val="50000"/>
              <a:hueOff val="0"/>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04000" tIns="437388" rIns="304000" bIns="170688" numCol="1" spcCol="1270" anchor="t" anchorCtr="0">
          <a:noAutofit/>
        </a:bodyPr>
        <a:lstStyle/>
        <a:p>
          <a:pPr marL="228600" lvl="1" indent="-228600" algn="ctr" defTabSz="1066800">
            <a:lnSpc>
              <a:spcPct val="90000"/>
            </a:lnSpc>
            <a:spcBef>
              <a:spcPct val="0"/>
            </a:spcBef>
            <a:spcAft>
              <a:spcPct val="15000"/>
            </a:spcAft>
            <a:buFontTx/>
            <a:buNone/>
          </a:pPr>
          <a:r>
            <a:rPr lang="en-US" sz="2400" b="1" kern="1200" dirty="0"/>
            <a:t>21.553.705.000</a:t>
          </a:r>
        </a:p>
      </dsp:txBody>
      <dsp:txXfrm>
        <a:off x="0" y="474795"/>
        <a:ext cx="3069447" cy="895756"/>
      </dsp:txXfrm>
    </dsp:sp>
    <dsp:sp modelId="{A3D7C0DC-1F39-47DD-9578-2CF42B4B9963}">
      <dsp:nvSpPr>
        <dsp:cNvPr id="0" name=""/>
        <dsp:cNvSpPr/>
      </dsp:nvSpPr>
      <dsp:spPr>
        <a:xfrm>
          <a:off x="156180" y="179009"/>
          <a:ext cx="2741872" cy="554560"/>
        </a:xfrm>
        <a:prstGeom prst="roundRect">
          <a:avLst/>
        </a:prstGeom>
        <a:solidFill>
          <a:schemeClr val="accent6">
            <a:lumMod val="5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3636" tIns="0" rIns="103636" bIns="0" numCol="1" spcCol="1270" anchor="ctr" anchorCtr="0">
          <a:noAutofit/>
        </a:bodyPr>
        <a:lstStyle/>
        <a:p>
          <a:pPr marL="0" lvl="0" indent="0" algn="ctr" defTabSz="889000">
            <a:lnSpc>
              <a:spcPct val="90000"/>
            </a:lnSpc>
            <a:spcBef>
              <a:spcPct val="0"/>
            </a:spcBef>
            <a:spcAft>
              <a:spcPct val="35000"/>
            </a:spcAft>
            <a:buNone/>
          </a:pPr>
          <a:r>
            <a:rPr lang="en-US" sz="2000" b="1" kern="1200" dirty="0"/>
            <a:t>TARGET</a:t>
          </a:r>
        </a:p>
      </dsp:txBody>
      <dsp:txXfrm>
        <a:off x="183251" y="206080"/>
        <a:ext cx="2687730" cy="5004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474795"/>
          <a:ext cx="3069447" cy="895756"/>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04000" tIns="437388" rIns="304000" bIns="170688" numCol="1" spcCol="1270" anchor="t" anchorCtr="0">
          <a:noAutofit/>
        </a:bodyPr>
        <a:lstStyle/>
        <a:p>
          <a:pPr marL="228600" lvl="1" indent="-228600" algn="ctr" defTabSz="1066800">
            <a:lnSpc>
              <a:spcPct val="90000"/>
            </a:lnSpc>
            <a:spcBef>
              <a:spcPct val="0"/>
            </a:spcBef>
            <a:spcAft>
              <a:spcPct val="15000"/>
            </a:spcAft>
            <a:buNone/>
          </a:pPr>
          <a:r>
            <a:rPr lang="en-US" sz="2400" b="1" kern="1200" dirty="0"/>
            <a:t>17.980.249.795</a:t>
          </a:r>
        </a:p>
      </dsp:txBody>
      <dsp:txXfrm>
        <a:off x="0" y="474795"/>
        <a:ext cx="3069447" cy="895756"/>
      </dsp:txXfrm>
    </dsp:sp>
    <dsp:sp modelId="{A3D7C0DC-1F39-47DD-9578-2CF42B4B9963}">
      <dsp:nvSpPr>
        <dsp:cNvPr id="0" name=""/>
        <dsp:cNvSpPr/>
      </dsp:nvSpPr>
      <dsp:spPr>
        <a:xfrm>
          <a:off x="156180" y="179009"/>
          <a:ext cx="2741872" cy="554560"/>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3636" tIns="0" rIns="103636" bIns="0" numCol="1" spcCol="1270" anchor="ctr" anchorCtr="0">
          <a:noAutofit/>
        </a:bodyPr>
        <a:lstStyle/>
        <a:p>
          <a:pPr marL="0" lvl="0" indent="0" algn="ctr" defTabSz="889000">
            <a:lnSpc>
              <a:spcPct val="90000"/>
            </a:lnSpc>
            <a:spcBef>
              <a:spcPct val="0"/>
            </a:spcBef>
            <a:spcAft>
              <a:spcPct val="35000"/>
            </a:spcAft>
            <a:buNone/>
          </a:pPr>
          <a:r>
            <a:rPr lang="en-US" sz="2000" b="1" kern="1200" dirty="0"/>
            <a:t>REALISASI</a:t>
          </a:r>
        </a:p>
      </dsp:txBody>
      <dsp:txXfrm>
        <a:off x="183251" y="206080"/>
        <a:ext cx="2687730" cy="5004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318253" y="460720"/>
          <a:ext cx="3069447" cy="94417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04000" tIns="458216" rIns="304000" bIns="199136" numCol="1" spcCol="1270" anchor="t" anchorCtr="0">
          <a:noAutofit/>
        </a:bodyPr>
        <a:lstStyle/>
        <a:p>
          <a:pPr marL="285750" lvl="1" indent="-285750" algn="ctr" defTabSz="1244600">
            <a:lnSpc>
              <a:spcPct val="90000"/>
            </a:lnSpc>
            <a:spcBef>
              <a:spcPct val="0"/>
            </a:spcBef>
            <a:spcAft>
              <a:spcPct val="15000"/>
            </a:spcAft>
            <a:buNone/>
          </a:pPr>
          <a:r>
            <a:rPr lang="en-US" sz="2800" b="1" kern="1200" dirty="0"/>
            <a:t>83,42%</a:t>
          </a:r>
        </a:p>
      </dsp:txBody>
      <dsp:txXfrm>
        <a:off x="318253" y="460720"/>
        <a:ext cx="3069447" cy="944175"/>
      </dsp:txXfrm>
    </dsp:sp>
    <dsp:sp modelId="{A3D7C0DC-1F39-47DD-9578-2CF42B4B9963}">
      <dsp:nvSpPr>
        <dsp:cNvPr id="0" name=""/>
        <dsp:cNvSpPr/>
      </dsp:nvSpPr>
      <dsp:spPr>
        <a:xfrm>
          <a:off x="156180" y="179009"/>
          <a:ext cx="2741872" cy="554560"/>
        </a:xfrm>
        <a:prstGeom prst="roundRect">
          <a:avLst/>
        </a:prstGeom>
        <a:solidFill>
          <a:srgbClr val="FFC00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3636" tIns="0" rIns="103636" bIns="0" numCol="1" spcCol="1270" anchor="ctr" anchorCtr="0">
          <a:noAutofit/>
        </a:bodyPr>
        <a:lstStyle/>
        <a:p>
          <a:pPr marL="0" lvl="0" indent="0" algn="ctr" defTabSz="889000">
            <a:lnSpc>
              <a:spcPct val="90000"/>
            </a:lnSpc>
            <a:spcBef>
              <a:spcPct val="0"/>
            </a:spcBef>
            <a:spcAft>
              <a:spcPct val="35000"/>
            </a:spcAft>
            <a:buNone/>
          </a:pPr>
          <a:r>
            <a:rPr lang="en-US" sz="2000" b="1" kern="1200" dirty="0"/>
            <a:t>%</a:t>
          </a:r>
        </a:p>
      </dsp:txBody>
      <dsp:txXfrm>
        <a:off x="183251" y="206080"/>
        <a:ext cx="2687730" cy="50041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0.58076</cdr:x>
      <cdr:y>0.59909</cdr:y>
    </cdr:from>
    <cdr:to>
      <cdr:x>0.7176</cdr:x>
      <cdr:y>0.68422</cdr:y>
    </cdr:to>
    <cdr:sp macro="" textlink="">
      <cdr:nvSpPr>
        <cdr:cNvPr id="2" name="TextBox 1"/>
        <cdr:cNvSpPr txBox="1"/>
      </cdr:nvSpPr>
      <cdr:spPr>
        <a:xfrm xmlns:a="http://schemas.openxmlformats.org/drawingml/2006/main">
          <a:off x="4851005" y="2913392"/>
          <a:ext cx="1143015" cy="413992"/>
        </a:xfrm>
        <a:prstGeom xmlns:a="http://schemas.openxmlformats.org/drawingml/2006/main" prst="round2DiagRect">
          <a:avLst/>
        </a:prstGeom>
        <a:solidFill xmlns:a="http://schemas.openxmlformats.org/drawingml/2006/main">
          <a:srgbClr val="FFC000"/>
        </a:solidFill>
        <a:ln xmlns:a="http://schemas.openxmlformats.org/drawingml/2006/main"/>
      </cdr:spPr>
      <cdr:style>
        <a:lnRef xmlns:a="http://schemas.openxmlformats.org/drawingml/2006/main" idx="0">
          <a:schemeClr val="accent6"/>
        </a:lnRef>
        <a:fillRef xmlns:a="http://schemas.openxmlformats.org/drawingml/2006/main" idx="3">
          <a:schemeClr val="accent6"/>
        </a:fillRef>
        <a:effectRef xmlns:a="http://schemas.openxmlformats.org/drawingml/2006/main" idx="3">
          <a:schemeClr val="accent6"/>
        </a:effectRef>
        <a:fontRef xmlns:a="http://schemas.openxmlformats.org/drawingml/2006/main" idx="minor">
          <a:schemeClr val="lt1"/>
        </a:fontRef>
      </cdr:style>
      <cdr:txBody>
        <a:bodyPr xmlns:a="http://schemas.openxmlformats.org/drawingml/2006/main" vertOverflow="clip" wrap="none" rtlCol="0" anchor="ctr"/>
        <a:lstStyle xmlns:a="http://schemas.openxmlformats.org/drawingml/2006/main"/>
        <a:p xmlns:a="http://schemas.openxmlformats.org/drawingml/2006/main">
          <a:pPr algn="ctr"/>
          <a:r>
            <a:rPr lang="en-US" sz="2400" dirty="0">
              <a:ln w="0"/>
              <a:solidFill>
                <a:schemeClr val="tx1"/>
              </a:solidFill>
              <a:effectLst>
                <a:outerShdw blurRad="38100" dist="19050" dir="2700000" algn="tl" rotWithShape="0">
                  <a:schemeClr val="dk1">
                    <a:alpha val="40000"/>
                  </a:schemeClr>
                </a:outerShdw>
              </a:effectLst>
              <a:latin typeface="Tw Cen MT" panose="020B0602020104020603" pitchFamily="34" charset="0"/>
              <a:ea typeface="Verdana" panose="020B0604030504040204" pitchFamily="34" charset="0"/>
              <a:cs typeface="Verdana" panose="020B0604030504040204" pitchFamily="34" charset="0"/>
            </a:rPr>
            <a:t>62,72%</a:t>
          </a:r>
        </a:p>
      </cdr:txBody>
    </cdr:sp>
  </cdr:relSizeAnchor>
</c:userShapes>
</file>

<file path=ppt/drawings/drawing2.xml><?xml version="1.0" encoding="utf-8"?>
<c:userShapes xmlns:c="http://schemas.openxmlformats.org/drawingml/2006/chart">
  <cdr:relSizeAnchor xmlns:cdr="http://schemas.openxmlformats.org/drawingml/2006/chartDrawing">
    <cdr:from>
      <cdr:x>0.67623</cdr:x>
      <cdr:y>0.164</cdr:y>
    </cdr:from>
    <cdr:to>
      <cdr:x>0.69158</cdr:x>
      <cdr:y>0.19968</cdr:y>
    </cdr:to>
    <cdr:sp macro="" textlink="">
      <cdr:nvSpPr>
        <cdr:cNvPr id="8" name="TextBox 7"/>
        <cdr:cNvSpPr txBox="1"/>
      </cdr:nvSpPr>
      <cdr:spPr>
        <a:xfrm xmlns:a="http://schemas.openxmlformats.org/drawingml/2006/main">
          <a:off x="8136036" y="1124744"/>
          <a:ext cx="184731" cy="244682"/>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pPr>
            <a:lnSpc>
              <a:spcPct val="90000"/>
            </a:lnSpc>
          </a:pPr>
          <a:endParaRPr lang="en-US" sz="1100" dirty="0"/>
        </a:p>
      </cdr:txBody>
    </cdr:sp>
  </cdr:relSizeAnchor>
  <cdr:relSizeAnchor xmlns:cdr="http://schemas.openxmlformats.org/drawingml/2006/chartDrawing">
    <cdr:from>
      <cdr:x>0.10078</cdr:x>
      <cdr:y>0.71275</cdr:y>
    </cdr:from>
    <cdr:to>
      <cdr:x>0.17469</cdr:x>
      <cdr:y>0.75994</cdr:y>
    </cdr:to>
    <cdr:sp macro="" textlink="">
      <cdr:nvSpPr>
        <cdr:cNvPr id="3" name="TextBox 1">
          <a:extLst xmlns:a="http://schemas.openxmlformats.org/drawingml/2006/main">
            <a:ext uri="{FF2B5EF4-FFF2-40B4-BE49-F238E27FC236}">
              <a16:creationId xmlns:a16="http://schemas.microsoft.com/office/drawing/2014/main" id="{275AEB2F-ECEB-4230-ADDD-C62E16E10921}"/>
            </a:ext>
          </a:extLst>
        </cdr:cNvPr>
        <cdr:cNvSpPr txBox="1"/>
      </cdr:nvSpPr>
      <cdr:spPr>
        <a:xfrm xmlns:a="http://schemas.openxmlformats.org/drawingml/2006/main">
          <a:off x="1132123" y="3695291"/>
          <a:ext cx="830183" cy="244682"/>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nSpc>
              <a:spcPct val="90000"/>
            </a:lnSpc>
          </a:pPr>
          <a:r>
            <a:rPr lang="en-US" sz="1100" b="1" dirty="0">
              <a:solidFill>
                <a:schemeClr val="bg1"/>
              </a:solidFill>
              <a:latin typeface="Verdana" pitchFamily="34" charset="0"/>
              <a:ea typeface="Verdana" pitchFamily="34" charset="0"/>
            </a:rPr>
            <a:t>20,30%</a:t>
          </a:r>
        </a:p>
      </cdr:txBody>
    </cdr:sp>
  </cdr:relSizeAnchor>
  <cdr:relSizeAnchor xmlns:cdr="http://schemas.openxmlformats.org/drawingml/2006/chartDrawing">
    <cdr:from>
      <cdr:x>0.01996</cdr:x>
      <cdr:y>0.79909</cdr:y>
    </cdr:from>
    <cdr:to>
      <cdr:x>0.09662</cdr:x>
      <cdr:y>0.8543</cdr:y>
    </cdr:to>
    <cdr:sp macro="" textlink="">
      <cdr:nvSpPr>
        <cdr:cNvPr id="4" name="TextBox 1">
          <a:extLst xmlns:a="http://schemas.openxmlformats.org/drawingml/2006/main">
            <a:ext uri="{FF2B5EF4-FFF2-40B4-BE49-F238E27FC236}">
              <a16:creationId xmlns:a16="http://schemas.microsoft.com/office/drawing/2014/main" id="{A36F3838-547A-49A6-BEA0-FAA0BBB6107C}"/>
            </a:ext>
          </a:extLst>
        </cdr:cNvPr>
        <cdr:cNvSpPr txBox="1"/>
      </cdr:nvSpPr>
      <cdr:spPr>
        <a:xfrm xmlns:a="http://schemas.openxmlformats.org/drawingml/2006/main">
          <a:off x="224188" y="4142958"/>
          <a:ext cx="861140" cy="286240"/>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nSpc>
              <a:spcPct val="90000"/>
            </a:lnSpc>
          </a:pPr>
          <a:r>
            <a:rPr lang="en-US" sz="1400" b="1" dirty="0">
              <a:solidFill>
                <a:schemeClr val="bg1"/>
              </a:solidFill>
              <a:latin typeface="Verdana" pitchFamily="34" charset="0"/>
              <a:ea typeface="Verdana" pitchFamily="34" charset="0"/>
            </a:rPr>
            <a:t>7,57%</a:t>
          </a:r>
        </a:p>
      </cdr:txBody>
    </cdr:sp>
  </cdr:relSizeAnchor>
  <cdr:relSizeAnchor xmlns:cdr="http://schemas.openxmlformats.org/drawingml/2006/chartDrawing">
    <cdr:from>
      <cdr:x>0.16992</cdr:x>
      <cdr:y>0.79836</cdr:y>
    </cdr:from>
    <cdr:to>
      <cdr:x>0.24383</cdr:x>
      <cdr:y>0.84556</cdr:y>
    </cdr:to>
    <cdr:sp macro="" textlink="">
      <cdr:nvSpPr>
        <cdr:cNvPr id="5" name="TextBox 1">
          <a:extLst xmlns:a="http://schemas.openxmlformats.org/drawingml/2006/main">
            <a:ext uri="{FF2B5EF4-FFF2-40B4-BE49-F238E27FC236}">
              <a16:creationId xmlns:a16="http://schemas.microsoft.com/office/drawing/2014/main" id="{B2FCCF9F-1E87-4230-B1F7-F60FAC954A80}"/>
            </a:ext>
          </a:extLst>
        </cdr:cNvPr>
        <cdr:cNvSpPr txBox="1"/>
      </cdr:nvSpPr>
      <cdr:spPr>
        <a:xfrm xmlns:a="http://schemas.openxmlformats.org/drawingml/2006/main">
          <a:off x="1908790" y="4139160"/>
          <a:ext cx="830250" cy="244712"/>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sz="1100" b="1" dirty="0">
              <a:solidFill>
                <a:schemeClr val="bg1"/>
              </a:solidFill>
              <a:latin typeface="Verdana" pitchFamily="34" charset="0"/>
              <a:ea typeface="Verdana" pitchFamily="34" charset="0"/>
            </a:rPr>
            <a:t>26,74%</a:t>
          </a:r>
        </a:p>
      </cdr:txBody>
    </cdr:sp>
  </cdr:relSizeAnchor>
  <cdr:relSizeAnchor xmlns:cdr="http://schemas.openxmlformats.org/drawingml/2006/chartDrawing">
    <cdr:from>
      <cdr:x>0.24647</cdr:x>
      <cdr:y>0.71771</cdr:y>
    </cdr:from>
    <cdr:to>
      <cdr:x>0.32038</cdr:x>
      <cdr:y>0.76491</cdr:y>
    </cdr:to>
    <cdr:sp macro="" textlink="">
      <cdr:nvSpPr>
        <cdr:cNvPr id="6" name="TextBox 1">
          <a:extLst xmlns:a="http://schemas.openxmlformats.org/drawingml/2006/main">
            <a:ext uri="{FF2B5EF4-FFF2-40B4-BE49-F238E27FC236}">
              <a16:creationId xmlns:a16="http://schemas.microsoft.com/office/drawing/2014/main" id="{5C356D24-8DA5-4F77-A0BB-29BC06EAF5B9}"/>
            </a:ext>
          </a:extLst>
        </cdr:cNvPr>
        <cdr:cNvSpPr txBox="1"/>
      </cdr:nvSpPr>
      <cdr:spPr>
        <a:xfrm xmlns:a="http://schemas.openxmlformats.org/drawingml/2006/main">
          <a:off x="2768610" y="3721024"/>
          <a:ext cx="830250" cy="244712"/>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b="1" dirty="0">
              <a:solidFill>
                <a:schemeClr val="bg1"/>
              </a:solidFill>
              <a:latin typeface="Verdana" pitchFamily="34" charset="0"/>
              <a:ea typeface="Verdana" pitchFamily="34" charset="0"/>
            </a:rPr>
            <a:t>39</a:t>
          </a:r>
          <a:r>
            <a:rPr lang="en-US" sz="1100" b="1" dirty="0">
              <a:solidFill>
                <a:schemeClr val="bg1"/>
              </a:solidFill>
              <a:latin typeface="Verdana" pitchFamily="34" charset="0"/>
              <a:ea typeface="Verdana" pitchFamily="34" charset="0"/>
            </a:rPr>
            <a:t>,63%</a:t>
          </a:r>
        </a:p>
      </cdr:txBody>
    </cdr:sp>
  </cdr:relSizeAnchor>
  <cdr:relSizeAnchor xmlns:cdr="http://schemas.openxmlformats.org/drawingml/2006/chartDrawing">
    <cdr:from>
      <cdr:x>0.31115</cdr:x>
      <cdr:y>0.78885</cdr:y>
    </cdr:from>
    <cdr:to>
      <cdr:x>0.38506</cdr:x>
      <cdr:y>0.83605</cdr:y>
    </cdr:to>
    <cdr:sp macro="" textlink="">
      <cdr:nvSpPr>
        <cdr:cNvPr id="7" name="TextBox 1">
          <a:extLst xmlns:a="http://schemas.openxmlformats.org/drawingml/2006/main">
            <a:ext uri="{FF2B5EF4-FFF2-40B4-BE49-F238E27FC236}">
              <a16:creationId xmlns:a16="http://schemas.microsoft.com/office/drawing/2014/main" id="{5E3C3785-A1B8-4F79-B0B6-DAAA529BF9DE}"/>
            </a:ext>
          </a:extLst>
        </cdr:cNvPr>
        <cdr:cNvSpPr txBox="1"/>
      </cdr:nvSpPr>
      <cdr:spPr>
        <a:xfrm xmlns:a="http://schemas.openxmlformats.org/drawingml/2006/main">
          <a:off x="3495271" y="4089876"/>
          <a:ext cx="830250" cy="244712"/>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b="1" dirty="0">
              <a:solidFill>
                <a:schemeClr val="bg1"/>
              </a:solidFill>
              <a:latin typeface="Verdana" pitchFamily="34" charset="0"/>
              <a:ea typeface="Verdana" pitchFamily="34" charset="0"/>
            </a:rPr>
            <a:t>71,18</a:t>
          </a:r>
          <a:r>
            <a:rPr lang="en-US" sz="1100" b="1" dirty="0">
              <a:solidFill>
                <a:schemeClr val="bg1"/>
              </a:solidFill>
              <a:latin typeface="Verdana" pitchFamily="34" charset="0"/>
              <a:ea typeface="Verdana" pitchFamily="34" charset="0"/>
            </a:rPr>
            <a:t>%</a:t>
          </a:r>
        </a:p>
      </cdr:txBody>
    </cdr:sp>
  </cdr:relSizeAnchor>
  <cdr:relSizeAnchor xmlns:cdr="http://schemas.openxmlformats.org/drawingml/2006/chartDrawing">
    <cdr:from>
      <cdr:x>0.4018</cdr:x>
      <cdr:y>0.71771</cdr:y>
    </cdr:from>
    <cdr:to>
      <cdr:x>0.47571</cdr:x>
      <cdr:y>0.76491</cdr:y>
    </cdr:to>
    <cdr:sp macro="" textlink="">
      <cdr:nvSpPr>
        <cdr:cNvPr id="9" name="TextBox 1">
          <a:extLst xmlns:a="http://schemas.openxmlformats.org/drawingml/2006/main">
            <a:ext uri="{FF2B5EF4-FFF2-40B4-BE49-F238E27FC236}">
              <a16:creationId xmlns:a16="http://schemas.microsoft.com/office/drawing/2014/main" id="{17F409B5-6F5B-4872-90DB-829DD5F39420}"/>
            </a:ext>
          </a:extLst>
        </cdr:cNvPr>
        <cdr:cNvSpPr txBox="1"/>
      </cdr:nvSpPr>
      <cdr:spPr>
        <a:xfrm xmlns:a="http://schemas.openxmlformats.org/drawingml/2006/main">
          <a:off x="4513479" y="3721024"/>
          <a:ext cx="830250" cy="244712"/>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b="1" dirty="0">
              <a:solidFill>
                <a:schemeClr val="bg1"/>
              </a:solidFill>
              <a:latin typeface="Verdana" pitchFamily="34" charset="0"/>
              <a:ea typeface="Verdana" pitchFamily="34" charset="0"/>
            </a:rPr>
            <a:t>83,42</a:t>
          </a:r>
          <a:r>
            <a:rPr lang="en-US" sz="1100" b="1" dirty="0">
              <a:solidFill>
                <a:schemeClr val="bg1"/>
              </a:solidFill>
              <a:latin typeface="Verdana" pitchFamily="34" charset="0"/>
              <a:ea typeface="Verdana" pitchFamily="34" charset="0"/>
            </a:rPr>
            <a:t>%</a:t>
          </a:r>
        </a:p>
      </cdr:txBody>
    </cdr:sp>
  </cdr:relSizeAnchor>
</c:userShapes>
</file>

<file path=ppt/drawings/drawing3.xml><?xml version="1.0" encoding="utf-8"?>
<c:userShapes xmlns:c="http://schemas.openxmlformats.org/drawingml/2006/chart">
  <cdr:relSizeAnchor xmlns:cdr="http://schemas.openxmlformats.org/drawingml/2006/chartDrawing">
    <cdr:from>
      <cdr:x>0.22473</cdr:x>
      <cdr:y>0.22435</cdr:y>
    </cdr:from>
    <cdr:to>
      <cdr:x>0.75229</cdr:x>
      <cdr:y>0.31638</cdr:y>
    </cdr:to>
    <cdr:sp macro="" textlink="">
      <cdr:nvSpPr>
        <cdr:cNvPr id="2" name="Rounded Rectangular Callout 1"/>
        <cdr:cNvSpPr/>
      </cdr:nvSpPr>
      <cdr:spPr>
        <a:xfrm xmlns:a="http://schemas.openxmlformats.org/drawingml/2006/main">
          <a:off x="656904" y="864096"/>
          <a:ext cx="1542071" cy="354457"/>
        </a:xfrm>
        <a:prstGeom xmlns:a="http://schemas.openxmlformats.org/drawingml/2006/main" prst="wedgeRoundRectCallout">
          <a:avLst/>
        </a:prstGeom>
        <a:solidFill xmlns:a="http://schemas.openxmlformats.org/drawingml/2006/main">
          <a:srgbClr val="C00000"/>
        </a:solidFill>
        <a:ln xmlns:a="http://schemas.openxmlformats.org/drawingml/2006/main">
          <a:noFill/>
        </a:ln>
        <a:effectLst xmlns:a="http://schemas.openxmlformats.org/drawingml/2006/main"/>
        <a:scene3d xmlns:a="http://schemas.openxmlformats.org/drawingml/2006/main">
          <a:camera prst="orthographicFront">
            <a:rot lat="0" lon="0" rev="0"/>
          </a:camera>
          <a:lightRig rig="chilly" dir="t">
            <a:rot lat="0" lon="0" rev="18480000"/>
          </a:lightRig>
        </a:scene3d>
        <a:sp3d xmlns:a="http://schemas.openxmlformats.org/drawingml/2006/main" prstMaterial="clear">
          <a:bevelT h="635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pPr algn="ctr"/>
          <a:r>
            <a:rPr lang="en-US" b="1" dirty="0">
              <a:solidFill>
                <a:schemeClr val="tx2"/>
              </a:solidFill>
              <a:latin typeface="Verdana" pitchFamily="34" charset="0"/>
              <a:ea typeface="Verdana" pitchFamily="34" charset="0"/>
            </a:rPr>
            <a:t>36.080.019.000</a:t>
          </a:r>
        </a:p>
      </cdr:txBody>
    </cdr:sp>
  </cdr:relSizeAnchor>
  <cdr:relSizeAnchor xmlns:cdr="http://schemas.openxmlformats.org/drawingml/2006/chartDrawing">
    <cdr:from>
      <cdr:x>0.44817</cdr:x>
      <cdr:y>0.4058</cdr:y>
    </cdr:from>
    <cdr:to>
      <cdr:x>1</cdr:x>
      <cdr:y>0.48059</cdr:y>
    </cdr:to>
    <cdr:sp macro="" textlink="">
      <cdr:nvSpPr>
        <cdr:cNvPr id="3" name="Rounded Rectangular Callout 2"/>
        <cdr:cNvSpPr/>
      </cdr:nvSpPr>
      <cdr:spPr>
        <a:xfrm xmlns:a="http://schemas.openxmlformats.org/drawingml/2006/main">
          <a:off x="1310023" y="1562958"/>
          <a:ext cx="1613026" cy="288055"/>
        </a:xfrm>
        <a:prstGeom xmlns:a="http://schemas.openxmlformats.org/drawingml/2006/main" prst="wedgeRoundRectCallout">
          <a:avLst/>
        </a:prstGeom>
        <a:solidFill xmlns:a="http://schemas.openxmlformats.org/drawingml/2006/main">
          <a:srgbClr val="0070C0"/>
        </a:solidFill>
        <a:ln xmlns:a="http://schemas.openxmlformats.org/drawingml/2006/main">
          <a:noFill/>
        </a:ln>
        <a:effectLst xmlns:a="http://schemas.openxmlformats.org/drawingml/2006/main"/>
        <a:scene3d xmlns:a="http://schemas.openxmlformats.org/drawingml/2006/main">
          <a:camera prst="orthographicFront">
            <a:rot lat="0" lon="0" rev="0"/>
          </a:camera>
          <a:lightRig rig="chilly" dir="t">
            <a:rot lat="0" lon="0" rev="18480000"/>
          </a:lightRig>
        </a:scene3d>
        <a:sp3d xmlns:a="http://schemas.openxmlformats.org/drawingml/2006/main" prstMaterial="clear">
          <a:bevelT h="635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b="1" dirty="0">
              <a:solidFill>
                <a:schemeClr val="tx2"/>
              </a:solidFill>
              <a:latin typeface="Verdana" pitchFamily="34" charset="0"/>
              <a:ea typeface="Verdana" pitchFamily="34" charset="0"/>
            </a:rPr>
            <a:t>7.263.132.412</a:t>
          </a:r>
        </a:p>
      </cdr:txBody>
    </cdr:sp>
  </cdr:relSizeAnchor>
</c:userShapes>
</file>

<file path=ppt/drawings/drawing4.xml><?xml version="1.0" encoding="utf-8"?>
<c:userShapes xmlns:c="http://schemas.openxmlformats.org/drawingml/2006/chart">
  <cdr:relSizeAnchor xmlns:cdr="http://schemas.openxmlformats.org/drawingml/2006/chartDrawing">
    <cdr:from>
      <cdr:x>0.08762</cdr:x>
      <cdr:y>0.20297</cdr:y>
    </cdr:from>
    <cdr:to>
      <cdr:x>0.61888</cdr:x>
      <cdr:y>0.30241</cdr:y>
    </cdr:to>
    <cdr:sp macro="" textlink="">
      <cdr:nvSpPr>
        <cdr:cNvPr id="2" name="Rounded Rectangular Callout 1"/>
        <cdr:cNvSpPr/>
      </cdr:nvSpPr>
      <cdr:spPr>
        <a:xfrm xmlns:a="http://schemas.openxmlformats.org/drawingml/2006/main" flipH="1">
          <a:off x="256129" y="781739"/>
          <a:ext cx="1552899" cy="382995"/>
        </a:xfrm>
        <a:prstGeom xmlns:a="http://schemas.openxmlformats.org/drawingml/2006/main" prst="wedgeRoundRectCallout">
          <a:avLst/>
        </a:prstGeom>
        <a:solidFill xmlns:a="http://schemas.openxmlformats.org/drawingml/2006/main">
          <a:srgbClr val="C00000"/>
        </a:solidFill>
        <a:ln xmlns:a="http://schemas.openxmlformats.org/drawingml/2006/main">
          <a:noFill/>
        </a:ln>
        <a:effectLst xmlns:a="http://schemas.openxmlformats.org/drawingml/2006/main"/>
        <a:scene3d xmlns:a="http://schemas.openxmlformats.org/drawingml/2006/main">
          <a:camera prst="orthographicFront">
            <a:rot lat="0" lon="0" rev="0"/>
          </a:camera>
          <a:lightRig rig="chilly" dir="t">
            <a:rot lat="0" lon="0" rev="18480000"/>
          </a:lightRig>
        </a:scene3d>
        <a:sp3d xmlns:a="http://schemas.openxmlformats.org/drawingml/2006/main" prstMaterial="clear">
          <a:bevelT h="635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pPr algn="ctr"/>
          <a:r>
            <a:rPr lang="en-US" b="1" dirty="0">
              <a:solidFill>
                <a:schemeClr val="tx2"/>
              </a:solidFill>
              <a:latin typeface="Verdana" pitchFamily="34" charset="0"/>
              <a:ea typeface="Verdana" pitchFamily="34" charset="0"/>
            </a:rPr>
            <a:t>1.330.481.000</a:t>
          </a:r>
        </a:p>
      </cdr:txBody>
    </cdr:sp>
  </cdr:relSizeAnchor>
  <cdr:relSizeAnchor xmlns:cdr="http://schemas.openxmlformats.org/drawingml/2006/chartDrawing">
    <cdr:from>
      <cdr:x>0.49648</cdr:x>
      <cdr:y>0.65102</cdr:y>
    </cdr:from>
    <cdr:to>
      <cdr:x>0.99211</cdr:x>
      <cdr:y>0.7445</cdr:y>
    </cdr:to>
    <cdr:sp macro="" textlink="">
      <cdr:nvSpPr>
        <cdr:cNvPr id="3" name="Rounded Rectangular Callout 2"/>
        <cdr:cNvSpPr/>
      </cdr:nvSpPr>
      <cdr:spPr>
        <a:xfrm xmlns:a="http://schemas.openxmlformats.org/drawingml/2006/main">
          <a:off x="1451249" y="2507429"/>
          <a:ext cx="1448751" cy="360039"/>
        </a:xfrm>
        <a:prstGeom xmlns:a="http://schemas.openxmlformats.org/drawingml/2006/main" prst="wedgeRoundRectCallout">
          <a:avLst/>
        </a:prstGeom>
        <a:solidFill xmlns:a="http://schemas.openxmlformats.org/drawingml/2006/main">
          <a:srgbClr val="0070C0"/>
        </a:solidFill>
        <a:ln xmlns:a="http://schemas.openxmlformats.org/drawingml/2006/main">
          <a:noFill/>
        </a:ln>
        <a:effectLst xmlns:a="http://schemas.openxmlformats.org/drawingml/2006/main"/>
        <a:scene3d xmlns:a="http://schemas.openxmlformats.org/drawingml/2006/main">
          <a:camera prst="orthographicFront">
            <a:rot lat="0" lon="0" rev="0"/>
          </a:camera>
          <a:lightRig rig="chilly" dir="t">
            <a:rot lat="0" lon="0" rev="18480000"/>
          </a:lightRig>
        </a:scene3d>
        <a:sp3d xmlns:a="http://schemas.openxmlformats.org/drawingml/2006/main" prstMaterial="clear">
          <a:bevelT h="635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b="1" dirty="0">
              <a:solidFill>
                <a:schemeClr val="tx2"/>
              </a:solidFill>
              <a:latin typeface="Verdana" pitchFamily="34" charset="0"/>
              <a:ea typeface="Verdana" pitchFamily="34" charset="0"/>
            </a:rPr>
            <a:t>330.800.000</a:t>
          </a:r>
        </a:p>
      </cdr:txBody>
    </cdr:sp>
  </cdr:relSizeAnchor>
</c:userShapes>
</file>

<file path=ppt/drawings/drawing5.xml><?xml version="1.0" encoding="utf-8"?>
<c:userShapes xmlns:c="http://schemas.openxmlformats.org/drawingml/2006/chart">
  <cdr:relSizeAnchor xmlns:cdr="http://schemas.openxmlformats.org/drawingml/2006/chartDrawing">
    <cdr:from>
      <cdr:x>0.08799</cdr:x>
      <cdr:y>0.19958</cdr:y>
    </cdr:from>
    <cdr:to>
      <cdr:x>0.69559</cdr:x>
      <cdr:y>0.29417</cdr:y>
    </cdr:to>
    <cdr:sp macro="" textlink="">
      <cdr:nvSpPr>
        <cdr:cNvPr id="2" name="Rounded Rectangular Callout 1"/>
        <cdr:cNvSpPr/>
      </cdr:nvSpPr>
      <cdr:spPr>
        <a:xfrm xmlns:a="http://schemas.openxmlformats.org/drawingml/2006/main">
          <a:off x="260259" y="768701"/>
          <a:ext cx="1797206" cy="364284"/>
        </a:xfrm>
        <a:prstGeom xmlns:a="http://schemas.openxmlformats.org/drawingml/2006/main" prst="wedgeRoundRectCallout">
          <a:avLst/>
        </a:prstGeom>
        <a:solidFill xmlns:a="http://schemas.openxmlformats.org/drawingml/2006/main">
          <a:srgbClr val="C00000"/>
        </a:solidFill>
        <a:ln xmlns:a="http://schemas.openxmlformats.org/drawingml/2006/main">
          <a:noFill/>
        </a:ln>
        <a:effectLst xmlns:a="http://schemas.openxmlformats.org/drawingml/2006/main"/>
        <a:scene3d xmlns:a="http://schemas.openxmlformats.org/drawingml/2006/main">
          <a:camera prst="orthographicFront">
            <a:rot lat="0" lon="0" rev="0"/>
          </a:camera>
          <a:lightRig rig="chilly" dir="t">
            <a:rot lat="0" lon="0" rev="18480000"/>
          </a:lightRig>
        </a:scene3d>
        <a:sp3d xmlns:a="http://schemas.openxmlformats.org/drawingml/2006/main" prstMaterial="clear">
          <a:bevelT h="635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pPr algn="ctr"/>
          <a:r>
            <a:rPr lang="en-US" b="1" dirty="0">
              <a:solidFill>
                <a:schemeClr val="tx2"/>
              </a:solidFill>
              <a:latin typeface="Verdana" pitchFamily="34" charset="0"/>
              <a:ea typeface="Verdana" pitchFamily="34" charset="0"/>
            </a:rPr>
            <a:t>589.500.000</a:t>
          </a:r>
        </a:p>
      </cdr:txBody>
    </cdr:sp>
  </cdr:relSizeAnchor>
  <cdr:relSizeAnchor xmlns:cdr="http://schemas.openxmlformats.org/drawingml/2006/chartDrawing">
    <cdr:from>
      <cdr:x>0.39239</cdr:x>
      <cdr:y>0.61457</cdr:y>
    </cdr:from>
    <cdr:to>
      <cdr:x>0.99545</cdr:x>
      <cdr:y>0.72514</cdr:y>
    </cdr:to>
    <cdr:sp macro="" textlink="">
      <cdr:nvSpPr>
        <cdr:cNvPr id="3" name="Rounded Rectangular Callout 2"/>
        <cdr:cNvSpPr/>
      </cdr:nvSpPr>
      <cdr:spPr>
        <a:xfrm xmlns:a="http://schemas.openxmlformats.org/drawingml/2006/main">
          <a:off x="1160632" y="2592747"/>
          <a:ext cx="1783775" cy="466473"/>
        </a:xfrm>
        <a:prstGeom xmlns:a="http://schemas.openxmlformats.org/drawingml/2006/main" prst="wedgeRoundRectCallout">
          <a:avLst/>
        </a:prstGeom>
        <a:solidFill xmlns:a="http://schemas.openxmlformats.org/drawingml/2006/main">
          <a:srgbClr val="0070C0"/>
        </a:solidFill>
        <a:ln xmlns:a="http://schemas.openxmlformats.org/drawingml/2006/main">
          <a:noFill/>
        </a:ln>
        <a:effectLst xmlns:a="http://schemas.openxmlformats.org/drawingml/2006/main"/>
        <a:scene3d xmlns:a="http://schemas.openxmlformats.org/drawingml/2006/main">
          <a:camera prst="orthographicFront">
            <a:rot lat="0" lon="0" rev="0"/>
          </a:camera>
          <a:lightRig rig="chilly" dir="t">
            <a:rot lat="0" lon="0" rev="18480000"/>
          </a:lightRig>
        </a:scene3d>
        <a:sp3d xmlns:a="http://schemas.openxmlformats.org/drawingml/2006/main" prstMaterial="clear">
          <a:bevelT h="635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b="1" dirty="0">
              <a:solidFill>
                <a:schemeClr val="tx2"/>
              </a:solidFill>
              <a:latin typeface="Verdana" pitchFamily="34" charset="0"/>
              <a:ea typeface="Verdana" pitchFamily="34" charset="0"/>
            </a:rPr>
            <a:t>121.086.187</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63294" cy="685344"/>
          </a:xfrm>
          <a:prstGeom prst="rect">
            <a:avLst/>
          </a:prstGeom>
        </p:spPr>
        <p:txBody>
          <a:bodyPr vert="horz" lIns="104435" tIns="52217" rIns="104435" bIns="52217" rtlCol="0"/>
          <a:lstStyle>
            <a:lvl1pPr algn="l">
              <a:defRPr sz="1400"/>
            </a:lvl1pPr>
          </a:lstStyle>
          <a:p>
            <a:r>
              <a:rPr lang="en-US" altLang="zh-CN"/>
              <a:t>Laporan Kinerja Mei 2020</a:t>
            </a:r>
            <a:endParaRPr lang="zh-CN" altLang="en-US"/>
          </a:p>
        </p:txBody>
      </p:sp>
      <p:sp>
        <p:nvSpPr>
          <p:cNvPr id="3" name="日期占位符 2"/>
          <p:cNvSpPr>
            <a:spLocks noGrp="1"/>
          </p:cNvSpPr>
          <p:nvPr>
            <p:ph type="dt" sz="quarter" idx="1"/>
          </p:nvPr>
        </p:nvSpPr>
        <p:spPr>
          <a:xfrm>
            <a:off x="4004210" y="0"/>
            <a:ext cx="3063294" cy="685344"/>
          </a:xfrm>
          <a:prstGeom prst="rect">
            <a:avLst/>
          </a:prstGeom>
        </p:spPr>
        <p:txBody>
          <a:bodyPr vert="horz" lIns="104435" tIns="52217" rIns="104435" bIns="52217" rtlCol="0"/>
          <a:lstStyle>
            <a:lvl1pPr algn="r">
              <a:defRPr sz="1400"/>
            </a:lvl1pPr>
          </a:lstStyle>
          <a:p>
            <a:r>
              <a:rPr lang="en-US" altLang="zh-CN"/>
              <a:t>RSJD dr. Arif Zainudin</a:t>
            </a:r>
            <a:endParaRPr lang="zh-CN" altLang="en-US"/>
          </a:p>
        </p:txBody>
      </p:sp>
      <p:sp>
        <p:nvSpPr>
          <p:cNvPr id="4" name="页脚占位符 3"/>
          <p:cNvSpPr>
            <a:spLocks noGrp="1"/>
          </p:cNvSpPr>
          <p:nvPr>
            <p:ph type="ftr" sz="quarter" idx="2"/>
          </p:nvPr>
        </p:nvSpPr>
        <p:spPr>
          <a:xfrm>
            <a:off x="0" y="12974095"/>
            <a:ext cx="3063294" cy="685342"/>
          </a:xfrm>
          <a:prstGeom prst="rect">
            <a:avLst/>
          </a:prstGeom>
        </p:spPr>
        <p:txBody>
          <a:bodyPr vert="horz" lIns="104435" tIns="52217" rIns="104435" bIns="52217" rtlCol="0" anchor="b"/>
          <a:lstStyle>
            <a:lvl1pPr algn="l">
              <a:defRPr sz="1400"/>
            </a:lvl1pPr>
          </a:lstStyle>
          <a:p>
            <a:r>
              <a:rPr lang="en-US" altLang="zh-CN"/>
              <a:t>Laporan Kinerja Mei 2020</a:t>
            </a:r>
            <a:endParaRPr lang="zh-CN" altLang="en-US"/>
          </a:p>
        </p:txBody>
      </p:sp>
      <p:sp>
        <p:nvSpPr>
          <p:cNvPr id="5" name="灯片编号占位符 4"/>
          <p:cNvSpPr>
            <a:spLocks noGrp="1"/>
          </p:cNvSpPr>
          <p:nvPr>
            <p:ph type="sldNum" sz="quarter" idx="3"/>
          </p:nvPr>
        </p:nvSpPr>
        <p:spPr>
          <a:xfrm>
            <a:off x="4004210" y="12974095"/>
            <a:ext cx="3063294" cy="685342"/>
          </a:xfrm>
          <a:prstGeom prst="rect">
            <a:avLst/>
          </a:prstGeom>
        </p:spPr>
        <p:txBody>
          <a:bodyPr vert="horz" lIns="104435" tIns="52217" rIns="104435" bIns="52217" rtlCol="0" anchor="b"/>
          <a:lstStyle>
            <a:lvl1pPr algn="r">
              <a:defRPr sz="1400"/>
            </a:lvl1pPr>
          </a:lstStyle>
          <a:p>
            <a:fld id="{FB5A563C-622C-4938-8742-5477358458D6}" type="slidenum">
              <a:rPr lang="zh-CN" altLang="en-US" smtClean="0"/>
              <a:t>‹#›</a:t>
            </a:fld>
            <a:endParaRPr lang="zh-CN" altLang="en-US"/>
          </a:p>
        </p:txBody>
      </p:sp>
    </p:spTree>
    <p:extLst>
      <p:ext uri="{BB962C8B-B14F-4D97-AF65-F5344CB8AC3E}">
        <p14:creationId xmlns:p14="http://schemas.microsoft.com/office/powerpoint/2010/main" val="3945716947"/>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3294" cy="685344"/>
          </a:xfrm>
          <a:prstGeom prst="rect">
            <a:avLst/>
          </a:prstGeom>
        </p:spPr>
        <p:txBody>
          <a:bodyPr vert="horz" lIns="104435" tIns="52217" rIns="104435" bIns="52217" rtlCol="0"/>
          <a:lstStyle>
            <a:lvl1pPr algn="l">
              <a:defRPr sz="1400"/>
            </a:lvl1pPr>
          </a:lstStyle>
          <a:p>
            <a:r>
              <a:rPr lang="en-US"/>
              <a:t>Laporan Kinerja Mei 2020</a:t>
            </a:r>
          </a:p>
        </p:txBody>
      </p:sp>
      <p:sp>
        <p:nvSpPr>
          <p:cNvPr id="3" name="Date Placeholder 2"/>
          <p:cNvSpPr>
            <a:spLocks noGrp="1"/>
          </p:cNvSpPr>
          <p:nvPr>
            <p:ph type="dt" idx="1"/>
          </p:nvPr>
        </p:nvSpPr>
        <p:spPr>
          <a:xfrm>
            <a:off x="4004210" y="0"/>
            <a:ext cx="3063294" cy="685344"/>
          </a:xfrm>
          <a:prstGeom prst="rect">
            <a:avLst/>
          </a:prstGeom>
        </p:spPr>
        <p:txBody>
          <a:bodyPr vert="horz" lIns="104435" tIns="52217" rIns="104435" bIns="52217" rtlCol="0"/>
          <a:lstStyle>
            <a:lvl1pPr algn="r">
              <a:defRPr sz="1400"/>
            </a:lvl1pPr>
          </a:lstStyle>
          <a:p>
            <a:r>
              <a:rPr lang="en-US"/>
              <a:t>RSJD dr. Arif Zainudin</a:t>
            </a:r>
          </a:p>
        </p:txBody>
      </p:sp>
      <p:sp>
        <p:nvSpPr>
          <p:cNvPr id="4" name="Slide Image Placeholder 3"/>
          <p:cNvSpPr>
            <a:spLocks noGrp="1" noRot="1" noChangeAspect="1"/>
          </p:cNvSpPr>
          <p:nvPr>
            <p:ph type="sldImg" idx="2"/>
          </p:nvPr>
        </p:nvSpPr>
        <p:spPr>
          <a:xfrm>
            <a:off x="-561975" y="1706563"/>
            <a:ext cx="8193088" cy="4610100"/>
          </a:xfrm>
          <a:prstGeom prst="rect">
            <a:avLst/>
          </a:prstGeom>
          <a:noFill/>
          <a:ln w="12700">
            <a:solidFill>
              <a:prstClr val="black"/>
            </a:solidFill>
          </a:ln>
        </p:spPr>
        <p:txBody>
          <a:bodyPr vert="horz" lIns="104435" tIns="52217" rIns="104435" bIns="52217" rtlCol="0" anchor="ctr"/>
          <a:lstStyle/>
          <a:p>
            <a:endParaRPr lang="en-US"/>
          </a:p>
        </p:txBody>
      </p:sp>
      <p:sp>
        <p:nvSpPr>
          <p:cNvPr id="5" name="Notes Placeholder 4"/>
          <p:cNvSpPr>
            <a:spLocks noGrp="1"/>
          </p:cNvSpPr>
          <p:nvPr>
            <p:ph type="body" sz="quarter" idx="3"/>
          </p:nvPr>
        </p:nvSpPr>
        <p:spPr>
          <a:xfrm>
            <a:off x="706915" y="6573604"/>
            <a:ext cx="5655310" cy="5378403"/>
          </a:xfrm>
          <a:prstGeom prst="rect">
            <a:avLst/>
          </a:prstGeom>
        </p:spPr>
        <p:txBody>
          <a:bodyPr vert="horz" lIns="104435" tIns="52217" rIns="104435" bIns="522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2974095"/>
            <a:ext cx="3063294" cy="685342"/>
          </a:xfrm>
          <a:prstGeom prst="rect">
            <a:avLst/>
          </a:prstGeom>
        </p:spPr>
        <p:txBody>
          <a:bodyPr vert="horz" lIns="104435" tIns="52217" rIns="104435" bIns="52217" rtlCol="0" anchor="b"/>
          <a:lstStyle>
            <a:lvl1pPr algn="l">
              <a:defRPr sz="1400"/>
            </a:lvl1pPr>
          </a:lstStyle>
          <a:p>
            <a:r>
              <a:rPr lang="en-US"/>
              <a:t>Laporan Kinerja Mei 2020</a:t>
            </a:r>
          </a:p>
        </p:txBody>
      </p:sp>
      <p:sp>
        <p:nvSpPr>
          <p:cNvPr id="7" name="Slide Number Placeholder 6"/>
          <p:cNvSpPr>
            <a:spLocks noGrp="1"/>
          </p:cNvSpPr>
          <p:nvPr>
            <p:ph type="sldNum" sz="quarter" idx="5"/>
          </p:nvPr>
        </p:nvSpPr>
        <p:spPr>
          <a:xfrm>
            <a:off x="4004210" y="12974095"/>
            <a:ext cx="3063294" cy="685342"/>
          </a:xfrm>
          <a:prstGeom prst="rect">
            <a:avLst/>
          </a:prstGeom>
        </p:spPr>
        <p:txBody>
          <a:bodyPr vert="horz" lIns="104435" tIns="52217" rIns="104435" bIns="52217" rtlCol="0" anchor="b"/>
          <a:lstStyle>
            <a:lvl1pPr algn="r">
              <a:defRPr sz="1400"/>
            </a:lvl1pPr>
          </a:lstStyle>
          <a:p>
            <a:fld id="{21B2AA4F-B828-4D7C-AFD3-893933DAFCB4}" type="slidenum">
              <a:rPr lang="en-US" smtClean="0"/>
              <a:t>‹#›</a:t>
            </a:fld>
            <a:endParaRPr lang="en-US"/>
          </a:p>
        </p:txBody>
      </p:sp>
    </p:spTree>
    <p:extLst>
      <p:ext uri="{BB962C8B-B14F-4D97-AF65-F5344CB8AC3E}">
        <p14:creationId xmlns:p14="http://schemas.microsoft.com/office/powerpoint/2010/main" val="1924012639"/>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1</a:t>
            </a:fld>
            <a:endParaRPr lang="en-US"/>
          </a:p>
        </p:txBody>
      </p:sp>
      <p:sp>
        <p:nvSpPr>
          <p:cNvPr id="5" name="Date Placeholder 4">
            <a:extLst>
              <a:ext uri="{FF2B5EF4-FFF2-40B4-BE49-F238E27FC236}">
                <a16:creationId xmlns:a16="http://schemas.microsoft.com/office/drawing/2014/main" id="{DD16EE99-0B11-421F-88D8-E29633D26B3C}"/>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Mei 2020</a:t>
            </a:r>
          </a:p>
        </p:txBody>
      </p:sp>
    </p:spTree>
    <p:extLst>
      <p:ext uri="{BB962C8B-B14F-4D97-AF65-F5344CB8AC3E}">
        <p14:creationId xmlns:p14="http://schemas.microsoft.com/office/powerpoint/2010/main" val="1981182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10</a:t>
            </a:fld>
            <a:endParaRPr lang="en-US"/>
          </a:p>
        </p:txBody>
      </p:sp>
      <p:sp>
        <p:nvSpPr>
          <p:cNvPr id="5" name="Date Placeholder 4">
            <a:extLst>
              <a:ext uri="{FF2B5EF4-FFF2-40B4-BE49-F238E27FC236}">
                <a16:creationId xmlns:a16="http://schemas.microsoft.com/office/drawing/2014/main" id="{36242DA7-3413-4554-98DB-D3D0282F30A1}"/>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Mei 2020</a:t>
            </a:r>
          </a:p>
        </p:txBody>
      </p:sp>
    </p:spTree>
    <p:extLst>
      <p:ext uri="{BB962C8B-B14F-4D97-AF65-F5344CB8AC3E}">
        <p14:creationId xmlns:p14="http://schemas.microsoft.com/office/powerpoint/2010/main" val="3377323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11</a:t>
            </a:fld>
            <a:endParaRPr lang="en-US"/>
          </a:p>
        </p:txBody>
      </p:sp>
      <p:sp>
        <p:nvSpPr>
          <p:cNvPr id="5" name="Date Placeholder 4">
            <a:extLst>
              <a:ext uri="{FF2B5EF4-FFF2-40B4-BE49-F238E27FC236}">
                <a16:creationId xmlns:a16="http://schemas.microsoft.com/office/drawing/2014/main" id="{2AA1AA74-1AD4-456B-8231-C5D771BFE9E6}"/>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Mei 2020</a:t>
            </a:r>
          </a:p>
        </p:txBody>
      </p:sp>
    </p:spTree>
    <p:extLst>
      <p:ext uri="{BB962C8B-B14F-4D97-AF65-F5344CB8AC3E}">
        <p14:creationId xmlns:p14="http://schemas.microsoft.com/office/powerpoint/2010/main" val="2484597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12</a:t>
            </a:fld>
            <a:endParaRPr lang="en-US"/>
          </a:p>
        </p:txBody>
      </p:sp>
      <p:sp>
        <p:nvSpPr>
          <p:cNvPr id="5" name="Date Placeholder 4">
            <a:extLst>
              <a:ext uri="{FF2B5EF4-FFF2-40B4-BE49-F238E27FC236}">
                <a16:creationId xmlns:a16="http://schemas.microsoft.com/office/drawing/2014/main" id="{BC2C7179-2B2F-46F8-BF50-F42EE6A6D45E}"/>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Mei 2020</a:t>
            </a:r>
          </a:p>
        </p:txBody>
      </p:sp>
    </p:spTree>
    <p:extLst>
      <p:ext uri="{BB962C8B-B14F-4D97-AF65-F5344CB8AC3E}">
        <p14:creationId xmlns:p14="http://schemas.microsoft.com/office/powerpoint/2010/main" val="1611076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13</a:t>
            </a:fld>
            <a:endParaRPr lang="en-US"/>
          </a:p>
        </p:txBody>
      </p:sp>
      <p:sp>
        <p:nvSpPr>
          <p:cNvPr id="5" name="Date Placeholder 4">
            <a:extLst>
              <a:ext uri="{FF2B5EF4-FFF2-40B4-BE49-F238E27FC236}">
                <a16:creationId xmlns:a16="http://schemas.microsoft.com/office/drawing/2014/main" id="{E85D1032-8789-447C-B997-CF8BE8C5043D}"/>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Mei 2020</a:t>
            </a:r>
          </a:p>
        </p:txBody>
      </p:sp>
    </p:spTree>
    <p:extLst>
      <p:ext uri="{BB962C8B-B14F-4D97-AF65-F5344CB8AC3E}">
        <p14:creationId xmlns:p14="http://schemas.microsoft.com/office/powerpoint/2010/main" val="1357383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14</a:t>
            </a:fld>
            <a:endParaRPr lang="en-US"/>
          </a:p>
        </p:txBody>
      </p:sp>
      <p:sp>
        <p:nvSpPr>
          <p:cNvPr id="5" name="Date Placeholder 4">
            <a:extLst>
              <a:ext uri="{FF2B5EF4-FFF2-40B4-BE49-F238E27FC236}">
                <a16:creationId xmlns:a16="http://schemas.microsoft.com/office/drawing/2014/main" id="{2BC7F281-BFDA-448D-8E44-7377ED5A4968}"/>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Mei 2020</a:t>
            </a:r>
          </a:p>
        </p:txBody>
      </p:sp>
    </p:spTree>
    <p:extLst>
      <p:ext uri="{BB962C8B-B14F-4D97-AF65-F5344CB8AC3E}">
        <p14:creationId xmlns:p14="http://schemas.microsoft.com/office/powerpoint/2010/main" val="2292443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15</a:t>
            </a:fld>
            <a:endParaRPr lang="en-US"/>
          </a:p>
        </p:txBody>
      </p:sp>
      <p:sp>
        <p:nvSpPr>
          <p:cNvPr id="5" name="Date Placeholder 4">
            <a:extLst>
              <a:ext uri="{FF2B5EF4-FFF2-40B4-BE49-F238E27FC236}">
                <a16:creationId xmlns:a16="http://schemas.microsoft.com/office/drawing/2014/main" id="{17406757-F423-4784-A96F-F5655872FFC0}"/>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Mei 2020</a:t>
            </a:r>
          </a:p>
        </p:txBody>
      </p:sp>
    </p:spTree>
    <p:extLst>
      <p:ext uri="{BB962C8B-B14F-4D97-AF65-F5344CB8AC3E}">
        <p14:creationId xmlns:p14="http://schemas.microsoft.com/office/powerpoint/2010/main" val="2870633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16</a:t>
            </a:fld>
            <a:endParaRPr lang="en-US"/>
          </a:p>
        </p:txBody>
      </p:sp>
      <p:sp>
        <p:nvSpPr>
          <p:cNvPr id="5" name="Date Placeholder 4">
            <a:extLst>
              <a:ext uri="{FF2B5EF4-FFF2-40B4-BE49-F238E27FC236}">
                <a16:creationId xmlns:a16="http://schemas.microsoft.com/office/drawing/2014/main" id="{B53D7C98-E68D-4203-BF28-3699B39AB7E4}"/>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Mei 2020</a:t>
            </a:r>
          </a:p>
        </p:txBody>
      </p:sp>
    </p:spTree>
    <p:extLst>
      <p:ext uri="{BB962C8B-B14F-4D97-AF65-F5344CB8AC3E}">
        <p14:creationId xmlns:p14="http://schemas.microsoft.com/office/powerpoint/2010/main" val="848244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17</a:t>
            </a:fld>
            <a:endParaRPr lang="en-US"/>
          </a:p>
        </p:txBody>
      </p:sp>
      <p:sp>
        <p:nvSpPr>
          <p:cNvPr id="5" name="Date Placeholder 4">
            <a:extLst>
              <a:ext uri="{FF2B5EF4-FFF2-40B4-BE49-F238E27FC236}">
                <a16:creationId xmlns:a16="http://schemas.microsoft.com/office/drawing/2014/main" id="{B7356157-92EE-4A2D-AF52-C6549973AD13}"/>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Mei 2020</a:t>
            </a:r>
          </a:p>
        </p:txBody>
      </p:sp>
    </p:spTree>
    <p:extLst>
      <p:ext uri="{BB962C8B-B14F-4D97-AF65-F5344CB8AC3E}">
        <p14:creationId xmlns:p14="http://schemas.microsoft.com/office/powerpoint/2010/main" val="838836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18</a:t>
            </a:fld>
            <a:endParaRPr lang="en-US"/>
          </a:p>
        </p:txBody>
      </p:sp>
      <p:sp>
        <p:nvSpPr>
          <p:cNvPr id="5" name="Date Placeholder 4">
            <a:extLst>
              <a:ext uri="{FF2B5EF4-FFF2-40B4-BE49-F238E27FC236}">
                <a16:creationId xmlns:a16="http://schemas.microsoft.com/office/drawing/2014/main" id="{516DEF03-C7D7-43E7-9756-E126B151AC2D}"/>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Mei 2020</a:t>
            </a:r>
          </a:p>
        </p:txBody>
      </p:sp>
    </p:spTree>
    <p:extLst>
      <p:ext uri="{BB962C8B-B14F-4D97-AF65-F5344CB8AC3E}">
        <p14:creationId xmlns:p14="http://schemas.microsoft.com/office/powerpoint/2010/main" val="3166236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19</a:t>
            </a:fld>
            <a:endParaRPr lang="en-US"/>
          </a:p>
        </p:txBody>
      </p:sp>
      <p:sp>
        <p:nvSpPr>
          <p:cNvPr id="5" name="Date Placeholder 4">
            <a:extLst>
              <a:ext uri="{FF2B5EF4-FFF2-40B4-BE49-F238E27FC236}">
                <a16:creationId xmlns:a16="http://schemas.microsoft.com/office/drawing/2014/main" id="{54A97ADA-3B2C-47D2-8D24-675254C8C70C}"/>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Mei 2020</a:t>
            </a:r>
          </a:p>
        </p:txBody>
      </p:sp>
    </p:spTree>
    <p:extLst>
      <p:ext uri="{BB962C8B-B14F-4D97-AF65-F5344CB8AC3E}">
        <p14:creationId xmlns:p14="http://schemas.microsoft.com/office/powerpoint/2010/main" val="650536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2</a:t>
            </a:fld>
            <a:endParaRPr lang="en-US"/>
          </a:p>
        </p:txBody>
      </p:sp>
      <p:sp>
        <p:nvSpPr>
          <p:cNvPr id="5" name="Date Placeholder 4">
            <a:extLst>
              <a:ext uri="{FF2B5EF4-FFF2-40B4-BE49-F238E27FC236}">
                <a16:creationId xmlns:a16="http://schemas.microsoft.com/office/drawing/2014/main" id="{7347E3D8-954D-42DF-8CBC-FC13DA8D4C7B}"/>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Mei 2020</a:t>
            </a:r>
          </a:p>
        </p:txBody>
      </p:sp>
    </p:spTree>
    <p:extLst>
      <p:ext uri="{BB962C8B-B14F-4D97-AF65-F5344CB8AC3E}">
        <p14:creationId xmlns:p14="http://schemas.microsoft.com/office/powerpoint/2010/main" val="1175257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20</a:t>
            </a:fld>
            <a:endParaRPr lang="en-US"/>
          </a:p>
        </p:txBody>
      </p:sp>
      <p:sp>
        <p:nvSpPr>
          <p:cNvPr id="5" name="Date Placeholder 4">
            <a:extLst>
              <a:ext uri="{FF2B5EF4-FFF2-40B4-BE49-F238E27FC236}">
                <a16:creationId xmlns:a16="http://schemas.microsoft.com/office/drawing/2014/main" id="{5775EC37-E011-4E5B-ADA6-8EAEDCF763DF}"/>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Mei 2020</a:t>
            </a:r>
          </a:p>
        </p:txBody>
      </p:sp>
    </p:spTree>
    <p:extLst>
      <p:ext uri="{BB962C8B-B14F-4D97-AF65-F5344CB8AC3E}">
        <p14:creationId xmlns:p14="http://schemas.microsoft.com/office/powerpoint/2010/main" val="2858070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21</a:t>
            </a:fld>
            <a:endParaRPr lang="en-US"/>
          </a:p>
        </p:txBody>
      </p:sp>
      <p:sp>
        <p:nvSpPr>
          <p:cNvPr id="5" name="Date Placeholder 4">
            <a:extLst>
              <a:ext uri="{FF2B5EF4-FFF2-40B4-BE49-F238E27FC236}">
                <a16:creationId xmlns:a16="http://schemas.microsoft.com/office/drawing/2014/main" id="{03461302-C96B-44F3-A938-CB52EC4CCB59}"/>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Mei 2020</a:t>
            </a:r>
          </a:p>
        </p:txBody>
      </p:sp>
    </p:spTree>
    <p:extLst>
      <p:ext uri="{BB962C8B-B14F-4D97-AF65-F5344CB8AC3E}">
        <p14:creationId xmlns:p14="http://schemas.microsoft.com/office/powerpoint/2010/main" val="564509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22</a:t>
            </a:fld>
            <a:endParaRPr lang="en-US"/>
          </a:p>
        </p:txBody>
      </p:sp>
      <p:sp>
        <p:nvSpPr>
          <p:cNvPr id="5" name="Date Placeholder 4">
            <a:extLst>
              <a:ext uri="{FF2B5EF4-FFF2-40B4-BE49-F238E27FC236}">
                <a16:creationId xmlns:a16="http://schemas.microsoft.com/office/drawing/2014/main" id="{0EC05A79-28E8-406F-AF17-E2D750E492E3}"/>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Mei 2020</a:t>
            </a:r>
          </a:p>
        </p:txBody>
      </p:sp>
    </p:spTree>
    <p:extLst>
      <p:ext uri="{BB962C8B-B14F-4D97-AF65-F5344CB8AC3E}">
        <p14:creationId xmlns:p14="http://schemas.microsoft.com/office/powerpoint/2010/main" val="328149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23</a:t>
            </a:fld>
            <a:endParaRPr lang="en-US"/>
          </a:p>
        </p:txBody>
      </p:sp>
      <p:sp>
        <p:nvSpPr>
          <p:cNvPr id="5" name="Date Placeholder 4">
            <a:extLst>
              <a:ext uri="{FF2B5EF4-FFF2-40B4-BE49-F238E27FC236}">
                <a16:creationId xmlns:a16="http://schemas.microsoft.com/office/drawing/2014/main" id="{85BD65E5-AA6C-4230-BDA7-8C2AB892D1BA}"/>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Mei 2020</a:t>
            </a:r>
          </a:p>
        </p:txBody>
      </p:sp>
    </p:spTree>
    <p:extLst>
      <p:ext uri="{BB962C8B-B14F-4D97-AF65-F5344CB8AC3E}">
        <p14:creationId xmlns:p14="http://schemas.microsoft.com/office/powerpoint/2010/main" val="1564757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24</a:t>
            </a:fld>
            <a:endParaRPr lang="en-US"/>
          </a:p>
        </p:txBody>
      </p:sp>
      <p:sp>
        <p:nvSpPr>
          <p:cNvPr id="5" name="Date Placeholder 4">
            <a:extLst>
              <a:ext uri="{FF2B5EF4-FFF2-40B4-BE49-F238E27FC236}">
                <a16:creationId xmlns:a16="http://schemas.microsoft.com/office/drawing/2014/main" id="{56D06B0F-C97E-4211-9185-7A90A3BD4241}"/>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Mei 2020</a:t>
            </a:r>
          </a:p>
        </p:txBody>
      </p:sp>
    </p:spTree>
    <p:extLst>
      <p:ext uri="{BB962C8B-B14F-4D97-AF65-F5344CB8AC3E}">
        <p14:creationId xmlns:p14="http://schemas.microsoft.com/office/powerpoint/2010/main" val="24393646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25</a:t>
            </a:fld>
            <a:endParaRPr lang="en-US"/>
          </a:p>
        </p:txBody>
      </p:sp>
      <p:sp>
        <p:nvSpPr>
          <p:cNvPr id="5" name="Date Placeholder 4">
            <a:extLst>
              <a:ext uri="{FF2B5EF4-FFF2-40B4-BE49-F238E27FC236}">
                <a16:creationId xmlns:a16="http://schemas.microsoft.com/office/drawing/2014/main" id="{11208AFE-BD83-4C61-88FC-867663FC4E00}"/>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Mei 2020</a:t>
            </a:r>
          </a:p>
        </p:txBody>
      </p:sp>
    </p:spTree>
    <p:extLst>
      <p:ext uri="{BB962C8B-B14F-4D97-AF65-F5344CB8AC3E}">
        <p14:creationId xmlns:p14="http://schemas.microsoft.com/office/powerpoint/2010/main" val="2495179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26</a:t>
            </a:fld>
            <a:endParaRPr lang="en-US"/>
          </a:p>
        </p:txBody>
      </p:sp>
      <p:sp>
        <p:nvSpPr>
          <p:cNvPr id="5" name="Date Placeholder 4">
            <a:extLst>
              <a:ext uri="{FF2B5EF4-FFF2-40B4-BE49-F238E27FC236}">
                <a16:creationId xmlns:a16="http://schemas.microsoft.com/office/drawing/2014/main" id="{2C49EEF7-99FB-4EA2-A81B-0038F779A938}"/>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Mei 2020</a:t>
            </a:r>
          </a:p>
        </p:txBody>
      </p:sp>
    </p:spTree>
    <p:extLst>
      <p:ext uri="{BB962C8B-B14F-4D97-AF65-F5344CB8AC3E}">
        <p14:creationId xmlns:p14="http://schemas.microsoft.com/office/powerpoint/2010/main" val="2252362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27</a:t>
            </a:fld>
            <a:endParaRPr lang="en-US"/>
          </a:p>
        </p:txBody>
      </p:sp>
      <p:sp>
        <p:nvSpPr>
          <p:cNvPr id="5" name="Date Placeholder 4">
            <a:extLst>
              <a:ext uri="{FF2B5EF4-FFF2-40B4-BE49-F238E27FC236}">
                <a16:creationId xmlns:a16="http://schemas.microsoft.com/office/drawing/2014/main" id="{4B626965-1AFE-4317-A4C4-646B88488E08}"/>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Mei 2020</a:t>
            </a:r>
          </a:p>
        </p:txBody>
      </p:sp>
    </p:spTree>
    <p:extLst>
      <p:ext uri="{BB962C8B-B14F-4D97-AF65-F5344CB8AC3E}">
        <p14:creationId xmlns:p14="http://schemas.microsoft.com/office/powerpoint/2010/main" val="26034799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28</a:t>
            </a:fld>
            <a:endParaRPr lang="en-US"/>
          </a:p>
        </p:txBody>
      </p:sp>
      <p:sp>
        <p:nvSpPr>
          <p:cNvPr id="5" name="Date Placeholder 4">
            <a:extLst>
              <a:ext uri="{FF2B5EF4-FFF2-40B4-BE49-F238E27FC236}">
                <a16:creationId xmlns:a16="http://schemas.microsoft.com/office/drawing/2014/main" id="{A90AC133-0754-446E-904A-047FB14EC6E7}"/>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Mei 2020</a:t>
            </a:r>
          </a:p>
        </p:txBody>
      </p:sp>
    </p:spTree>
    <p:extLst>
      <p:ext uri="{BB962C8B-B14F-4D97-AF65-F5344CB8AC3E}">
        <p14:creationId xmlns:p14="http://schemas.microsoft.com/office/powerpoint/2010/main" val="4735394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29</a:t>
            </a:fld>
            <a:endParaRPr lang="en-US"/>
          </a:p>
        </p:txBody>
      </p:sp>
      <p:sp>
        <p:nvSpPr>
          <p:cNvPr id="5" name="Date Placeholder 4">
            <a:extLst>
              <a:ext uri="{FF2B5EF4-FFF2-40B4-BE49-F238E27FC236}">
                <a16:creationId xmlns:a16="http://schemas.microsoft.com/office/drawing/2014/main" id="{0AD846E4-F05C-4B6D-BCC1-33F2E6044B41}"/>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Mei 2020</a:t>
            </a:r>
          </a:p>
        </p:txBody>
      </p:sp>
    </p:spTree>
    <p:extLst>
      <p:ext uri="{BB962C8B-B14F-4D97-AF65-F5344CB8AC3E}">
        <p14:creationId xmlns:p14="http://schemas.microsoft.com/office/powerpoint/2010/main" val="2872438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3</a:t>
            </a:fld>
            <a:endParaRPr lang="en-US"/>
          </a:p>
        </p:txBody>
      </p:sp>
      <p:sp>
        <p:nvSpPr>
          <p:cNvPr id="5" name="Date Placeholder 4">
            <a:extLst>
              <a:ext uri="{FF2B5EF4-FFF2-40B4-BE49-F238E27FC236}">
                <a16:creationId xmlns:a16="http://schemas.microsoft.com/office/drawing/2014/main" id="{45349C73-CE9A-4F40-97F1-4D6511E76AC3}"/>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Mei 2020</a:t>
            </a:r>
          </a:p>
        </p:txBody>
      </p:sp>
    </p:spTree>
    <p:extLst>
      <p:ext uri="{BB962C8B-B14F-4D97-AF65-F5344CB8AC3E}">
        <p14:creationId xmlns:p14="http://schemas.microsoft.com/office/powerpoint/2010/main" val="32602790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30</a:t>
            </a:fld>
            <a:endParaRPr lang="en-US"/>
          </a:p>
        </p:txBody>
      </p:sp>
      <p:sp>
        <p:nvSpPr>
          <p:cNvPr id="5" name="Date Placeholder 4">
            <a:extLst>
              <a:ext uri="{FF2B5EF4-FFF2-40B4-BE49-F238E27FC236}">
                <a16:creationId xmlns:a16="http://schemas.microsoft.com/office/drawing/2014/main" id="{0FC2B0A9-0215-484F-B289-CE4F05CE207C}"/>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Mei 2020</a:t>
            </a:r>
          </a:p>
        </p:txBody>
      </p:sp>
    </p:spTree>
    <p:extLst>
      <p:ext uri="{BB962C8B-B14F-4D97-AF65-F5344CB8AC3E}">
        <p14:creationId xmlns:p14="http://schemas.microsoft.com/office/powerpoint/2010/main" val="16726775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31</a:t>
            </a:fld>
            <a:endParaRPr lang="en-US"/>
          </a:p>
        </p:txBody>
      </p:sp>
      <p:sp>
        <p:nvSpPr>
          <p:cNvPr id="5" name="Date Placeholder 4">
            <a:extLst>
              <a:ext uri="{FF2B5EF4-FFF2-40B4-BE49-F238E27FC236}">
                <a16:creationId xmlns:a16="http://schemas.microsoft.com/office/drawing/2014/main" id="{DE174E53-7DAE-4435-8399-C76FE7A2916B}"/>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Mei 2020</a:t>
            </a:r>
          </a:p>
        </p:txBody>
      </p:sp>
    </p:spTree>
    <p:extLst>
      <p:ext uri="{BB962C8B-B14F-4D97-AF65-F5344CB8AC3E}">
        <p14:creationId xmlns:p14="http://schemas.microsoft.com/office/powerpoint/2010/main" val="37569377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32</a:t>
            </a:fld>
            <a:endParaRPr lang="en-US"/>
          </a:p>
        </p:txBody>
      </p:sp>
      <p:sp>
        <p:nvSpPr>
          <p:cNvPr id="5" name="Date Placeholder 4">
            <a:extLst>
              <a:ext uri="{FF2B5EF4-FFF2-40B4-BE49-F238E27FC236}">
                <a16:creationId xmlns:a16="http://schemas.microsoft.com/office/drawing/2014/main" id="{8E706A68-2E5E-4CDC-A28F-EB5EB5F171B2}"/>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Mei 2020</a:t>
            </a:r>
          </a:p>
        </p:txBody>
      </p:sp>
    </p:spTree>
    <p:extLst>
      <p:ext uri="{BB962C8B-B14F-4D97-AF65-F5344CB8AC3E}">
        <p14:creationId xmlns:p14="http://schemas.microsoft.com/office/powerpoint/2010/main" val="18213981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33</a:t>
            </a:fld>
            <a:endParaRPr lang="en-US"/>
          </a:p>
        </p:txBody>
      </p:sp>
      <p:sp>
        <p:nvSpPr>
          <p:cNvPr id="5" name="Date Placeholder 4">
            <a:extLst>
              <a:ext uri="{FF2B5EF4-FFF2-40B4-BE49-F238E27FC236}">
                <a16:creationId xmlns:a16="http://schemas.microsoft.com/office/drawing/2014/main" id="{BC3521D2-102F-41C8-8731-00456D6896C1}"/>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Mei 2020</a:t>
            </a:r>
          </a:p>
        </p:txBody>
      </p:sp>
    </p:spTree>
    <p:extLst>
      <p:ext uri="{BB962C8B-B14F-4D97-AF65-F5344CB8AC3E}">
        <p14:creationId xmlns:p14="http://schemas.microsoft.com/office/powerpoint/2010/main" val="5508381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34</a:t>
            </a:fld>
            <a:endParaRPr lang="en-US"/>
          </a:p>
        </p:txBody>
      </p:sp>
      <p:sp>
        <p:nvSpPr>
          <p:cNvPr id="5" name="Date Placeholder 4">
            <a:extLst>
              <a:ext uri="{FF2B5EF4-FFF2-40B4-BE49-F238E27FC236}">
                <a16:creationId xmlns:a16="http://schemas.microsoft.com/office/drawing/2014/main" id="{165BDD3C-1A16-49B6-A5E5-50F9F808FDE6}"/>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Mei 2020</a:t>
            </a:r>
          </a:p>
        </p:txBody>
      </p:sp>
    </p:spTree>
    <p:extLst>
      <p:ext uri="{BB962C8B-B14F-4D97-AF65-F5344CB8AC3E}">
        <p14:creationId xmlns:p14="http://schemas.microsoft.com/office/powerpoint/2010/main" val="39497919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35</a:t>
            </a:fld>
            <a:endParaRPr lang="en-US"/>
          </a:p>
        </p:txBody>
      </p:sp>
      <p:sp>
        <p:nvSpPr>
          <p:cNvPr id="5" name="Date Placeholder 4">
            <a:extLst>
              <a:ext uri="{FF2B5EF4-FFF2-40B4-BE49-F238E27FC236}">
                <a16:creationId xmlns:a16="http://schemas.microsoft.com/office/drawing/2014/main" id="{18D1B3D9-DAE8-4044-BF0B-101731C5B298}"/>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Mei 2020</a:t>
            </a:r>
          </a:p>
        </p:txBody>
      </p:sp>
    </p:spTree>
    <p:extLst>
      <p:ext uri="{BB962C8B-B14F-4D97-AF65-F5344CB8AC3E}">
        <p14:creationId xmlns:p14="http://schemas.microsoft.com/office/powerpoint/2010/main" val="20113371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36</a:t>
            </a:fld>
            <a:endParaRPr lang="en-US"/>
          </a:p>
        </p:txBody>
      </p:sp>
      <p:sp>
        <p:nvSpPr>
          <p:cNvPr id="5" name="Date Placeholder 4">
            <a:extLst>
              <a:ext uri="{FF2B5EF4-FFF2-40B4-BE49-F238E27FC236}">
                <a16:creationId xmlns:a16="http://schemas.microsoft.com/office/drawing/2014/main" id="{275EF1F9-7C65-4767-A123-945C1DB197E7}"/>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Mei 2020</a:t>
            </a:r>
          </a:p>
        </p:txBody>
      </p:sp>
    </p:spTree>
    <p:extLst>
      <p:ext uri="{BB962C8B-B14F-4D97-AF65-F5344CB8AC3E}">
        <p14:creationId xmlns:p14="http://schemas.microsoft.com/office/powerpoint/2010/main" val="41790003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38</a:t>
            </a:fld>
            <a:endParaRPr lang="en-US"/>
          </a:p>
        </p:txBody>
      </p:sp>
      <p:sp>
        <p:nvSpPr>
          <p:cNvPr id="5" name="Date Placeholder 4">
            <a:extLst>
              <a:ext uri="{FF2B5EF4-FFF2-40B4-BE49-F238E27FC236}">
                <a16:creationId xmlns:a16="http://schemas.microsoft.com/office/drawing/2014/main" id="{A0C384A0-33CF-4609-ACB8-AB801FC78F4A}"/>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Mei 2020</a:t>
            </a:r>
          </a:p>
        </p:txBody>
      </p:sp>
    </p:spTree>
    <p:extLst>
      <p:ext uri="{BB962C8B-B14F-4D97-AF65-F5344CB8AC3E}">
        <p14:creationId xmlns:p14="http://schemas.microsoft.com/office/powerpoint/2010/main" val="20853498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39</a:t>
            </a:fld>
            <a:endParaRPr lang="en-US"/>
          </a:p>
        </p:txBody>
      </p:sp>
      <p:sp>
        <p:nvSpPr>
          <p:cNvPr id="5" name="Date Placeholder 4">
            <a:extLst>
              <a:ext uri="{FF2B5EF4-FFF2-40B4-BE49-F238E27FC236}">
                <a16:creationId xmlns:a16="http://schemas.microsoft.com/office/drawing/2014/main" id="{41FD7F84-0ABE-4397-93A5-717944C125E2}"/>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Mei 2020</a:t>
            </a:r>
          </a:p>
        </p:txBody>
      </p:sp>
    </p:spTree>
    <p:extLst>
      <p:ext uri="{BB962C8B-B14F-4D97-AF65-F5344CB8AC3E}">
        <p14:creationId xmlns:p14="http://schemas.microsoft.com/office/powerpoint/2010/main" val="5953551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40</a:t>
            </a:fld>
            <a:endParaRPr lang="en-US"/>
          </a:p>
        </p:txBody>
      </p:sp>
      <p:sp>
        <p:nvSpPr>
          <p:cNvPr id="5" name="Date Placeholder 4">
            <a:extLst>
              <a:ext uri="{FF2B5EF4-FFF2-40B4-BE49-F238E27FC236}">
                <a16:creationId xmlns:a16="http://schemas.microsoft.com/office/drawing/2014/main" id="{44F3F166-8DCB-4D6C-AB53-E8897C387B76}"/>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Mei 2020</a:t>
            </a:r>
          </a:p>
        </p:txBody>
      </p:sp>
    </p:spTree>
    <p:extLst>
      <p:ext uri="{BB962C8B-B14F-4D97-AF65-F5344CB8AC3E}">
        <p14:creationId xmlns:p14="http://schemas.microsoft.com/office/powerpoint/2010/main" val="4011832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4</a:t>
            </a:fld>
            <a:endParaRPr lang="en-US"/>
          </a:p>
        </p:txBody>
      </p:sp>
      <p:sp>
        <p:nvSpPr>
          <p:cNvPr id="5" name="Date Placeholder 4">
            <a:extLst>
              <a:ext uri="{FF2B5EF4-FFF2-40B4-BE49-F238E27FC236}">
                <a16:creationId xmlns:a16="http://schemas.microsoft.com/office/drawing/2014/main" id="{743C7DFE-1096-4EBE-9E04-F3C5009F5E18}"/>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Mei 2020</a:t>
            </a:r>
          </a:p>
        </p:txBody>
      </p:sp>
    </p:spTree>
    <p:extLst>
      <p:ext uri="{BB962C8B-B14F-4D97-AF65-F5344CB8AC3E}">
        <p14:creationId xmlns:p14="http://schemas.microsoft.com/office/powerpoint/2010/main" val="16284880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41</a:t>
            </a:fld>
            <a:endParaRPr lang="en-US"/>
          </a:p>
        </p:txBody>
      </p:sp>
      <p:sp>
        <p:nvSpPr>
          <p:cNvPr id="5" name="Date Placeholder 4">
            <a:extLst>
              <a:ext uri="{FF2B5EF4-FFF2-40B4-BE49-F238E27FC236}">
                <a16:creationId xmlns:a16="http://schemas.microsoft.com/office/drawing/2014/main" id="{12C31770-4D1D-408F-A530-097929560858}"/>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Mei 2020</a:t>
            </a:r>
          </a:p>
        </p:txBody>
      </p:sp>
    </p:spTree>
    <p:extLst>
      <p:ext uri="{BB962C8B-B14F-4D97-AF65-F5344CB8AC3E}">
        <p14:creationId xmlns:p14="http://schemas.microsoft.com/office/powerpoint/2010/main" val="202597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42</a:t>
            </a:fld>
            <a:endParaRPr lang="en-US"/>
          </a:p>
        </p:txBody>
      </p:sp>
      <p:sp>
        <p:nvSpPr>
          <p:cNvPr id="5" name="Date Placeholder 4">
            <a:extLst>
              <a:ext uri="{FF2B5EF4-FFF2-40B4-BE49-F238E27FC236}">
                <a16:creationId xmlns:a16="http://schemas.microsoft.com/office/drawing/2014/main" id="{48B6DD1F-26C9-4A68-9B3D-746978E84F6B}"/>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Mei 2020</a:t>
            </a:r>
          </a:p>
        </p:txBody>
      </p:sp>
    </p:spTree>
    <p:extLst>
      <p:ext uri="{BB962C8B-B14F-4D97-AF65-F5344CB8AC3E}">
        <p14:creationId xmlns:p14="http://schemas.microsoft.com/office/powerpoint/2010/main" val="39954902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43</a:t>
            </a:fld>
            <a:endParaRPr lang="en-US"/>
          </a:p>
        </p:txBody>
      </p:sp>
      <p:sp>
        <p:nvSpPr>
          <p:cNvPr id="5" name="Date Placeholder 4">
            <a:extLst>
              <a:ext uri="{FF2B5EF4-FFF2-40B4-BE49-F238E27FC236}">
                <a16:creationId xmlns:a16="http://schemas.microsoft.com/office/drawing/2014/main" id="{03C55C4E-7CA9-4A3F-9940-0549C183E566}"/>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Mei 2020</a:t>
            </a:r>
          </a:p>
        </p:txBody>
      </p:sp>
    </p:spTree>
    <p:extLst>
      <p:ext uri="{BB962C8B-B14F-4D97-AF65-F5344CB8AC3E}">
        <p14:creationId xmlns:p14="http://schemas.microsoft.com/office/powerpoint/2010/main" val="19127742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44</a:t>
            </a:fld>
            <a:endParaRPr lang="en-US"/>
          </a:p>
        </p:txBody>
      </p:sp>
      <p:sp>
        <p:nvSpPr>
          <p:cNvPr id="5" name="Date Placeholder 4">
            <a:extLst>
              <a:ext uri="{FF2B5EF4-FFF2-40B4-BE49-F238E27FC236}">
                <a16:creationId xmlns:a16="http://schemas.microsoft.com/office/drawing/2014/main" id="{E667EA82-61C3-4660-9C3D-3C8ED26AE046}"/>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Mei 2020</a:t>
            </a:r>
          </a:p>
        </p:txBody>
      </p:sp>
    </p:spTree>
    <p:extLst>
      <p:ext uri="{BB962C8B-B14F-4D97-AF65-F5344CB8AC3E}">
        <p14:creationId xmlns:p14="http://schemas.microsoft.com/office/powerpoint/2010/main" val="5016597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45</a:t>
            </a:fld>
            <a:endParaRPr lang="en-US"/>
          </a:p>
        </p:txBody>
      </p:sp>
      <p:sp>
        <p:nvSpPr>
          <p:cNvPr id="5" name="Date Placeholder 4">
            <a:extLst>
              <a:ext uri="{FF2B5EF4-FFF2-40B4-BE49-F238E27FC236}">
                <a16:creationId xmlns:a16="http://schemas.microsoft.com/office/drawing/2014/main" id="{EC8287F7-4345-4370-89F2-0F999F3DC4FA}"/>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Mei 2020</a:t>
            </a:r>
          </a:p>
        </p:txBody>
      </p:sp>
    </p:spTree>
    <p:extLst>
      <p:ext uri="{BB962C8B-B14F-4D97-AF65-F5344CB8AC3E}">
        <p14:creationId xmlns:p14="http://schemas.microsoft.com/office/powerpoint/2010/main" val="31037252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46</a:t>
            </a:fld>
            <a:endParaRPr lang="en-US"/>
          </a:p>
        </p:txBody>
      </p:sp>
      <p:sp>
        <p:nvSpPr>
          <p:cNvPr id="5" name="Date Placeholder 4">
            <a:extLst>
              <a:ext uri="{FF2B5EF4-FFF2-40B4-BE49-F238E27FC236}">
                <a16:creationId xmlns:a16="http://schemas.microsoft.com/office/drawing/2014/main" id="{B30967D7-B39F-48C2-A1E7-73383E5C4387}"/>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Mei 2020</a:t>
            </a:r>
          </a:p>
        </p:txBody>
      </p:sp>
    </p:spTree>
    <p:extLst>
      <p:ext uri="{BB962C8B-B14F-4D97-AF65-F5344CB8AC3E}">
        <p14:creationId xmlns:p14="http://schemas.microsoft.com/office/powerpoint/2010/main" val="29305514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47</a:t>
            </a:fld>
            <a:endParaRPr lang="en-US"/>
          </a:p>
        </p:txBody>
      </p:sp>
      <p:sp>
        <p:nvSpPr>
          <p:cNvPr id="5" name="Date Placeholder 4">
            <a:extLst>
              <a:ext uri="{FF2B5EF4-FFF2-40B4-BE49-F238E27FC236}">
                <a16:creationId xmlns:a16="http://schemas.microsoft.com/office/drawing/2014/main" id="{50235FE4-ED3A-47BE-9072-25F934A5650E}"/>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Mei 2020</a:t>
            </a:r>
          </a:p>
        </p:txBody>
      </p:sp>
    </p:spTree>
    <p:extLst>
      <p:ext uri="{BB962C8B-B14F-4D97-AF65-F5344CB8AC3E}">
        <p14:creationId xmlns:p14="http://schemas.microsoft.com/office/powerpoint/2010/main" val="11491148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48</a:t>
            </a:fld>
            <a:endParaRPr lang="en-US"/>
          </a:p>
        </p:txBody>
      </p:sp>
      <p:sp>
        <p:nvSpPr>
          <p:cNvPr id="5" name="Date Placeholder 4">
            <a:extLst>
              <a:ext uri="{FF2B5EF4-FFF2-40B4-BE49-F238E27FC236}">
                <a16:creationId xmlns:a16="http://schemas.microsoft.com/office/drawing/2014/main" id="{385F2DF8-8A89-4FBF-A431-588568A09465}"/>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Mei 2020</a:t>
            </a:r>
          </a:p>
        </p:txBody>
      </p:sp>
    </p:spTree>
    <p:extLst>
      <p:ext uri="{BB962C8B-B14F-4D97-AF65-F5344CB8AC3E}">
        <p14:creationId xmlns:p14="http://schemas.microsoft.com/office/powerpoint/2010/main" val="4646601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49</a:t>
            </a:fld>
            <a:endParaRPr lang="en-US"/>
          </a:p>
        </p:txBody>
      </p:sp>
      <p:sp>
        <p:nvSpPr>
          <p:cNvPr id="5" name="Date Placeholder 4">
            <a:extLst>
              <a:ext uri="{FF2B5EF4-FFF2-40B4-BE49-F238E27FC236}">
                <a16:creationId xmlns:a16="http://schemas.microsoft.com/office/drawing/2014/main" id="{1C3687AA-A4FB-412D-9155-DC3FEE0598B7}"/>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Mei 2020</a:t>
            </a:r>
          </a:p>
        </p:txBody>
      </p:sp>
    </p:spTree>
    <p:extLst>
      <p:ext uri="{BB962C8B-B14F-4D97-AF65-F5344CB8AC3E}">
        <p14:creationId xmlns:p14="http://schemas.microsoft.com/office/powerpoint/2010/main" val="30473350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50</a:t>
            </a:fld>
            <a:endParaRPr lang="en-US"/>
          </a:p>
        </p:txBody>
      </p:sp>
      <p:sp>
        <p:nvSpPr>
          <p:cNvPr id="5" name="Date Placeholder 4">
            <a:extLst>
              <a:ext uri="{FF2B5EF4-FFF2-40B4-BE49-F238E27FC236}">
                <a16:creationId xmlns:a16="http://schemas.microsoft.com/office/drawing/2014/main" id="{5D0787CD-2F4D-4823-A2D7-86AD0E812DF6}"/>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Mei 2020</a:t>
            </a:r>
          </a:p>
        </p:txBody>
      </p:sp>
    </p:spTree>
    <p:extLst>
      <p:ext uri="{BB962C8B-B14F-4D97-AF65-F5344CB8AC3E}">
        <p14:creationId xmlns:p14="http://schemas.microsoft.com/office/powerpoint/2010/main" val="205045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5</a:t>
            </a:fld>
            <a:endParaRPr lang="en-US"/>
          </a:p>
        </p:txBody>
      </p:sp>
      <p:sp>
        <p:nvSpPr>
          <p:cNvPr id="5" name="Date Placeholder 4">
            <a:extLst>
              <a:ext uri="{FF2B5EF4-FFF2-40B4-BE49-F238E27FC236}">
                <a16:creationId xmlns:a16="http://schemas.microsoft.com/office/drawing/2014/main" id="{626258D9-F89F-4491-8F08-546D22F5F900}"/>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Mei 2020</a:t>
            </a:r>
          </a:p>
        </p:txBody>
      </p:sp>
    </p:spTree>
    <p:extLst>
      <p:ext uri="{BB962C8B-B14F-4D97-AF65-F5344CB8AC3E}">
        <p14:creationId xmlns:p14="http://schemas.microsoft.com/office/powerpoint/2010/main" val="2390128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6</a:t>
            </a:fld>
            <a:endParaRPr lang="en-US"/>
          </a:p>
        </p:txBody>
      </p:sp>
      <p:sp>
        <p:nvSpPr>
          <p:cNvPr id="5" name="Date Placeholder 4">
            <a:extLst>
              <a:ext uri="{FF2B5EF4-FFF2-40B4-BE49-F238E27FC236}">
                <a16:creationId xmlns:a16="http://schemas.microsoft.com/office/drawing/2014/main" id="{A5A886F4-8946-4A8C-A57F-AACF009CF80C}"/>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Mei 2020</a:t>
            </a:r>
          </a:p>
        </p:txBody>
      </p:sp>
    </p:spTree>
    <p:extLst>
      <p:ext uri="{BB962C8B-B14F-4D97-AF65-F5344CB8AC3E}">
        <p14:creationId xmlns:p14="http://schemas.microsoft.com/office/powerpoint/2010/main" val="2858335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7</a:t>
            </a:fld>
            <a:endParaRPr lang="en-US"/>
          </a:p>
        </p:txBody>
      </p:sp>
      <p:sp>
        <p:nvSpPr>
          <p:cNvPr id="5" name="Date Placeholder 4">
            <a:extLst>
              <a:ext uri="{FF2B5EF4-FFF2-40B4-BE49-F238E27FC236}">
                <a16:creationId xmlns:a16="http://schemas.microsoft.com/office/drawing/2014/main" id="{A045D80E-26B8-4090-96F9-4496295CBAB9}"/>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Mei 2020</a:t>
            </a:r>
          </a:p>
        </p:txBody>
      </p:sp>
    </p:spTree>
    <p:extLst>
      <p:ext uri="{BB962C8B-B14F-4D97-AF65-F5344CB8AC3E}">
        <p14:creationId xmlns:p14="http://schemas.microsoft.com/office/powerpoint/2010/main" val="3983248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8</a:t>
            </a:fld>
            <a:endParaRPr lang="en-US"/>
          </a:p>
        </p:txBody>
      </p:sp>
      <p:sp>
        <p:nvSpPr>
          <p:cNvPr id="5" name="Date Placeholder 4">
            <a:extLst>
              <a:ext uri="{FF2B5EF4-FFF2-40B4-BE49-F238E27FC236}">
                <a16:creationId xmlns:a16="http://schemas.microsoft.com/office/drawing/2014/main" id="{AABD4FC9-699C-47B1-8D5E-EBC22535AF9C}"/>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Mei 2020</a:t>
            </a:r>
          </a:p>
        </p:txBody>
      </p:sp>
    </p:spTree>
    <p:extLst>
      <p:ext uri="{BB962C8B-B14F-4D97-AF65-F5344CB8AC3E}">
        <p14:creationId xmlns:p14="http://schemas.microsoft.com/office/powerpoint/2010/main" val="3313523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9</a:t>
            </a:fld>
            <a:endParaRPr lang="en-US"/>
          </a:p>
        </p:txBody>
      </p:sp>
      <p:sp>
        <p:nvSpPr>
          <p:cNvPr id="5" name="Date Placeholder 4">
            <a:extLst>
              <a:ext uri="{FF2B5EF4-FFF2-40B4-BE49-F238E27FC236}">
                <a16:creationId xmlns:a16="http://schemas.microsoft.com/office/drawing/2014/main" id="{F30EB023-0605-43A7-B0DA-D8BE08EAEC41}"/>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Mei 2020</a:t>
            </a:r>
          </a:p>
        </p:txBody>
      </p:sp>
    </p:spTree>
    <p:extLst>
      <p:ext uri="{BB962C8B-B14F-4D97-AF65-F5344CB8AC3E}">
        <p14:creationId xmlns:p14="http://schemas.microsoft.com/office/powerpoint/2010/main" val="2344452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3" name="文本占位符 19"/>
          <p:cNvSpPr>
            <a:spLocks noGrp="1"/>
          </p:cNvSpPr>
          <p:nvPr>
            <p:ph type="body" sz="quarter" idx="12" hasCustomPrompt="1"/>
          </p:nvPr>
        </p:nvSpPr>
        <p:spPr>
          <a:xfrm>
            <a:off x="764228" y="3533689"/>
            <a:ext cx="5229829" cy="320317"/>
          </a:xfrm>
        </p:spPr>
        <p:txBody>
          <a:bodyPr anchor="ctr">
            <a:noAutofit/>
          </a:bodyPr>
          <a:lstStyle>
            <a:lvl1pPr marL="0" indent="0" algn="dist">
              <a:buFontTx/>
              <a:buNone/>
              <a:defRPr sz="1400">
                <a:solidFill>
                  <a:schemeClr val="bg1"/>
                </a:solidFill>
              </a:defRPr>
            </a:lvl1pPr>
          </a:lstStyle>
          <a:p>
            <a:pPr lvl="0"/>
            <a:r>
              <a:rPr lang="zh-CN" altLang="en-US" dirty="0"/>
              <a:t>单击此处编辑文本样式</a:t>
            </a:r>
          </a:p>
        </p:txBody>
      </p:sp>
      <p:sp>
        <p:nvSpPr>
          <p:cNvPr id="31" name="任意多边形: 形状 30"/>
          <p:cNvSpPr/>
          <p:nvPr userDrawn="1"/>
        </p:nvSpPr>
        <p:spPr>
          <a:xfrm rot="20367676">
            <a:off x="6927308" y="-850753"/>
            <a:ext cx="5763409" cy="5759446"/>
          </a:xfrm>
          <a:custGeom>
            <a:avLst/>
            <a:gdLst>
              <a:gd name="connsiteX0" fmla="*/ 978549 w 5763409"/>
              <a:gd name="connsiteY0" fmla="*/ 0 h 5759446"/>
              <a:gd name="connsiteX1" fmla="*/ 3610297 w 5763409"/>
              <a:gd name="connsiteY1" fmla="*/ 985999 h 5759446"/>
              <a:gd name="connsiteX2" fmla="*/ 5763409 w 5763409"/>
              <a:gd name="connsiteY2" fmla="*/ 1980339 h 5759446"/>
              <a:gd name="connsiteX3" fmla="*/ 5091884 w 5763409"/>
              <a:gd name="connsiteY3" fmla="*/ 3772718 h 5759446"/>
              <a:gd name="connsiteX4" fmla="*/ 4182409 w 5763409"/>
              <a:gd name="connsiteY4" fmla="*/ 5759446 h 5759446"/>
              <a:gd name="connsiteX5" fmla="*/ 951530 w 5763409"/>
              <a:gd name="connsiteY5" fmla="*/ 5759446 h 5759446"/>
              <a:gd name="connsiteX6" fmla="*/ 0 w 5763409"/>
              <a:gd name="connsiteY6" fmla="*/ 4799519 h 5759446"/>
              <a:gd name="connsiteX7" fmla="*/ 0 w 5763409"/>
              <a:gd name="connsiteY7" fmla="*/ 959927 h 5759446"/>
              <a:gd name="connsiteX8" fmla="*/ 951531 w 5763409"/>
              <a:gd name="connsiteY8" fmla="*/ 0 h 575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3409" h="5759446">
                <a:moveTo>
                  <a:pt x="978549" y="0"/>
                </a:moveTo>
                <a:lnTo>
                  <a:pt x="3610297" y="985999"/>
                </a:lnTo>
                <a:lnTo>
                  <a:pt x="5763409" y="1980339"/>
                </a:lnTo>
                <a:lnTo>
                  <a:pt x="5091884" y="3772718"/>
                </a:lnTo>
                <a:lnTo>
                  <a:pt x="4182409" y="5759446"/>
                </a:lnTo>
                <a:lnTo>
                  <a:pt x="951530" y="5759446"/>
                </a:lnTo>
                <a:cubicBezTo>
                  <a:pt x="426014" y="5759447"/>
                  <a:pt x="0" y="5329673"/>
                  <a:pt x="0" y="4799519"/>
                </a:cubicBezTo>
                <a:lnTo>
                  <a:pt x="0" y="959927"/>
                </a:lnTo>
                <a:cubicBezTo>
                  <a:pt x="0" y="429774"/>
                  <a:pt x="426015" y="0"/>
                  <a:pt x="951531" y="0"/>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任意多边形: 形状 17"/>
          <p:cNvSpPr>
            <a:spLocks noGrp="1"/>
          </p:cNvSpPr>
          <p:nvPr>
            <p:ph type="pic" sz="quarter" idx="10"/>
          </p:nvPr>
        </p:nvSpPr>
        <p:spPr>
          <a:xfrm>
            <a:off x="6471500" y="0"/>
            <a:ext cx="5720500" cy="5338728"/>
          </a:xfrm>
          <a:custGeom>
            <a:avLst/>
            <a:gdLst>
              <a:gd name="connsiteX0" fmla="*/ 1116115 w 5720500"/>
              <a:gd name="connsiteY0" fmla="*/ 0 h 5338728"/>
              <a:gd name="connsiteX1" fmla="*/ 5720500 w 5720500"/>
              <a:gd name="connsiteY1" fmla="*/ 0 h 5338728"/>
              <a:gd name="connsiteX2" fmla="*/ 5720500 w 5720500"/>
              <a:gd name="connsiteY2" fmla="*/ 3906235 h 5338728"/>
              <a:gd name="connsiteX3" fmla="*/ 2872857 w 5720500"/>
              <a:gd name="connsiteY3" fmla="*/ 5250786 h 5338728"/>
              <a:gd name="connsiteX4" fmla="*/ 1652939 w 5720500"/>
              <a:gd name="connsiteY4" fmla="*/ 4813390 h 5338728"/>
              <a:gd name="connsiteX5" fmla="*/ 87942 w 5720500"/>
              <a:gd name="connsiteY5" fmla="*/ 1498861 h 5338728"/>
              <a:gd name="connsiteX6" fmla="*/ 525337 w 5720500"/>
              <a:gd name="connsiteY6" fmla="*/ 278944 h 53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0500" h="5338728">
                <a:moveTo>
                  <a:pt x="1116115" y="0"/>
                </a:moveTo>
                <a:lnTo>
                  <a:pt x="5720500" y="0"/>
                </a:lnTo>
                <a:lnTo>
                  <a:pt x="5720500" y="3906235"/>
                </a:lnTo>
                <a:lnTo>
                  <a:pt x="2872857" y="5250786"/>
                </a:lnTo>
                <a:cubicBezTo>
                  <a:pt x="2415203" y="5466875"/>
                  <a:pt x="1869027" y="5271046"/>
                  <a:pt x="1652939" y="4813390"/>
                </a:cubicBezTo>
                <a:lnTo>
                  <a:pt x="87942" y="1498861"/>
                </a:lnTo>
                <a:cubicBezTo>
                  <a:pt x="-128146" y="1041207"/>
                  <a:pt x="67683" y="495031"/>
                  <a:pt x="525337" y="278944"/>
                </a:cubicBezTo>
                <a:close/>
              </a:path>
            </a:pathLst>
          </a:custGeom>
        </p:spPr>
        <p:txBody>
          <a:bodyPr wrap="square">
            <a:noAutofit/>
          </a:bodyPr>
          <a:lstStyle/>
          <a:p>
            <a:endParaRPr lang="zh-CN" altLang="en-US" dirty="0"/>
          </a:p>
        </p:txBody>
      </p:sp>
      <p:sp>
        <p:nvSpPr>
          <p:cNvPr id="14"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43"/>
          <p:cNvSpPr/>
          <p:nvPr userDrawn="1"/>
        </p:nvSpPr>
        <p:spPr>
          <a:xfrm rot="20130343">
            <a:off x="-329412" y="-16076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占位符 19"/>
          <p:cNvSpPr>
            <a:spLocks noGrp="1"/>
          </p:cNvSpPr>
          <p:nvPr>
            <p:ph type="body" sz="quarter" idx="11" hasCustomPrompt="1"/>
          </p:nvPr>
        </p:nvSpPr>
        <p:spPr>
          <a:xfrm>
            <a:off x="709798" y="2641430"/>
            <a:ext cx="5720499" cy="905885"/>
          </a:xfrm>
        </p:spPr>
        <p:txBody>
          <a:bodyPr anchor="ctr">
            <a:noAutofit/>
          </a:bodyPr>
          <a:lstStyle>
            <a:lvl1pPr marL="0" indent="0">
              <a:buFontTx/>
              <a:buNone/>
              <a:defRPr sz="3600">
                <a:latin typeface="汉仪旗黑-85S" panose="00020600040101010101" charset="-122"/>
              </a:defRPr>
            </a:lvl1pPr>
          </a:lstStyle>
          <a:p>
            <a:pPr lvl="0"/>
            <a:r>
              <a:rPr lang="zh-CN" altLang="en-US" dirty="0"/>
              <a:t>单击此处编辑文本样式</a:t>
            </a:r>
          </a:p>
        </p:txBody>
      </p:sp>
      <p:sp>
        <p:nvSpPr>
          <p:cNvPr id="27" name="文本占位符 19"/>
          <p:cNvSpPr>
            <a:spLocks noGrp="1"/>
          </p:cNvSpPr>
          <p:nvPr>
            <p:ph type="body" sz="quarter" idx="13" hasCustomPrompt="1"/>
          </p:nvPr>
        </p:nvSpPr>
        <p:spPr>
          <a:xfrm>
            <a:off x="709798" y="3968257"/>
            <a:ext cx="5720499" cy="734372"/>
          </a:xfrm>
        </p:spPr>
        <p:txBody>
          <a:bodyPr anchor="ctr">
            <a:noAutofit/>
          </a:bodyPr>
          <a:lstStyle>
            <a:lvl1pPr marL="0" indent="0" algn="l">
              <a:buFontTx/>
              <a:buNone/>
              <a:defRPr sz="1100">
                <a:solidFill>
                  <a:schemeClr val="bg2">
                    <a:lumMod val="25000"/>
                  </a:schemeClr>
                </a:solidFill>
              </a:defRPr>
            </a:lvl1pPr>
          </a:lstStyle>
          <a:p>
            <a:pPr lvl="0"/>
            <a:r>
              <a:rPr lang="zh-CN" altLang="en-US" dirty="0"/>
              <a:t>单击此处编辑文本样式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10" name="任意多边形: 形状 9"/>
          <p:cNvSpPr/>
          <p:nvPr userDrawn="1"/>
        </p:nvSpPr>
        <p:spPr>
          <a:xfrm>
            <a:off x="1" y="12700"/>
            <a:ext cx="5720499" cy="5338728"/>
          </a:xfrm>
          <a:custGeom>
            <a:avLst/>
            <a:gdLst>
              <a:gd name="connsiteX0" fmla="*/ 0 w 5720499"/>
              <a:gd name="connsiteY0" fmla="*/ 0 h 5338728"/>
              <a:gd name="connsiteX1" fmla="*/ 4604385 w 5720499"/>
              <a:gd name="connsiteY1" fmla="*/ 0 h 5338728"/>
              <a:gd name="connsiteX2" fmla="*/ 5195163 w 5720499"/>
              <a:gd name="connsiteY2" fmla="*/ 278944 h 5338728"/>
              <a:gd name="connsiteX3" fmla="*/ 5632558 w 5720499"/>
              <a:gd name="connsiteY3" fmla="*/ 1498861 h 5338728"/>
              <a:gd name="connsiteX4" fmla="*/ 4067561 w 5720499"/>
              <a:gd name="connsiteY4" fmla="*/ 4813390 h 5338728"/>
              <a:gd name="connsiteX5" fmla="*/ 2847643 w 5720499"/>
              <a:gd name="connsiteY5" fmla="*/ 5250786 h 5338728"/>
              <a:gd name="connsiteX6" fmla="*/ 0 w 5720499"/>
              <a:gd name="connsiteY6" fmla="*/ 3906235 h 53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0499" h="5338728">
                <a:moveTo>
                  <a:pt x="0" y="0"/>
                </a:moveTo>
                <a:lnTo>
                  <a:pt x="4604385" y="0"/>
                </a:lnTo>
                <a:lnTo>
                  <a:pt x="5195163" y="278944"/>
                </a:lnTo>
                <a:cubicBezTo>
                  <a:pt x="5652817" y="495031"/>
                  <a:pt x="5848646" y="1041207"/>
                  <a:pt x="5632558" y="1498861"/>
                </a:cubicBezTo>
                <a:lnTo>
                  <a:pt x="4067561" y="4813390"/>
                </a:lnTo>
                <a:cubicBezTo>
                  <a:pt x="3851473" y="5271046"/>
                  <a:pt x="3305297" y="5466875"/>
                  <a:pt x="2847643" y="5250786"/>
                </a:cubicBezTo>
                <a:lnTo>
                  <a:pt x="0" y="390623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形状 6"/>
          <p:cNvSpPr/>
          <p:nvPr userDrawn="1"/>
        </p:nvSpPr>
        <p:spPr>
          <a:xfrm rot="1232324" flipH="1">
            <a:off x="-494559" y="-838053"/>
            <a:ext cx="5763409" cy="5759446"/>
          </a:xfrm>
          <a:custGeom>
            <a:avLst/>
            <a:gdLst>
              <a:gd name="connsiteX0" fmla="*/ 978549 w 5763409"/>
              <a:gd name="connsiteY0" fmla="*/ 0 h 5759446"/>
              <a:gd name="connsiteX1" fmla="*/ 3610297 w 5763409"/>
              <a:gd name="connsiteY1" fmla="*/ 985999 h 5759446"/>
              <a:gd name="connsiteX2" fmla="*/ 5763409 w 5763409"/>
              <a:gd name="connsiteY2" fmla="*/ 1980339 h 5759446"/>
              <a:gd name="connsiteX3" fmla="*/ 5091884 w 5763409"/>
              <a:gd name="connsiteY3" fmla="*/ 3772718 h 5759446"/>
              <a:gd name="connsiteX4" fmla="*/ 4182409 w 5763409"/>
              <a:gd name="connsiteY4" fmla="*/ 5759446 h 5759446"/>
              <a:gd name="connsiteX5" fmla="*/ 951530 w 5763409"/>
              <a:gd name="connsiteY5" fmla="*/ 5759446 h 5759446"/>
              <a:gd name="connsiteX6" fmla="*/ 0 w 5763409"/>
              <a:gd name="connsiteY6" fmla="*/ 4799519 h 5759446"/>
              <a:gd name="connsiteX7" fmla="*/ 0 w 5763409"/>
              <a:gd name="connsiteY7" fmla="*/ 959927 h 5759446"/>
              <a:gd name="connsiteX8" fmla="*/ 951531 w 5763409"/>
              <a:gd name="connsiteY8" fmla="*/ 0 h 575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3409" h="5759446">
                <a:moveTo>
                  <a:pt x="978549" y="0"/>
                </a:moveTo>
                <a:lnTo>
                  <a:pt x="3610297" y="985999"/>
                </a:lnTo>
                <a:lnTo>
                  <a:pt x="5763409" y="1980339"/>
                </a:lnTo>
                <a:lnTo>
                  <a:pt x="5091884" y="3772718"/>
                </a:lnTo>
                <a:lnTo>
                  <a:pt x="4182409" y="5759446"/>
                </a:lnTo>
                <a:lnTo>
                  <a:pt x="951530" y="5759446"/>
                </a:lnTo>
                <a:cubicBezTo>
                  <a:pt x="426014" y="5759447"/>
                  <a:pt x="0" y="5329673"/>
                  <a:pt x="0" y="4799519"/>
                </a:cubicBezTo>
                <a:lnTo>
                  <a:pt x="0" y="959927"/>
                </a:lnTo>
                <a:cubicBezTo>
                  <a:pt x="0" y="429774"/>
                  <a:pt x="426015" y="0"/>
                  <a:pt x="951531" y="0"/>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形状 15"/>
          <p:cNvSpPr>
            <a:spLocks noGrp="1"/>
          </p:cNvSpPr>
          <p:nvPr>
            <p:ph type="pic" sz="quarter" idx="10"/>
          </p:nvPr>
        </p:nvSpPr>
        <p:spPr>
          <a:xfrm>
            <a:off x="0" y="12700"/>
            <a:ext cx="5240982" cy="4891212"/>
          </a:xfrm>
          <a:custGeom>
            <a:avLst/>
            <a:gdLst>
              <a:gd name="connsiteX0" fmla="*/ 0 w 5240982"/>
              <a:gd name="connsiteY0" fmla="*/ 0 h 4891212"/>
              <a:gd name="connsiteX1" fmla="*/ 4218425 w 5240982"/>
              <a:gd name="connsiteY1" fmla="*/ 0 h 4891212"/>
              <a:gd name="connsiteX2" fmla="*/ 4759681 w 5240982"/>
              <a:gd name="connsiteY2" fmla="*/ 255562 h 4891212"/>
              <a:gd name="connsiteX3" fmla="*/ 5160412 w 5240982"/>
              <a:gd name="connsiteY3" fmla="*/ 1373220 h 4891212"/>
              <a:gd name="connsiteX4" fmla="*/ 3726600 w 5240982"/>
              <a:gd name="connsiteY4" fmla="*/ 4409910 h 4891212"/>
              <a:gd name="connsiteX5" fmla="*/ 2608941 w 5240982"/>
              <a:gd name="connsiteY5" fmla="*/ 4810642 h 4891212"/>
              <a:gd name="connsiteX6" fmla="*/ 0 w 5240982"/>
              <a:gd name="connsiteY6" fmla="*/ 3578797 h 489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40982" h="4891212">
                <a:moveTo>
                  <a:pt x="0" y="0"/>
                </a:moveTo>
                <a:lnTo>
                  <a:pt x="4218425" y="0"/>
                </a:lnTo>
                <a:lnTo>
                  <a:pt x="4759681" y="255562"/>
                </a:lnTo>
                <a:cubicBezTo>
                  <a:pt x="5178973" y="453535"/>
                  <a:pt x="5358386" y="953929"/>
                  <a:pt x="5160412" y="1373220"/>
                </a:cubicBezTo>
                <a:lnTo>
                  <a:pt x="3726600" y="4409910"/>
                </a:lnTo>
                <a:cubicBezTo>
                  <a:pt x="3528625" y="4829204"/>
                  <a:pt x="3028232" y="5008617"/>
                  <a:pt x="2608941" y="4810642"/>
                </a:cubicBezTo>
                <a:lnTo>
                  <a:pt x="0" y="3578797"/>
                </a:lnTo>
                <a:close/>
              </a:path>
            </a:pathLst>
          </a:custGeom>
        </p:spPr>
        <p:txBody>
          <a:bodyPr wrap="square">
            <a:noAutofit/>
          </a:bodyPr>
          <a:lstStyle/>
          <a:p>
            <a:endParaRPr lang="zh-CN" altLang="en-US"/>
          </a:p>
        </p:txBody>
      </p:sp>
      <p:sp>
        <p:nvSpPr>
          <p:cNvPr id="17"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43"/>
          <p:cNvSpPr/>
          <p:nvPr userDrawn="1"/>
        </p:nvSpPr>
        <p:spPr>
          <a:xfrm rot="1469657" flipH="1">
            <a:off x="10973589" y="-160767"/>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占位符 28"/>
          <p:cNvSpPr>
            <a:spLocks noGrp="1"/>
          </p:cNvSpPr>
          <p:nvPr>
            <p:ph type="body" sz="quarter" idx="15"/>
          </p:nvPr>
        </p:nvSpPr>
        <p:spPr>
          <a:xfrm>
            <a:off x="6095999" y="3449579"/>
            <a:ext cx="4474140" cy="821191"/>
          </a:xfrm>
        </p:spPr>
        <p:txBody>
          <a:bodyPr>
            <a:normAutofit/>
          </a:bodyPr>
          <a:lstStyle>
            <a:lvl1pPr marL="0" indent="0" algn="l">
              <a:buFontTx/>
              <a:buNone/>
              <a:defRPr sz="1800" b="0">
                <a:solidFill>
                  <a:schemeClr val="tx1"/>
                </a:solidFill>
                <a:latin typeface="+mn-ea"/>
                <a:ea typeface="+mn-ea"/>
              </a:defRPr>
            </a:lvl1pPr>
            <a:lvl2pPr marL="457200" indent="0">
              <a:buNone/>
              <a:defRPr/>
            </a:lvl2pPr>
          </a:lstStyle>
          <a:p>
            <a:pPr lvl="0"/>
            <a:r>
              <a:rPr lang="zh-CN" altLang="en-US" dirty="0"/>
              <a:t>单击此处编辑母版文本样式</a:t>
            </a:r>
          </a:p>
        </p:txBody>
      </p:sp>
      <p:sp>
        <p:nvSpPr>
          <p:cNvPr id="20" name="文本占位符 26"/>
          <p:cNvSpPr>
            <a:spLocks noGrp="1"/>
          </p:cNvSpPr>
          <p:nvPr>
            <p:ph type="body" sz="quarter" idx="14"/>
          </p:nvPr>
        </p:nvSpPr>
        <p:spPr>
          <a:xfrm>
            <a:off x="6095999" y="2413625"/>
            <a:ext cx="4997427" cy="1446550"/>
          </a:xfrm>
        </p:spPr>
        <p:txBody>
          <a:bodyPr>
            <a:normAutofit/>
          </a:bodyPr>
          <a:lstStyle>
            <a:lvl1pPr marL="0" indent="0" algn="l">
              <a:buFontTx/>
              <a:buNone/>
              <a:defRPr sz="4400" b="0">
                <a:solidFill>
                  <a:schemeClr val="tx1"/>
                </a:solidFill>
                <a:latin typeface="汉仪旗黑-85S" panose="00020600040101010101" charset="-122"/>
              </a:defRPr>
            </a:lvl1pPr>
          </a:lstStyle>
          <a:p>
            <a:pPr lvl="0"/>
            <a:endParaRPr lang="en-US"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997B5FA-0921-464F-AAE1-844C04324D75}" type="datetimeFigureOut">
              <a:rPr lang="zh-CN" altLang="en-US" smtClean="0"/>
              <a:t>2020/7/17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7" name="任意多边形 15"/>
          <p:cNvSpPr/>
          <p:nvPr userDrawn="1"/>
        </p:nvSpPr>
        <p:spPr>
          <a:xfrm rot="9302750">
            <a:off x="10948188" y="5839500"/>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23"/>
          <p:cNvSpPr/>
          <p:nvPr userDrawn="1"/>
        </p:nvSpPr>
        <p:spPr>
          <a:xfrm rot="20130343">
            <a:off x="-315558" y="-14997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997B5FA-0921-464F-AAE1-844C04324D75}" type="datetimeFigureOut">
              <a:rPr lang="zh-CN" altLang="en-US" smtClean="0"/>
              <a:t>2020/7/17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7" name="任意多边形 21"/>
          <p:cNvSpPr/>
          <p:nvPr userDrawn="1"/>
        </p:nvSpPr>
        <p:spPr>
          <a:xfrm rot="20124172">
            <a:off x="6923398" y="-872327"/>
            <a:ext cx="5886392" cy="5759446"/>
          </a:xfrm>
          <a:custGeom>
            <a:avLst/>
            <a:gdLst>
              <a:gd name="connsiteX0" fmla="*/ 1475246 w 5886392"/>
              <a:gd name="connsiteY0" fmla="*/ 0 h 5759446"/>
              <a:gd name="connsiteX1" fmla="*/ 5886392 w 5886392"/>
              <a:gd name="connsiteY1" fmla="*/ 2037134 h 5759446"/>
              <a:gd name="connsiteX2" fmla="*/ 4182409 w 5886392"/>
              <a:gd name="connsiteY2" fmla="*/ 5759446 h 5759446"/>
              <a:gd name="connsiteX3" fmla="*/ 951530 w 5886392"/>
              <a:gd name="connsiteY3" fmla="*/ 5759446 h 5759446"/>
              <a:gd name="connsiteX4" fmla="*/ 0 w 5886392"/>
              <a:gd name="connsiteY4" fmla="*/ 4799519 h 5759446"/>
              <a:gd name="connsiteX5" fmla="*/ 0 w 5886392"/>
              <a:gd name="connsiteY5" fmla="*/ 959927 h 5759446"/>
              <a:gd name="connsiteX6" fmla="*/ 951531 w 5886392"/>
              <a:gd name="connsiteY6" fmla="*/ 0 h 575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6392" h="5759446">
                <a:moveTo>
                  <a:pt x="1475246" y="0"/>
                </a:moveTo>
                <a:lnTo>
                  <a:pt x="5886392" y="2037134"/>
                </a:lnTo>
                <a:lnTo>
                  <a:pt x="4182409" y="5759446"/>
                </a:lnTo>
                <a:lnTo>
                  <a:pt x="951530" y="5759446"/>
                </a:lnTo>
                <a:cubicBezTo>
                  <a:pt x="426014" y="5759447"/>
                  <a:pt x="0" y="5329673"/>
                  <a:pt x="0" y="4799519"/>
                </a:cubicBezTo>
                <a:lnTo>
                  <a:pt x="0" y="959927"/>
                </a:lnTo>
                <a:cubicBezTo>
                  <a:pt x="0" y="429774"/>
                  <a:pt x="426015" y="0"/>
                  <a:pt x="951531" y="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43"/>
          <p:cNvSpPr/>
          <p:nvPr userDrawn="1"/>
        </p:nvSpPr>
        <p:spPr>
          <a:xfrm rot="20130343">
            <a:off x="-329412" y="-16076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8" name="任意多边形: 形状 27"/>
          <p:cNvSpPr>
            <a:spLocks noGrp="1"/>
          </p:cNvSpPr>
          <p:nvPr>
            <p:ph type="pic" sz="quarter" idx="10"/>
          </p:nvPr>
        </p:nvSpPr>
        <p:spPr>
          <a:xfrm>
            <a:off x="1" y="756953"/>
            <a:ext cx="5344087" cy="6101047"/>
          </a:xfrm>
          <a:custGeom>
            <a:avLst/>
            <a:gdLst>
              <a:gd name="connsiteX0" fmla="*/ 3364679 w 5344087"/>
              <a:gd name="connsiteY0" fmla="*/ 233 h 6101047"/>
              <a:gd name="connsiteX1" fmla="*/ 4257726 w 5344087"/>
              <a:gd name="connsiteY1" fmla="*/ 689265 h 6101047"/>
              <a:gd name="connsiteX2" fmla="*/ 5306962 w 5344087"/>
              <a:gd name="connsiteY2" fmla="*/ 4346974 h 6101047"/>
              <a:gd name="connsiteX3" fmla="*/ 4654824 w 5344087"/>
              <a:gd name="connsiteY3" fmla="*/ 5523746 h 6101047"/>
              <a:gd name="connsiteX4" fmla="*/ 2642314 w 5344087"/>
              <a:gd name="connsiteY4" fmla="*/ 6101047 h 6101047"/>
              <a:gd name="connsiteX5" fmla="*/ 0 w 5344087"/>
              <a:gd name="connsiteY5" fmla="*/ 6101047 h 6101047"/>
              <a:gd name="connsiteX6" fmla="*/ 0 w 5344087"/>
              <a:gd name="connsiteY6" fmla="*/ 920916 h 6101047"/>
              <a:gd name="connsiteX7" fmla="*/ 3080954 w 5344087"/>
              <a:gd name="connsiteY7" fmla="*/ 37126 h 6101047"/>
              <a:gd name="connsiteX8" fmla="*/ 3364679 w 5344087"/>
              <a:gd name="connsiteY8" fmla="*/ 233 h 610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4087" h="6101047">
                <a:moveTo>
                  <a:pt x="3364679" y="233"/>
                </a:moveTo>
                <a:cubicBezTo>
                  <a:pt x="3770137" y="9233"/>
                  <a:pt x="4140017" y="278920"/>
                  <a:pt x="4257726" y="689265"/>
                </a:cubicBezTo>
                <a:lnTo>
                  <a:pt x="5306962" y="4346974"/>
                </a:lnTo>
                <a:cubicBezTo>
                  <a:pt x="5451836" y="4852014"/>
                  <a:pt x="5159863" y="5378873"/>
                  <a:pt x="4654824" y="5523746"/>
                </a:cubicBezTo>
                <a:lnTo>
                  <a:pt x="2642314" y="6101047"/>
                </a:lnTo>
                <a:lnTo>
                  <a:pt x="0" y="6101047"/>
                </a:lnTo>
                <a:lnTo>
                  <a:pt x="0" y="920916"/>
                </a:lnTo>
                <a:lnTo>
                  <a:pt x="3080954" y="37126"/>
                </a:lnTo>
                <a:cubicBezTo>
                  <a:pt x="3175649" y="9962"/>
                  <a:pt x="3271112" y="-1844"/>
                  <a:pt x="3364679" y="233"/>
                </a:cubicBezTo>
                <a:close/>
              </a:path>
            </a:pathLst>
          </a:custGeom>
        </p:spPr>
        <p:txBody>
          <a:bodyPr wrap="square">
            <a:noAutofit/>
          </a:bodyPr>
          <a:lstStyle/>
          <a:p>
            <a:endParaRPr lang="zh-CN" altLang="en-US"/>
          </a:p>
        </p:txBody>
      </p:sp>
      <p:sp>
        <p:nvSpPr>
          <p:cNvPr id="17" name="任意多边形: 形状 16"/>
          <p:cNvSpPr/>
          <p:nvPr userDrawn="1"/>
        </p:nvSpPr>
        <p:spPr>
          <a:xfrm rot="21142631">
            <a:off x="-381471" y="856244"/>
            <a:ext cx="5272529" cy="5707895"/>
          </a:xfrm>
          <a:custGeom>
            <a:avLst/>
            <a:gdLst>
              <a:gd name="connsiteX0" fmla="*/ 4512921 w 5272529"/>
              <a:gd name="connsiteY0" fmla="*/ 19328 h 5707895"/>
              <a:gd name="connsiteX1" fmla="*/ 5272529 w 5272529"/>
              <a:gd name="connsiteY1" fmla="*/ 951335 h 5707895"/>
              <a:gd name="connsiteX2" fmla="*/ 5272529 w 5272529"/>
              <a:gd name="connsiteY2" fmla="*/ 4756560 h 5707895"/>
              <a:gd name="connsiteX3" fmla="*/ 4321194 w 5272529"/>
              <a:gd name="connsiteY3" fmla="*/ 5707895 h 5707895"/>
              <a:gd name="connsiteX4" fmla="*/ 515969 w 5272529"/>
              <a:gd name="connsiteY4" fmla="*/ 5707895 h 5707895"/>
              <a:gd name="connsiteX5" fmla="*/ 145667 w 5272529"/>
              <a:gd name="connsiteY5" fmla="*/ 5633134 h 5707895"/>
              <a:gd name="connsiteX6" fmla="*/ 0 w 5272529"/>
              <a:gd name="connsiteY6" fmla="*/ 5554070 h 5707895"/>
              <a:gd name="connsiteX7" fmla="*/ 743323 w 5272529"/>
              <a:gd name="connsiteY7" fmla="*/ 0 h 5707895"/>
              <a:gd name="connsiteX8" fmla="*/ 4321194 w 5272529"/>
              <a:gd name="connsiteY8" fmla="*/ 0 h 5707895"/>
              <a:gd name="connsiteX9" fmla="*/ 4512921 w 5272529"/>
              <a:gd name="connsiteY9" fmla="*/ 19328 h 570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2529" h="5707895">
                <a:moveTo>
                  <a:pt x="4512921" y="19328"/>
                </a:moveTo>
                <a:cubicBezTo>
                  <a:pt x="4946429" y="108036"/>
                  <a:pt x="5272529" y="491603"/>
                  <a:pt x="5272529" y="951335"/>
                </a:cubicBezTo>
                <a:lnTo>
                  <a:pt x="5272529" y="4756560"/>
                </a:lnTo>
                <a:cubicBezTo>
                  <a:pt x="5272529" y="5281968"/>
                  <a:pt x="4846602" y="5707895"/>
                  <a:pt x="4321194" y="5707895"/>
                </a:cubicBezTo>
                <a:lnTo>
                  <a:pt x="515969" y="5707895"/>
                </a:lnTo>
                <a:cubicBezTo>
                  <a:pt x="384617" y="5707895"/>
                  <a:pt x="259483" y="5681274"/>
                  <a:pt x="145667" y="5633134"/>
                </a:cubicBezTo>
                <a:lnTo>
                  <a:pt x="0" y="5554070"/>
                </a:lnTo>
                <a:lnTo>
                  <a:pt x="743323" y="0"/>
                </a:lnTo>
                <a:lnTo>
                  <a:pt x="4321194" y="0"/>
                </a:lnTo>
                <a:cubicBezTo>
                  <a:pt x="4386870" y="0"/>
                  <a:pt x="4450992" y="6655"/>
                  <a:pt x="4512921" y="19328"/>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形状 22"/>
          <p:cNvSpPr/>
          <p:nvPr userDrawn="1"/>
        </p:nvSpPr>
        <p:spPr>
          <a:xfrm rot="21142631">
            <a:off x="11430530" y="-56538"/>
            <a:ext cx="811318" cy="912069"/>
          </a:xfrm>
          <a:custGeom>
            <a:avLst/>
            <a:gdLst>
              <a:gd name="connsiteX0" fmla="*/ 9825 w 811318"/>
              <a:gd name="connsiteY0" fmla="*/ 0 h 912069"/>
              <a:gd name="connsiteX1" fmla="*/ 811318 w 811318"/>
              <a:gd name="connsiteY1" fmla="*/ 107267 h 912069"/>
              <a:gd name="connsiteX2" fmla="*/ 703609 w 811318"/>
              <a:gd name="connsiteY2" fmla="*/ 912069 h 912069"/>
              <a:gd name="connsiteX3" fmla="*/ 172684 w 811318"/>
              <a:gd name="connsiteY3" fmla="*/ 912069 h 912069"/>
              <a:gd name="connsiteX4" fmla="*/ 0 w 811318"/>
              <a:gd name="connsiteY4" fmla="*/ 739385 h 912069"/>
              <a:gd name="connsiteX5" fmla="*/ 0 w 811318"/>
              <a:gd name="connsiteY5" fmla="*/ 48668 h 91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318" h="912069">
                <a:moveTo>
                  <a:pt x="9825" y="0"/>
                </a:moveTo>
                <a:lnTo>
                  <a:pt x="811318" y="107267"/>
                </a:lnTo>
                <a:lnTo>
                  <a:pt x="703609" y="912069"/>
                </a:lnTo>
                <a:lnTo>
                  <a:pt x="172684" y="912069"/>
                </a:lnTo>
                <a:cubicBezTo>
                  <a:pt x="77313" y="912069"/>
                  <a:pt x="0" y="834756"/>
                  <a:pt x="0" y="739385"/>
                </a:cubicBezTo>
                <a:lnTo>
                  <a:pt x="0" y="486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p:cNvSpPr/>
          <p:nvPr userDrawn="1"/>
        </p:nvSpPr>
        <p:spPr>
          <a:xfrm rot="21142631">
            <a:off x="11303004" y="-53655"/>
            <a:ext cx="945887" cy="1020481"/>
          </a:xfrm>
          <a:custGeom>
            <a:avLst/>
            <a:gdLst>
              <a:gd name="connsiteX0" fmla="*/ 102451 w 945887"/>
              <a:gd name="connsiteY0" fmla="*/ 0 h 1020481"/>
              <a:gd name="connsiteX1" fmla="*/ 945887 w 945887"/>
              <a:gd name="connsiteY1" fmla="*/ 112880 h 1020481"/>
              <a:gd name="connsiteX2" fmla="*/ 824420 w 945887"/>
              <a:gd name="connsiteY2" fmla="*/ 1020481 h 1020481"/>
              <a:gd name="connsiteX3" fmla="*/ 172684 w 945887"/>
              <a:gd name="connsiteY3" fmla="*/ 1020481 h 1020481"/>
              <a:gd name="connsiteX4" fmla="*/ 0 w 945887"/>
              <a:gd name="connsiteY4" fmla="*/ 847797 h 1020481"/>
              <a:gd name="connsiteX5" fmla="*/ 0 w 945887"/>
              <a:gd name="connsiteY5" fmla="*/ 157080 h 1020481"/>
              <a:gd name="connsiteX6" fmla="*/ 50577 w 945887"/>
              <a:gd name="connsiteY6" fmla="*/ 34974 h 102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5887" h="1020481">
                <a:moveTo>
                  <a:pt x="102451" y="0"/>
                </a:moveTo>
                <a:lnTo>
                  <a:pt x="945887" y="112880"/>
                </a:lnTo>
                <a:lnTo>
                  <a:pt x="824420" y="1020481"/>
                </a:lnTo>
                <a:lnTo>
                  <a:pt x="172684" y="1020481"/>
                </a:lnTo>
                <a:cubicBezTo>
                  <a:pt x="77313" y="1020481"/>
                  <a:pt x="0" y="943168"/>
                  <a:pt x="0" y="847797"/>
                </a:cubicBezTo>
                <a:lnTo>
                  <a:pt x="0" y="157080"/>
                </a:lnTo>
                <a:cubicBezTo>
                  <a:pt x="-1" y="109394"/>
                  <a:pt x="19328" y="66223"/>
                  <a:pt x="50577" y="34974"/>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文本占位符 16"/>
          <p:cNvSpPr>
            <a:spLocks noGrp="1"/>
          </p:cNvSpPr>
          <p:nvPr>
            <p:ph type="body" sz="quarter" idx="15"/>
          </p:nvPr>
        </p:nvSpPr>
        <p:spPr>
          <a:xfrm>
            <a:off x="5706016" y="3334855"/>
            <a:ext cx="5595938" cy="749300"/>
          </a:xfrm>
        </p:spPr>
        <p:txBody>
          <a:bodyPr anchor="ctr">
            <a:normAutofit/>
          </a:bodyPr>
          <a:lstStyle>
            <a:lvl1pPr marL="0" indent="0" algn="ctr">
              <a:buFontTx/>
              <a:buNone/>
              <a:defRPr sz="1800"/>
            </a:lvl1pPr>
            <a:lvl2pPr marL="457200" indent="0">
              <a:buNone/>
              <a:defRPr/>
            </a:lvl2pPr>
          </a:lstStyle>
          <a:p>
            <a:pPr lvl="0"/>
            <a:r>
              <a:rPr lang="zh-CN" altLang="en-US" dirty="0"/>
              <a:t>单击此处编辑母版文本样式</a:t>
            </a:r>
          </a:p>
        </p:txBody>
      </p:sp>
      <p:sp>
        <p:nvSpPr>
          <p:cNvPr id="30" name="文本占位符 14"/>
          <p:cNvSpPr>
            <a:spLocks noGrp="1"/>
          </p:cNvSpPr>
          <p:nvPr>
            <p:ph type="body" sz="quarter" idx="14" hasCustomPrompt="1"/>
          </p:nvPr>
        </p:nvSpPr>
        <p:spPr>
          <a:xfrm>
            <a:off x="5716335" y="2146269"/>
            <a:ext cx="5575300" cy="1573498"/>
          </a:xfrm>
        </p:spPr>
        <p:txBody>
          <a:bodyPr anchor="ctr">
            <a:noAutofit/>
          </a:bodyPr>
          <a:lstStyle>
            <a:lvl1pPr marL="0" indent="0" algn="ctr">
              <a:buFontTx/>
              <a:buNone/>
              <a:defRPr sz="4800"/>
            </a:lvl1pPr>
          </a:lstStyle>
          <a:p>
            <a:pPr lvl="0"/>
            <a:r>
              <a:rPr lang="zh-CN" altLang="en-US" dirty="0"/>
              <a:t>单击编辑文本</a:t>
            </a:r>
          </a:p>
        </p:txBody>
      </p:sp>
      <p:sp>
        <p:nvSpPr>
          <p:cNvPr id="31"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5" name="任意多边形: 形状 14"/>
          <p:cNvSpPr>
            <a:spLocks noGrp="1"/>
          </p:cNvSpPr>
          <p:nvPr>
            <p:ph type="pic" sz="quarter" idx="10"/>
          </p:nvPr>
        </p:nvSpPr>
        <p:spPr>
          <a:xfrm>
            <a:off x="7372031" y="68686"/>
            <a:ext cx="4819968" cy="6720626"/>
          </a:xfrm>
          <a:custGeom>
            <a:avLst/>
            <a:gdLst>
              <a:gd name="connsiteX0" fmla="*/ 3360313 w 4819968"/>
              <a:gd name="connsiteY0" fmla="*/ 0 h 6720626"/>
              <a:gd name="connsiteX1" fmla="*/ 3980973 w 4819968"/>
              <a:gd name="connsiteY1" fmla="*/ 257086 h 6720626"/>
              <a:gd name="connsiteX2" fmla="*/ 4819968 w 4819968"/>
              <a:gd name="connsiteY2" fmla="*/ 1096081 h 6720626"/>
              <a:gd name="connsiteX3" fmla="*/ 4819968 w 4819968"/>
              <a:gd name="connsiteY3" fmla="*/ 5624545 h 6720626"/>
              <a:gd name="connsiteX4" fmla="*/ 3980973 w 4819968"/>
              <a:gd name="connsiteY4" fmla="*/ 6463540 h 6720626"/>
              <a:gd name="connsiteX5" fmla="*/ 2739653 w 4819968"/>
              <a:gd name="connsiteY5" fmla="*/ 6463540 h 6720626"/>
              <a:gd name="connsiteX6" fmla="*/ 257086 w 4819968"/>
              <a:gd name="connsiteY6" fmla="*/ 3980973 h 6720626"/>
              <a:gd name="connsiteX7" fmla="*/ 257086 w 4819968"/>
              <a:gd name="connsiteY7" fmla="*/ 2739653 h 6720626"/>
              <a:gd name="connsiteX8" fmla="*/ 2739653 w 4819968"/>
              <a:gd name="connsiteY8" fmla="*/ 257086 h 6720626"/>
              <a:gd name="connsiteX9" fmla="*/ 3360313 w 4819968"/>
              <a:gd name="connsiteY9" fmla="*/ 0 h 67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9968" h="6720626">
                <a:moveTo>
                  <a:pt x="3360313" y="0"/>
                </a:moveTo>
                <a:cubicBezTo>
                  <a:pt x="3584948" y="0"/>
                  <a:pt x="3809582" y="85695"/>
                  <a:pt x="3980973" y="257086"/>
                </a:cubicBezTo>
                <a:lnTo>
                  <a:pt x="4819968" y="1096081"/>
                </a:lnTo>
                <a:lnTo>
                  <a:pt x="4819968" y="5624545"/>
                </a:lnTo>
                <a:lnTo>
                  <a:pt x="3980973" y="6463540"/>
                </a:lnTo>
                <a:cubicBezTo>
                  <a:pt x="3638192" y="6806322"/>
                  <a:pt x="3082434" y="6806322"/>
                  <a:pt x="2739653" y="6463540"/>
                </a:cubicBezTo>
                <a:lnTo>
                  <a:pt x="257086" y="3980973"/>
                </a:lnTo>
                <a:cubicBezTo>
                  <a:pt x="-85695" y="3638192"/>
                  <a:pt x="-85695" y="3082435"/>
                  <a:pt x="257086" y="2739653"/>
                </a:cubicBezTo>
                <a:lnTo>
                  <a:pt x="2739653" y="257086"/>
                </a:lnTo>
                <a:cubicBezTo>
                  <a:pt x="2911044" y="85695"/>
                  <a:pt x="3135678" y="0"/>
                  <a:pt x="3360313" y="0"/>
                </a:cubicBez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0" name="任意多边形 37"/>
          <p:cNvSpPr/>
          <p:nvPr userDrawn="1"/>
        </p:nvSpPr>
        <p:spPr>
          <a:xfrm rot="20083528">
            <a:off x="5598599" y="3255638"/>
            <a:ext cx="7831706" cy="4622435"/>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2020/7/17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6" name="标题 1"/>
          <p:cNvSpPr>
            <a:spLocks noGrp="1"/>
          </p:cNvSpPr>
          <p:nvPr>
            <p:ph type="title"/>
          </p:nvPr>
        </p:nvSpPr>
        <p:spPr>
          <a:xfrm>
            <a:off x="838200" y="365125"/>
            <a:ext cx="10515600" cy="1325563"/>
          </a:xfrm>
        </p:spPr>
        <p:txBody>
          <a:bodyPr/>
          <a:lstStyle/>
          <a:p>
            <a:r>
              <a:rPr lang="zh-CN" altLang="en-US" dirty="0"/>
              <a:t>单击此处编辑母版标题样式</a:t>
            </a:r>
          </a:p>
        </p:txBody>
      </p:sp>
      <p:sp>
        <p:nvSpPr>
          <p:cNvPr id="7" name="内容占位符 2"/>
          <p:cNvSpPr>
            <a:spLocks noGrp="1"/>
          </p:cNvSpPr>
          <p:nvPr>
            <p:ph idx="1"/>
          </p:nvPr>
        </p:nvSpPr>
        <p:spPr>
          <a:xfrm>
            <a:off x="838200" y="1825625"/>
            <a:ext cx="10515600" cy="4351338"/>
          </a:xfrm>
        </p:spPr>
        <p:txBody>
          <a:bodyPr/>
          <a:lstStyle>
            <a:lvl1pPr>
              <a:defRPr sz="1800"/>
            </a:lvl1pPr>
          </a:lstStyle>
          <a:p>
            <a:pPr lvl="0"/>
            <a:r>
              <a:rPr lang="zh-CN" altLang="en-US" dirty="0"/>
              <a:t>单击此处编辑母版文本样式</a:t>
            </a:r>
          </a:p>
        </p:txBody>
      </p:sp>
      <p:sp>
        <p:nvSpPr>
          <p:cNvPr id="13" name="任意多边形: 形状 12"/>
          <p:cNvSpPr/>
          <p:nvPr userDrawn="1"/>
        </p:nvSpPr>
        <p:spPr>
          <a:xfrm rot="20083528">
            <a:off x="7365523" y="4241488"/>
            <a:ext cx="5718404" cy="3364014"/>
          </a:xfrm>
          <a:custGeom>
            <a:avLst/>
            <a:gdLst>
              <a:gd name="connsiteX0" fmla="*/ 5483214 w 5718404"/>
              <a:gd name="connsiteY0" fmla="*/ 73570 h 3364014"/>
              <a:gd name="connsiteX1" fmla="*/ 5714308 w 5718404"/>
              <a:gd name="connsiteY1" fmla="*/ 213778 h 3364014"/>
              <a:gd name="connsiteX2" fmla="*/ 5718404 w 5718404"/>
              <a:gd name="connsiteY2" fmla="*/ 217683 h 3364014"/>
              <a:gd name="connsiteX3" fmla="*/ 4232850 w 5718404"/>
              <a:gd name="connsiteY3" fmla="*/ 3364014 h 3364014"/>
              <a:gd name="connsiteX4" fmla="*/ 2 w 5718404"/>
              <a:gd name="connsiteY4" fmla="*/ 1365457 h 3364014"/>
              <a:gd name="connsiteX5" fmla="*/ 0 w 5718404"/>
              <a:gd name="connsiteY5" fmla="*/ 936180 h 3364014"/>
              <a:gd name="connsiteX6" fmla="*/ 936181 w 5718404"/>
              <a:gd name="connsiteY6" fmla="*/ 0 h 3364014"/>
              <a:gd name="connsiteX7" fmla="*/ 5118811 w 5718404"/>
              <a:gd name="connsiteY7" fmla="*/ 0 h 3364014"/>
              <a:gd name="connsiteX8" fmla="*/ 5483214 w 5718404"/>
              <a:gd name="connsiteY8" fmla="*/ 73570 h 336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404" h="3364014">
                <a:moveTo>
                  <a:pt x="5483214" y="73570"/>
                </a:moveTo>
                <a:cubicBezTo>
                  <a:pt x="5567216" y="109100"/>
                  <a:pt x="5644952" y="156541"/>
                  <a:pt x="5714308" y="213778"/>
                </a:cubicBezTo>
                <a:lnTo>
                  <a:pt x="5718404" y="217683"/>
                </a:lnTo>
                <a:lnTo>
                  <a:pt x="4232850" y="3364014"/>
                </a:lnTo>
                <a:lnTo>
                  <a:pt x="2" y="1365457"/>
                </a:lnTo>
                <a:lnTo>
                  <a:pt x="0" y="936180"/>
                </a:lnTo>
                <a:cubicBezTo>
                  <a:pt x="0" y="419143"/>
                  <a:pt x="419143" y="2"/>
                  <a:pt x="936181" y="0"/>
                </a:cubicBezTo>
                <a:lnTo>
                  <a:pt x="5118811" y="0"/>
                </a:lnTo>
                <a:cubicBezTo>
                  <a:pt x="5248069" y="0"/>
                  <a:pt x="5371210" y="26197"/>
                  <a:pt x="5483214" y="7357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任意多边形 43"/>
          <p:cNvSpPr/>
          <p:nvPr userDrawn="1"/>
        </p:nvSpPr>
        <p:spPr>
          <a:xfrm rot="20130343">
            <a:off x="-240452" y="-118847"/>
            <a:ext cx="1158586" cy="877457"/>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p:cNvSpPr/>
          <p:nvPr userDrawn="1"/>
        </p:nvSpPr>
        <p:spPr>
          <a:xfrm rot="19492083">
            <a:off x="7072658" y="4413201"/>
            <a:ext cx="6554635" cy="3366038"/>
          </a:xfrm>
          <a:custGeom>
            <a:avLst/>
            <a:gdLst>
              <a:gd name="connsiteX0" fmla="*/ 6468760 w 6554635"/>
              <a:gd name="connsiteY0" fmla="*/ 165290 h 3366038"/>
              <a:gd name="connsiteX1" fmla="*/ 6554635 w 6554635"/>
              <a:gd name="connsiteY1" fmla="*/ 226344 h 3366038"/>
              <a:gd name="connsiteX2" fmla="*/ 4345404 w 6554635"/>
              <a:gd name="connsiteY2" fmla="*/ 3366038 h 3366038"/>
              <a:gd name="connsiteX3" fmla="*/ 0 w 6554635"/>
              <a:gd name="connsiteY3" fmla="*/ 308415 h 3366038"/>
              <a:gd name="connsiteX4" fmla="*/ 137474 w 6554635"/>
              <a:gd name="connsiteY4" fmla="*/ 194988 h 3366038"/>
              <a:gd name="connsiteX5" fmla="*/ 775819 w 6554635"/>
              <a:gd name="connsiteY5" fmla="*/ 0 h 3366038"/>
              <a:gd name="connsiteX6" fmla="*/ 5876738 w 6554635"/>
              <a:gd name="connsiteY6" fmla="*/ 0 h 3366038"/>
              <a:gd name="connsiteX7" fmla="*/ 6321147 w 6554635"/>
              <a:gd name="connsiteY7" fmla="*/ 89722 h 3366038"/>
              <a:gd name="connsiteX8" fmla="*/ 6468760 w 6554635"/>
              <a:gd name="connsiteY8" fmla="*/ 165290 h 336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4635" h="3366038">
                <a:moveTo>
                  <a:pt x="6468760" y="165290"/>
                </a:moveTo>
                <a:lnTo>
                  <a:pt x="6554635" y="226344"/>
                </a:lnTo>
                <a:lnTo>
                  <a:pt x="4345404" y="3366038"/>
                </a:lnTo>
                <a:lnTo>
                  <a:pt x="0" y="308415"/>
                </a:lnTo>
                <a:lnTo>
                  <a:pt x="137474" y="194988"/>
                </a:lnTo>
                <a:cubicBezTo>
                  <a:pt x="319693" y="71884"/>
                  <a:pt x="539361" y="1"/>
                  <a:pt x="775819" y="0"/>
                </a:cubicBezTo>
                <a:lnTo>
                  <a:pt x="5876738" y="0"/>
                </a:lnTo>
                <a:cubicBezTo>
                  <a:pt x="6034376" y="0"/>
                  <a:pt x="6184553" y="31948"/>
                  <a:pt x="6321147" y="89722"/>
                </a:cubicBezTo>
                <a:cubicBezTo>
                  <a:pt x="6372369" y="111388"/>
                  <a:pt x="6421681" y="136685"/>
                  <a:pt x="6468760" y="165290"/>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2020/7/17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43"/>
          <p:cNvSpPr/>
          <p:nvPr userDrawn="1"/>
        </p:nvSpPr>
        <p:spPr>
          <a:xfrm rot="20130343">
            <a:off x="-329412" y="-16076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任意多边形: 形状 7"/>
          <p:cNvSpPr/>
          <p:nvPr userDrawn="1"/>
        </p:nvSpPr>
        <p:spPr>
          <a:xfrm rot="2700000">
            <a:off x="7624640" y="116801"/>
            <a:ext cx="6329286" cy="7336869"/>
          </a:xfrm>
          <a:custGeom>
            <a:avLst/>
            <a:gdLst>
              <a:gd name="connsiteX0" fmla="*/ 0 w 6329286"/>
              <a:gd name="connsiteY0" fmla="*/ 1479948 h 7336869"/>
              <a:gd name="connsiteX1" fmla="*/ 1479949 w 6329286"/>
              <a:gd name="connsiteY1" fmla="*/ 0 h 7336869"/>
              <a:gd name="connsiteX2" fmla="*/ 6329286 w 6329286"/>
              <a:gd name="connsiteY2" fmla="*/ 4849338 h 7336869"/>
              <a:gd name="connsiteX3" fmla="*/ 3841755 w 6329286"/>
              <a:gd name="connsiteY3" fmla="*/ 7336869 h 7336869"/>
              <a:gd name="connsiteX4" fmla="*/ 1240797 w 6329286"/>
              <a:gd name="connsiteY4" fmla="*/ 7336869 h 7336869"/>
              <a:gd name="connsiteX5" fmla="*/ 0 w 6329286"/>
              <a:gd name="connsiteY5" fmla="*/ 6096072 h 733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29286" h="7336869">
                <a:moveTo>
                  <a:pt x="0" y="1479948"/>
                </a:moveTo>
                <a:lnTo>
                  <a:pt x="1479949" y="0"/>
                </a:lnTo>
                <a:lnTo>
                  <a:pt x="6329286" y="4849338"/>
                </a:lnTo>
                <a:lnTo>
                  <a:pt x="3841755" y="7336869"/>
                </a:lnTo>
                <a:lnTo>
                  <a:pt x="1240797" y="7336869"/>
                </a:lnTo>
                <a:cubicBezTo>
                  <a:pt x="555524" y="7336869"/>
                  <a:pt x="1" y="6781345"/>
                  <a:pt x="0" y="6096072"/>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userDrawn="1"/>
        </p:nvSpPr>
        <p:spPr>
          <a:xfrm rot="4748385">
            <a:off x="-221653" y="-78173"/>
            <a:ext cx="1805547" cy="1733478"/>
          </a:xfrm>
          <a:custGeom>
            <a:avLst/>
            <a:gdLst>
              <a:gd name="connsiteX0" fmla="*/ 0 w 1805547"/>
              <a:gd name="connsiteY0" fmla="*/ 1387083 h 1733478"/>
              <a:gd name="connsiteX1" fmla="*/ 266112 w 1805547"/>
              <a:gd name="connsiteY1" fmla="*/ 0 h 1733478"/>
              <a:gd name="connsiteX2" fmla="*/ 1399931 w 1805547"/>
              <a:gd name="connsiteY2" fmla="*/ 0 h 1733478"/>
              <a:gd name="connsiteX3" fmla="*/ 1805547 w 1805547"/>
              <a:gd name="connsiteY3" fmla="*/ 405616 h 1733478"/>
              <a:gd name="connsiteX4" fmla="*/ 1805547 w 1805547"/>
              <a:gd name="connsiteY4" fmla="*/ 1733478 h 1733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5547" h="1733478">
                <a:moveTo>
                  <a:pt x="0" y="1387083"/>
                </a:moveTo>
                <a:lnTo>
                  <a:pt x="266112" y="0"/>
                </a:lnTo>
                <a:lnTo>
                  <a:pt x="1399931" y="0"/>
                </a:lnTo>
                <a:cubicBezTo>
                  <a:pt x="1623947" y="0"/>
                  <a:pt x="1805547" y="181600"/>
                  <a:pt x="1805547" y="405616"/>
                </a:cubicBezTo>
                <a:lnTo>
                  <a:pt x="1805547" y="1733478"/>
                </a:ln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圆角 9"/>
          <p:cNvSpPr/>
          <p:nvPr userDrawn="1"/>
        </p:nvSpPr>
        <p:spPr>
          <a:xfrm rot="2700000">
            <a:off x="1191607" y="1025236"/>
            <a:ext cx="1068649" cy="106864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nvSpPr>
        <p:spPr>
          <a:xfrm rot="4748385">
            <a:off x="369648" y="5507074"/>
            <a:ext cx="1124395" cy="1968489"/>
          </a:xfrm>
          <a:custGeom>
            <a:avLst/>
            <a:gdLst>
              <a:gd name="connsiteX0" fmla="*/ 8241 w 1124395"/>
              <a:gd name="connsiteY0" fmla="*/ 323870 h 1968489"/>
              <a:gd name="connsiteX1" fmla="*/ 405616 w 1124395"/>
              <a:gd name="connsiteY1" fmla="*/ 0 h 1968489"/>
              <a:gd name="connsiteX2" fmla="*/ 1124395 w 1124395"/>
              <a:gd name="connsiteY2" fmla="*/ 0 h 1968489"/>
              <a:gd name="connsiteX3" fmla="*/ 746740 w 1124395"/>
              <a:gd name="connsiteY3" fmla="*/ 1968489 h 1968489"/>
              <a:gd name="connsiteX4" fmla="*/ 0 w 1124395"/>
              <a:gd name="connsiteY4" fmla="*/ 1825227 h 1968489"/>
              <a:gd name="connsiteX5" fmla="*/ 0 w 1124395"/>
              <a:gd name="connsiteY5" fmla="*/ 405616 h 1968489"/>
              <a:gd name="connsiteX6" fmla="*/ 8241 w 1124395"/>
              <a:gd name="connsiteY6" fmla="*/ 323870 h 196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95" h="1968489">
                <a:moveTo>
                  <a:pt x="8241" y="323870"/>
                </a:moveTo>
                <a:cubicBezTo>
                  <a:pt x="46063" y="139037"/>
                  <a:pt x="209602" y="0"/>
                  <a:pt x="405616" y="0"/>
                </a:cubicBezTo>
                <a:lnTo>
                  <a:pt x="1124395" y="0"/>
                </a:lnTo>
                <a:lnTo>
                  <a:pt x="746740" y="1968489"/>
                </a:lnTo>
                <a:lnTo>
                  <a:pt x="0" y="1825227"/>
                </a:lnTo>
                <a:lnTo>
                  <a:pt x="0" y="405616"/>
                </a:lnTo>
                <a:cubicBezTo>
                  <a:pt x="0" y="377614"/>
                  <a:pt x="2837" y="350275"/>
                  <a:pt x="8241" y="323870"/>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任意多边形: 形状 11"/>
          <p:cNvSpPr/>
          <p:nvPr userDrawn="1"/>
        </p:nvSpPr>
        <p:spPr>
          <a:xfrm rot="7086780">
            <a:off x="1769212" y="6294635"/>
            <a:ext cx="686245" cy="986117"/>
          </a:xfrm>
          <a:custGeom>
            <a:avLst/>
            <a:gdLst>
              <a:gd name="connsiteX0" fmla="*/ 12945 w 686245"/>
              <a:gd name="connsiteY0" fmla="*/ 885512 h 986117"/>
              <a:gd name="connsiteX1" fmla="*/ 0 w 686245"/>
              <a:gd name="connsiteY1" fmla="*/ 821395 h 986117"/>
              <a:gd name="connsiteX2" fmla="*/ 0 w 686245"/>
              <a:gd name="connsiteY2" fmla="*/ 162526 h 986117"/>
              <a:gd name="connsiteX3" fmla="*/ 48246 w 686245"/>
              <a:gd name="connsiteY3" fmla="*/ 46050 h 986117"/>
              <a:gd name="connsiteX4" fmla="*/ 159420 w 686245"/>
              <a:gd name="connsiteY4" fmla="*/ 0 h 986117"/>
              <a:gd name="connsiteX5" fmla="*/ 686245 w 686245"/>
              <a:gd name="connsiteY5" fmla="*/ 986117 h 986117"/>
              <a:gd name="connsiteX6" fmla="*/ 164722 w 686245"/>
              <a:gd name="connsiteY6" fmla="*/ 986117 h 986117"/>
              <a:gd name="connsiteX7" fmla="*/ 12945 w 686245"/>
              <a:gd name="connsiteY7" fmla="*/ 885512 h 98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245" h="986117">
                <a:moveTo>
                  <a:pt x="12945" y="885512"/>
                </a:moveTo>
                <a:cubicBezTo>
                  <a:pt x="4609" y="865805"/>
                  <a:pt x="0" y="844138"/>
                  <a:pt x="0" y="821395"/>
                </a:cubicBezTo>
                <a:lnTo>
                  <a:pt x="0" y="162526"/>
                </a:lnTo>
                <a:cubicBezTo>
                  <a:pt x="0" y="117039"/>
                  <a:pt x="18437" y="75859"/>
                  <a:pt x="48246" y="46050"/>
                </a:cubicBezTo>
                <a:lnTo>
                  <a:pt x="159420" y="0"/>
                </a:lnTo>
                <a:lnTo>
                  <a:pt x="686245" y="986117"/>
                </a:lnTo>
                <a:lnTo>
                  <a:pt x="164722" y="986117"/>
                </a:lnTo>
                <a:cubicBezTo>
                  <a:pt x="96492" y="986117"/>
                  <a:pt x="37951" y="944633"/>
                  <a:pt x="12945" y="885512"/>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5" name="组合 24"/>
          <p:cNvGrpSpPr/>
          <p:nvPr userDrawn="1"/>
        </p:nvGrpSpPr>
        <p:grpSpPr>
          <a:xfrm>
            <a:off x="5905128" y="461469"/>
            <a:ext cx="1334432" cy="1056395"/>
            <a:chOff x="4555965" y="-531967"/>
            <a:chExt cx="2564468" cy="2030146"/>
          </a:xfrm>
        </p:grpSpPr>
        <p:sp>
          <p:nvSpPr>
            <p:cNvPr id="26" name="矩形: 圆角 25"/>
            <p:cNvSpPr/>
            <p:nvPr/>
          </p:nvSpPr>
          <p:spPr>
            <a:xfrm rot="4748385">
              <a:off x="4555965" y="-531967"/>
              <a:ext cx="2030146" cy="2030145"/>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7" name="矩形: 圆角 26"/>
            <p:cNvSpPr/>
            <p:nvPr/>
          </p:nvSpPr>
          <p:spPr>
            <a:xfrm rot="7086780">
              <a:off x="6132120" y="-31514"/>
              <a:ext cx="988313" cy="988313"/>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D997B5FA-0921-464F-AAE1-844C04324D75}" type="datetimeFigureOut">
              <a:rPr lang="zh-CN" altLang="en-US" smtClean="0"/>
              <a:t>2020/7/17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grpSp>
        <p:nvGrpSpPr>
          <p:cNvPr id="10" name="组合 9"/>
          <p:cNvGrpSpPr/>
          <p:nvPr userDrawn="1"/>
        </p:nvGrpSpPr>
        <p:grpSpPr>
          <a:xfrm flipH="1">
            <a:off x="9610408" y="5938064"/>
            <a:ext cx="2657792" cy="1201695"/>
            <a:chOff x="-52399" y="5929121"/>
            <a:chExt cx="2657792" cy="1201695"/>
          </a:xfrm>
        </p:grpSpPr>
        <p:sp>
          <p:nvSpPr>
            <p:cNvPr id="8" name="任意多边形: 形状 7"/>
            <p:cNvSpPr/>
            <p:nvPr userDrawn="1"/>
          </p:nvSpPr>
          <p:spPr>
            <a:xfrm rot="4748385">
              <a:off x="369648" y="5507074"/>
              <a:ext cx="1124395" cy="1968489"/>
            </a:xfrm>
            <a:custGeom>
              <a:avLst/>
              <a:gdLst>
                <a:gd name="connsiteX0" fmla="*/ 8241 w 1124395"/>
                <a:gd name="connsiteY0" fmla="*/ 323870 h 1968489"/>
                <a:gd name="connsiteX1" fmla="*/ 405616 w 1124395"/>
                <a:gd name="connsiteY1" fmla="*/ 0 h 1968489"/>
                <a:gd name="connsiteX2" fmla="*/ 1124395 w 1124395"/>
                <a:gd name="connsiteY2" fmla="*/ 0 h 1968489"/>
                <a:gd name="connsiteX3" fmla="*/ 746740 w 1124395"/>
                <a:gd name="connsiteY3" fmla="*/ 1968489 h 1968489"/>
                <a:gd name="connsiteX4" fmla="*/ 0 w 1124395"/>
                <a:gd name="connsiteY4" fmla="*/ 1825227 h 1968489"/>
                <a:gd name="connsiteX5" fmla="*/ 0 w 1124395"/>
                <a:gd name="connsiteY5" fmla="*/ 405616 h 1968489"/>
                <a:gd name="connsiteX6" fmla="*/ 8241 w 1124395"/>
                <a:gd name="connsiteY6" fmla="*/ 323870 h 196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95" h="1968489">
                  <a:moveTo>
                    <a:pt x="8241" y="323870"/>
                  </a:moveTo>
                  <a:cubicBezTo>
                    <a:pt x="46063" y="139037"/>
                    <a:pt x="209602" y="0"/>
                    <a:pt x="405616" y="0"/>
                  </a:cubicBezTo>
                  <a:lnTo>
                    <a:pt x="1124395" y="0"/>
                  </a:lnTo>
                  <a:lnTo>
                    <a:pt x="746740" y="1968489"/>
                  </a:lnTo>
                  <a:lnTo>
                    <a:pt x="0" y="1825227"/>
                  </a:lnTo>
                  <a:lnTo>
                    <a:pt x="0" y="405616"/>
                  </a:lnTo>
                  <a:cubicBezTo>
                    <a:pt x="0" y="377614"/>
                    <a:pt x="2837" y="350275"/>
                    <a:pt x="8241" y="323870"/>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userDrawn="1"/>
          </p:nvSpPr>
          <p:spPr>
            <a:xfrm rot="7086780">
              <a:off x="1769212" y="6294635"/>
              <a:ext cx="686245" cy="986117"/>
            </a:xfrm>
            <a:custGeom>
              <a:avLst/>
              <a:gdLst>
                <a:gd name="connsiteX0" fmla="*/ 12945 w 686245"/>
                <a:gd name="connsiteY0" fmla="*/ 885512 h 986117"/>
                <a:gd name="connsiteX1" fmla="*/ 0 w 686245"/>
                <a:gd name="connsiteY1" fmla="*/ 821395 h 986117"/>
                <a:gd name="connsiteX2" fmla="*/ 0 w 686245"/>
                <a:gd name="connsiteY2" fmla="*/ 162526 h 986117"/>
                <a:gd name="connsiteX3" fmla="*/ 48246 w 686245"/>
                <a:gd name="connsiteY3" fmla="*/ 46050 h 986117"/>
                <a:gd name="connsiteX4" fmla="*/ 159420 w 686245"/>
                <a:gd name="connsiteY4" fmla="*/ 0 h 986117"/>
                <a:gd name="connsiteX5" fmla="*/ 686245 w 686245"/>
                <a:gd name="connsiteY5" fmla="*/ 986117 h 986117"/>
                <a:gd name="connsiteX6" fmla="*/ 164722 w 686245"/>
                <a:gd name="connsiteY6" fmla="*/ 986117 h 986117"/>
                <a:gd name="connsiteX7" fmla="*/ 12945 w 686245"/>
                <a:gd name="connsiteY7" fmla="*/ 885512 h 98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245" h="986117">
                  <a:moveTo>
                    <a:pt x="12945" y="885512"/>
                  </a:moveTo>
                  <a:cubicBezTo>
                    <a:pt x="4609" y="865805"/>
                    <a:pt x="0" y="844138"/>
                    <a:pt x="0" y="821395"/>
                  </a:cubicBezTo>
                  <a:lnTo>
                    <a:pt x="0" y="162526"/>
                  </a:lnTo>
                  <a:cubicBezTo>
                    <a:pt x="0" y="117039"/>
                    <a:pt x="18437" y="75859"/>
                    <a:pt x="48246" y="46050"/>
                  </a:cubicBezTo>
                  <a:lnTo>
                    <a:pt x="159420" y="0"/>
                  </a:lnTo>
                  <a:lnTo>
                    <a:pt x="686245" y="986117"/>
                  </a:lnTo>
                  <a:lnTo>
                    <a:pt x="164722" y="986117"/>
                  </a:lnTo>
                  <a:cubicBezTo>
                    <a:pt x="96492" y="986117"/>
                    <a:pt x="37951" y="944633"/>
                    <a:pt x="12945" y="885512"/>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4" name="任意多边形: 形状 13"/>
          <p:cNvSpPr>
            <a:spLocks noGrp="1"/>
          </p:cNvSpPr>
          <p:nvPr>
            <p:ph type="pic" sz="quarter" idx="13"/>
          </p:nvPr>
        </p:nvSpPr>
        <p:spPr>
          <a:xfrm>
            <a:off x="1" y="1"/>
            <a:ext cx="5591379" cy="6858000"/>
          </a:xfrm>
          <a:custGeom>
            <a:avLst/>
            <a:gdLst>
              <a:gd name="connsiteX0" fmla="*/ 0 w 5591379"/>
              <a:gd name="connsiteY0" fmla="*/ 0 h 6858000"/>
              <a:gd name="connsiteX1" fmla="*/ 2377442 w 5591379"/>
              <a:gd name="connsiteY1" fmla="*/ 0 h 6858000"/>
              <a:gd name="connsiteX2" fmla="*/ 5234558 w 5591379"/>
              <a:gd name="connsiteY2" fmla="*/ 2857117 h 6858000"/>
              <a:gd name="connsiteX3" fmla="*/ 5234558 w 5591379"/>
              <a:gd name="connsiteY3" fmla="*/ 4580002 h 6858000"/>
              <a:gd name="connsiteX4" fmla="*/ 2956560 w 5591379"/>
              <a:gd name="connsiteY4" fmla="*/ 6858000 h 6858000"/>
              <a:gd name="connsiteX5" fmla="*/ 0 w 5591379"/>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1379" h="6858000">
                <a:moveTo>
                  <a:pt x="0" y="0"/>
                </a:moveTo>
                <a:lnTo>
                  <a:pt x="2377442" y="0"/>
                </a:lnTo>
                <a:lnTo>
                  <a:pt x="5234558" y="2857117"/>
                </a:lnTo>
                <a:cubicBezTo>
                  <a:pt x="5710320" y="3332879"/>
                  <a:pt x="5710320" y="4104240"/>
                  <a:pt x="5234558" y="4580002"/>
                </a:cubicBezTo>
                <a:lnTo>
                  <a:pt x="2956560" y="6858000"/>
                </a:lnTo>
                <a:lnTo>
                  <a:pt x="0" y="6858000"/>
                </a:lnTo>
                <a:close/>
              </a:path>
            </a:pathLst>
          </a:custGeom>
        </p:spPr>
        <p:txBody>
          <a:bodyPr wrap="square">
            <a:noAutofit/>
          </a:bodyPr>
          <a:lstStyle/>
          <a:p>
            <a:endParaRPr lang="zh-CN" altLang="en-US"/>
          </a:p>
        </p:txBody>
      </p:sp>
      <p:grpSp>
        <p:nvGrpSpPr>
          <p:cNvPr id="15" name="组合 14"/>
          <p:cNvGrpSpPr/>
          <p:nvPr userDrawn="1"/>
        </p:nvGrpSpPr>
        <p:grpSpPr>
          <a:xfrm>
            <a:off x="4595299" y="510141"/>
            <a:ext cx="1334432" cy="1056395"/>
            <a:chOff x="4555965" y="-531967"/>
            <a:chExt cx="2564468" cy="2030146"/>
          </a:xfrm>
        </p:grpSpPr>
        <p:sp>
          <p:nvSpPr>
            <p:cNvPr id="16" name="矩形: 圆角 15"/>
            <p:cNvSpPr/>
            <p:nvPr/>
          </p:nvSpPr>
          <p:spPr>
            <a:xfrm rot="4748385">
              <a:off x="4555965" y="-531967"/>
              <a:ext cx="2030146" cy="2030145"/>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矩形: 圆角 16"/>
            <p:cNvSpPr/>
            <p:nvPr/>
          </p:nvSpPr>
          <p:spPr>
            <a:xfrm rot="7086780">
              <a:off x="6132120" y="-31514"/>
              <a:ext cx="988313" cy="988313"/>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2020/7/17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tags" Target="../tags/tag27.xml"/><Relationship Id="rId3" Type="http://schemas.openxmlformats.org/officeDocument/2006/relationships/tags" Target="../tags/tag12.xml"/><Relationship Id="rId21" Type="http://schemas.openxmlformats.org/officeDocument/2006/relationships/tags" Target="../tags/tag30.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tags" Target="../tags/tag26.xml"/><Relationship Id="rId2" Type="http://schemas.openxmlformats.org/officeDocument/2006/relationships/tags" Target="../tags/tag11.xml"/><Relationship Id="rId16" Type="http://schemas.openxmlformats.org/officeDocument/2006/relationships/tags" Target="../tags/tag25.xml"/><Relationship Id="rId20" Type="http://schemas.openxmlformats.org/officeDocument/2006/relationships/tags" Target="../tags/tag29.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24" Type="http://schemas.openxmlformats.org/officeDocument/2006/relationships/notesSlide" Target="../notesSlides/notesSlide20.xml"/><Relationship Id="rId5" Type="http://schemas.openxmlformats.org/officeDocument/2006/relationships/tags" Target="../tags/tag14.xml"/><Relationship Id="rId15" Type="http://schemas.openxmlformats.org/officeDocument/2006/relationships/tags" Target="../tags/tag24.xml"/><Relationship Id="rId23" Type="http://schemas.openxmlformats.org/officeDocument/2006/relationships/slideLayout" Target="../slideLayouts/slideLayout8.xml"/><Relationship Id="rId10" Type="http://schemas.openxmlformats.org/officeDocument/2006/relationships/tags" Target="../tags/tag19.xml"/><Relationship Id="rId19" Type="http://schemas.openxmlformats.org/officeDocument/2006/relationships/tags" Target="../tags/tag28.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 Id="rId22" Type="http://schemas.openxmlformats.org/officeDocument/2006/relationships/tags" Target="../tags/tag3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3.xml"/><Relationship Id="rId7" Type="http://schemas.openxmlformats.org/officeDocument/2006/relationships/diagramQuickStyle" Target="../diagrams/quickStyle1.xml"/><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chart" Target="../charts/chart1.xml"/><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notesSlide" Target="../notesSlides/notesSlide9.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slideLayout" Target="../slideLayouts/slideLayout2.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tags" Target="../tags/tag6.xml"/><Relationship Id="rId6" Type="http://schemas.openxmlformats.org/officeDocument/2006/relationships/chart" Target="../charts/chart5.xml"/><Relationship Id="rId11" Type="http://schemas.microsoft.com/office/2007/relationships/diagramDrawing" Target="../diagrams/drawing2.xml"/><Relationship Id="rId5" Type="http://schemas.openxmlformats.org/officeDocument/2006/relationships/chart" Target="../charts/chart4.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chart" Target="../charts/chart3.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a:xfrm>
            <a:off x="742624" y="2396887"/>
            <a:ext cx="5720499" cy="905885"/>
          </a:xfrm>
        </p:spPr>
        <p:txBody>
          <a:bodyPr/>
          <a:lstStyle/>
          <a:p>
            <a:r>
              <a:rPr lang="en-US" altLang="zh-CN" sz="6600" b="1" dirty="0">
                <a:latin typeface="Tw Cen MT" panose="020B0602020104020603" pitchFamily="34" charset="0"/>
                <a:ea typeface="KBPlanetEarth" panose="02000603000000000000" pitchFamily="2" charset="0"/>
                <a:sym typeface="Arial" panose="020B0604020202020204" pitchFamily="34" charset="0"/>
              </a:rPr>
              <a:t>LAPORAN KINERJA</a:t>
            </a:r>
          </a:p>
        </p:txBody>
      </p:sp>
      <p:sp>
        <p:nvSpPr>
          <p:cNvPr id="4" name="文本占位符 3"/>
          <p:cNvSpPr>
            <a:spLocks noGrp="1"/>
          </p:cNvSpPr>
          <p:nvPr>
            <p:ph type="body" sz="quarter" idx="12"/>
          </p:nvPr>
        </p:nvSpPr>
        <p:spPr>
          <a:xfrm>
            <a:off x="796885" y="4396447"/>
            <a:ext cx="5229829" cy="320317"/>
          </a:xfrm>
          <a:solidFill>
            <a:schemeClr val="accent2"/>
          </a:solidFill>
        </p:spPr>
        <p:txBody>
          <a:bodyPr/>
          <a:lstStyle/>
          <a:p>
            <a:pPr algn="dist"/>
            <a:r>
              <a:rPr lang="en-US" b="1" dirty="0">
                <a:latin typeface="Arial" panose="020B0604020202020204" pitchFamily="34" charset="0"/>
                <a:sym typeface="Arial" panose="020B0604020202020204" pitchFamily="34" charset="0"/>
              </a:rPr>
              <a:t>RSJD DR. ARIF ZAINUDIN SURAKARTA</a:t>
            </a:r>
          </a:p>
        </p:txBody>
      </p:sp>
      <p:sp>
        <p:nvSpPr>
          <p:cNvPr id="5" name="文本占位符 4"/>
          <p:cNvSpPr>
            <a:spLocks noGrp="1"/>
          </p:cNvSpPr>
          <p:nvPr>
            <p:ph type="body" sz="quarter" idx="13"/>
          </p:nvPr>
        </p:nvSpPr>
        <p:spPr>
          <a:xfrm>
            <a:off x="710427" y="4721108"/>
            <a:ext cx="5720499" cy="734372"/>
          </a:xfrm>
        </p:spPr>
        <p:txBody>
          <a:bodyPr/>
          <a:lstStyle/>
          <a:p>
            <a:r>
              <a:rPr lang="en-US" altLang="zh-CN" dirty="0">
                <a:latin typeface="Arial" panose="020B0604020202020204" pitchFamily="34" charset="0"/>
                <a:sym typeface="Arial" panose="020B0604020202020204" pitchFamily="34" charset="0"/>
              </a:rPr>
              <a:t>Enter your subtitle here </a:t>
            </a:r>
            <a:r>
              <a:rPr lang="en-US" altLang="zh-CN" dirty="0" err="1">
                <a:latin typeface="Arial" panose="020B0604020202020204" pitchFamily="34" charset="0"/>
                <a:sym typeface="Arial" panose="020B0604020202020204" pitchFamily="34" charset="0"/>
              </a:rPr>
              <a:t>consectetuer</a:t>
            </a:r>
            <a:r>
              <a:rPr lang="en-US" altLang="zh-CN" dirty="0">
                <a:latin typeface="Arial" panose="020B0604020202020204" pitchFamily="34" charset="0"/>
                <a:sym typeface="Arial" panose="020B0604020202020204" pitchFamily="34" charset="0"/>
              </a:rPr>
              <a:t> </a:t>
            </a:r>
            <a:r>
              <a:rPr lang="en-US" altLang="zh-CN" dirty="0" err="1">
                <a:latin typeface="Arial" panose="020B0604020202020204" pitchFamily="34" charset="0"/>
                <a:sym typeface="Arial" panose="020B0604020202020204" pitchFamily="34" charset="0"/>
              </a:rPr>
              <a:t>adipiscing</a:t>
            </a:r>
            <a:r>
              <a:rPr lang="en-US" altLang="zh-CN" dirty="0">
                <a:latin typeface="Arial" panose="020B0604020202020204" pitchFamily="34" charset="0"/>
                <a:sym typeface="Arial" panose="020B0604020202020204" pitchFamily="34" charset="0"/>
              </a:rPr>
              <a:t> </a:t>
            </a:r>
            <a:r>
              <a:rPr lang="en-US" altLang="zh-CN" dirty="0" err="1">
                <a:latin typeface="Arial" panose="020B0604020202020204" pitchFamily="34" charset="0"/>
                <a:sym typeface="Arial" panose="020B0604020202020204" pitchFamily="34" charset="0"/>
              </a:rPr>
              <a:t>elit</a:t>
            </a:r>
            <a:r>
              <a:rPr lang="en-US" altLang="zh-CN" dirty="0">
                <a:latin typeface="Arial" panose="020B0604020202020204" pitchFamily="34" charset="0"/>
                <a:sym typeface="Arial" panose="020B0604020202020204" pitchFamily="34" charset="0"/>
              </a:rPr>
              <a:t>. Maecenas </a:t>
            </a:r>
            <a:r>
              <a:rPr lang="en-US" altLang="zh-CN" dirty="0" err="1">
                <a:latin typeface="Arial" panose="020B0604020202020204" pitchFamily="34" charset="0"/>
                <a:sym typeface="Arial" panose="020B0604020202020204" pitchFamily="34" charset="0"/>
              </a:rPr>
              <a:t>porttitor</a:t>
            </a:r>
            <a:r>
              <a:rPr lang="en-US" altLang="zh-CN" dirty="0">
                <a:latin typeface="Arial" panose="020B0604020202020204" pitchFamily="34" charset="0"/>
                <a:sym typeface="Arial" panose="020B0604020202020204" pitchFamily="34" charset="0"/>
              </a:rPr>
              <a:t> </a:t>
            </a:r>
            <a:r>
              <a:rPr lang="en-US" altLang="zh-CN" dirty="0" err="1">
                <a:latin typeface="Arial" panose="020B0604020202020204" pitchFamily="34" charset="0"/>
                <a:sym typeface="Arial" panose="020B0604020202020204" pitchFamily="34" charset="0"/>
              </a:rPr>
              <a:t>congue</a:t>
            </a:r>
            <a:r>
              <a:rPr lang="en-US" altLang="zh-CN" dirty="0">
                <a:latin typeface="Arial" panose="020B0604020202020204" pitchFamily="34" charset="0"/>
                <a:sym typeface="Arial" panose="020B0604020202020204" pitchFamily="34" charset="0"/>
              </a:rPr>
              <a:t> </a:t>
            </a:r>
            <a:r>
              <a:rPr lang="en-US" altLang="zh-CN" dirty="0" err="1">
                <a:latin typeface="Arial" panose="020B0604020202020204" pitchFamily="34" charset="0"/>
                <a:sym typeface="Arial" panose="020B0604020202020204" pitchFamily="34" charset="0"/>
              </a:rPr>
              <a:t>massa</a:t>
            </a:r>
            <a:r>
              <a:rPr lang="en-US" altLang="zh-CN" dirty="0">
                <a:latin typeface="Arial" panose="020B0604020202020204" pitchFamily="34" charset="0"/>
                <a:sym typeface="Arial" panose="020B0604020202020204" pitchFamily="34" charset="0"/>
              </a:rPr>
              <a:t>. </a:t>
            </a:r>
            <a:r>
              <a:rPr lang="en-US" altLang="zh-CN" dirty="0" err="1">
                <a:latin typeface="Arial" panose="020B0604020202020204" pitchFamily="34" charset="0"/>
                <a:sym typeface="Arial" panose="020B0604020202020204" pitchFamily="34" charset="0"/>
              </a:rPr>
              <a:t>Fusce</a:t>
            </a:r>
            <a:r>
              <a:rPr lang="en-US" altLang="zh-CN" dirty="0">
                <a:latin typeface="Arial" panose="020B0604020202020204" pitchFamily="34" charset="0"/>
                <a:sym typeface="Arial" panose="020B0604020202020204" pitchFamily="34" charset="0"/>
              </a:rPr>
              <a:t> </a:t>
            </a:r>
            <a:r>
              <a:rPr lang="en-US" altLang="zh-CN" dirty="0" err="1">
                <a:latin typeface="Arial" panose="020B0604020202020204" pitchFamily="34" charset="0"/>
                <a:sym typeface="Arial" panose="020B0604020202020204" pitchFamily="34" charset="0"/>
              </a:rPr>
              <a:t>posuere</a:t>
            </a:r>
            <a:r>
              <a:rPr lang="en-US" altLang="zh-CN" dirty="0">
                <a:latin typeface="Arial" panose="020B0604020202020204" pitchFamily="34" charset="0"/>
                <a:sym typeface="Arial" panose="020B0604020202020204" pitchFamily="34" charset="0"/>
              </a:rPr>
              <a:t>, magna sed pulvinar </a:t>
            </a:r>
            <a:r>
              <a:rPr lang="en-US" altLang="zh-CN" dirty="0" err="1">
                <a:latin typeface="Arial" panose="020B0604020202020204" pitchFamily="34" charset="0"/>
                <a:sym typeface="Arial" panose="020B0604020202020204" pitchFamily="34" charset="0"/>
              </a:rPr>
              <a:t>ultricies</a:t>
            </a:r>
            <a:r>
              <a:rPr lang="en-US" altLang="zh-CN" dirty="0">
                <a:latin typeface="Arial" panose="020B0604020202020204" pitchFamily="34" charset="0"/>
                <a:sym typeface="Arial" panose="020B0604020202020204" pitchFamily="34" charset="0"/>
              </a:rPr>
              <a:t>, </a:t>
            </a:r>
            <a:r>
              <a:rPr lang="en-US" altLang="zh-CN" dirty="0" err="1">
                <a:latin typeface="Arial" panose="020B0604020202020204" pitchFamily="34" charset="0"/>
                <a:sym typeface="Arial" panose="020B0604020202020204" pitchFamily="34" charset="0"/>
              </a:rPr>
              <a:t>purus</a:t>
            </a:r>
            <a:r>
              <a:rPr lang="en-US" altLang="zh-CN" dirty="0">
                <a:latin typeface="Arial" panose="020B0604020202020204" pitchFamily="34" charset="0"/>
                <a:sym typeface="Arial" panose="020B0604020202020204" pitchFamily="34" charset="0"/>
              </a:rPr>
              <a:t> </a:t>
            </a:r>
            <a:r>
              <a:rPr lang="en-US" altLang="zh-CN" dirty="0" err="1">
                <a:latin typeface="Arial" panose="020B0604020202020204" pitchFamily="34" charset="0"/>
                <a:sym typeface="Arial" panose="020B0604020202020204" pitchFamily="34" charset="0"/>
              </a:rPr>
              <a:t>lectus</a:t>
            </a:r>
            <a:r>
              <a:rPr lang="en-US" altLang="zh-CN" dirty="0">
                <a:latin typeface="Arial" panose="020B0604020202020204" pitchFamily="34" charset="0"/>
                <a:sym typeface="Arial" panose="020B0604020202020204" pitchFamily="34" charset="0"/>
              </a:rPr>
              <a:t> </a:t>
            </a:r>
            <a:r>
              <a:rPr lang="en-US" altLang="zh-CN" dirty="0" err="1">
                <a:latin typeface="Arial" panose="020B0604020202020204" pitchFamily="34" charset="0"/>
                <a:sym typeface="Arial" panose="020B0604020202020204" pitchFamily="34" charset="0"/>
              </a:rPr>
              <a:t>malesuada</a:t>
            </a:r>
            <a:r>
              <a:rPr lang="en-US" altLang="zh-CN" dirty="0">
                <a:latin typeface="Arial" panose="020B0604020202020204" pitchFamily="34" charset="0"/>
                <a:sym typeface="Arial" panose="020B0604020202020204" pitchFamily="34" charset="0"/>
              </a:rPr>
              <a:t> libero, sit </a:t>
            </a:r>
            <a:r>
              <a:rPr lang="en-US" altLang="zh-CN" dirty="0" err="1">
                <a:latin typeface="Arial" panose="020B0604020202020204" pitchFamily="34" charset="0"/>
                <a:sym typeface="Arial" panose="020B0604020202020204" pitchFamily="34" charset="0"/>
              </a:rPr>
              <a:t>amet</a:t>
            </a:r>
            <a:r>
              <a:rPr lang="en-US" altLang="zh-CN" dirty="0">
                <a:latin typeface="Arial" panose="020B0604020202020204" pitchFamily="34" charset="0"/>
                <a:sym typeface="Arial" panose="020B0604020202020204" pitchFamily="34" charset="0"/>
              </a:rPr>
              <a:t> </a:t>
            </a:r>
            <a:r>
              <a:rPr lang="en-US" altLang="zh-CN" dirty="0" err="1">
                <a:latin typeface="Arial" panose="020B0604020202020204" pitchFamily="34" charset="0"/>
                <a:sym typeface="Arial" panose="020B0604020202020204" pitchFamily="34" charset="0"/>
              </a:rPr>
              <a:t>commodo</a:t>
            </a:r>
            <a:r>
              <a:rPr lang="en-US" altLang="zh-CN" dirty="0">
                <a:latin typeface="Arial" panose="020B0604020202020204" pitchFamily="34" charset="0"/>
                <a:sym typeface="Arial" panose="020B0604020202020204" pitchFamily="34" charset="0"/>
              </a:rPr>
              <a:t> magna </a:t>
            </a:r>
            <a:r>
              <a:rPr lang="en-US" altLang="zh-CN" dirty="0" err="1">
                <a:latin typeface="Arial" panose="020B0604020202020204" pitchFamily="34" charset="0"/>
                <a:sym typeface="Arial" panose="020B0604020202020204" pitchFamily="34" charset="0"/>
              </a:rPr>
              <a:t>eros</a:t>
            </a:r>
            <a:r>
              <a:rPr lang="en-US" altLang="zh-CN" dirty="0">
                <a:latin typeface="Arial" panose="020B0604020202020204" pitchFamily="34" charset="0"/>
                <a:sym typeface="Arial" panose="020B0604020202020204" pitchFamily="34" charset="0"/>
              </a:rPr>
              <a:t> </a:t>
            </a:r>
            <a:r>
              <a:rPr lang="en-US" altLang="zh-CN" dirty="0" err="1">
                <a:latin typeface="Arial" panose="020B0604020202020204" pitchFamily="34" charset="0"/>
                <a:sym typeface="Arial" panose="020B0604020202020204" pitchFamily="34" charset="0"/>
              </a:rPr>
              <a:t>quis</a:t>
            </a:r>
            <a:r>
              <a:rPr lang="en-US" altLang="zh-CN" dirty="0">
                <a:latin typeface="Arial" panose="020B0604020202020204" pitchFamily="34" charset="0"/>
                <a:sym typeface="Arial" panose="020B0604020202020204" pitchFamily="34" charset="0"/>
              </a:rPr>
              <a:t> </a:t>
            </a:r>
            <a:r>
              <a:rPr lang="en-US" altLang="zh-CN" dirty="0" err="1">
                <a:latin typeface="Arial" panose="020B0604020202020204" pitchFamily="34" charset="0"/>
                <a:sym typeface="Arial" panose="020B0604020202020204" pitchFamily="34" charset="0"/>
              </a:rPr>
              <a:t>urna</a:t>
            </a:r>
            <a:r>
              <a:rPr lang="en-US" altLang="zh-CN" dirty="0">
                <a:latin typeface="Arial" panose="020B0604020202020204" pitchFamily="34" charset="0"/>
                <a:sym typeface="Arial" panose="020B0604020202020204" pitchFamily="34" charset="0"/>
              </a:rPr>
              <a:t>.</a:t>
            </a:r>
          </a:p>
        </p:txBody>
      </p:sp>
      <p:sp>
        <p:nvSpPr>
          <p:cNvPr id="6" name="文本框 5"/>
          <p:cNvSpPr txBox="1"/>
          <p:nvPr/>
        </p:nvSpPr>
        <p:spPr>
          <a:xfrm>
            <a:off x="742624" y="3374984"/>
            <a:ext cx="4693920" cy="1015663"/>
          </a:xfrm>
          <a:prstGeom prst="rect">
            <a:avLst/>
          </a:prstGeom>
          <a:noFill/>
        </p:spPr>
        <p:txBody>
          <a:bodyPr wrap="square" rtlCol="0" anchor="t">
            <a:spAutoFit/>
          </a:bodyPr>
          <a:lstStyle/>
          <a:p>
            <a:r>
              <a:rPr lang="en-US" altLang="zh-CN" sz="6000" dirty="0">
                <a:solidFill>
                  <a:srgbClr val="2F5597"/>
                </a:solidFill>
                <a:latin typeface="Tw Cen MT Condensed Extra Bold"/>
                <a:ea typeface="微软雅黑"/>
                <a:cs typeface="Arial"/>
                <a:sym typeface="Arial" panose="020B0604020202020204" pitchFamily="34" charset="0"/>
              </a:rPr>
              <a:t>JUNI 2020</a:t>
            </a:r>
            <a:endParaRPr lang="en-US" dirty="0"/>
          </a:p>
        </p:txBody>
      </p:sp>
      <p:pic>
        <p:nvPicPr>
          <p:cNvPr id="9" name="Picture Placeholder 4">
            <a:extLst>
              <a:ext uri="{FF2B5EF4-FFF2-40B4-BE49-F238E27FC236}">
                <a16:creationId xmlns:a16="http://schemas.microsoft.com/office/drawing/2014/main" id="{C4856FC5-9143-4FED-9133-9D74477DD9F4}"/>
              </a:ext>
            </a:extLst>
          </p:cNvPr>
          <p:cNvPicPr>
            <a:picLocks noChangeAspect="1"/>
          </p:cNvPicPr>
          <p:nvPr/>
        </p:nvPicPr>
        <p:blipFill>
          <a:blip r:embed="rId3" cstate="print">
            <a:extLst>
              <a:ext uri="{28A0092B-C50C-407E-A947-70E740481C1C}">
                <a14:useLocalDpi xmlns:a14="http://schemas.microsoft.com/office/drawing/2010/main" val="0"/>
              </a:ext>
            </a:extLst>
          </a:blip>
          <a:srcRect l="22811" r="22811"/>
          <a:stretch>
            <a:fillRect/>
          </a:stretch>
        </p:blipFill>
        <p:spPr>
          <a:xfrm>
            <a:off x="6344469" y="11191"/>
            <a:ext cx="5847532" cy="5849282"/>
          </a:xfrm>
          <a:custGeom>
            <a:avLst/>
            <a:gdLst>
              <a:gd name="connsiteX0" fmla="*/ 1116115 w 5720500"/>
              <a:gd name="connsiteY0" fmla="*/ 0 h 5338728"/>
              <a:gd name="connsiteX1" fmla="*/ 5720500 w 5720500"/>
              <a:gd name="connsiteY1" fmla="*/ 0 h 5338728"/>
              <a:gd name="connsiteX2" fmla="*/ 5720500 w 5720500"/>
              <a:gd name="connsiteY2" fmla="*/ 3906235 h 5338728"/>
              <a:gd name="connsiteX3" fmla="*/ 2872857 w 5720500"/>
              <a:gd name="connsiteY3" fmla="*/ 5250786 h 5338728"/>
              <a:gd name="connsiteX4" fmla="*/ 1652939 w 5720500"/>
              <a:gd name="connsiteY4" fmla="*/ 4813390 h 5338728"/>
              <a:gd name="connsiteX5" fmla="*/ 87942 w 5720500"/>
              <a:gd name="connsiteY5" fmla="*/ 1498861 h 5338728"/>
              <a:gd name="connsiteX6" fmla="*/ 525337 w 5720500"/>
              <a:gd name="connsiteY6" fmla="*/ 278944 h 53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0500" h="5338728">
                <a:moveTo>
                  <a:pt x="1116115" y="0"/>
                </a:moveTo>
                <a:lnTo>
                  <a:pt x="5720500" y="0"/>
                </a:lnTo>
                <a:lnTo>
                  <a:pt x="5720500" y="3906235"/>
                </a:lnTo>
                <a:lnTo>
                  <a:pt x="2872857" y="5250786"/>
                </a:lnTo>
                <a:cubicBezTo>
                  <a:pt x="2415203" y="5466875"/>
                  <a:pt x="1869027" y="5271046"/>
                  <a:pt x="1652939" y="4813390"/>
                </a:cubicBezTo>
                <a:lnTo>
                  <a:pt x="87942" y="1498861"/>
                </a:lnTo>
                <a:cubicBezTo>
                  <a:pt x="-128146" y="1041207"/>
                  <a:pt x="67683" y="495031"/>
                  <a:pt x="525337" y="278944"/>
                </a:cubicBezTo>
                <a:close/>
              </a:path>
            </a:pathLst>
          </a:custGeom>
        </p:spPr>
      </p:pic>
      <p:grpSp>
        <p:nvGrpSpPr>
          <p:cNvPr id="12" name="Group 4">
            <a:extLst>
              <a:ext uri="{FF2B5EF4-FFF2-40B4-BE49-F238E27FC236}">
                <a16:creationId xmlns:a16="http://schemas.microsoft.com/office/drawing/2014/main" id="{446BBE35-E980-4F16-AC81-4F58523BEADE}"/>
              </a:ext>
            </a:extLst>
          </p:cNvPr>
          <p:cNvGrpSpPr>
            <a:grpSpLocks/>
          </p:cNvGrpSpPr>
          <p:nvPr/>
        </p:nvGrpSpPr>
        <p:grpSpPr bwMode="auto">
          <a:xfrm>
            <a:off x="2389695" y="320991"/>
            <a:ext cx="956512" cy="462237"/>
            <a:chOff x="960438" y="2263776"/>
            <a:chExt cx="1646237" cy="844550"/>
          </a:xfrm>
        </p:grpSpPr>
        <p:sp>
          <p:nvSpPr>
            <p:cNvPr id="13" name="object 15">
              <a:extLst>
                <a:ext uri="{FF2B5EF4-FFF2-40B4-BE49-F238E27FC236}">
                  <a16:creationId xmlns:a16="http://schemas.microsoft.com/office/drawing/2014/main" id="{D47C3C99-8C0A-412F-A16D-5302E50E9A18}"/>
                </a:ext>
              </a:extLst>
            </p:cNvPr>
            <p:cNvSpPr>
              <a:spLocks noChangeArrowheads="1"/>
            </p:cNvSpPr>
            <p:nvPr/>
          </p:nvSpPr>
          <p:spPr bwMode="auto">
            <a:xfrm>
              <a:off x="960438" y="2290764"/>
              <a:ext cx="1320800" cy="644525"/>
            </a:xfrm>
            <a:custGeom>
              <a:avLst/>
              <a:gdLst>
                <a:gd name="T0" fmla="*/ 1002456 w 1320817"/>
                <a:gd name="T1" fmla="*/ 2060 h 643808"/>
                <a:gd name="T2" fmla="*/ 907722 w 1320817"/>
                <a:gd name="T3" fmla="*/ 16528 h 643808"/>
                <a:gd name="T4" fmla="*/ 823752 w 1320817"/>
                <a:gd name="T5" fmla="*/ 42132 h 643808"/>
                <a:gd name="T6" fmla="*/ 749706 w 1320817"/>
                <a:gd name="T7" fmla="*/ 76241 h 643808"/>
                <a:gd name="T8" fmla="*/ 669816 w 1320817"/>
                <a:gd name="T9" fmla="*/ 126840 h 643808"/>
                <a:gd name="T10" fmla="*/ 570513 w 1320817"/>
                <a:gd name="T11" fmla="*/ 212808 h 643808"/>
                <a:gd name="T12" fmla="*/ 442283 w 1320817"/>
                <a:gd name="T13" fmla="*/ 355800 h 643808"/>
                <a:gd name="T14" fmla="*/ 378096 w 1320817"/>
                <a:gd name="T15" fmla="*/ 426518 h 643808"/>
                <a:gd name="T16" fmla="*/ 284639 w 1320817"/>
                <a:gd name="T17" fmla="*/ 511046 h 643808"/>
                <a:gd name="T18" fmla="*/ 174673 w 1320817"/>
                <a:gd name="T19" fmla="*/ 575754 h 643808"/>
                <a:gd name="T20" fmla="*/ 80956 w 1320817"/>
                <a:gd name="T21" fmla="*/ 601006 h 643808"/>
                <a:gd name="T22" fmla="*/ 0 w 1320817"/>
                <a:gd name="T23" fmla="*/ 611294 h 643808"/>
                <a:gd name="T24" fmla="*/ 42234 w 1320817"/>
                <a:gd name="T25" fmla="*/ 625327 h 643808"/>
                <a:gd name="T26" fmla="*/ 138778 w 1320817"/>
                <a:gd name="T27" fmla="*/ 646729 h 643808"/>
                <a:gd name="T28" fmla="*/ 238394 w 1320817"/>
                <a:gd name="T29" fmla="*/ 653919 h 643808"/>
                <a:gd name="T30" fmla="*/ 300559 w 1320817"/>
                <a:gd name="T31" fmla="*/ 650613 h 643808"/>
                <a:gd name="T32" fmla="*/ 386198 w 1320817"/>
                <a:gd name="T33" fmla="*/ 636264 h 643808"/>
                <a:gd name="T34" fmla="*/ 470205 w 1320817"/>
                <a:gd name="T35" fmla="*/ 607960 h 643808"/>
                <a:gd name="T36" fmla="*/ 552436 w 1320817"/>
                <a:gd name="T37" fmla="*/ 563160 h 643808"/>
                <a:gd name="T38" fmla="*/ 618218 w 1320817"/>
                <a:gd name="T39" fmla="*/ 518488 h 643808"/>
                <a:gd name="T40" fmla="*/ 683849 w 1320817"/>
                <a:gd name="T41" fmla="*/ 469068 h 643808"/>
                <a:gd name="T42" fmla="*/ 829369 w 1320817"/>
                <a:gd name="T43" fmla="*/ 352709 h 643808"/>
                <a:gd name="T44" fmla="*/ 880929 w 1320817"/>
                <a:gd name="T45" fmla="*/ 311695 h 643808"/>
                <a:gd name="T46" fmla="*/ 1001983 w 1320817"/>
                <a:gd name="T47" fmla="*/ 211327 h 643808"/>
                <a:gd name="T48" fmla="*/ 1052485 w 1320817"/>
                <a:gd name="T49" fmla="*/ 170742 h 643808"/>
                <a:gd name="T50" fmla="*/ 1119031 w 1320817"/>
                <a:gd name="T51" fmla="*/ 121866 h 643808"/>
                <a:gd name="T52" fmla="*/ 1197768 w 1320817"/>
                <a:gd name="T53" fmla="*/ 75660 h 643808"/>
                <a:gd name="T54" fmla="*/ 1284897 w 1320817"/>
                <a:gd name="T55" fmla="*/ 52027 h 643808"/>
                <a:gd name="T56" fmla="*/ 1316283 w 1320817"/>
                <a:gd name="T57" fmla="*/ 48472 h 643808"/>
                <a:gd name="T58" fmla="*/ 1228403 w 1320817"/>
                <a:gd name="T59" fmla="*/ 22894 h 643808"/>
                <a:gd name="T60" fmla="*/ 1134568 w 1320817"/>
                <a:gd name="T61" fmla="*/ 5573 h 643808"/>
                <a:gd name="T62" fmla="*/ 1071205 w 1320817"/>
                <a:gd name="T63" fmla="*/ 344 h 6438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20817"/>
                <a:gd name="T97" fmla="*/ 0 h 643808"/>
                <a:gd name="T98" fmla="*/ 1320817 w 1320817"/>
                <a:gd name="T99" fmla="*/ 643808 h 64380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20817" h="643808">
                  <a:moveTo>
                    <a:pt x="1049781" y="0"/>
                  </a:moveTo>
                  <a:lnTo>
                    <a:pt x="1002638" y="2032"/>
                  </a:lnTo>
                  <a:lnTo>
                    <a:pt x="953865" y="7622"/>
                  </a:lnTo>
                  <a:lnTo>
                    <a:pt x="907890" y="16276"/>
                  </a:lnTo>
                  <a:lnTo>
                    <a:pt x="864605" y="27670"/>
                  </a:lnTo>
                  <a:lnTo>
                    <a:pt x="823906" y="41480"/>
                  </a:lnTo>
                  <a:lnTo>
                    <a:pt x="785688" y="57385"/>
                  </a:lnTo>
                  <a:lnTo>
                    <a:pt x="749846" y="75061"/>
                  </a:lnTo>
                  <a:lnTo>
                    <a:pt x="716273" y="94185"/>
                  </a:lnTo>
                  <a:lnTo>
                    <a:pt x="669942" y="124879"/>
                  </a:lnTo>
                  <a:lnTo>
                    <a:pt x="617077" y="166401"/>
                  </a:lnTo>
                  <a:lnTo>
                    <a:pt x="570611" y="209518"/>
                  </a:lnTo>
                  <a:lnTo>
                    <a:pt x="526689" y="255315"/>
                  </a:lnTo>
                  <a:lnTo>
                    <a:pt x="442367" y="350299"/>
                  </a:lnTo>
                  <a:lnTo>
                    <a:pt x="421272" y="373903"/>
                  </a:lnTo>
                  <a:lnTo>
                    <a:pt x="378166" y="419924"/>
                  </a:lnTo>
                  <a:lnTo>
                    <a:pt x="332982" y="463392"/>
                  </a:lnTo>
                  <a:lnTo>
                    <a:pt x="284695" y="503144"/>
                  </a:lnTo>
                  <a:lnTo>
                    <a:pt x="232277" y="538018"/>
                  </a:lnTo>
                  <a:lnTo>
                    <a:pt x="174701" y="566852"/>
                  </a:lnTo>
                  <a:lnTo>
                    <a:pt x="129851" y="581548"/>
                  </a:lnTo>
                  <a:lnTo>
                    <a:pt x="80970" y="591713"/>
                  </a:lnTo>
                  <a:lnTo>
                    <a:pt x="41639" y="597292"/>
                  </a:lnTo>
                  <a:lnTo>
                    <a:pt x="0" y="601841"/>
                  </a:lnTo>
                  <a:lnTo>
                    <a:pt x="2374" y="602745"/>
                  </a:lnTo>
                  <a:lnTo>
                    <a:pt x="42248" y="615658"/>
                  </a:lnTo>
                  <a:lnTo>
                    <a:pt x="100164" y="630071"/>
                  </a:lnTo>
                  <a:lnTo>
                    <a:pt x="138806" y="636730"/>
                  </a:lnTo>
                  <a:lnTo>
                    <a:pt x="188980" y="642188"/>
                  </a:lnTo>
                  <a:lnTo>
                    <a:pt x="238436" y="643808"/>
                  </a:lnTo>
                  <a:lnTo>
                    <a:pt x="250793" y="643623"/>
                  </a:lnTo>
                  <a:lnTo>
                    <a:pt x="300615" y="640553"/>
                  </a:lnTo>
                  <a:lnTo>
                    <a:pt x="338787" y="635842"/>
                  </a:lnTo>
                  <a:lnTo>
                    <a:pt x="386268" y="626426"/>
                  </a:lnTo>
                  <a:lnTo>
                    <a:pt x="434012" y="612591"/>
                  </a:lnTo>
                  <a:lnTo>
                    <a:pt x="470289" y="598559"/>
                  </a:lnTo>
                  <a:lnTo>
                    <a:pt x="507198" y="580806"/>
                  </a:lnTo>
                  <a:lnTo>
                    <a:pt x="552534" y="554453"/>
                  </a:lnTo>
                  <a:lnTo>
                    <a:pt x="585432" y="533190"/>
                  </a:lnTo>
                  <a:lnTo>
                    <a:pt x="618330" y="510470"/>
                  </a:lnTo>
                  <a:lnTo>
                    <a:pt x="651191" y="486582"/>
                  </a:lnTo>
                  <a:lnTo>
                    <a:pt x="683975" y="461816"/>
                  </a:lnTo>
                  <a:lnTo>
                    <a:pt x="716645" y="436461"/>
                  </a:lnTo>
                  <a:lnTo>
                    <a:pt x="829523" y="347256"/>
                  </a:lnTo>
                  <a:lnTo>
                    <a:pt x="863311" y="320975"/>
                  </a:lnTo>
                  <a:lnTo>
                    <a:pt x="881083" y="306875"/>
                  </a:lnTo>
                  <a:lnTo>
                    <a:pt x="916235" y="278440"/>
                  </a:lnTo>
                  <a:lnTo>
                    <a:pt x="1002165" y="208059"/>
                  </a:lnTo>
                  <a:lnTo>
                    <a:pt x="1019076" y="194461"/>
                  </a:lnTo>
                  <a:lnTo>
                    <a:pt x="1052680" y="168102"/>
                  </a:lnTo>
                  <a:lnTo>
                    <a:pt x="1086044" y="143157"/>
                  </a:lnTo>
                  <a:lnTo>
                    <a:pt x="1119227" y="119981"/>
                  </a:lnTo>
                  <a:lnTo>
                    <a:pt x="1152287" y="98933"/>
                  </a:lnTo>
                  <a:lnTo>
                    <a:pt x="1197978" y="74490"/>
                  </a:lnTo>
                  <a:lnTo>
                    <a:pt x="1235808" y="60914"/>
                  </a:lnTo>
                  <a:lnTo>
                    <a:pt x="1285135" y="51223"/>
                  </a:lnTo>
                  <a:lnTo>
                    <a:pt x="1320817" y="49255"/>
                  </a:lnTo>
                  <a:lnTo>
                    <a:pt x="1316521" y="47722"/>
                  </a:lnTo>
                  <a:lnTo>
                    <a:pt x="1272849" y="34032"/>
                  </a:lnTo>
                  <a:lnTo>
                    <a:pt x="1228627" y="22544"/>
                  </a:lnTo>
                  <a:lnTo>
                    <a:pt x="1174655" y="11475"/>
                  </a:lnTo>
                  <a:lnTo>
                    <a:pt x="1134778" y="5489"/>
                  </a:lnTo>
                  <a:lnTo>
                    <a:pt x="1092849" y="1432"/>
                  </a:lnTo>
                  <a:lnTo>
                    <a:pt x="1071401" y="344"/>
                  </a:lnTo>
                  <a:lnTo>
                    <a:pt x="1049781" y="0"/>
                  </a:lnTo>
                  <a:close/>
                </a:path>
              </a:pathLst>
            </a:custGeom>
            <a:solidFill>
              <a:srgbClr val="00A6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15" name="object 16">
              <a:extLst>
                <a:ext uri="{FF2B5EF4-FFF2-40B4-BE49-F238E27FC236}">
                  <a16:creationId xmlns:a16="http://schemas.microsoft.com/office/drawing/2014/main" id="{76AD3849-A8B4-45B4-BB9D-0CBD946E42F9}"/>
                </a:ext>
              </a:extLst>
            </p:cNvPr>
            <p:cNvSpPr>
              <a:spLocks noChangeArrowheads="1"/>
            </p:cNvSpPr>
            <p:nvPr/>
          </p:nvSpPr>
          <p:spPr bwMode="auto">
            <a:xfrm>
              <a:off x="960438" y="2290764"/>
              <a:ext cx="1320800" cy="644525"/>
            </a:xfrm>
            <a:custGeom>
              <a:avLst/>
              <a:gdLst>
                <a:gd name="T0" fmla="*/ 41625 w 1320817"/>
                <a:gd name="T1" fmla="*/ 606672 h 643808"/>
                <a:gd name="T2" fmla="*/ 129823 w 1320817"/>
                <a:gd name="T3" fmla="*/ 590681 h 643808"/>
                <a:gd name="T4" fmla="*/ 232235 w 1320817"/>
                <a:gd name="T5" fmla="*/ 546469 h 643808"/>
                <a:gd name="T6" fmla="*/ 332926 w 1320817"/>
                <a:gd name="T7" fmla="*/ 470670 h 643808"/>
                <a:gd name="T8" fmla="*/ 421202 w 1320817"/>
                <a:gd name="T9" fmla="*/ 379775 h 643808"/>
                <a:gd name="T10" fmla="*/ 484199 w 1320817"/>
                <a:gd name="T11" fmla="*/ 307383 h 643808"/>
                <a:gd name="T12" fmla="*/ 548298 w 1320817"/>
                <a:gd name="T13" fmla="*/ 235800 h 643808"/>
                <a:gd name="T14" fmla="*/ 641472 w 1320817"/>
                <a:gd name="T15" fmla="*/ 148506 h 643808"/>
                <a:gd name="T16" fmla="*/ 732656 w 1320817"/>
                <a:gd name="T17" fmla="*/ 85787 h 643808"/>
                <a:gd name="T18" fmla="*/ 804354 w 1320817"/>
                <a:gd name="T19" fmla="*/ 49963 h 643808"/>
                <a:gd name="T20" fmla="*/ 885764 w 1320817"/>
                <a:gd name="T21" fmla="*/ 21987 h 643808"/>
                <a:gd name="T22" fmla="*/ 977713 w 1320817"/>
                <a:gd name="T23" fmla="*/ 4494 h 643808"/>
                <a:gd name="T24" fmla="*/ 1049586 w 1320817"/>
                <a:gd name="T25" fmla="*/ 0 h 643808"/>
                <a:gd name="T26" fmla="*/ 1113817 w 1320817"/>
                <a:gd name="T27" fmla="*/ 3232 h 643808"/>
                <a:gd name="T28" fmla="*/ 1193329 w 1320817"/>
                <a:gd name="T29" fmla="*/ 15211 h 643808"/>
                <a:gd name="T30" fmla="*/ 1284653 w 1320817"/>
                <a:gd name="T31" fmla="*/ 38136 h 643808"/>
                <a:gd name="T32" fmla="*/ 1308838 w 1320817"/>
                <a:gd name="T33" fmla="*/ 50241 h 643808"/>
                <a:gd name="T34" fmla="*/ 1248062 w 1320817"/>
                <a:gd name="T35" fmla="*/ 58553 h 643808"/>
                <a:gd name="T36" fmla="*/ 1168579 w 1320817"/>
                <a:gd name="T37" fmla="*/ 90722 h 643808"/>
                <a:gd name="T38" fmla="*/ 1102458 w 1320817"/>
                <a:gd name="T39" fmla="*/ 133387 h 643808"/>
                <a:gd name="T40" fmla="*/ 1035729 w 1320817"/>
                <a:gd name="T41" fmla="*/ 183972 h 643808"/>
                <a:gd name="T42" fmla="*/ 967921 w 1320817"/>
                <a:gd name="T43" fmla="*/ 239571 h 643808"/>
                <a:gd name="T44" fmla="*/ 933461 w 1320817"/>
                <a:gd name="T45" fmla="*/ 268344 h 643808"/>
                <a:gd name="T46" fmla="*/ 863157 w 1320817"/>
                <a:gd name="T47" fmla="*/ 326015 h 643808"/>
                <a:gd name="T48" fmla="*/ 813435 w 1320817"/>
                <a:gd name="T49" fmla="*/ 365404 h 643808"/>
                <a:gd name="T50" fmla="*/ 781344 w 1320817"/>
                <a:gd name="T51" fmla="*/ 391189 h 643808"/>
                <a:gd name="T52" fmla="*/ 749021 w 1320817"/>
                <a:gd name="T53" fmla="*/ 417260 h 643808"/>
                <a:gd name="T54" fmla="*/ 683849 w 1320817"/>
                <a:gd name="T55" fmla="*/ 469068 h 643808"/>
                <a:gd name="T56" fmla="*/ 618218 w 1320817"/>
                <a:gd name="T57" fmla="*/ 518488 h 643808"/>
                <a:gd name="T58" fmla="*/ 552436 w 1320817"/>
                <a:gd name="T59" fmla="*/ 563160 h 643808"/>
                <a:gd name="T60" fmla="*/ 482427 w 1320817"/>
                <a:gd name="T61" fmla="*/ 602395 h 643808"/>
                <a:gd name="T62" fmla="*/ 398090 w 1320817"/>
                <a:gd name="T63" fmla="*/ 633222 h 643808"/>
                <a:gd name="T64" fmla="*/ 300559 w 1320817"/>
                <a:gd name="T65" fmla="*/ 650613 h 643808"/>
                <a:gd name="T66" fmla="*/ 238394 w 1320817"/>
                <a:gd name="T67" fmla="*/ 653919 h 643808"/>
                <a:gd name="T68" fmla="*/ 176511 w 1320817"/>
                <a:gd name="T69" fmla="*/ 651256 h 643808"/>
                <a:gd name="T70" fmla="*/ 78474 w 1320817"/>
                <a:gd name="T71" fmla="*/ 635001 h 643808"/>
                <a:gd name="T72" fmla="*/ 2374 w 1320817"/>
                <a:gd name="T73" fmla="*/ 612212 h 643808"/>
                <a:gd name="T74" fmla="*/ 0 w 1320817"/>
                <a:gd name="T75" fmla="*/ 611294 h 6438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0817"/>
                <a:gd name="T115" fmla="*/ 0 h 643808"/>
                <a:gd name="T116" fmla="*/ 1320817 w 1320817"/>
                <a:gd name="T117" fmla="*/ 643808 h 6438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0817" h="643808">
                  <a:moveTo>
                    <a:pt x="0" y="601841"/>
                  </a:moveTo>
                  <a:lnTo>
                    <a:pt x="41639" y="597292"/>
                  </a:lnTo>
                  <a:lnTo>
                    <a:pt x="80970" y="591713"/>
                  </a:lnTo>
                  <a:lnTo>
                    <a:pt x="129851" y="581548"/>
                  </a:lnTo>
                  <a:lnTo>
                    <a:pt x="174701" y="566852"/>
                  </a:lnTo>
                  <a:lnTo>
                    <a:pt x="232277" y="538018"/>
                  </a:lnTo>
                  <a:lnTo>
                    <a:pt x="284695" y="503144"/>
                  </a:lnTo>
                  <a:lnTo>
                    <a:pt x="332982" y="463392"/>
                  </a:lnTo>
                  <a:lnTo>
                    <a:pt x="378166" y="419924"/>
                  </a:lnTo>
                  <a:lnTo>
                    <a:pt x="421272" y="373903"/>
                  </a:lnTo>
                  <a:lnTo>
                    <a:pt x="463328" y="326493"/>
                  </a:lnTo>
                  <a:lnTo>
                    <a:pt x="484283" y="302630"/>
                  </a:lnTo>
                  <a:lnTo>
                    <a:pt x="505361" y="278855"/>
                  </a:lnTo>
                  <a:lnTo>
                    <a:pt x="548396" y="232154"/>
                  </a:lnTo>
                  <a:lnTo>
                    <a:pt x="593462" y="187552"/>
                  </a:lnTo>
                  <a:lnTo>
                    <a:pt x="641584" y="146210"/>
                  </a:lnTo>
                  <a:lnTo>
                    <a:pt x="684866" y="114434"/>
                  </a:lnTo>
                  <a:lnTo>
                    <a:pt x="732782" y="84462"/>
                  </a:lnTo>
                  <a:lnTo>
                    <a:pt x="767477" y="66022"/>
                  </a:lnTo>
                  <a:lnTo>
                    <a:pt x="804494" y="49191"/>
                  </a:lnTo>
                  <a:lnTo>
                    <a:pt x="843939" y="34293"/>
                  </a:lnTo>
                  <a:lnTo>
                    <a:pt x="885918" y="21651"/>
                  </a:lnTo>
                  <a:lnTo>
                    <a:pt x="930535" y="11587"/>
                  </a:lnTo>
                  <a:lnTo>
                    <a:pt x="977895" y="4424"/>
                  </a:lnTo>
                  <a:lnTo>
                    <a:pt x="1028105" y="486"/>
                  </a:lnTo>
                  <a:lnTo>
                    <a:pt x="1049781" y="0"/>
                  </a:lnTo>
                  <a:lnTo>
                    <a:pt x="1071401" y="344"/>
                  </a:lnTo>
                  <a:lnTo>
                    <a:pt x="1114013" y="3176"/>
                  </a:lnTo>
                  <a:lnTo>
                    <a:pt x="1155030" y="8284"/>
                  </a:lnTo>
                  <a:lnTo>
                    <a:pt x="1193539" y="14973"/>
                  </a:lnTo>
                  <a:lnTo>
                    <a:pt x="1244603" y="26443"/>
                  </a:lnTo>
                  <a:lnTo>
                    <a:pt x="1284891" y="37548"/>
                  </a:lnTo>
                  <a:lnTo>
                    <a:pt x="1320817" y="49255"/>
                  </a:lnTo>
                  <a:lnTo>
                    <a:pt x="1309076" y="49464"/>
                  </a:lnTo>
                  <a:lnTo>
                    <a:pt x="1297177" y="50111"/>
                  </a:lnTo>
                  <a:lnTo>
                    <a:pt x="1248286" y="57648"/>
                  </a:lnTo>
                  <a:lnTo>
                    <a:pt x="1210640" y="69306"/>
                  </a:lnTo>
                  <a:lnTo>
                    <a:pt x="1168789" y="89319"/>
                  </a:lnTo>
                  <a:lnTo>
                    <a:pt x="1135768" y="109169"/>
                  </a:lnTo>
                  <a:lnTo>
                    <a:pt x="1102654" y="131325"/>
                  </a:lnTo>
                  <a:lnTo>
                    <a:pt x="1069388" y="155431"/>
                  </a:lnTo>
                  <a:lnTo>
                    <a:pt x="1035911" y="181127"/>
                  </a:lnTo>
                  <a:lnTo>
                    <a:pt x="1002165" y="208059"/>
                  </a:lnTo>
                  <a:lnTo>
                    <a:pt x="968090" y="235866"/>
                  </a:lnTo>
                  <a:lnTo>
                    <a:pt x="950912" y="249987"/>
                  </a:lnTo>
                  <a:lnTo>
                    <a:pt x="933629" y="264193"/>
                  </a:lnTo>
                  <a:lnTo>
                    <a:pt x="898722" y="292682"/>
                  </a:lnTo>
                  <a:lnTo>
                    <a:pt x="863311" y="320975"/>
                  </a:lnTo>
                  <a:lnTo>
                    <a:pt x="829523" y="347256"/>
                  </a:lnTo>
                  <a:lnTo>
                    <a:pt x="813576" y="359754"/>
                  </a:lnTo>
                  <a:lnTo>
                    <a:pt x="797561" y="372394"/>
                  </a:lnTo>
                  <a:lnTo>
                    <a:pt x="781484" y="385141"/>
                  </a:lnTo>
                  <a:lnTo>
                    <a:pt x="765349" y="397956"/>
                  </a:lnTo>
                  <a:lnTo>
                    <a:pt x="749161" y="410806"/>
                  </a:lnTo>
                  <a:lnTo>
                    <a:pt x="716645" y="436461"/>
                  </a:lnTo>
                  <a:lnTo>
                    <a:pt x="683975" y="461816"/>
                  </a:lnTo>
                  <a:lnTo>
                    <a:pt x="651191" y="486582"/>
                  </a:lnTo>
                  <a:lnTo>
                    <a:pt x="618330" y="510470"/>
                  </a:lnTo>
                  <a:lnTo>
                    <a:pt x="585432" y="533190"/>
                  </a:lnTo>
                  <a:lnTo>
                    <a:pt x="552534" y="554453"/>
                  </a:lnTo>
                  <a:lnTo>
                    <a:pt x="519677" y="573969"/>
                  </a:lnTo>
                  <a:lnTo>
                    <a:pt x="482511" y="593081"/>
                  </a:lnTo>
                  <a:lnTo>
                    <a:pt x="446047" y="608294"/>
                  </a:lnTo>
                  <a:lnTo>
                    <a:pt x="398160" y="623431"/>
                  </a:lnTo>
                  <a:lnTo>
                    <a:pt x="350660" y="633834"/>
                  </a:lnTo>
                  <a:lnTo>
                    <a:pt x="300615" y="640553"/>
                  </a:lnTo>
                  <a:lnTo>
                    <a:pt x="250793" y="643623"/>
                  </a:lnTo>
                  <a:lnTo>
                    <a:pt x="238436" y="643808"/>
                  </a:lnTo>
                  <a:lnTo>
                    <a:pt x="226090" y="643759"/>
                  </a:lnTo>
                  <a:lnTo>
                    <a:pt x="176539" y="641187"/>
                  </a:lnTo>
                  <a:lnTo>
                    <a:pt x="126045" y="634757"/>
                  </a:lnTo>
                  <a:lnTo>
                    <a:pt x="78488" y="625183"/>
                  </a:lnTo>
                  <a:lnTo>
                    <a:pt x="27981" y="611387"/>
                  </a:lnTo>
                  <a:lnTo>
                    <a:pt x="2374" y="602745"/>
                  </a:lnTo>
                  <a:lnTo>
                    <a:pt x="63" y="601866"/>
                  </a:lnTo>
                  <a:lnTo>
                    <a:pt x="0" y="601841"/>
                  </a:lnTo>
                  <a:close/>
                </a:path>
              </a:pathLst>
            </a:custGeom>
            <a:noFill/>
            <a:ln w="3175">
              <a:solidFill>
                <a:srgbClr val="33984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16" name="object 17">
              <a:extLst>
                <a:ext uri="{FF2B5EF4-FFF2-40B4-BE49-F238E27FC236}">
                  <a16:creationId xmlns:a16="http://schemas.microsoft.com/office/drawing/2014/main" id="{59C4C9E2-D6A1-4F09-9F13-455B017C52D2}"/>
                </a:ext>
              </a:extLst>
            </p:cNvPr>
            <p:cNvSpPr>
              <a:spLocks noChangeArrowheads="1"/>
            </p:cNvSpPr>
            <p:nvPr/>
          </p:nvSpPr>
          <p:spPr bwMode="auto">
            <a:xfrm>
              <a:off x="1176338" y="2360614"/>
              <a:ext cx="1293812" cy="747712"/>
            </a:xfrm>
            <a:custGeom>
              <a:avLst/>
              <a:gdLst>
                <a:gd name="T0" fmla="*/ 1257590 w 1294131"/>
                <a:gd name="T1" fmla="*/ 0 h 747045"/>
                <a:gd name="T2" fmla="*/ 1218666 w 1294131"/>
                <a:gd name="T3" fmla="*/ 2496 h 747045"/>
                <a:gd name="T4" fmla="*/ 1176032 w 1294131"/>
                <a:gd name="T5" fmla="*/ 9198 h 747045"/>
                <a:gd name="T6" fmla="*/ 1132822 w 1294131"/>
                <a:gd name="T7" fmla="*/ 19109 h 747045"/>
                <a:gd name="T8" fmla="*/ 1092171 w 1294131"/>
                <a:gd name="T9" fmla="*/ 31233 h 747045"/>
                <a:gd name="T10" fmla="*/ 1047365 w 1294131"/>
                <a:gd name="T11" fmla="*/ 49110 h 747045"/>
                <a:gd name="T12" fmla="*/ 989791 w 1294131"/>
                <a:gd name="T13" fmla="*/ 82902 h 747045"/>
                <a:gd name="T14" fmla="*/ 941201 w 1294131"/>
                <a:gd name="T15" fmla="*/ 116055 h 747045"/>
                <a:gd name="T16" fmla="*/ 893345 w 1294131"/>
                <a:gd name="T17" fmla="*/ 152068 h 747045"/>
                <a:gd name="T18" fmla="*/ 846726 w 1294131"/>
                <a:gd name="T19" fmla="*/ 189912 h 747045"/>
                <a:gd name="T20" fmla="*/ 801836 w 1294131"/>
                <a:gd name="T21" fmla="*/ 228555 h 747045"/>
                <a:gd name="T22" fmla="*/ 759182 w 1294131"/>
                <a:gd name="T23" fmla="*/ 266963 h 747045"/>
                <a:gd name="T24" fmla="*/ 719260 w 1294131"/>
                <a:gd name="T25" fmla="*/ 304107 h 747045"/>
                <a:gd name="T26" fmla="*/ 634695 w 1294131"/>
                <a:gd name="T27" fmla="*/ 384668 h 747045"/>
                <a:gd name="T28" fmla="*/ 620899 w 1294131"/>
                <a:gd name="T29" fmla="*/ 397642 h 747045"/>
                <a:gd name="T30" fmla="*/ 591128 w 1294131"/>
                <a:gd name="T31" fmla="*/ 424733 h 747045"/>
                <a:gd name="T32" fmla="*/ 562090 w 1294131"/>
                <a:gd name="T33" fmla="*/ 449780 h 747045"/>
                <a:gd name="T34" fmla="*/ 505644 w 1294131"/>
                <a:gd name="T35" fmla="*/ 494031 h 747045"/>
                <a:gd name="T36" fmla="*/ 450400 w 1294131"/>
                <a:gd name="T37" fmla="*/ 530943 h 747045"/>
                <a:gd name="T38" fmla="*/ 395187 w 1294131"/>
                <a:gd name="T39" fmla="*/ 561063 h 747045"/>
                <a:gd name="T40" fmla="*/ 338863 w 1294131"/>
                <a:gd name="T41" fmla="*/ 584942 h 747045"/>
                <a:gd name="T42" fmla="*/ 280274 w 1294131"/>
                <a:gd name="T43" fmla="*/ 603129 h 747045"/>
                <a:gd name="T44" fmla="*/ 218242 w 1294131"/>
                <a:gd name="T45" fmla="*/ 616168 h 747045"/>
                <a:gd name="T46" fmla="*/ 151633 w 1294131"/>
                <a:gd name="T47" fmla="*/ 624612 h 747045"/>
                <a:gd name="T48" fmla="*/ 79260 w 1294131"/>
                <a:gd name="T49" fmla="*/ 629009 h 747045"/>
                <a:gd name="T50" fmla="*/ 40568 w 1294131"/>
                <a:gd name="T51" fmla="*/ 629856 h 747045"/>
                <a:gd name="T52" fmla="*/ 0 w 1294131"/>
                <a:gd name="T53" fmla="*/ 629900 h 747045"/>
                <a:gd name="T54" fmla="*/ 12550 w 1294131"/>
                <a:gd name="T55" fmla="*/ 638139 h 747045"/>
                <a:gd name="T56" fmla="*/ 51882 w 1294131"/>
                <a:gd name="T57" fmla="*/ 662082 h 747045"/>
                <a:gd name="T58" fmla="*/ 93021 w 1294131"/>
                <a:gd name="T59" fmla="*/ 684385 h 747045"/>
                <a:gd name="T60" fmla="*/ 135027 w 1294131"/>
                <a:gd name="T61" fmla="*/ 704409 h 747045"/>
                <a:gd name="T62" fmla="*/ 176941 w 1294131"/>
                <a:gd name="T63" fmla="*/ 721516 h 747045"/>
                <a:gd name="T64" fmla="*/ 217851 w 1294131"/>
                <a:gd name="T65" fmla="*/ 735070 h 747045"/>
                <a:gd name="T66" fmla="*/ 256810 w 1294131"/>
                <a:gd name="T67" fmla="*/ 744429 h 747045"/>
                <a:gd name="T68" fmla="*/ 342966 w 1294131"/>
                <a:gd name="T69" fmla="*/ 754578 h 747045"/>
                <a:gd name="T70" fmla="*/ 411261 w 1294131"/>
                <a:gd name="T71" fmla="*/ 756438 h 747045"/>
                <a:gd name="T72" fmla="*/ 474406 w 1294131"/>
                <a:gd name="T73" fmla="*/ 752474 h 747045"/>
                <a:gd name="T74" fmla="*/ 532729 w 1294131"/>
                <a:gd name="T75" fmla="*/ 743074 h 747045"/>
                <a:gd name="T76" fmla="*/ 586574 w 1294131"/>
                <a:gd name="T77" fmla="*/ 728619 h 747045"/>
                <a:gd name="T78" fmla="*/ 636277 w 1294131"/>
                <a:gd name="T79" fmla="*/ 709500 h 747045"/>
                <a:gd name="T80" fmla="*/ 682163 w 1294131"/>
                <a:gd name="T81" fmla="*/ 686101 h 747045"/>
                <a:gd name="T82" fmla="*/ 724570 w 1294131"/>
                <a:gd name="T83" fmla="*/ 658806 h 747045"/>
                <a:gd name="T84" fmla="*/ 763835 w 1294131"/>
                <a:gd name="T85" fmla="*/ 628002 h 747045"/>
                <a:gd name="T86" fmla="*/ 800292 w 1294131"/>
                <a:gd name="T87" fmla="*/ 594077 h 747045"/>
                <a:gd name="T88" fmla="*/ 834274 w 1294131"/>
                <a:gd name="T89" fmla="*/ 557412 h 747045"/>
                <a:gd name="T90" fmla="*/ 866113 w 1294131"/>
                <a:gd name="T91" fmla="*/ 518398 h 747045"/>
                <a:gd name="T92" fmla="*/ 896151 w 1294131"/>
                <a:gd name="T93" fmla="*/ 477416 h 747045"/>
                <a:gd name="T94" fmla="*/ 924713 w 1294131"/>
                <a:gd name="T95" fmla="*/ 434858 h 747045"/>
                <a:gd name="T96" fmla="*/ 952139 w 1294131"/>
                <a:gd name="T97" fmla="*/ 391103 h 747045"/>
                <a:gd name="T98" fmla="*/ 978760 w 1294131"/>
                <a:gd name="T99" fmla="*/ 346542 h 747045"/>
                <a:gd name="T100" fmla="*/ 1004916 w 1294131"/>
                <a:gd name="T101" fmla="*/ 301559 h 747045"/>
                <a:gd name="T102" fmla="*/ 1030935 w 1294131"/>
                <a:gd name="T103" fmla="*/ 256537 h 747045"/>
                <a:gd name="T104" fmla="*/ 1057156 w 1294131"/>
                <a:gd name="T105" fmla="*/ 211866 h 747045"/>
                <a:gd name="T106" fmla="*/ 1083909 w 1294131"/>
                <a:gd name="T107" fmla="*/ 167931 h 747045"/>
                <a:gd name="T108" fmla="*/ 1110843 w 1294131"/>
                <a:gd name="T109" fmla="*/ 128897 h 747045"/>
                <a:gd name="T110" fmla="*/ 1139214 w 1294131"/>
                <a:gd name="T111" fmla="*/ 95455 h 747045"/>
                <a:gd name="T112" fmla="*/ 1168993 w 1294131"/>
                <a:gd name="T113" fmla="*/ 67246 h 747045"/>
                <a:gd name="T114" fmla="*/ 1200145 w 1294131"/>
                <a:gd name="T115" fmla="*/ 43903 h 747045"/>
                <a:gd name="T116" fmla="*/ 1243757 w 1294131"/>
                <a:gd name="T117" fmla="*/ 19723 h 747045"/>
                <a:gd name="T118" fmla="*/ 1289672 w 1294131"/>
                <a:gd name="T119" fmla="*/ 2691 h 747045"/>
                <a:gd name="T120" fmla="*/ 1279829 w 1294131"/>
                <a:gd name="T121" fmla="*/ 1150 h 747045"/>
                <a:gd name="T122" fmla="*/ 1269199 w 1294131"/>
                <a:gd name="T123" fmla="*/ 269 h 747045"/>
                <a:gd name="T124" fmla="*/ 1257590 w 1294131"/>
                <a:gd name="T125" fmla="*/ 0 h 7470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94131"/>
                <a:gd name="T190" fmla="*/ 0 h 747045"/>
                <a:gd name="T191" fmla="*/ 1294131 w 1294131"/>
                <a:gd name="T192" fmla="*/ 747045 h 7470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94131" h="747045">
                  <a:moveTo>
                    <a:pt x="1261938" y="0"/>
                  </a:moveTo>
                  <a:lnTo>
                    <a:pt x="1222879" y="2468"/>
                  </a:lnTo>
                  <a:lnTo>
                    <a:pt x="1180098" y="9086"/>
                  </a:lnTo>
                  <a:lnTo>
                    <a:pt x="1136739" y="18871"/>
                  </a:lnTo>
                  <a:lnTo>
                    <a:pt x="1095947" y="30841"/>
                  </a:lnTo>
                  <a:lnTo>
                    <a:pt x="1050986" y="48500"/>
                  </a:lnTo>
                  <a:lnTo>
                    <a:pt x="993213" y="81873"/>
                  </a:lnTo>
                  <a:lnTo>
                    <a:pt x="944455" y="114614"/>
                  </a:lnTo>
                  <a:lnTo>
                    <a:pt x="896434" y="150180"/>
                  </a:lnTo>
                  <a:lnTo>
                    <a:pt x="849652" y="187554"/>
                  </a:lnTo>
                  <a:lnTo>
                    <a:pt x="804608" y="225716"/>
                  </a:lnTo>
                  <a:lnTo>
                    <a:pt x="761807" y="263648"/>
                  </a:lnTo>
                  <a:lnTo>
                    <a:pt x="721748" y="300331"/>
                  </a:lnTo>
                  <a:lnTo>
                    <a:pt x="636892" y="379892"/>
                  </a:lnTo>
                  <a:lnTo>
                    <a:pt x="623044" y="392704"/>
                  </a:lnTo>
                  <a:lnTo>
                    <a:pt x="593172" y="419457"/>
                  </a:lnTo>
                  <a:lnTo>
                    <a:pt x="564036" y="444195"/>
                  </a:lnTo>
                  <a:lnTo>
                    <a:pt x="507394" y="487896"/>
                  </a:lnTo>
                  <a:lnTo>
                    <a:pt x="451954" y="524350"/>
                  </a:lnTo>
                  <a:lnTo>
                    <a:pt x="396556" y="554097"/>
                  </a:lnTo>
                  <a:lnTo>
                    <a:pt x="340039" y="577679"/>
                  </a:lnTo>
                  <a:lnTo>
                    <a:pt x="281240" y="595639"/>
                  </a:lnTo>
                  <a:lnTo>
                    <a:pt x="218998" y="608517"/>
                  </a:lnTo>
                  <a:lnTo>
                    <a:pt x="152152" y="616856"/>
                  </a:lnTo>
                  <a:lnTo>
                    <a:pt x="79540" y="621197"/>
                  </a:lnTo>
                  <a:lnTo>
                    <a:pt x="40708" y="622037"/>
                  </a:lnTo>
                  <a:lnTo>
                    <a:pt x="0" y="622081"/>
                  </a:lnTo>
                  <a:lnTo>
                    <a:pt x="12592" y="630215"/>
                  </a:lnTo>
                  <a:lnTo>
                    <a:pt x="52064" y="653861"/>
                  </a:lnTo>
                  <a:lnTo>
                    <a:pt x="93343" y="675887"/>
                  </a:lnTo>
                  <a:lnTo>
                    <a:pt x="135489" y="695663"/>
                  </a:lnTo>
                  <a:lnTo>
                    <a:pt x="177557" y="712558"/>
                  </a:lnTo>
                  <a:lnTo>
                    <a:pt x="218607" y="725943"/>
                  </a:lnTo>
                  <a:lnTo>
                    <a:pt x="257694" y="735186"/>
                  </a:lnTo>
                  <a:lnTo>
                    <a:pt x="344156" y="745208"/>
                  </a:lnTo>
                  <a:lnTo>
                    <a:pt x="412684" y="747045"/>
                  </a:lnTo>
                  <a:lnTo>
                    <a:pt x="476044" y="743131"/>
                  </a:lnTo>
                  <a:lnTo>
                    <a:pt x="534572" y="733847"/>
                  </a:lnTo>
                  <a:lnTo>
                    <a:pt x="588604" y="719573"/>
                  </a:lnTo>
                  <a:lnTo>
                    <a:pt x="638475" y="700690"/>
                  </a:lnTo>
                  <a:lnTo>
                    <a:pt x="684521" y="677581"/>
                  </a:lnTo>
                  <a:lnTo>
                    <a:pt x="727076" y="650625"/>
                  </a:lnTo>
                  <a:lnTo>
                    <a:pt x="766477" y="620204"/>
                  </a:lnTo>
                  <a:lnTo>
                    <a:pt x="803060" y="586699"/>
                  </a:lnTo>
                  <a:lnTo>
                    <a:pt x="837158" y="550491"/>
                  </a:lnTo>
                  <a:lnTo>
                    <a:pt x="869109" y="511961"/>
                  </a:lnTo>
                  <a:lnTo>
                    <a:pt x="899248" y="471489"/>
                  </a:lnTo>
                  <a:lnTo>
                    <a:pt x="927910" y="429458"/>
                  </a:lnTo>
                  <a:lnTo>
                    <a:pt x="955430" y="386247"/>
                  </a:lnTo>
                  <a:lnTo>
                    <a:pt x="982145" y="342239"/>
                  </a:lnTo>
                  <a:lnTo>
                    <a:pt x="1008390" y="297814"/>
                  </a:lnTo>
                  <a:lnTo>
                    <a:pt x="1034499" y="253352"/>
                  </a:lnTo>
                  <a:lnTo>
                    <a:pt x="1060810" y="209236"/>
                  </a:lnTo>
                  <a:lnTo>
                    <a:pt x="1087657" y="165846"/>
                  </a:lnTo>
                  <a:lnTo>
                    <a:pt x="1114683" y="127296"/>
                  </a:lnTo>
                  <a:lnTo>
                    <a:pt x="1143153" y="94270"/>
                  </a:lnTo>
                  <a:lnTo>
                    <a:pt x="1173035" y="66410"/>
                  </a:lnTo>
                  <a:lnTo>
                    <a:pt x="1204294" y="43357"/>
                  </a:lnTo>
                  <a:lnTo>
                    <a:pt x="1248057" y="19479"/>
                  </a:lnTo>
                  <a:lnTo>
                    <a:pt x="1294131" y="2663"/>
                  </a:lnTo>
                  <a:lnTo>
                    <a:pt x="1284254" y="1136"/>
                  </a:lnTo>
                  <a:lnTo>
                    <a:pt x="1273587" y="269"/>
                  </a:lnTo>
                  <a:lnTo>
                    <a:pt x="1261938" y="0"/>
                  </a:lnTo>
                  <a:close/>
                </a:path>
              </a:pathLst>
            </a:custGeom>
            <a:solidFill>
              <a:srgbClr val="30579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17" name="object 18">
              <a:extLst>
                <a:ext uri="{FF2B5EF4-FFF2-40B4-BE49-F238E27FC236}">
                  <a16:creationId xmlns:a16="http://schemas.microsoft.com/office/drawing/2014/main" id="{AE330874-A196-48F4-B403-5DD6CA583841}"/>
                </a:ext>
              </a:extLst>
            </p:cNvPr>
            <p:cNvSpPr>
              <a:spLocks noChangeArrowheads="1"/>
            </p:cNvSpPr>
            <p:nvPr/>
          </p:nvSpPr>
          <p:spPr bwMode="auto">
            <a:xfrm>
              <a:off x="1176338" y="2360614"/>
              <a:ext cx="1293812" cy="747712"/>
            </a:xfrm>
            <a:custGeom>
              <a:avLst/>
              <a:gdLst>
                <a:gd name="T0" fmla="*/ 40568 w 1294131"/>
                <a:gd name="T1" fmla="*/ 629856 h 747045"/>
                <a:gd name="T2" fmla="*/ 151633 w 1294131"/>
                <a:gd name="T3" fmla="*/ 624612 h 747045"/>
                <a:gd name="T4" fmla="*/ 280274 w 1294131"/>
                <a:gd name="T5" fmla="*/ 603129 h 747045"/>
                <a:gd name="T6" fmla="*/ 395187 w 1294131"/>
                <a:gd name="T7" fmla="*/ 561063 h 747045"/>
                <a:gd name="T8" fmla="*/ 505644 w 1294131"/>
                <a:gd name="T9" fmla="*/ 494031 h 747045"/>
                <a:gd name="T10" fmla="*/ 591128 w 1294131"/>
                <a:gd name="T11" fmla="*/ 424733 h 747045"/>
                <a:gd name="T12" fmla="*/ 649620 w 1294131"/>
                <a:gd name="T13" fmla="*/ 370478 h 747045"/>
                <a:gd name="T14" fmla="*/ 700482 w 1294131"/>
                <a:gd name="T15" fmla="*/ 321883 h 747045"/>
                <a:gd name="T16" fmla="*/ 780197 w 1294131"/>
                <a:gd name="T17" fmla="*/ 247853 h 747045"/>
                <a:gd name="T18" fmla="*/ 869848 w 1294131"/>
                <a:gd name="T19" fmla="*/ 170826 h 747045"/>
                <a:gd name="T20" fmla="*/ 965435 w 1294131"/>
                <a:gd name="T21" fmla="*/ 99055 h 747045"/>
                <a:gd name="T22" fmla="*/ 1057212 w 1294131"/>
                <a:gd name="T23" fmla="*/ 44567 h 747045"/>
                <a:gd name="T24" fmla="*/ 1147096 w 1294131"/>
                <a:gd name="T25" fmla="*/ 15515 h 747045"/>
                <a:gd name="T26" fmla="*/ 1232207 w 1294131"/>
                <a:gd name="T27" fmla="*/ 1150 h 747045"/>
                <a:gd name="T28" fmla="*/ 1269199 w 1294131"/>
                <a:gd name="T29" fmla="*/ 269 h 747045"/>
                <a:gd name="T30" fmla="*/ 1289672 w 1294131"/>
                <a:gd name="T31" fmla="*/ 2691 h 747045"/>
                <a:gd name="T32" fmla="*/ 1266432 w 1294131"/>
                <a:gd name="T33" fmla="*/ 10367 h 747045"/>
                <a:gd name="T34" fmla="*/ 1179226 w 1294131"/>
                <a:gd name="T35" fmla="*/ 58939 h 747045"/>
                <a:gd name="T36" fmla="*/ 1120141 w 1294131"/>
                <a:gd name="T37" fmla="*/ 117144 h 747045"/>
                <a:gd name="T38" fmla="*/ 1057156 w 1294131"/>
                <a:gd name="T39" fmla="*/ 211866 h 747045"/>
                <a:gd name="T40" fmla="*/ 1004916 w 1294131"/>
                <a:gd name="T41" fmla="*/ 301559 h 747045"/>
                <a:gd name="T42" fmla="*/ 952139 w 1294131"/>
                <a:gd name="T43" fmla="*/ 391103 h 747045"/>
                <a:gd name="T44" fmla="*/ 896151 w 1294131"/>
                <a:gd name="T45" fmla="*/ 477416 h 747045"/>
                <a:gd name="T46" fmla="*/ 834274 w 1294131"/>
                <a:gd name="T47" fmla="*/ 557412 h 747045"/>
                <a:gd name="T48" fmla="*/ 763835 w 1294131"/>
                <a:gd name="T49" fmla="*/ 628002 h 747045"/>
                <a:gd name="T50" fmla="*/ 682163 w 1294131"/>
                <a:gd name="T51" fmla="*/ 686101 h 747045"/>
                <a:gd name="T52" fmla="*/ 586574 w 1294131"/>
                <a:gd name="T53" fmla="*/ 728619 h 747045"/>
                <a:gd name="T54" fmla="*/ 474406 w 1294131"/>
                <a:gd name="T55" fmla="*/ 752474 h 747045"/>
                <a:gd name="T56" fmla="*/ 342966 w 1294131"/>
                <a:gd name="T57" fmla="*/ 754578 h 747045"/>
                <a:gd name="T58" fmla="*/ 231103 w 1294131"/>
                <a:gd name="T59" fmla="*/ 738687 h 747045"/>
                <a:gd name="T60" fmla="*/ 149049 w 1294131"/>
                <a:gd name="T61" fmla="*/ 710468 h 747045"/>
                <a:gd name="T62" fmla="*/ 65445 w 1294131"/>
                <a:gd name="T63" fmla="*/ 669730 h 747045"/>
                <a:gd name="T64" fmla="*/ 12550 w 1294131"/>
                <a:gd name="T65" fmla="*/ 638139 h 7470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4131"/>
                <a:gd name="T100" fmla="*/ 0 h 747045"/>
                <a:gd name="T101" fmla="*/ 1294131 w 1294131"/>
                <a:gd name="T102" fmla="*/ 747045 h 7470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4131" h="747045">
                  <a:moveTo>
                    <a:pt x="0" y="622081"/>
                  </a:moveTo>
                  <a:lnTo>
                    <a:pt x="40708" y="622037"/>
                  </a:lnTo>
                  <a:lnTo>
                    <a:pt x="79540" y="621197"/>
                  </a:lnTo>
                  <a:lnTo>
                    <a:pt x="152152" y="616856"/>
                  </a:lnTo>
                  <a:lnTo>
                    <a:pt x="218998" y="608517"/>
                  </a:lnTo>
                  <a:lnTo>
                    <a:pt x="281240" y="595639"/>
                  </a:lnTo>
                  <a:lnTo>
                    <a:pt x="340039" y="577679"/>
                  </a:lnTo>
                  <a:lnTo>
                    <a:pt x="396556" y="554097"/>
                  </a:lnTo>
                  <a:lnTo>
                    <a:pt x="451954" y="524350"/>
                  </a:lnTo>
                  <a:lnTo>
                    <a:pt x="507394" y="487896"/>
                  </a:lnTo>
                  <a:lnTo>
                    <a:pt x="564036" y="444195"/>
                  </a:lnTo>
                  <a:lnTo>
                    <a:pt x="593172" y="419457"/>
                  </a:lnTo>
                  <a:lnTo>
                    <a:pt x="623044" y="392704"/>
                  </a:lnTo>
                  <a:lnTo>
                    <a:pt x="651865" y="365878"/>
                  </a:lnTo>
                  <a:lnTo>
                    <a:pt x="684933" y="334747"/>
                  </a:lnTo>
                  <a:lnTo>
                    <a:pt x="702904" y="317886"/>
                  </a:lnTo>
                  <a:lnTo>
                    <a:pt x="741403" y="282209"/>
                  </a:lnTo>
                  <a:lnTo>
                    <a:pt x="782896" y="244774"/>
                  </a:lnTo>
                  <a:lnTo>
                    <a:pt x="826881" y="206600"/>
                  </a:lnTo>
                  <a:lnTo>
                    <a:pt x="872857" y="168705"/>
                  </a:lnTo>
                  <a:lnTo>
                    <a:pt x="920321" y="132107"/>
                  </a:lnTo>
                  <a:lnTo>
                    <a:pt x="968773" y="97826"/>
                  </a:lnTo>
                  <a:lnTo>
                    <a:pt x="1017711" y="66880"/>
                  </a:lnTo>
                  <a:lnTo>
                    <a:pt x="1060867" y="44013"/>
                  </a:lnTo>
                  <a:lnTo>
                    <a:pt x="1109065" y="26669"/>
                  </a:lnTo>
                  <a:lnTo>
                    <a:pt x="1151062" y="15319"/>
                  </a:lnTo>
                  <a:lnTo>
                    <a:pt x="1194578" y="6480"/>
                  </a:lnTo>
                  <a:lnTo>
                    <a:pt x="1236467" y="1136"/>
                  </a:lnTo>
                  <a:lnTo>
                    <a:pt x="1261938" y="0"/>
                  </a:lnTo>
                  <a:lnTo>
                    <a:pt x="1273587" y="269"/>
                  </a:lnTo>
                  <a:lnTo>
                    <a:pt x="1284357" y="1144"/>
                  </a:lnTo>
                  <a:lnTo>
                    <a:pt x="1294131" y="2663"/>
                  </a:lnTo>
                  <a:lnTo>
                    <a:pt x="1282400" y="6251"/>
                  </a:lnTo>
                  <a:lnTo>
                    <a:pt x="1270810" y="10241"/>
                  </a:lnTo>
                  <a:lnTo>
                    <a:pt x="1225882" y="30482"/>
                  </a:lnTo>
                  <a:lnTo>
                    <a:pt x="1183303" y="58209"/>
                  </a:lnTo>
                  <a:lnTo>
                    <a:pt x="1152958" y="84427"/>
                  </a:lnTo>
                  <a:lnTo>
                    <a:pt x="1124014" y="115691"/>
                  </a:lnTo>
                  <a:lnTo>
                    <a:pt x="1096503" y="152360"/>
                  </a:lnTo>
                  <a:lnTo>
                    <a:pt x="1060810" y="209236"/>
                  </a:lnTo>
                  <a:lnTo>
                    <a:pt x="1034499" y="253352"/>
                  </a:lnTo>
                  <a:lnTo>
                    <a:pt x="1008390" y="297814"/>
                  </a:lnTo>
                  <a:lnTo>
                    <a:pt x="982145" y="342239"/>
                  </a:lnTo>
                  <a:lnTo>
                    <a:pt x="955430" y="386247"/>
                  </a:lnTo>
                  <a:lnTo>
                    <a:pt x="927910" y="429458"/>
                  </a:lnTo>
                  <a:lnTo>
                    <a:pt x="899248" y="471489"/>
                  </a:lnTo>
                  <a:lnTo>
                    <a:pt x="869109" y="511961"/>
                  </a:lnTo>
                  <a:lnTo>
                    <a:pt x="837158" y="550491"/>
                  </a:lnTo>
                  <a:lnTo>
                    <a:pt x="803060" y="586699"/>
                  </a:lnTo>
                  <a:lnTo>
                    <a:pt x="766477" y="620204"/>
                  </a:lnTo>
                  <a:lnTo>
                    <a:pt x="727076" y="650625"/>
                  </a:lnTo>
                  <a:lnTo>
                    <a:pt x="684521" y="677581"/>
                  </a:lnTo>
                  <a:lnTo>
                    <a:pt x="638475" y="700690"/>
                  </a:lnTo>
                  <a:lnTo>
                    <a:pt x="588604" y="719573"/>
                  </a:lnTo>
                  <a:lnTo>
                    <a:pt x="534572" y="733847"/>
                  </a:lnTo>
                  <a:lnTo>
                    <a:pt x="476044" y="743131"/>
                  </a:lnTo>
                  <a:lnTo>
                    <a:pt x="412684" y="747045"/>
                  </a:lnTo>
                  <a:lnTo>
                    <a:pt x="344156" y="745208"/>
                  </a:lnTo>
                  <a:lnTo>
                    <a:pt x="270125" y="737238"/>
                  </a:lnTo>
                  <a:lnTo>
                    <a:pt x="231901" y="729515"/>
                  </a:lnTo>
                  <a:lnTo>
                    <a:pt x="191400" y="717441"/>
                  </a:lnTo>
                  <a:lnTo>
                    <a:pt x="149567" y="701646"/>
                  </a:lnTo>
                  <a:lnTo>
                    <a:pt x="107342" y="682761"/>
                  </a:lnTo>
                  <a:lnTo>
                    <a:pt x="65669" y="661414"/>
                  </a:lnTo>
                  <a:lnTo>
                    <a:pt x="25490" y="638238"/>
                  </a:lnTo>
                  <a:lnTo>
                    <a:pt x="12592" y="630215"/>
                  </a:lnTo>
                  <a:lnTo>
                    <a:pt x="0" y="622081"/>
                  </a:lnTo>
                  <a:close/>
                </a:path>
              </a:pathLst>
            </a:custGeom>
            <a:noFill/>
            <a:ln w="3175">
              <a:solidFill>
                <a:srgbClr val="36549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18" name="object 19">
              <a:extLst>
                <a:ext uri="{FF2B5EF4-FFF2-40B4-BE49-F238E27FC236}">
                  <a16:creationId xmlns:a16="http://schemas.microsoft.com/office/drawing/2014/main" id="{7FEFA611-A451-49E0-B5F9-76C4BECD26FC}"/>
                </a:ext>
              </a:extLst>
            </p:cNvPr>
            <p:cNvSpPr>
              <a:spLocks noChangeArrowheads="1"/>
            </p:cNvSpPr>
            <p:nvPr/>
          </p:nvSpPr>
          <p:spPr bwMode="auto">
            <a:xfrm>
              <a:off x="2466975" y="2263776"/>
              <a:ext cx="139700" cy="66675"/>
            </a:xfrm>
            <a:custGeom>
              <a:avLst/>
              <a:gdLst>
                <a:gd name="T0" fmla="*/ 91611 w 140303"/>
                <a:gd name="T1" fmla="*/ 0 h 68175"/>
                <a:gd name="T2" fmla="*/ 58122 w 140303"/>
                <a:gd name="T3" fmla="*/ 32672 h 68175"/>
                <a:gd name="T4" fmla="*/ 13964 w 140303"/>
                <a:gd name="T5" fmla="*/ 45714 h 68175"/>
                <a:gd name="T6" fmla="*/ 0 w 140303"/>
                <a:gd name="T7" fmla="*/ 46965 h 68175"/>
                <a:gd name="T8" fmla="*/ 5807 w 140303"/>
                <a:gd name="T9" fmla="*/ 47842 h 68175"/>
                <a:gd name="T10" fmla="*/ 14820 w 140303"/>
                <a:gd name="T11" fmla="*/ 48969 h 68175"/>
                <a:gd name="T12" fmla="*/ 25428 w 140303"/>
                <a:gd name="T13" fmla="*/ 49768 h 68175"/>
                <a:gd name="T14" fmla="*/ 37693 w 140303"/>
                <a:gd name="T15" fmla="*/ 49929 h 68175"/>
                <a:gd name="T16" fmla="*/ 51668 w 140303"/>
                <a:gd name="T17" fmla="*/ 49134 h 68175"/>
                <a:gd name="T18" fmla="*/ 98592 w 140303"/>
                <a:gd name="T19" fmla="*/ 38855 h 68175"/>
                <a:gd name="T20" fmla="*/ 132092 w 140303"/>
                <a:gd name="T21" fmla="*/ 24149 h 68175"/>
                <a:gd name="T22" fmla="*/ 91611 w 140303"/>
                <a:gd name="T23" fmla="*/ 0 h 68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303"/>
                <a:gd name="T37" fmla="*/ 0 h 68175"/>
                <a:gd name="T38" fmla="*/ 140303 w 140303"/>
                <a:gd name="T39" fmla="*/ 68175 h 68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303" h="68175">
                  <a:moveTo>
                    <a:pt x="97305" y="0"/>
                  </a:moveTo>
                  <a:lnTo>
                    <a:pt x="61734" y="44612"/>
                  </a:lnTo>
                  <a:lnTo>
                    <a:pt x="14832" y="62418"/>
                  </a:lnTo>
                  <a:lnTo>
                    <a:pt x="0" y="64129"/>
                  </a:lnTo>
                  <a:lnTo>
                    <a:pt x="6167" y="65326"/>
                  </a:lnTo>
                  <a:lnTo>
                    <a:pt x="15741" y="66863"/>
                  </a:lnTo>
                  <a:lnTo>
                    <a:pt x="27010" y="67956"/>
                  </a:lnTo>
                  <a:lnTo>
                    <a:pt x="40036" y="68175"/>
                  </a:lnTo>
                  <a:lnTo>
                    <a:pt x="54881" y="67089"/>
                  </a:lnTo>
                  <a:lnTo>
                    <a:pt x="104719" y="53052"/>
                  </a:lnTo>
                  <a:lnTo>
                    <a:pt x="140303" y="32975"/>
                  </a:lnTo>
                  <a:lnTo>
                    <a:pt x="97305" y="0"/>
                  </a:lnTo>
                  <a:close/>
                </a:path>
              </a:pathLst>
            </a:custGeom>
            <a:solidFill>
              <a:srgbClr val="30579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19" name="object 20">
              <a:extLst>
                <a:ext uri="{FF2B5EF4-FFF2-40B4-BE49-F238E27FC236}">
                  <a16:creationId xmlns:a16="http://schemas.microsoft.com/office/drawing/2014/main" id="{A7787C5D-5576-4473-AF54-5C4BCE97077B}"/>
                </a:ext>
              </a:extLst>
            </p:cNvPr>
            <p:cNvSpPr>
              <a:spLocks noChangeArrowheads="1"/>
            </p:cNvSpPr>
            <p:nvPr/>
          </p:nvSpPr>
          <p:spPr bwMode="auto">
            <a:xfrm>
              <a:off x="2466975" y="2263776"/>
              <a:ext cx="139700" cy="66675"/>
            </a:xfrm>
            <a:custGeom>
              <a:avLst/>
              <a:gdLst>
                <a:gd name="T0" fmla="*/ 0 w 140303"/>
                <a:gd name="T1" fmla="*/ 46965 h 68175"/>
                <a:gd name="T2" fmla="*/ 38218 w 140303"/>
                <a:gd name="T3" fmla="*/ 40686 h 68175"/>
                <a:gd name="T4" fmla="*/ 73144 w 140303"/>
                <a:gd name="T5" fmla="*/ 22366 h 68175"/>
                <a:gd name="T6" fmla="*/ 91611 w 140303"/>
                <a:gd name="T7" fmla="*/ 0 h 68175"/>
                <a:gd name="T8" fmla="*/ 132092 w 140303"/>
                <a:gd name="T9" fmla="*/ 24149 h 68175"/>
                <a:gd name="T10" fmla="*/ 98592 w 140303"/>
                <a:gd name="T11" fmla="*/ 38855 h 68175"/>
                <a:gd name="T12" fmla="*/ 51668 w 140303"/>
                <a:gd name="T13" fmla="*/ 49134 h 68175"/>
                <a:gd name="T14" fmla="*/ 37693 w 140303"/>
                <a:gd name="T15" fmla="*/ 49929 h 68175"/>
                <a:gd name="T16" fmla="*/ 25428 w 140303"/>
                <a:gd name="T17" fmla="*/ 49768 h 68175"/>
                <a:gd name="T18" fmla="*/ 14820 w 140303"/>
                <a:gd name="T19" fmla="*/ 48969 h 68175"/>
                <a:gd name="T20" fmla="*/ 5807 w 140303"/>
                <a:gd name="T21" fmla="*/ 47842 h 68175"/>
                <a:gd name="T22" fmla="*/ 0 w 140303"/>
                <a:gd name="T23" fmla="*/ 46965 h 68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303"/>
                <a:gd name="T37" fmla="*/ 0 h 68175"/>
                <a:gd name="T38" fmla="*/ 140303 w 140303"/>
                <a:gd name="T39" fmla="*/ 68175 h 68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303" h="68175">
                  <a:moveTo>
                    <a:pt x="0" y="64129"/>
                  </a:moveTo>
                  <a:lnTo>
                    <a:pt x="40593" y="55552"/>
                  </a:lnTo>
                  <a:lnTo>
                    <a:pt x="77690" y="30540"/>
                  </a:lnTo>
                  <a:lnTo>
                    <a:pt x="97305" y="0"/>
                  </a:lnTo>
                  <a:lnTo>
                    <a:pt x="140303" y="32975"/>
                  </a:lnTo>
                  <a:lnTo>
                    <a:pt x="104719" y="53052"/>
                  </a:lnTo>
                  <a:lnTo>
                    <a:pt x="54881" y="67089"/>
                  </a:lnTo>
                  <a:lnTo>
                    <a:pt x="40036" y="68175"/>
                  </a:lnTo>
                  <a:lnTo>
                    <a:pt x="27010" y="67956"/>
                  </a:lnTo>
                  <a:lnTo>
                    <a:pt x="15741" y="66863"/>
                  </a:lnTo>
                  <a:lnTo>
                    <a:pt x="6167" y="65326"/>
                  </a:lnTo>
                  <a:lnTo>
                    <a:pt x="0" y="64129"/>
                  </a:lnTo>
                  <a:close/>
                </a:path>
              </a:pathLst>
            </a:custGeom>
            <a:noFill/>
            <a:ln w="3175">
              <a:solidFill>
                <a:srgbClr val="36549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20" name="object 21">
              <a:extLst>
                <a:ext uri="{FF2B5EF4-FFF2-40B4-BE49-F238E27FC236}">
                  <a16:creationId xmlns:a16="http://schemas.microsoft.com/office/drawing/2014/main" id="{337679C0-9D76-4747-A34D-56D66F48684D}"/>
                </a:ext>
              </a:extLst>
            </p:cNvPr>
            <p:cNvSpPr>
              <a:spLocks noChangeArrowheads="1"/>
            </p:cNvSpPr>
            <p:nvPr/>
          </p:nvSpPr>
          <p:spPr bwMode="auto">
            <a:xfrm>
              <a:off x="1687513" y="2803527"/>
              <a:ext cx="130175" cy="155575"/>
            </a:xfrm>
            <a:custGeom>
              <a:avLst/>
              <a:gdLst>
                <a:gd name="T0" fmla="*/ 121469 w 130870"/>
                <a:gd name="T1" fmla="*/ 0 h 155412"/>
                <a:gd name="T2" fmla="*/ 0 w 130870"/>
                <a:gd name="T3" fmla="*/ 0 h 155412"/>
                <a:gd name="T4" fmla="*/ 0 w 130870"/>
                <a:gd name="T5" fmla="*/ 157710 h 155412"/>
                <a:gd name="T6" fmla="*/ 121469 w 130870"/>
                <a:gd name="T7" fmla="*/ 157710 h 155412"/>
                <a:gd name="T8" fmla="*/ 121469 w 130870"/>
                <a:gd name="T9" fmla="*/ 0 h 155412"/>
                <a:gd name="T10" fmla="*/ 0 60000 65536"/>
                <a:gd name="T11" fmla="*/ 0 60000 65536"/>
                <a:gd name="T12" fmla="*/ 0 60000 65536"/>
                <a:gd name="T13" fmla="*/ 0 60000 65536"/>
                <a:gd name="T14" fmla="*/ 0 60000 65536"/>
                <a:gd name="T15" fmla="*/ 0 w 130870"/>
                <a:gd name="T16" fmla="*/ 0 h 155412"/>
                <a:gd name="T17" fmla="*/ 130870 w 130870"/>
                <a:gd name="T18" fmla="*/ 155412 h 155412"/>
              </a:gdLst>
              <a:ahLst/>
              <a:cxnLst>
                <a:cxn ang="T10">
                  <a:pos x="T0" y="T1"/>
                </a:cxn>
                <a:cxn ang="T11">
                  <a:pos x="T2" y="T3"/>
                </a:cxn>
                <a:cxn ang="T12">
                  <a:pos x="T4" y="T5"/>
                </a:cxn>
                <a:cxn ang="T13">
                  <a:pos x="T6" y="T7"/>
                </a:cxn>
                <a:cxn ang="T14">
                  <a:pos x="T8" y="T9"/>
                </a:cxn>
              </a:cxnLst>
              <a:rect l="T15" t="T16" r="T17" b="T18"/>
              <a:pathLst>
                <a:path w="130870" h="155412">
                  <a:moveTo>
                    <a:pt x="130870" y="0"/>
                  </a:moveTo>
                  <a:lnTo>
                    <a:pt x="0" y="0"/>
                  </a:lnTo>
                  <a:lnTo>
                    <a:pt x="0" y="155412"/>
                  </a:lnTo>
                  <a:lnTo>
                    <a:pt x="130870" y="155412"/>
                  </a:lnTo>
                  <a:lnTo>
                    <a:pt x="13087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21" name="object 22">
              <a:extLst>
                <a:ext uri="{FF2B5EF4-FFF2-40B4-BE49-F238E27FC236}">
                  <a16:creationId xmlns:a16="http://schemas.microsoft.com/office/drawing/2014/main" id="{F59562E3-1907-46E1-B417-871D25D270E6}"/>
                </a:ext>
              </a:extLst>
            </p:cNvPr>
            <p:cNvSpPr>
              <a:spLocks noChangeArrowheads="1"/>
            </p:cNvSpPr>
            <p:nvPr/>
          </p:nvSpPr>
          <p:spPr bwMode="auto">
            <a:xfrm>
              <a:off x="1531938" y="2673352"/>
              <a:ext cx="441325" cy="130175"/>
            </a:xfrm>
            <a:custGeom>
              <a:avLst/>
              <a:gdLst>
                <a:gd name="T0" fmla="*/ 436543 w 441695"/>
                <a:gd name="T1" fmla="*/ 0 h 130870"/>
                <a:gd name="T2" fmla="*/ 0 w 441695"/>
                <a:gd name="T3" fmla="*/ 0 h 130870"/>
                <a:gd name="T4" fmla="*/ 0 w 441695"/>
                <a:gd name="T5" fmla="*/ 121469 h 130870"/>
                <a:gd name="T6" fmla="*/ 436543 w 441695"/>
                <a:gd name="T7" fmla="*/ 121469 h 130870"/>
                <a:gd name="T8" fmla="*/ 436543 w 441695"/>
                <a:gd name="T9" fmla="*/ 0 h 130870"/>
                <a:gd name="T10" fmla="*/ 0 60000 65536"/>
                <a:gd name="T11" fmla="*/ 0 60000 65536"/>
                <a:gd name="T12" fmla="*/ 0 60000 65536"/>
                <a:gd name="T13" fmla="*/ 0 60000 65536"/>
                <a:gd name="T14" fmla="*/ 0 60000 65536"/>
                <a:gd name="T15" fmla="*/ 0 w 441695"/>
                <a:gd name="T16" fmla="*/ 0 h 130870"/>
                <a:gd name="T17" fmla="*/ 441695 w 441695"/>
                <a:gd name="T18" fmla="*/ 130870 h 130870"/>
              </a:gdLst>
              <a:ahLst/>
              <a:cxnLst>
                <a:cxn ang="T10">
                  <a:pos x="T0" y="T1"/>
                </a:cxn>
                <a:cxn ang="T11">
                  <a:pos x="T2" y="T3"/>
                </a:cxn>
                <a:cxn ang="T12">
                  <a:pos x="T4" y="T5"/>
                </a:cxn>
                <a:cxn ang="T13">
                  <a:pos x="T6" y="T7"/>
                </a:cxn>
                <a:cxn ang="T14">
                  <a:pos x="T8" y="T9"/>
                </a:cxn>
              </a:cxnLst>
              <a:rect l="T15" t="T16" r="T17" b="T18"/>
              <a:pathLst>
                <a:path w="441695" h="130870">
                  <a:moveTo>
                    <a:pt x="441695" y="0"/>
                  </a:moveTo>
                  <a:lnTo>
                    <a:pt x="0" y="0"/>
                  </a:lnTo>
                  <a:lnTo>
                    <a:pt x="0" y="130870"/>
                  </a:lnTo>
                  <a:lnTo>
                    <a:pt x="441695" y="130870"/>
                  </a:lnTo>
                  <a:lnTo>
                    <a:pt x="441695"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22" name="object 23">
              <a:extLst>
                <a:ext uri="{FF2B5EF4-FFF2-40B4-BE49-F238E27FC236}">
                  <a16:creationId xmlns:a16="http://schemas.microsoft.com/office/drawing/2014/main" id="{94265673-D20B-4AB3-AC31-45A1EA3D0096}"/>
                </a:ext>
              </a:extLst>
            </p:cNvPr>
            <p:cNvSpPr>
              <a:spLocks noChangeArrowheads="1"/>
            </p:cNvSpPr>
            <p:nvPr/>
          </p:nvSpPr>
          <p:spPr bwMode="auto">
            <a:xfrm>
              <a:off x="1687513" y="2517777"/>
              <a:ext cx="130175" cy="155575"/>
            </a:xfrm>
            <a:custGeom>
              <a:avLst/>
              <a:gdLst>
                <a:gd name="T0" fmla="*/ 121469 w 130870"/>
                <a:gd name="T1" fmla="*/ 0 h 155411"/>
                <a:gd name="T2" fmla="*/ 0 w 130870"/>
                <a:gd name="T3" fmla="*/ 0 h 155411"/>
                <a:gd name="T4" fmla="*/ 0 w 130870"/>
                <a:gd name="T5" fmla="*/ 157723 h 155411"/>
                <a:gd name="T6" fmla="*/ 121469 w 130870"/>
                <a:gd name="T7" fmla="*/ 157723 h 155411"/>
                <a:gd name="T8" fmla="*/ 121469 w 130870"/>
                <a:gd name="T9" fmla="*/ 0 h 155411"/>
                <a:gd name="T10" fmla="*/ 0 60000 65536"/>
                <a:gd name="T11" fmla="*/ 0 60000 65536"/>
                <a:gd name="T12" fmla="*/ 0 60000 65536"/>
                <a:gd name="T13" fmla="*/ 0 60000 65536"/>
                <a:gd name="T14" fmla="*/ 0 60000 65536"/>
                <a:gd name="T15" fmla="*/ 0 w 130870"/>
                <a:gd name="T16" fmla="*/ 0 h 155411"/>
                <a:gd name="T17" fmla="*/ 130870 w 130870"/>
                <a:gd name="T18" fmla="*/ 155411 h 155411"/>
              </a:gdLst>
              <a:ahLst/>
              <a:cxnLst>
                <a:cxn ang="T10">
                  <a:pos x="T0" y="T1"/>
                </a:cxn>
                <a:cxn ang="T11">
                  <a:pos x="T2" y="T3"/>
                </a:cxn>
                <a:cxn ang="T12">
                  <a:pos x="T4" y="T5"/>
                </a:cxn>
                <a:cxn ang="T13">
                  <a:pos x="T6" y="T7"/>
                </a:cxn>
                <a:cxn ang="T14">
                  <a:pos x="T8" y="T9"/>
                </a:cxn>
              </a:cxnLst>
              <a:rect l="T15" t="T16" r="T17" b="T18"/>
              <a:pathLst>
                <a:path w="130870" h="155411">
                  <a:moveTo>
                    <a:pt x="130870" y="0"/>
                  </a:moveTo>
                  <a:lnTo>
                    <a:pt x="0" y="0"/>
                  </a:lnTo>
                  <a:lnTo>
                    <a:pt x="0" y="155411"/>
                  </a:lnTo>
                  <a:lnTo>
                    <a:pt x="130870" y="155411"/>
                  </a:lnTo>
                  <a:lnTo>
                    <a:pt x="13087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23" name="object 24">
              <a:extLst>
                <a:ext uri="{FF2B5EF4-FFF2-40B4-BE49-F238E27FC236}">
                  <a16:creationId xmlns:a16="http://schemas.microsoft.com/office/drawing/2014/main" id="{D869E23B-0138-4B00-8699-54AF661F7031}"/>
                </a:ext>
              </a:extLst>
            </p:cNvPr>
            <p:cNvSpPr>
              <a:spLocks noChangeArrowheads="1"/>
            </p:cNvSpPr>
            <p:nvPr/>
          </p:nvSpPr>
          <p:spPr bwMode="auto">
            <a:xfrm>
              <a:off x="1531938" y="2517776"/>
              <a:ext cx="441325" cy="441325"/>
            </a:xfrm>
            <a:custGeom>
              <a:avLst/>
              <a:gdLst>
                <a:gd name="T0" fmla="*/ 153599 w 441695"/>
                <a:gd name="T1" fmla="*/ 0 h 441694"/>
                <a:gd name="T2" fmla="*/ 282944 w 441695"/>
                <a:gd name="T3" fmla="*/ 0 h 441694"/>
                <a:gd name="T4" fmla="*/ 282944 w 441695"/>
                <a:gd name="T5" fmla="*/ 153602 h 441694"/>
                <a:gd name="T6" fmla="*/ 436543 w 441695"/>
                <a:gd name="T7" fmla="*/ 153602 h 441694"/>
                <a:gd name="T8" fmla="*/ 436543 w 441695"/>
                <a:gd name="T9" fmla="*/ 282951 h 441694"/>
                <a:gd name="T10" fmla="*/ 282944 w 441695"/>
                <a:gd name="T11" fmla="*/ 282951 h 441694"/>
                <a:gd name="T12" fmla="*/ 282944 w 441695"/>
                <a:gd name="T13" fmla="*/ 436556 h 441694"/>
                <a:gd name="T14" fmla="*/ 153599 w 441695"/>
                <a:gd name="T15" fmla="*/ 436556 h 441694"/>
                <a:gd name="T16" fmla="*/ 153599 w 441695"/>
                <a:gd name="T17" fmla="*/ 282951 h 441694"/>
                <a:gd name="T18" fmla="*/ 0 w 441695"/>
                <a:gd name="T19" fmla="*/ 282951 h 441694"/>
                <a:gd name="T20" fmla="*/ 0 w 441695"/>
                <a:gd name="T21" fmla="*/ 153602 h 441694"/>
                <a:gd name="T22" fmla="*/ 153599 w 441695"/>
                <a:gd name="T23" fmla="*/ 153602 h 441694"/>
                <a:gd name="T24" fmla="*/ 153599 w 441695"/>
                <a:gd name="T25" fmla="*/ 0 h 4416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1695"/>
                <a:gd name="T40" fmla="*/ 0 h 441694"/>
                <a:gd name="T41" fmla="*/ 441695 w 441695"/>
                <a:gd name="T42" fmla="*/ 441694 h 4416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1695" h="441694">
                  <a:moveTo>
                    <a:pt x="155412" y="0"/>
                  </a:moveTo>
                  <a:lnTo>
                    <a:pt x="286283" y="0"/>
                  </a:lnTo>
                  <a:lnTo>
                    <a:pt x="286283" y="155411"/>
                  </a:lnTo>
                  <a:lnTo>
                    <a:pt x="441695" y="155411"/>
                  </a:lnTo>
                  <a:lnTo>
                    <a:pt x="441695" y="286282"/>
                  </a:lnTo>
                  <a:lnTo>
                    <a:pt x="286283" y="286282"/>
                  </a:lnTo>
                  <a:lnTo>
                    <a:pt x="286283" y="441694"/>
                  </a:lnTo>
                  <a:lnTo>
                    <a:pt x="155412" y="441694"/>
                  </a:lnTo>
                  <a:lnTo>
                    <a:pt x="155412" y="286282"/>
                  </a:lnTo>
                  <a:lnTo>
                    <a:pt x="0" y="286282"/>
                  </a:lnTo>
                  <a:lnTo>
                    <a:pt x="0" y="155411"/>
                  </a:lnTo>
                  <a:lnTo>
                    <a:pt x="155412" y="155411"/>
                  </a:lnTo>
                  <a:lnTo>
                    <a:pt x="155412" y="0"/>
                  </a:lnTo>
                  <a:close/>
                </a:path>
              </a:pathLst>
            </a:cu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24" name="object 25">
              <a:extLst>
                <a:ext uri="{FF2B5EF4-FFF2-40B4-BE49-F238E27FC236}">
                  <a16:creationId xmlns:a16="http://schemas.microsoft.com/office/drawing/2014/main" id="{8291786E-BEBB-4EF2-BCC3-53D16AA4093C}"/>
                </a:ext>
              </a:extLst>
            </p:cNvPr>
            <p:cNvSpPr>
              <a:spLocks noChangeArrowheads="1"/>
            </p:cNvSpPr>
            <p:nvPr/>
          </p:nvSpPr>
          <p:spPr bwMode="auto">
            <a:xfrm>
              <a:off x="1555750" y="2557464"/>
              <a:ext cx="411163" cy="287337"/>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endParaRPr lang="en-US" sz="1808" dirty="0">
                <a:latin typeface="Calibri" pitchFamily="34" charset="0"/>
                <a:cs typeface="Arial" charset="0"/>
              </a:endParaRPr>
            </a:p>
          </p:txBody>
        </p:sp>
      </p:grpSp>
      <p:pic>
        <p:nvPicPr>
          <p:cNvPr id="25" name="Picture 37">
            <a:extLst>
              <a:ext uri="{FF2B5EF4-FFF2-40B4-BE49-F238E27FC236}">
                <a16:creationId xmlns:a16="http://schemas.microsoft.com/office/drawing/2014/main" id="{2F157F6A-3768-4DBF-85F1-50400470EB3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9834" y="127606"/>
            <a:ext cx="742106" cy="84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占位符 2">
            <a:extLst>
              <a:ext uri="{FF2B5EF4-FFF2-40B4-BE49-F238E27FC236}">
                <a16:creationId xmlns:a16="http://schemas.microsoft.com/office/drawing/2014/main" id="{A0597A99-49B9-4DE6-AC73-CA776EF6C423}"/>
              </a:ext>
            </a:extLst>
          </p:cNvPr>
          <p:cNvSpPr txBox="1">
            <a:spLocks/>
          </p:cNvSpPr>
          <p:nvPr/>
        </p:nvSpPr>
        <p:spPr>
          <a:xfrm>
            <a:off x="1700497" y="3233519"/>
            <a:ext cx="5595938" cy="24147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Capaian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Kinerja</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Pelayanan</a:t>
            </a:r>
            <a:endParaRPr lang="en-US" altLang="zh-CN" sz="3200" dirty="0">
              <a:latin typeface="Tw Cen MT Condensed" panose="020B0606020104020203" pitchFamily="34" charset="0"/>
              <a:sym typeface="Arial" panose="020B0604020202020204" pitchFamily="34" charset="0"/>
            </a:endParaRPr>
          </a:p>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Pelayanan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berdasarkan</a:t>
            </a:r>
            <a:r>
              <a:rPr lang="en-US" altLang="zh-CN" sz="3200" dirty="0">
                <a:latin typeface="Tw Cen MT Condensed" panose="020B0606020104020203" pitchFamily="34" charset="0"/>
                <a:sym typeface="Arial" panose="020B0604020202020204" pitchFamily="34" charset="0"/>
              </a:rPr>
              <a:t> Cara Bayar</a:t>
            </a:r>
          </a:p>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Kunjungan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Berdasarkan</a:t>
            </a:r>
            <a:r>
              <a:rPr lang="en-US" altLang="zh-CN" sz="3200" dirty="0">
                <a:latin typeface="Tw Cen MT Condensed" panose="020B0606020104020203" pitchFamily="34" charset="0"/>
                <a:sym typeface="Arial" panose="020B0604020202020204" pitchFamily="34" charset="0"/>
              </a:rPr>
              <a:t> Wilayah</a:t>
            </a:r>
          </a:p>
          <a:p>
            <a:pPr marL="285750" indent="-285750">
              <a:lnSpc>
                <a:spcPct val="100000"/>
              </a:lnSpc>
              <a:spcBef>
                <a:spcPts val="600"/>
              </a:spcBef>
            </a:pPr>
            <a:r>
              <a:rPr lang="en-US" altLang="zh-CN" sz="3200" dirty="0">
                <a:latin typeface="Tw Cen MT Condensed" panose="020B0606020104020203" pitchFamily="34" charset="0"/>
                <a:sym typeface="Arial" panose="020B0604020202020204" pitchFamily="34" charset="0"/>
              </a:rPr>
              <a:t>Diagnosis 10 </a:t>
            </a:r>
            <a:r>
              <a:rPr lang="en-US" altLang="zh-CN" sz="3200" dirty="0" err="1">
                <a:latin typeface="Tw Cen MT Condensed" panose="020B0606020104020203" pitchFamily="34" charset="0"/>
                <a:sym typeface="Arial" panose="020B0604020202020204" pitchFamily="34" charset="0"/>
              </a:rPr>
              <a:t>Besar</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Penyakit</a:t>
            </a:r>
            <a:endParaRPr lang="en-US" altLang="zh-CN" sz="3200" dirty="0">
              <a:latin typeface="Tw Cen MT Condensed" panose="020B0606020104020203" pitchFamily="34" charset="0"/>
              <a:sym typeface="Arial" panose="020B0604020202020204" pitchFamily="34" charset="0"/>
            </a:endParaRPr>
          </a:p>
          <a:p>
            <a:pPr marL="0" indent="0">
              <a:lnSpc>
                <a:spcPct val="100000"/>
              </a:lnSpc>
              <a:spcBef>
                <a:spcPts val="600"/>
              </a:spcBef>
              <a:buNone/>
            </a:pPr>
            <a:endParaRPr lang="en-US" altLang="zh-CN" sz="3200" dirty="0">
              <a:latin typeface="Tw Cen MT Condensed" panose="020B0606020104020203" pitchFamily="34" charset="0"/>
              <a:sym typeface="Arial" panose="020B0604020202020204" pitchFamily="34" charset="0"/>
            </a:endParaRPr>
          </a:p>
          <a:p>
            <a:pPr marL="0" indent="0">
              <a:lnSpc>
                <a:spcPct val="100000"/>
              </a:lnSpc>
              <a:spcBef>
                <a:spcPts val="600"/>
              </a:spcBef>
              <a:buNone/>
            </a:pPr>
            <a:endParaRPr lang="en-US" altLang="zh-CN" dirty="0">
              <a:latin typeface="Tw Cen MT Condensed" panose="020B0606020104020203" pitchFamily="34" charset="0"/>
              <a:sym typeface="Arial" panose="020B0604020202020204" pitchFamily="34" charset="0"/>
            </a:endParaRPr>
          </a:p>
        </p:txBody>
      </p:sp>
      <p:sp>
        <p:nvSpPr>
          <p:cNvPr id="48" name="文本占位符 3">
            <a:extLst>
              <a:ext uri="{FF2B5EF4-FFF2-40B4-BE49-F238E27FC236}">
                <a16:creationId xmlns:a16="http://schemas.microsoft.com/office/drawing/2014/main" id="{12829929-C979-4236-A3FD-150C1400A3F4}"/>
              </a:ext>
            </a:extLst>
          </p:cNvPr>
          <p:cNvSpPr txBox="1">
            <a:spLocks/>
          </p:cNvSpPr>
          <p:nvPr/>
        </p:nvSpPr>
        <p:spPr>
          <a:xfrm>
            <a:off x="1721135" y="1119651"/>
            <a:ext cx="5575300" cy="1573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7200" dirty="0">
                <a:latin typeface="Tw Cen MT Condensed Extra Bold" panose="020B0803020202020204" pitchFamily="34" charset="0"/>
                <a:sym typeface="Arial" panose="020B0604020202020204" pitchFamily="34" charset="0"/>
              </a:rPr>
              <a:t>KINERJA PELAYANAN</a:t>
            </a:r>
          </a:p>
        </p:txBody>
      </p:sp>
      <p:pic>
        <p:nvPicPr>
          <p:cNvPr id="3" name="Picture 2">
            <a:extLst>
              <a:ext uri="{FF2B5EF4-FFF2-40B4-BE49-F238E27FC236}">
                <a16:creationId xmlns:a16="http://schemas.microsoft.com/office/drawing/2014/main" id="{49FBFEE6-D906-4589-8F10-2180EFADA91D}"/>
              </a:ext>
            </a:extLst>
          </p:cNvPr>
          <p:cNvPicPr>
            <a:picLocks noChangeAspect="1"/>
          </p:cNvPicPr>
          <p:nvPr/>
        </p:nvPicPr>
        <p:blipFill>
          <a:blip r:embed="rId3"/>
          <a:stretch>
            <a:fillRect/>
          </a:stretch>
        </p:blipFill>
        <p:spPr>
          <a:xfrm>
            <a:off x="7530987" y="-6795"/>
            <a:ext cx="4661013"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4201701"/>
            <a:ext cx="12192000" cy="26562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cxnSp>
        <p:nvCxnSpPr>
          <p:cNvPr id="40" name="直接连接符 6">
            <a:extLst>
              <a:ext uri="{FF2B5EF4-FFF2-40B4-BE49-F238E27FC236}">
                <a16:creationId xmlns:a16="http://schemas.microsoft.com/office/drawing/2014/main" id="{C2348AD1-30C1-4FF7-89BD-3E77DF239736}"/>
              </a:ext>
            </a:extLst>
          </p:cNvPr>
          <p:cNvCxnSpPr>
            <a:cxnSpLocks/>
          </p:cNvCxnSpPr>
          <p:nvPr/>
        </p:nvCxnSpPr>
        <p:spPr>
          <a:xfrm>
            <a:off x="424085" y="694957"/>
            <a:ext cx="2491086" cy="0"/>
          </a:xfrm>
          <a:prstGeom prst="line">
            <a:avLst/>
          </a:prstGeom>
          <a:ln w="38100">
            <a:solidFill>
              <a:srgbClr val="CE694E"/>
            </a:solidFill>
          </a:ln>
        </p:spPr>
        <p:style>
          <a:lnRef idx="1">
            <a:schemeClr val="accent1"/>
          </a:lnRef>
          <a:fillRef idx="0">
            <a:schemeClr val="accent1"/>
          </a:fillRef>
          <a:effectRef idx="0">
            <a:schemeClr val="accent1"/>
          </a:effectRef>
          <a:fontRef idx="minor">
            <a:schemeClr val="tx1"/>
          </a:fontRef>
        </p:style>
      </p:cxnSp>
      <p:sp>
        <p:nvSpPr>
          <p:cNvPr id="47" name="文本框 7">
            <a:extLst>
              <a:ext uri="{FF2B5EF4-FFF2-40B4-BE49-F238E27FC236}">
                <a16:creationId xmlns:a16="http://schemas.microsoft.com/office/drawing/2014/main" id="{F4BC599C-D206-47D5-AEA7-21F6BABA1967}"/>
              </a:ext>
            </a:extLst>
          </p:cNvPr>
          <p:cNvSpPr txBox="1"/>
          <p:nvPr>
            <p:custDataLst>
              <p:tags r:id="rId1"/>
            </p:custDataLst>
          </p:nvPr>
        </p:nvSpPr>
        <p:spPr>
          <a:xfrm>
            <a:off x="264262" y="0"/>
            <a:ext cx="4572000" cy="694945"/>
          </a:xfrm>
          <a:prstGeom prst="rect">
            <a:avLst/>
          </a:prstGeom>
          <a:noFill/>
          <a:ln>
            <a:noFill/>
          </a:ln>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36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Capaian</a:t>
            </a:r>
            <a:r>
              <a:rPr lang="en-US" altLang="zh-CN" sz="36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sz="36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Kinerja</a:t>
            </a:r>
            <a:r>
              <a:rPr lang="en-US" altLang="zh-CN" sz="36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sz="36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Pelayanan</a:t>
            </a:r>
            <a:endParaRPr lang="en-US" altLang="zh-CN" sz="36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endParaRPr>
          </a:p>
        </p:txBody>
      </p:sp>
      <p:graphicFrame>
        <p:nvGraphicFramePr>
          <p:cNvPr id="48" name="Content Placeholder 3">
            <a:extLst>
              <a:ext uri="{FF2B5EF4-FFF2-40B4-BE49-F238E27FC236}">
                <a16:creationId xmlns:a16="http://schemas.microsoft.com/office/drawing/2014/main" id="{B255C18E-2EE6-4309-A8EC-A424771374B8}"/>
              </a:ext>
            </a:extLst>
          </p:cNvPr>
          <p:cNvGraphicFramePr>
            <a:graphicFrameLocks/>
          </p:cNvGraphicFramePr>
          <p:nvPr>
            <p:extLst>
              <p:ext uri="{D42A27DB-BD31-4B8C-83A1-F6EECF244321}">
                <p14:modId xmlns:p14="http://schemas.microsoft.com/office/powerpoint/2010/main" val="3470175488"/>
              </p:ext>
            </p:extLst>
          </p:nvPr>
        </p:nvGraphicFramePr>
        <p:xfrm>
          <a:off x="337819" y="670185"/>
          <a:ext cx="8087722" cy="5740199"/>
        </p:xfrm>
        <a:graphic>
          <a:graphicData uri="http://schemas.openxmlformats.org/drawingml/2006/table">
            <a:tbl>
              <a:tblPr firstRow="1" bandRow="1">
                <a:tableStyleId>{5C22544A-7EE6-4342-B048-85BDC9FD1C3A}</a:tableStyleId>
              </a:tblPr>
              <a:tblGrid>
                <a:gridCol w="590604">
                  <a:extLst>
                    <a:ext uri="{9D8B030D-6E8A-4147-A177-3AD203B41FA5}">
                      <a16:colId xmlns:a16="http://schemas.microsoft.com/office/drawing/2014/main" val="20000"/>
                    </a:ext>
                  </a:extLst>
                </a:gridCol>
                <a:gridCol w="1423068">
                  <a:extLst>
                    <a:ext uri="{9D8B030D-6E8A-4147-A177-3AD203B41FA5}">
                      <a16:colId xmlns:a16="http://schemas.microsoft.com/office/drawing/2014/main" val="2762576774"/>
                    </a:ext>
                  </a:extLst>
                </a:gridCol>
                <a:gridCol w="835846">
                  <a:extLst>
                    <a:ext uri="{9D8B030D-6E8A-4147-A177-3AD203B41FA5}">
                      <a16:colId xmlns:a16="http://schemas.microsoft.com/office/drawing/2014/main" val="2577652153"/>
                    </a:ext>
                  </a:extLst>
                </a:gridCol>
                <a:gridCol w="704052">
                  <a:extLst>
                    <a:ext uri="{9D8B030D-6E8A-4147-A177-3AD203B41FA5}">
                      <a16:colId xmlns:a16="http://schemas.microsoft.com/office/drawing/2014/main" val="3176716562"/>
                    </a:ext>
                  </a:extLst>
                </a:gridCol>
                <a:gridCol w="744066">
                  <a:extLst>
                    <a:ext uri="{9D8B030D-6E8A-4147-A177-3AD203B41FA5}">
                      <a16:colId xmlns:a16="http://schemas.microsoft.com/office/drawing/2014/main" val="20523866"/>
                    </a:ext>
                  </a:extLst>
                </a:gridCol>
                <a:gridCol w="717825">
                  <a:extLst>
                    <a:ext uri="{9D8B030D-6E8A-4147-A177-3AD203B41FA5}">
                      <a16:colId xmlns:a16="http://schemas.microsoft.com/office/drawing/2014/main" val="3334199762"/>
                    </a:ext>
                  </a:extLst>
                </a:gridCol>
                <a:gridCol w="831370">
                  <a:extLst>
                    <a:ext uri="{9D8B030D-6E8A-4147-A177-3AD203B41FA5}">
                      <a16:colId xmlns:a16="http://schemas.microsoft.com/office/drawing/2014/main" val="987184153"/>
                    </a:ext>
                  </a:extLst>
                </a:gridCol>
                <a:gridCol w="831370">
                  <a:extLst>
                    <a:ext uri="{9D8B030D-6E8A-4147-A177-3AD203B41FA5}">
                      <a16:colId xmlns:a16="http://schemas.microsoft.com/office/drawing/2014/main" val="20008"/>
                    </a:ext>
                  </a:extLst>
                </a:gridCol>
                <a:gridCol w="1409521">
                  <a:extLst>
                    <a:ext uri="{9D8B030D-6E8A-4147-A177-3AD203B41FA5}">
                      <a16:colId xmlns:a16="http://schemas.microsoft.com/office/drawing/2014/main" val="20007"/>
                    </a:ext>
                  </a:extLst>
                </a:gridCol>
              </a:tblGrid>
              <a:tr h="337628">
                <a:tc rowSpan="2">
                  <a:txBody>
                    <a:bodyPr/>
                    <a:lstStyle>
                      <a:lvl1pPr marL="0" algn="l" defTabSz="914400" rtl="0" eaLnBrk="1" latinLnBrk="0" hangingPunct="1">
                        <a:defRPr sz="1800" b="1" kern="1200">
                          <a:solidFill>
                            <a:schemeClr val="lt1"/>
                          </a:solidFill>
                          <a:latin typeface="Calibri Light" panose="020F0302020204030204"/>
                        </a:defRPr>
                      </a:lvl1pPr>
                      <a:lvl2pPr marL="457200" algn="l" defTabSz="914400" rtl="0" eaLnBrk="1" latinLnBrk="0" hangingPunct="1">
                        <a:defRPr sz="1800" b="1" kern="1200">
                          <a:solidFill>
                            <a:schemeClr val="lt1"/>
                          </a:solidFill>
                          <a:latin typeface="Calibri Light" panose="020F0302020204030204"/>
                        </a:defRPr>
                      </a:lvl2pPr>
                      <a:lvl3pPr marL="914400" algn="l" defTabSz="914400" rtl="0" eaLnBrk="1" latinLnBrk="0" hangingPunct="1">
                        <a:defRPr sz="1800" b="1" kern="1200">
                          <a:solidFill>
                            <a:schemeClr val="lt1"/>
                          </a:solidFill>
                          <a:latin typeface="Calibri Light" panose="020F0302020204030204"/>
                        </a:defRPr>
                      </a:lvl3pPr>
                      <a:lvl4pPr marL="1371600" algn="l" defTabSz="914400" rtl="0" eaLnBrk="1" latinLnBrk="0" hangingPunct="1">
                        <a:defRPr sz="1800" b="1" kern="1200">
                          <a:solidFill>
                            <a:schemeClr val="lt1"/>
                          </a:solidFill>
                          <a:latin typeface="Calibri Light" panose="020F0302020204030204"/>
                        </a:defRPr>
                      </a:lvl4pPr>
                      <a:lvl5pPr marL="1828800" algn="l" defTabSz="914400" rtl="0" eaLnBrk="1" latinLnBrk="0" hangingPunct="1">
                        <a:defRPr sz="1800" b="1" kern="1200">
                          <a:solidFill>
                            <a:schemeClr val="lt1"/>
                          </a:solidFill>
                          <a:latin typeface="Calibri Light" panose="020F0302020204030204"/>
                        </a:defRPr>
                      </a:lvl5pPr>
                      <a:lvl6pPr marL="2286000" algn="l" defTabSz="914400" rtl="0" eaLnBrk="1" latinLnBrk="0" hangingPunct="1">
                        <a:defRPr sz="1800" b="1" kern="1200">
                          <a:solidFill>
                            <a:schemeClr val="lt1"/>
                          </a:solidFill>
                          <a:latin typeface="Calibri Light" panose="020F0302020204030204"/>
                        </a:defRPr>
                      </a:lvl6pPr>
                      <a:lvl7pPr marL="2743200" algn="l" defTabSz="914400" rtl="0" eaLnBrk="1" latinLnBrk="0" hangingPunct="1">
                        <a:defRPr sz="1800" b="1" kern="1200">
                          <a:solidFill>
                            <a:schemeClr val="lt1"/>
                          </a:solidFill>
                          <a:latin typeface="Calibri Light" panose="020F0302020204030204"/>
                        </a:defRPr>
                      </a:lvl7pPr>
                      <a:lvl8pPr marL="3200400" algn="l" defTabSz="914400" rtl="0" eaLnBrk="1" latinLnBrk="0" hangingPunct="1">
                        <a:defRPr sz="1800" b="1" kern="1200">
                          <a:solidFill>
                            <a:schemeClr val="lt1"/>
                          </a:solidFill>
                          <a:latin typeface="Calibri Light" panose="020F0302020204030204"/>
                        </a:defRPr>
                      </a:lvl8pPr>
                      <a:lvl9pPr marL="3657600" algn="l" defTabSz="914400" rtl="0" eaLnBrk="1" latinLnBrk="0" hangingPunct="1">
                        <a:defRPr sz="1800" b="1" kern="1200">
                          <a:solidFill>
                            <a:schemeClr val="lt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rowSpan="2">
                  <a:txBody>
                    <a:bodyPr/>
                    <a:lstStyle>
                      <a:lvl1pPr marL="0" algn="l" defTabSz="914400" rtl="0" eaLnBrk="1" latinLnBrk="0" hangingPunct="1">
                        <a:defRPr sz="1800" b="1" kern="1200">
                          <a:solidFill>
                            <a:schemeClr val="lt1"/>
                          </a:solidFill>
                          <a:latin typeface="Calibri Light" panose="020F0302020204030204"/>
                        </a:defRPr>
                      </a:lvl1pPr>
                      <a:lvl2pPr marL="457200" algn="l" defTabSz="914400" rtl="0" eaLnBrk="1" latinLnBrk="0" hangingPunct="1">
                        <a:defRPr sz="1800" b="1" kern="1200">
                          <a:solidFill>
                            <a:schemeClr val="lt1"/>
                          </a:solidFill>
                          <a:latin typeface="Calibri Light" panose="020F0302020204030204"/>
                        </a:defRPr>
                      </a:lvl2pPr>
                      <a:lvl3pPr marL="914400" algn="l" defTabSz="914400" rtl="0" eaLnBrk="1" latinLnBrk="0" hangingPunct="1">
                        <a:defRPr sz="1800" b="1" kern="1200">
                          <a:solidFill>
                            <a:schemeClr val="lt1"/>
                          </a:solidFill>
                          <a:latin typeface="Calibri Light" panose="020F0302020204030204"/>
                        </a:defRPr>
                      </a:lvl3pPr>
                      <a:lvl4pPr marL="1371600" algn="l" defTabSz="914400" rtl="0" eaLnBrk="1" latinLnBrk="0" hangingPunct="1">
                        <a:defRPr sz="1800" b="1" kern="1200">
                          <a:solidFill>
                            <a:schemeClr val="lt1"/>
                          </a:solidFill>
                          <a:latin typeface="Calibri Light" panose="020F0302020204030204"/>
                        </a:defRPr>
                      </a:lvl4pPr>
                      <a:lvl5pPr marL="1828800" algn="l" defTabSz="914400" rtl="0" eaLnBrk="1" latinLnBrk="0" hangingPunct="1">
                        <a:defRPr sz="1800" b="1" kern="1200">
                          <a:solidFill>
                            <a:schemeClr val="lt1"/>
                          </a:solidFill>
                          <a:latin typeface="Calibri Light" panose="020F0302020204030204"/>
                        </a:defRPr>
                      </a:lvl5pPr>
                      <a:lvl6pPr marL="2286000" algn="l" defTabSz="914400" rtl="0" eaLnBrk="1" latinLnBrk="0" hangingPunct="1">
                        <a:defRPr sz="1800" b="1" kern="1200">
                          <a:solidFill>
                            <a:schemeClr val="lt1"/>
                          </a:solidFill>
                          <a:latin typeface="Calibri Light" panose="020F0302020204030204"/>
                        </a:defRPr>
                      </a:lvl6pPr>
                      <a:lvl7pPr marL="2743200" algn="l" defTabSz="914400" rtl="0" eaLnBrk="1" latinLnBrk="0" hangingPunct="1">
                        <a:defRPr sz="1800" b="1" kern="1200">
                          <a:solidFill>
                            <a:schemeClr val="lt1"/>
                          </a:solidFill>
                          <a:latin typeface="Calibri Light" panose="020F0302020204030204"/>
                        </a:defRPr>
                      </a:lvl7pPr>
                      <a:lvl8pPr marL="3200400" algn="l" defTabSz="914400" rtl="0" eaLnBrk="1" latinLnBrk="0" hangingPunct="1">
                        <a:defRPr sz="1800" b="1" kern="1200">
                          <a:solidFill>
                            <a:schemeClr val="lt1"/>
                          </a:solidFill>
                          <a:latin typeface="Calibri Light" panose="020F0302020204030204"/>
                        </a:defRPr>
                      </a:lvl8pPr>
                      <a:lvl9pPr marL="3657600" algn="l" defTabSz="914400" rtl="0" eaLnBrk="1" latinLnBrk="0" hangingPunct="1">
                        <a:defRPr sz="1800" b="1" kern="1200">
                          <a:solidFill>
                            <a:schemeClr val="lt1"/>
                          </a:solidFill>
                          <a:latin typeface="Calibri Light" panose="020F0302020204030204"/>
                        </a:defRPr>
                      </a:lvl9pPr>
                    </a:lstStyle>
                    <a:p>
                      <a:pPr algn="ctr"/>
                      <a:r>
                        <a:rPr lang="en-US" sz="1400" dirty="0">
                          <a:latin typeface="Tw Cen MT" panose="020B0602020104020603" pitchFamily="34" charset="0"/>
                        </a:rPr>
                        <a:t>JENIS KEGIATAN</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gridSpan="6">
                  <a:txBody>
                    <a:bodyPr/>
                    <a:lstStyle>
                      <a:lvl1pPr marL="0" algn="l" defTabSz="914400" rtl="0" eaLnBrk="1" latinLnBrk="0" hangingPunct="1">
                        <a:defRPr sz="1800" b="1" kern="1200">
                          <a:solidFill>
                            <a:schemeClr val="lt1"/>
                          </a:solidFill>
                          <a:latin typeface="Calibri Light" panose="020F0302020204030204"/>
                        </a:defRPr>
                      </a:lvl1pPr>
                      <a:lvl2pPr marL="457200" algn="l" defTabSz="914400" rtl="0" eaLnBrk="1" latinLnBrk="0" hangingPunct="1">
                        <a:defRPr sz="1800" b="1" kern="1200">
                          <a:solidFill>
                            <a:schemeClr val="lt1"/>
                          </a:solidFill>
                          <a:latin typeface="Calibri Light" panose="020F0302020204030204"/>
                        </a:defRPr>
                      </a:lvl2pPr>
                      <a:lvl3pPr marL="914400" algn="l" defTabSz="914400" rtl="0" eaLnBrk="1" latinLnBrk="0" hangingPunct="1">
                        <a:defRPr sz="1800" b="1" kern="1200">
                          <a:solidFill>
                            <a:schemeClr val="lt1"/>
                          </a:solidFill>
                          <a:latin typeface="Calibri Light" panose="020F0302020204030204"/>
                        </a:defRPr>
                      </a:lvl3pPr>
                      <a:lvl4pPr marL="1371600" algn="l" defTabSz="914400" rtl="0" eaLnBrk="1" latinLnBrk="0" hangingPunct="1">
                        <a:defRPr sz="1800" b="1" kern="1200">
                          <a:solidFill>
                            <a:schemeClr val="lt1"/>
                          </a:solidFill>
                          <a:latin typeface="Calibri Light" panose="020F0302020204030204"/>
                        </a:defRPr>
                      </a:lvl4pPr>
                      <a:lvl5pPr marL="1828800" algn="l" defTabSz="914400" rtl="0" eaLnBrk="1" latinLnBrk="0" hangingPunct="1">
                        <a:defRPr sz="1800" b="1" kern="1200">
                          <a:solidFill>
                            <a:schemeClr val="lt1"/>
                          </a:solidFill>
                          <a:latin typeface="Calibri Light" panose="020F0302020204030204"/>
                        </a:defRPr>
                      </a:lvl5pPr>
                      <a:lvl6pPr marL="2286000" algn="l" defTabSz="914400" rtl="0" eaLnBrk="1" latinLnBrk="0" hangingPunct="1">
                        <a:defRPr sz="1800" b="1" kern="1200">
                          <a:solidFill>
                            <a:schemeClr val="lt1"/>
                          </a:solidFill>
                          <a:latin typeface="Calibri Light" panose="020F0302020204030204"/>
                        </a:defRPr>
                      </a:lvl6pPr>
                      <a:lvl7pPr marL="2743200" algn="l" defTabSz="914400" rtl="0" eaLnBrk="1" latinLnBrk="0" hangingPunct="1">
                        <a:defRPr sz="1800" b="1" kern="1200">
                          <a:solidFill>
                            <a:schemeClr val="lt1"/>
                          </a:solidFill>
                          <a:latin typeface="Calibri Light" panose="020F0302020204030204"/>
                        </a:defRPr>
                      </a:lvl7pPr>
                      <a:lvl8pPr marL="3200400" algn="l" defTabSz="914400" rtl="0" eaLnBrk="1" latinLnBrk="0" hangingPunct="1">
                        <a:defRPr sz="1800" b="1" kern="1200">
                          <a:solidFill>
                            <a:schemeClr val="lt1"/>
                          </a:solidFill>
                          <a:latin typeface="Calibri Light" panose="020F0302020204030204"/>
                        </a:defRPr>
                      </a:lvl8pPr>
                      <a:lvl9pPr marL="3657600" algn="l" defTabSz="914400" rtl="0" eaLnBrk="1" latinLnBrk="0" hangingPunct="1">
                        <a:defRPr sz="1800" b="1" kern="1200">
                          <a:solidFill>
                            <a:schemeClr val="lt1"/>
                          </a:solidFill>
                          <a:latin typeface="Calibri Light" panose="020F0302020204030204"/>
                        </a:defRPr>
                      </a:lvl9pPr>
                    </a:lstStyle>
                    <a:p>
                      <a:pPr algn="ctr"/>
                      <a:r>
                        <a:rPr lang="en-US" sz="1400" dirty="0">
                          <a:latin typeface="Tw Cen MT" panose="020B0602020104020603" pitchFamily="34" charset="0"/>
                        </a:rPr>
                        <a:t>BULAN</a:t>
                      </a:r>
                      <a:endParaRPr lang="en-US" sz="1400" b="1" dirty="0">
                        <a:solidFill>
                          <a:schemeClr val="tx1"/>
                        </a:solidFill>
                        <a:latin typeface="Tw Cen MT" panose="020B0602020104020603" pitchFamily="34" charset="0"/>
                      </a:endParaRPr>
                    </a:p>
                  </a:txBody>
                  <a:tcPr marL="91436" marR="91436" marT="45722" marB="45722" anchor="ctr"/>
                </a:tc>
                <a:tc hMerge="1">
                  <a:txBody>
                    <a:bodyPr/>
                    <a:lstStyle/>
                    <a:p>
                      <a:pPr algn="ctr"/>
                      <a:endParaRPr lang="en-US" sz="1200" b="1" dirty="0">
                        <a:solidFill>
                          <a:schemeClr val="tx1"/>
                        </a:solidFill>
                        <a:latin typeface="Tw Cen MT" panose="020B0602020104020603" pitchFamily="34" charset="0"/>
                      </a:endParaRPr>
                    </a:p>
                  </a:txBody>
                  <a:tcPr marL="91436" marR="91436" marT="45722" marB="45722" anchor="ctr"/>
                </a:tc>
                <a:tc hMerge="1">
                  <a:txBody>
                    <a:bodyPr/>
                    <a:lstStyle/>
                    <a:p>
                      <a:pPr algn="ctr"/>
                      <a:endParaRPr lang="en-US" sz="1400" b="1" dirty="0">
                        <a:solidFill>
                          <a:schemeClr val="tx1"/>
                        </a:solidFill>
                        <a:latin typeface="Tw Cen MT" panose="020B0602020104020603" pitchFamily="34" charset="0"/>
                      </a:endParaRPr>
                    </a:p>
                  </a:txBody>
                  <a:tcPr marL="91436" marR="91436" marT="45722" marB="45722" anchor="ctr"/>
                </a:tc>
                <a:tc hMerge="1">
                  <a:txBody>
                    <a:bodyPr/>
                    <a:lstStyle/>
                    <a:p>
                      <a:endParaRPr lang="en-US"/>
                    </a:p>
                  </a:txBody>
                  <a:tcPr marL="91436" marR="91436" marT="45722" marB="45722" anchor="ctr"/>
                </a:tc>
                <a:tc hMerge="1">
                  <a:txBody>
                    <a:bodyPr/>
                    <a:lstStyle/>
                    <a:p>
                      <a:endParaRPr lang="en-US"/>
                    </a:p>
                  </a:txBody>
                  <a:tcPr marL="91436" marR="91436" marT="45722" marB="45722" anchor="ctr"/>
                </a:tc>
                <a:tc hMerge="1">
                  <a:txBody>
                    <a:bodyPr/>
                    <a:lstStyle/>
                    <a:p>
                      <a:pPr algn="ctr"/>
                      <a:endParaRPr lang="en-US" dirty="0">
                        <a:latin typeface="Tw Cen MT"/>
                      </a:endParaRPr>
                    </a:p>
                  </a:txBody>
                  <a:tcPr marL="91436" marR="91436" marT="45722" marB="45722" anchor="ctr"/>
                </a:tc>
                <a:tc rowSpan="2">
                  <a:txBody>
                    <a:bodyPr/>
                    <a:lstStyle>
                      <a:lvl1pPr marL="0" algn="l" defTabSz="914400" rtl="0" eaLnBrk="1" latinLnBrk="0" hangingPunct="1">
                        <a:defRPr sz="1800" b="1" kern="1200">
                          <a:solidFill>
                            <a:schemeClr val="lt1"/>
                          </a:solidFill>
                          <a:latin typeface="Calibri Light" panose="020F0302020204030204"/>
                        </a:defRPr>
                      </a:lvl1pPr>
                      <a:lvl2pPr marL="457200" algn="l" defTabSz="914400" rtl="0" eaLnBrk="1" latinLnBrk="0" hangingPunct="1">
                        <a:defRPr sz="1800" b="1" kern="1200">
                          <a:solidFill>
                            <a:schemeClr val="lt1"/>
                          </a:solidFill>
                          <a:latin typeface="Calibri Light" panose="020F0302020204030204"/>
                        </a:defRPr>
                      </a:lvl2pPr>
                      <a:lvl3pPr marL="914400" algn="l" defTabSz="914400" rtl="0" eaLnBrk="1" latinLnBrk="0" hangingPunct="1">
                        <a:defRPr sz="1800" b="1" kern="1200">
                          <a:solidFill>
                            <a:schemeClr val="lt1"/>
                          </a:solidFill>
                          <a:latin typeface="Calibri Light" panose="020F0302020204030204"/>
                        </a:defRPr>
                      </a:lvl3pPr>
                      <a:lvl4pPr marL="1371600" algn="l" defTabSz="914400" rtl="0" eaLnBrk="1" latinLnBrk="0" hangingPunct="1">
                        <a:defRPr sz="1800" b="1" kern="1200">
                          <a:solidFill>
                            <a:schemeClr val="lt1"/>
                          </a:solidFill>
                          <a:latin typeface="Calibri Light" panose="020F0302020204030204"/>
                        </a:defRPr>
                      </a:lvl4pPr>
                      <a:lvl5pPr marL="1828800" algn="l" defTabSz="914400" rtl="0" eaLnBrk="1" latinLnBrk="0" hangingPunct="1">
                        <a:defRPr sz="1800" b="1" kern="1200">
                          <a:solidFill>
                            <a:schemeClr val="lt1"/>
                          </a:solidFill>
                          <a:latin typeface="Calibri Light" panose="020F0302020204030204"/>
                        </a:defRPr>
                      </a:lvl5pPr>
                      <a:lvl6pPr marL="2286000" algn="l" defTabSz="914400" rtl="0" eaLnBrk="1" latinLnBrk="0" hangingPunct="1">
                        <a:defRPr sz="1800" b="1" kern="1200">
                          <a:solidFill>
                            <a:schemeClr val="lt1"/>
                          </a:solidFill>
                          <a:latin typeface="Calibri Light" panose="020F0302020204030204"/>
                        </a:defRPr>
                      </a:lvl6pPr>
                      <a:lvl7pPr marL="2743200" algn="l" defTabSz="914400" rtl="0" eaLnBrk="1" latinLnBrk="0" hangingPunct="1">
                        <a:defRPr sz="1800" b="1" kern="1200">
                          <a:solidFill>
                            <a:schemeClr val="lt1"/>
                          </a:solidFill>
                          <a:latin typeface="Calibri Light" panose="020F0302020204030204"/>
                        </a:defRPr>
                      </a:lvl7pPr>
                      <a:lvl8pPr marL="3200400" algn="l" defTabSz="914400" rtl="0" eaLnBrk="1" latinLnBrk="0" hangingPunct="1">
                        <a:defRPr sz="1800" b="1" kern="1200">
                          <a:solidFill>
                            <a:schemeClr val="lt1"/>
                          </a:solidFill>
                          <a:latin typeface="Calibri Light" panose="020F0302020204030204"/>
                        </a:defRPr>
                      </a:lvl8pPr>
                      <a:lvl9pPr marL="3657600" algn="l" defTabSz="914400" rtl="0" eaLnBrk="1" latinLnBrk="0" hangingPunct="1">
                        <a:defRPr sz="1800" b="1" kern="1200">
                          <a:solidFill>
                            <a:schemeClr val="lt1"/>
                          </a:solidFill>
                          <a:latin typeface="Calibri Light" panose="020F0302020204030204"/>
                        </a:defRPr>
                      </a:lvl9pPr>
                    </a:lstStyle>
                    <a:p>
                      <a:pPr algn="ctr"/>
                      <a:r>
                        <a:rPr lang="en-US" sz="1400" dirty="0">
                          <a:latin typeface="Tw Cen MT" panose="020B0602020104020603" pitchFamily="34" charset="0"/>
                        </a:rPr>
                        <a:t>JUMLAH</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val="10000"/>
                  </a:ext>
                </a:extLst>
              </a:tr>
              <a:tr h="337628">
                <a:tc vMerge="1">
                  <a:txBody>
                    <a:bodyPr/>
                    <a:lstStyle/>
                    <a:p>
                      <a:endParaRPr lang="en-US" dirty="0">
                        <a:latin typeface="Cambria" panose="02040503050406030204" pitchFamily="18" charset="0"/>
                      </a:endParaRPr>
                    </a:p>
                  </a:txBody>
                  <a:tcPr/>
                </a:tc>
                <a:tc vMerge="1">
                  <a:txBody>
                    <a:bodyPr/>
                    <a:lstStyle/>
                    <a:p>
                      <a:endParaRPr lang="en-US"/>
                    </a:p>
                  </a:txBody>
                  <a:tcP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b="1" dirty="0">
                          <a:latin typeface="Tw Cen MT"/>
                        </a:rPr>
                        <a:t>JAN</a:t>
                      </a:r>
                      <a:endParaRPr lang="en-US" sz="1400" b="1" dirty="0">
                        <a:solidFill>
                          <a:schemeClr val="tx1"/>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b="1" dirty="0">
                          <a:latin typeface="Tw Cen MT"/>
                        </a:rPr>
                        <a:t>FEB</a:t>
                      </a:r>
                      <a:endParaRPr lang="en-US" sz="1400" b="1" dirty="0">
                        <a:solidFill>
                          <a:schemeClr val="tx1"/>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400" b="1" dirty="0">
                          <a:solidFill>
                            <a:schemeClr val="tx1"/>
                          </a:solidFill>
                          <a:latin typeface="Tw Cen MT"/>
                          <a:ea typeface="Verdana"/>
                          <a:cs typeface="Verdana"/>
                        </a:rPr>
                        <a:t>MAR</a:t>
                      </a:r>
                    </a:p>
                  </a:txBody>
                  <a:tcPr marL="91436" marR="91436" marT="45722" marB="45722" anchor="ctr"/>
                </a:tc>
                <a:tc>
                  <a:txBody>
                    <a:bodyPr/>
                    <a:lstStyle/>
                    <a:p>
                      <a:pPr lvl="0" algn="ctr">
                        <a:buNone/>
                      </a:pPr>
                      <a:r>
                        <a:rPr lang="en-US" sz="1400" b="1" dirty="0">
                          <a:solidFill>
                            <a:schemeClr val="tx1"/>
                          </a:solidFill>
                          <a:latin typeface="Tw Cen MT"/>
                          <a:ea typeface="Verdana"/>
                          <a:cs typeface="Verdana"/>
                        </a:rPr>
                        <a:t>APRIL</a:t>
                      </a:r>
                    </a:p>
                  </a:txBody>
                  <a:tcPr marL="91436" marR="91436" marT="45722" marB="45722" anchor="ctr"/>
                </a:tc>
                <a:tc>
                  <a:txBody>
                    <a:bodyPr/>
                    <a:lstStyle/>
                    <a:p>
                      <a:pPr lvl="0" algn="ctr">
                        <a:buNone/>
                      </a:pPr>
                      <a:r>
                        <a:rPr lang="en-US" sz="1400" b="1" dirty="0">
                          <a:solidFill>
                            <a:schemeClr val="tx1"/>
                          </a:solidFill>
                          <a:latin typeface="Tw Cen MT"/>
                          <a:ea typeface="Verdana"/>
                          <a:cs typeface="Verdana"/>
                        </a:rPr>
                        <a:t>MEI</a:t>
                      </a:r>
                    </a:p>
                  </a:txBody>
                  <a:tcPr marL="91436" marR="91436" marT="45722" marB="45722" anchor="ctr"/>
                </a:tc>
                <a:tc>
                  <a:txBody>
                    <a:bodyPr/>
                    <a:lstStyle/>
                    <a:p>
                      <a:pPr lvl="0" algn="ctr">
                        <a:buNone/>
                      </a:pPr>
                      <a:r>
                        <a:rPr lang="en-US" sz="1400" b="1" dirty="0">
                          <a:solidFill>
                            <a:schemeClr val="tx1"/>
                          </a:solidFill>
                          <a:latin typeface="Tw Cen MT"/>
                          <a:ea typeface="Verdana"/>
                          <a:cs typeface="Verdana"/>
                        </a:rPr>
                        <a:t>JUNI</a:t>
                      </a:r>
                    </a:p>
                  </a:txBody>
                  <a:tcPr marL="91436" marR="91436" marT="45722" marB="45722" anchor="ctr"/>
                </a:tc>
                <a:tc vMerge="1">
                  <a:txBody>
                    <a:bodyPr/>
                    <a:lstStyle/>
                    <a:p>
                      <a:pPr algn="ctr"/>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rgbClr val="00FF00">
                        <a:alpha val="20000"/>
                      </a:srgbClr>
                    </a:solidFill>
                  </a:tcPr>
                </a:tc>
                <a:extLst>
                  <a:ext uri="{0D108BD9-81ED-4DB2-BD59-A6C34878D82A}">
                    <a16:rowId xmlns:a16="http://schemas.microsoft.com/office/drawing/2014/main" val="10001"/>
                  </a:ext>
                </a:extLst>
              </a:tr>
              <a:tr h="337628">
                <a:tc gridSpan="3">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panose="020B0602020104020603" pitchFamily="34" charset="0"/>
                        </a:rPr>
                        <a:t>RAWAT</a:t>
                      </a:r>
                      <a:r>
                        <a:rPr lang="en-US" sz="1400" baseline="0" dirty="0">
                          <a:latin typeface="Tw Cen MT" panose="020B0602020104020603" pitchFamily="34" charset="0"/>
                        </a:rPr>
                        <a:t> JALAN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endParaRPr lang="en-US"/>
                    </a:p>
                  </a:txBody>
                  <a:tcPr/>
                </a:tc>
                <a:tc hMerge="1">
                  <a:txBody>
                    <a:bodyPr/>
                    <a:lstStyle/>
                    <a:p>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chemeClr val="accent4">
                        <a:lumMod val="40000"/>
                        <a:lumOff val="60000"/>
                      </a:schemeClr>
                    </a:solidFill>
                  </a:tcP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val="10002"/>
                  </a:ext>
                </a:extLst>
              </a:tr>
              <a:tr h="396845">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1</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l"/>
                      <a:r>
                        <a:rPr lang="en-US" sz="1400" dirty="0">
                          <a:latin typeface="Tw Cen MT" panose="020B0602020104020603" pitchFamily="34" charset="0"/>
                        </a:rPr>
                        <a:t>PENGUNJUNG</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rtl="0" fontAlgn="ctr"/>
                      <a:r>
                        <a:rPr lang="en-US" sz="1400" u="none" strike="noStrike" dirty="0">
                          <a:effectLst/>
                          <a:latin typeface="Tw Cen MT" panose="020B0602020104020603" pitchFamily="34" charset="0"/>
                        </a:rPr>
                        <a:t>3.203</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rtl="0" fontAlgn="ctr"/>
                      <a:r>
                        <a:rPr lang="en-US" sz="1400" u="none" strike="noStrike" dirty="0">
                          <a:effectLst/>
                          <a:latin typeface="Tw Cen MT" panose="020B0602020104020603" pitchFamily="34" charset="0"/>
                        </a:rPr>
                        <a:t>3.079</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4" marB="0" anchor="ctr"/>
                </a:tc>
                <a:tc>
                  <a:txBody>
                    <a:bodyPr/>
                    <a:lstStyle/>
                    <a:p>
                      <a:pPr algn="ctr" rtl="0" fontAlgn="ctr"/>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2.904</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2.680</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2264</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2.954</a:t>
                      </a:r>
                    </a:p>
                  </a:txBody>
                  <a:tcPr marL="9525" marR="9525" marT="9524" marB="0"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u="none" strike="noStrike" dirty="0">
                          <a:effectLst/>
                          <a:latin typeface="Tw Cen MT" panose="020B0602020104020603" pitchFamily="34" charset="0"/>
                        </a:rPr>
                        <a:t>17,084</a:t>
                      </a:r>
                    </a:p>
                  </a:txBody>
                  <a:tcPr marL="0" marR="0" marT="0" marB="0" anchor="ctr"/>
                </a:tc>
                <a:extLst>
                  <a:ext uri="{0D108BD9-81ED-4DB2-BD59-A6C34878D82A}">
                    <a16:rowId xmlns:a16="http://schemas.microsoft.com/office/drawing/2014/main" val="10003"/>
                  </a:ext>
                </a:extLst>
              </a:tr>
              <a:tr h="396845">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2</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l"/>
                      <a:r>
                        <a:rPr lang="en-US" sz="1400" dirty="0">
                          <a:latin typeface="Tw Cen MT" panose="020B0602020104020603" pitchFamily="34" charset="0"/>
                        </a:rPr>
                        <a:t>KUNJUNGAN</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rtl="0" fontAlgn="ctr"/>
                      <a:r>
                        <a:rPr lang="en-US" sz="1400" u="none" strike="noStrike" dirty="0">
                          <a:effectLst/>
                          <a:latin typeface="Tw Cen MT" panose="020B0602020104020603" pitchFamily="34" charset="0"/>
                        </a:rPr>
                        <a:t>3.435</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rtl="0" fontAlgn="ctr"/>
                      <a:r>
                        <a:rPr lang="en-US" sz="1400" u="none" strike="noStrike" dirty="0">
                          <a:effectLst/>
                          <a:latin typeface="Tw Cen MT" panose="020B0602020104020603" pitchFamily="34" charset="0"/>
                        </a:rPr>
                        <a:t>3.432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4" marB="0" anchor="ctr"/>
                </a:tc>
                <a:tc>
                  <a:txBody>
                    <a:bodyPr/>
                    <a:lstStyle/>
                    <a:p>
                      <a:pPr algn="ctr" rtl="0" fontAlgn="ctr"/>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3.042</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2.767</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2330</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3.130</a:t>
                      </a:r>
                    </a:p>
                  </a:txBody>
                  <a:tcPr marL="9525" marR="9525" marT="9524" marB="0"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u="none" strike="noStrike" dirty="0">
                          <a:effectLst/>
                          <a:latin typeface="Tw Cen MT" panose="020B0602020104020603" pitchFamily="34" charset="0"/>
                        </a:rPr>
                        <a:t>18.136</a:t>
                      </a:r>
                      <a:endParaRPr lang="en-US" sz="1400" b="0" i="0" u="none" strike="noStrike" dirty="0">
                        <a:solidFill>
                          <a:srgbClr val="000000"/>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4"/>
                  </a:ext>
                </a:extLst>
              </a:tr>
              <a:tr h="337628">
                <a:tc gridSpan="3">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panose="020B0602020104020603" pitchFamily="34" charset="0"/>
                        </a:rPr>
                        <a:t>RAWAT INAP</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endParaRPr lang="en-US"/>
                    </a:p>
                  </a:txBody>
                  <a:tcPr/>
                </a:tc>
                <a:tc hMerge="1">
                  <a:txBody>
                    <a:bodyPr/>
                    <a:lstStyle/>
                    <a:p>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chemeClr val="accent4">
                        <a:lumMod val="40000"/>
                        <a:lumOff val="60000"/>
                      </a:schemeClr>
                    </a:solidFill>
                  </a:tcP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endParaRPr lang="en-US" sz="1400" b="0" dirty="0">
                        <a:solidFill>
                          <a:schemeClr val="tx2"/>
                        </a:solidFill>
                        <a:latin typeface="Tw Cen MT" panose="020B0602020104020603" pitchFamily="34" charset="0"/>
                        <a:ea typeface="Verdana"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val="10005"/>
                  </a:ext>
                </a:extLst>
              </a:tr>
              <a:tr h="456378">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1</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l"/>
                      <a:r>
                        <a:rPr lang="en-US" sz="1400" dirty="0">
                          <a:latin typeface="Tw Cen MT"/>
                        </a:rPr>
                        <a:t>KAPASITAS  TT</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297</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297</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rPr>
                        <a:t>297</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297</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297</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297</a:t>
                      </a: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297</a:t>
                      </a:r>
                      <a:endParaRPr lang="en-US" sz="1400" b="0" dirty="0">
                        <a:solidFill>
                          <a:schemeClr val="tx2"/>
                        </a:solidFill>
                        <a:latin typeface="Tw Cen MT" panose="020B0602020104020603" pitchFamily="34" charset="0"/>
                        <a:ea typeface="Verdana"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val="10006"/>
                  </a:ext>
                </a:extLst>
              </a:tr>
              <a:tr h="456378">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2</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l"/>
                      <a:r>
                        <a:rPr lang="en-US" sz="1400" dirty="0">
                          <a:latin typeface="Tw Cen MT"/>
                        </a:rPr>
                        <a:t>PASIEN</a:t>
                      </a:r>
                      <a:r>
                        <a:rPr lang="en-US" sz="1400" baseline="0" dirty="0">
                          <a:latin typeface="Tw Cen MT"/>
                        </a:rPr>
                        <a:t> KELUAR</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247</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258</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rPr>
                        <a:t>272</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192</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155</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202</a:t>
                      </a: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1.326</a:t>
                      </a:r>
                    </a:p>
                  </a:txBody>
                  <a:tcPr marL="0" marR="0" marT="0" marB="0" anchor="ctr"/>
                </a:tc>
                <a:extLst>
                  <a:ext uri="{0D108BD9-81ED-4DB2-BD59-A6C34878D82A}">
                    <a16:rowId xmlns:a16="http://schemas.microsoft.com/office/drawing/2014/main" val="10007"/>
                  </a:ext>
                </a:extLst>
              </a:tr>
              <a:tr h="396845">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3</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a:rPr>
                        <a:t>BOR (%)</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70,83</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67,54</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rPr>
                        <a:t>60,88</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42.076</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37.35</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47.79</a:t>
                      </a: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u="none" strike="noStrike" dirty="0">
                          <a:effectLst/>
                          <a:latin typeface="Tw Cen MT" panose="020B0602020104020603" pitchFamily="34" charset="0"/>
                        </a:rPr>
                        <a:t>54,37</a:t>
                      </a:r>
                      <a:endParaRPr lang="en-US" sz="1400" b="0" i="0" u="none" strike="noStrike" dirty="0">
                        <a:solidFill>
                          <a:srgbClr val="000000"/>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8"/>
                  </a:ext>
                </a:extLst>
              </a:tr>
              <a:tr h="396845">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4</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a:rPr>
                        <a:t>LOS (Hari) </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a:rPr>
                        <a:t>28</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25</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rPr>
                        <a:t>22</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24</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22</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20</a:t>
                      </a: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u="none" strike="noStrike" dirty="0">
                          <a:effectLst/>
                          <a:latin typeface="Tw Cen MT" panose="020B0602020104020603" pitchFamily="34" charset="0"/>
                        </a:rPr>
                        <a:t>24</a:t>
                      </a:r>
                      <a:endParaRPr lang="en-US" sz="1400" b="0" i="0" u="none" strike="noStrike" dirty="0">
                        <a:solidFill>
                          <a:srgbClr val="000000"/>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9"/>
                  </a:ext>
                </a:extLst>
              </a:tr>
              <a:tr h="396845">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6</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a:rPr>
                        <a:t>TOI</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a:rPr>
                        <a:t>11</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11</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rPr>
                        <a:t>13</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27</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37</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23</a:t>
                      </a: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u="none" strike="noStrike" dirty="0">
                          <a:effectLst/>
                          <a:latin typeface="Tw Cen MT" panose="020B0602020104020603" pitchFamily="34" charset="0"/>
                        </a:rPr>
                        <a:t>19</a:t>
                      </a:r>
                      <a:endParaRPr lang="en-US" sz="1400" b="0" i="0" u="none" strike="noStrike" dirty="0">
                        <a:solidFill>
                          <a:srgbClr val="000000"/>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11"/>
                  </a:ext>
                </a:extLst>
              </a:tr>
              <a:tr h="456378">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9</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a:rPr>
                        <a:t>LAMA DIRAWAT</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u="none" strike="noStrike" dirty="0">
                          <a:effectLst/>
                          <a:latin typeface="Tw Cen MT" panose="020B0602020104020603" pitchFamily="34" charset="0"/>
                        </a:rPr>
                        <a:t>6.920</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u="none" strike="noStrike" dirty="0">
                          <a:effectLst/>
                          <a:latin typeface="Tw Cen MT" panose="020B0602020104020603" pitchFamily="34" charset="0"/>
                        </a:rPr>
                        <a:t>6.422</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5.979</a:t>
                      </a:r>
                    </a:p>
                  </a:txBody>
                  <a:tcPr marL="0" marR="0" marT="0" marB="0" anchor="ctr"/>
                </a:tc>
                <a:tc>
                  <a:txBody>
                    <a:bodyPr/>
                    <a:lstStyle/>
                    <a:p>
                      <a:pPr lvl="0" algn="ctr">
                        <a:buNone/>
                      </a:pPr>
                      <a:r>
                        <a:rPr lang="en-US" sz="1400" b="0" i="0" u="none" strike="noStrike" dirty="0">
                          <a:solidFill>
                            <a:srgbClr val="000000"/>
                          </a:solidFill>
                          <a:effectLst/>
                          <a:latin typeface="Tw Cen MT"/>
                        </a:rPr>
                        <a:t>4.542</a:t>
                      </a:r>
                    </a:p>
                  </a:txBody>
                  <a:tcPr marL="0" marR="0" marT="0" marB="0" anchor="ctr"/>
                </a:tc>
                <a:tc>
                  <a:txBody>
                    <a:bodyPr/>
                    <a:lstStyle/>
                    <a:p>
                      <a:pPr lvl="0" algn="ctr">
                        <a:buNone/>
                      </a:pPr>
                      <a:r>
                        <a:rPr lang="en-US" sz="1400" b="0" i="0" u="none" strike="noStrike" dirty="0">
                          <a:solidFill>
                            <a:srgbClr val="000000"/>
                          </a:solidFill>
                          <a:effectLst/>
                          <a:latin typeface="Tw Cen MT"/>
                        </a:rPr>
                        <a:t>3.380</a:t>
                      </a:r>
                    </a:p>
                  </a:txBody>
                  <a:tcPr marL="0" marR="0" marT="0" marB="0" anchor="ctr"/>
                </a:tc>
                <a:tc>
                  <a:txBody>
                    <a:bodyPr/>
                    <a:lstStyle/>
                    <a:p>
                      <a:pPr lvl="0" algn="ctr">
                        <a:buNone/>
                      </a:pPr>
                      <a:r>
                        <a:rPr lang="en-US" sz="1400" b="0" i="0" u="none" strike="noStrike" dirty="0">
                          <a:solidFill>
                            <a:srgbClr val="000000"/>
                          </a:solidFill>
                          <a:effectLst/>
                          <a:latin typeface="Tw Cen MT"/>
                        </a:rPr>
                        <a:t>4.043</a:t>
                      </a:r>
                    </a:p>
                  </a:txBody>
                  <a:tcPr marL="0" marR="0" marT="0" marB="0"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31.286</a:t>
                      </a:r>
                    </a:p>
                  </a:txBody>
                  <a:tcPr marL="0" marR="0" marT="0" marB="0" anchor="ctr"/>
                </a:tc>
                <a:extLst>
                  <a:ext uri="{0D108BD9-81ED-4DB2-BD59-A6C34878D82A}">
                    <a16:rowId xmlns:a16="http://schemas.microsoft.com/office/drawing/2014/main" val="10014"/>
                  </a:ext>
                </a:extLst>
              </a:tr>
              <a:tr h="456378">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10</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a:rPr>
                        <a:t>HARI PERAWATAN</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u="none" strike="noStrike" dirty="0">
                          <a:effectLst/>
                          <a:latin typeface="Tw Cen MT" panose="020B0602020104020603" pitchFamily="34" charset="0"/>
                        </a:rPr>
                        <a:t>6.521</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u="none" strike="noStrike" dirty="0">
                          <a:effectLst/>
                          <a:latin typeface="Tw Cen MT" panose="020B0602020104020603" pitchFamily="34" charset="0"/>
                        </a:rPr>
                        <a:t>5.817</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5.606</a:t>
                      </a:r>
                    </a:p>
                  </a:txBody>
                  <a:tcPr marL="0" marR="0" marT="0" marB="0" anchor="ctr"/>
                </a:tc>
                <a:tc>
                  <a:txBody>
                    <a:bodyPr/>
                    <a:lstStyle/>
                    <a:p>
                      <a:pPr lvl="0" algn="ctr">
                        <a:buNone/>
                      </a:pPr>
                      <a:r>
                        <a:rPr lang="en-US" sz="1400" b="0" i="0" u="none" strike="noStrike" dirty="0">
                          <a:solidFill>
                            <a:srgbClr val="000000"/>
                          </a:solidFill>
                          <a:effectLst/>
                          <a:latin typeface="Tw Cen MT"/>
                        </a:rPr>
                        <a:t>3.749</a:t>
                      </a:r>
                    </a:p>
                  </a:txBody>
                  <a:tcPr marL="0" marR="0" marT="0" marB="0" anchor="ctr"/>
                </a:tc>
                <a:tc>
                  <a:txBody>
                    <a:bodyPr/>
                    <a:lstStyle/>
                    <a:p>
                      <a:pPr lvl="0" algn="ctr">
                        <a:buNone/>
                      </a:pPr>
                      <a:r>
                        <a:rPr lang="en-US" sz="1400" b="0" i="0" u="none" strike="noStrike" dirty="0">
                          <a:solidFill>
                            <a:srgbClr val="000000"/>
                          </a:solidFill>
                          <a:effectLst/>
                          <a:latin typeface="Tw Cen MT"/>
                        </a:rPr>
                        <a:t>3.439</a:t>
                      </a:r>
                    </a:p>
                  </a:txBody>
                  <a:tcPr marL="0" marR="0" marT="0" marB="0" anchor="ctr"/>
                </a:tc>
                <a:tc>
                  <a:txBody>
                    <a:bodyPr/>
                    <a:lstStyle/>
                    <a:p>
                      <a:pPr lvl="0" algn="ctr">
                        <a:buNone/>
                      </a:pPr>
                      <a:r>
                        <a:rPr lang="en-US" sz="1400" b="0" i="0" u="none" strike="noStrike" dirty="0">
                          <a:solidFill>
                            <a:srgbClr val="000000"/>
                          </a:solidFill>
                          <a:effectLst/>
                          <a:latin typeface="Tw Cen MT"/>
                        </a:rPr>
                        <a:t>4.258</a:t>
                      </a:r>
                    </a:p>
                  </a:txBody>
                  <a:tcPr marL="0" marR="0" marT="0" marB="0"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29.390</a:t>
                      </a:r>
                    </a:p>
                  </a:txBody>
                  <a:tcPr marL="0" marR="0" marT="0" marB="0" anchor="ctr"/>
                </a:tc>
                <a:extLst>
                  <a:ext uri="{0D108BD9-81ED-4DB2-BD59-A6C34878D82A}">
                    <a16:rowId xmlns:a16="http://schemas.microsoft.com/office/drawing/2014/main" val="10015"/>
                  </a:ext>
                </a:extLst>
              </a:tr>
              <a:tr h="456378">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11</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panose="020B0602020104020603" pitchFamily="34" charset="0"/>
                        </a:rPr>
                        <a:t>PASIEN MENINGGAL</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0</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1</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rPr>
                        <a:t>0</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0</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0</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1</a:t>
                      </a: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b="0" dirty="0">
                          <a:solidFill>
                            <a:schemeClr val="dk1"/>
                          </a:solidFill>
                          <a:latin typeface="Tw Cen MT" panose="020B0602020104020603" pitchFamily="34" charset="0"/>
                          <a:ea typeface="+mn-ea"/>
                          <a:cs typeface="+mn-cs"/>
                        </a:rPr>
                        <a:t>2</a:t>
                      </a:r>
                      <a:endParaRPr lang="en-US" sz="1400" b="0" dirty="0">
                        <a:solidFill>
                          <a:schemeClr val="tx2"/>
                        </a:solidFill>
                        <a:latin typeface="Tw Cen MT" panose="020B0602020104020603" pitchFamily="34" charset="0"/>
                        <a:ea typeface="Verdana"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val="10016"/>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直接连接符 6">
            <a:extLst>
              <a:ext uri="{FF2B5EF4-FFF2-40B4-BE49-F238E27FC236}">
                <a16:creationId xmlns:a16="http://schemas.microsoft.com/office/drawing/2014/main" id="{FA513DDD-AEA4-4121-9B83-996996507575}"/>
              </a:ext>
            </a:extLst>
          </p:cNvPr>
          <p:cNvCxnSpPr>
            <a:cxnSpLocks/>
          </p:cNvCxnSpPr>
          <p:nvPr/>
        </p:nvCxnSpPr>
        <p:spPr>
          <a:xfrm>
            <a:off x="366029" y="694957"/>
            <a:ext cx="2491086" cy="0"/>
          </a:xfrm>
          <a:prstGeom prst="line">
            <a:avLst/>
          </a:prstGeom>
          <a:ln w="38100">
            <a:solidFill>
              <a:srgbClr val="CE694E"/>
            </a:solidFill>
          </a:ln>
        </p:spPr>
        <p:style>
          <a:lnRef idx="1">
            <a:schemeClr val="accent1"/>
          </a:lnRef>
          <a:fillRef idx="0">
            <a:schemeClr val="accent1"/>
          </a:fillRef>
          <a:effectRef idx="0">
            <a:schemeClr val="accent1"/>
          </a:effectRef>
          <a:fontRef idx="minor">
            <a:schemeClr val="tx1"/>
          </a:fontRef>
        </p:style>
      </p:cxnSp>
      <p:sp>
        <p:nvSpPr>
          <p:cNvPr id="38" name="文本框 7">
            <a:extLst>
              <a:ext uri="{FF2B5EF4-FFF2-40B4-BE49-F238E27FC236}">
                <a16:creationId xmlns:a16="http://schemas.microsoft.com/office/drawing/2014/main" id="{F8AFB39D-1118-4FCA-AD86-CBFECBB6A168}"/>
              </a:ext>
            </a:extLst>
          </p:cNvPr>
          <p:cNvSpPr txBox="1"/>
          <p:nvPr>
            <p:custDataLst>
              <p:tags r:id="rId1"/>
            </p:custDataLst>
          </p:nvPr>
        </p:nvSpPr>
        <p:spPr>
          <a:xfrm>
            <a:off x="264262" y="0"/>
            <a:ext cx="5874870" cy="623059"/>
          </a:xfrm>
          <a:prstGeom prst="rect">
            <a:avLst/>
          </a:prstGeom>
          <a:noFill/>
          <a:ln>
            <a:noFill/>
          </a:ln>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36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Pelayanan</a:t>
            </a:r>
            <a:r>
              <a:rPr lang="en-US" altLang="zh-CN" sz="36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sz="36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Berdasarkan</a:t>
            </a:r>
            <a:r>
              <a:rPr lang="en-US" altLang="zh-CN" sz="36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Cara Bayar</a:t>
            </a:r>
          </a:p>
        </p:txBody>
      </p:sp>
      <p:graphicFrame>
        <p:nvGraphicFramePr>
          <p:cNvPr id="39" name="Table Placeholder 5">
            <a:extLst>
              <a:ext uri="{FF2B5EF4-FFF2-40B4-BE49-F238E27FC236}">
                <a16:creationId xmlns:a16="http://schemas.microsoft.com/office/drawing/2014/main" id="{3FE5D367-5584-4C08-BDD9-02F84BFFE7BE}"/>
              </a:ext>
            </a:extLst>
          </p:cNvPr>
          <p:cNvGraphicFramePr>
            <a:graphicFrameLocks/>
          </p:cNvGraphicFramePr>
          <p:nvPr>
            <p:extLst>
              <p:ext uri="{D42A27DB-BD31-4B8C-83A1-F6EECF244321}">
                <p14:modId xmlns:p14="http://schemas.microsoft.com/office/powerpoint/2010/main" val="1110646060"/>
              </p:ext>
            </p:extLst>
          </p:nvPr>
        </p:nvGraphicFramePr>
        <p:xfrm>
          <a:off x="5995359" y="819510"/>
          <a:ext cx="5862811" cy="2548776"/>
        </p:xfrm>
        <a:graphic>
          <a:graphicData uri="http://schemas.openxmlformats.org/drawingml/2006/table">
            <a:tbl>
              <a:tblPr firstRow="1" bandRow="1"/>
              <a:tblGrid>
                <a:gridCol w="635724">
                  <a:extLst>
                    <a:ext uri="{9D8B030D-6E8A-4147-A177-3AD203B41FA5}">
                      <a16:colId xmlns:a16="http://schemas.microsoft.com/office/drawing/2014/main" val="20000"/>
                    </a:ext>
                  </a:extLst>
                </a:gridCol>
                <a:gridCol w="988909">
                  <a:extLst>
                    <a:ext uri="{9D8B030D-6E8A-4147-A177-3AD203B41FA5}">
                      <a16:colId xmlns:a16="http://schemas.microsoft.com/office/drawing/2014/main" val="20001"/>
                    </a:ext>
                  </a:extLst>
                </a:gridCol>
                <a:gridCol w="706363">
                  <a:extLst>
                    <a:ext uri="{9D8B030D-6E8A-4147-A177-3AD203B41FA5}">
                      <a16:colId xmlns:a16="http://schemas.microsoft.com/office/drawing/2014/main" val="20002"/>
                    </a:ext>
                  </a:extLst>
                </a:gridCol>
                <a:gridCol w="706363">
                  <a:extLst>
                    <a:ext uri="{9D8B030D-6E8A-4147-A177-3AD203B41FA5}">
                      <a16:colId xmlns:a16="http://schemas.microsoft.com/office/drawing/2014/main" val="2405092699"/>
                    </a:ext>
                  </a:extLst>
                </a:gridCol>
                <a:gridCol w="706363">
                  <a:extLst>
                    <a:ext uri="{9D8B030D-6E8A-4147-A177-3AD203B41FA5}">
                      <a16:colId xmlns:a16="http://schemas.microsoft.com/office/drawing/2014/main" val="3489134806"/>
                    </a:ext>
                  </a:extLst>
                </a:gridCol>
                <a:gridCol w="706363">
                  <a:extLst>
                    <a:ext uri="{9D8B030D-6E8A-4147-A177-3AD203B41FA5}">
                      <a16:colId xmlns:a16="http://schemas.microsoft.com/office/drawing/2014/main" val="2930383376"/>
                    </a:ext>
                  </a:extLst>
                </a:gridCol>
                <a:gridCol w="706363">
                  <a:extLst>
                    <a:ext uri="{9D8B030D-6E8A-4147-A177-3AD203B41FA5}">
                      <a16:colId xmlns:a16="http://schemas.microsoft.com/office/drawing/2014/main" val="2311814467"/>
                    </a:ext>
                  </a:extLst>
                </a:gridCol>
                <a:gridCol w="706363">
                  <a:extLst>
                    <a:ext uri="{9D8B030D-6E8A-4147-A177-3AD203B41FA5}">
                      <a16:colId xmlns:a16="http://schemas.microsoft.com/office/drawing/2014/main" val="20007"/>
                    </a:ext>
                  </a:extLst>
                </a:gridCol>
              </a:tblGrid>
              <a:tr h="316580">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b="1" dirty="0">
                          <a:latin typeface="Tw Cen MT" panose="020B0602020104020603" pitchFamily="34" charset="0"/>
                        </a:rPr>
                        <a:t>NO</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b="1" dirty="0">
                          <a:latin typeface="Tw Cen MT" panose="020B0602020104020603" pitchFamily="34" charset="0"/>
                        </a:rPr>
                        <a:t>CARA BAYAR</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gridSpan="6">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baseline="0" dirty="0">
                          <a:latin typeface="Tw Cen MT" panose="020B0602020104020603" pitchFamily="34" charset="0"/>
                        </a:rPr>
                        <a:t>RAWAT JALAN</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b="1" dirty="0">
                        <a:solidFill>
                          <a:srgbClr val="0C0C0C"/>
                        </a:solidFill>
                        <a:latin typeface="Verdana" panose="020B0604030504040204" pitchFamily="34" charset="0"/>
                        <a:ea typeface="Verdana" panose="020B0604030504040204" pitchFamily="34" charset="0"/>
                        <a:cs typeface="Verdana" panose="020B0604030504040204" pitchFamily="34" charset="0"/>
                      </a:endParaRPr>
                    </a:p>
                  </a:txBody>
                  <a:tcPr marL="182826" marR="182826" marT="68844" marB="68844" anchor="ctr"/>
                </a:tc>
                <a:tc hMerge="1">
                  <a:txBody>
                    <a:bodyPr/>
                    <a:lstStyle/>
                    <a:p>
                      <a:endParaRPr lang="en-US"/>
                    </a:p>
                  </a:txBody>
                  <a:tcPr marL="182826" marR="182826" marT="68844" marB="68844"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hMerge="1">
                  <a:txBody>
                    <a:bodyPr/>
                    <a:lstStyle/>
                    <a:p>
                      <a:endParaRPr lang="en-US"/>
                    </a:p>
                  </a:txBody>
                  <a:tcPr marL="182826" marR="182826" marT="68844" marB="68844"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hMerge="1">
                  <a:txBody>
                    <a:bodyPr/>
                    <a:lstStyle/>
                    <a:p>
                      <a:endParaRPr lang="en-US"/>
                    </a:p>
                  </a:txBody>
                  <a:tcPr marL="182826" marR="182826" marT="68844" marB="68844"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hMerge="1">
                  <a:txBody>
                    <a:bodyPr/>
                    <a:lstStyle/>
                    <a:p>
                      <a:pPr algn="ct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6580">
                <a:tc vMerge="1">
                  <a:txBody>
                    <a:bodyPr/>
                    <a:lstStyle/>
                    <a:p>
                      <a:endParaRPr lang="en-US"/>
                    </a:p>
                  </a:txBody>
                  <a:tcPr/>
                </a:tc>
                <a:tc vMerge="1">
                  <a:txBody>
                    <a:bodyPr/>
                    <a:lstStyle/>
                    <a:p>
                      <a:pPr algn="ctr"/>
                      <a:endParaRPr lang="en-US" sz="1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182067" marR="182067" marT="68558" marB="68558"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300" b="1" dirty="0">
                          <a:latin typeface="Tw Cen MT" panose="020B0602020104020603" pitchFamily="34" charset="0"/>
                        </a:rPr>
                        <a:t>JAN</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w="12700" cmpd="sng">
                      <a:solidFill>
                        <a:srgbClr val="5B9BD5"/>
                      </a:solid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300" b="1" dirty="0">
                          <a:latin typeface="Tw Cen MT" panose="020B0602020104020603" pitchFamily="34" charset="0"/>
                        </a:rPr>
                        <a:t>FEB</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1" dirty="0">
                          <a:latin typeface="Tw Cen MT"/>
                        </a:rPr>
                        <a:t>MAR</a:t>
                      </a: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1" dirty="0">
                          <a:latin typeface="Tw Cen MT"/>
                        </a:rPr>
                        <a:t>APR</a:t>
                      </a: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1" dirty="0">
                          <a:latin typeface="Tw Cen MT"/>
                        </a:rPr>
                        <a:t>MEI</a:t>
                      </a: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1" dirty="0">
                          <a:latin typeface="Tw Cen MT"/>
                        </a:rPr>
                        <a:t>JUNI</a:t>
                      </a:r>
                    </a:p>
                  </a:txBody>
                  <a:tcPr marL="182826" marR="182826" marT="68844" marB="68844"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31658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latin typeface="Tw Cen MT" panose="020B0602020104020603" pitchFamily="34" charset="0"/>
                        </a:rPr>
                        <a:t>1</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latin typeface="Tw Cen MT" panose="020B0602020104020603" pitchFamily="34" charset="0"/>
                        </a:rPr>
                        <a:t>UMUM</a:t>
                      </a:r>
                      <a:endParaRPr lang="en-US" sz="13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u="none" strike="noStrike" dirty="0">
                          <a:effectLst/>
                          <a:latin typeface="Tw Cen MT" panose="020B0602020104020603" pitchFamily="34" charset="0"/>
                        </a:rPr>
                        <a:t>1.251</a:t>
                      </a:r>
                      <a:endParaRPr lang="en-US" sz="13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1,223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1,140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1,006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748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1.216</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658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tabLst>
                          <a:tab pos="0" algn="l"/>
                        </a:tabLst>
                      </a:pPr>
                      <a:r>
                        <a:rPr lang="en-US" sz="1300" b="1" dirty="0">
                          <a:latin typeface="Tw Cen MT" panose="020B0602020104020603" pitchFamily="34" charset="0"/>
                        </a:rPr>
                        <a:t>2</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tabLst>
                          <a:tab pos="0" algn="l"/>
                        </a:tabLst>
                      </a:pPr>
                      <a:r>
                        <a:rPr lang="en-US" sz="1300" b="1" dirty="0">
                          <a:latin typeface="Tw Cen MT" panose="020B0602020104020603" pitchFamily="34" charset="0"/>
                        </a:rPr>
                        <a:t>NPBI</a:t>
                      </a:r>
                      <a:endParaRPr lang="en-US" sz="13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u="none" strike="noStrike" dirty="0">
                          <a:effectLst/>
                          <a:latin typeface="Tw Cen MT" panose="020B0602020104020603" pitchFamily="34" charset="0"/>
                        </a:rPr>
                        <a:t>689</a:t>
                      </a:r>
                      <a:endParaRPr lang="en-US" sz="13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684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a:rPr>
                        <a:t>615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a:rPr>
                        <a:t>529</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0" i="0" u="none" strike="noStrike" dirty="0">
                          <a:solidFill>
                            <a:srgbClr val="000000"/>
                          </a:solidFill>
                          <a:effectLst/>
                          <a:latin typeface="Tw Cen MT"/>
                        </a:rPr>
                        <a:t>477</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595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31658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latin typeface="Tw Cen MT" panose="020B0602020104020603" pitchFamily="34" charset="0"/>
                        </a:rPr>
                        <a:t>3</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latin typeface="Tw Cen MT" panose="020B0602020104020603" pitchFamily="34" charset="0"/>
                        </a:rPr>
                        <a:t>PBI</a:t>
                      </a:r>
                      <a:endParaRPr lang="en-US" sz="13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u="none" strike="noStrike" dirty="0">
                          <a:effectLst/>
                          <a:latin typeface="Tw Cen MT" panose="020B0602020104020603" pitchFamily="34" charset="0"/>
                        </a:rPr>
                        <a:t>1.183</a:t>
                      </a:r>
                      <a:endParaRPr lang="en-US" sz="13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1,099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1,078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1,079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982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1.072</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658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latin typeface="Tw Cen MT" panose="020B0602020104020603" pitchFamily="34" charset="0"/>
                        </a:rPr>
                        <a:t>4</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latin typeface="Tw Cen MT" panose="020B0602020104020603" pitchFamily="34" charset="0"/>
                        </a:rPr>
                        <a:t>JKD</a:t>
                      </a:r>
                      <a:endParaRPr lang="en-US" sz="13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u="none" strike="noStrike" dirty="0">
                          <a:effectLst/>
                          <a:latin typeface="Tw Cen MT" panose="020B0602020104020603" pitchFamily="34" charset="0"/>
                        </a:rPr>
                        <a:t>80</a:t>
                      </a:r>
                      <a:endParaRPr lang="en-US" sz="13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73</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a:rPr>
                        <a:t>71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a:rPr>
                        <a:t>66</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0" i="0" u="none" strike="noStrike" dirty="0">
                          <a:solidFill>
                            <a:srgbClr val="000000"/>
                          </a:solidFill>
                          <a:effectLst/>
                          <a:latin typeface="Tw Cen MT"/>
                        </a:rPr>
                        <a:t>57</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71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31658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latin typeface="Tw Cen MT" panose="020B0602020104020603" pitchFamily="34" charset="0"/>
                        </a:rPr>
                        <a:t>5</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latin typeface="Tw Cen MT" panose="020B0602020104020603" pitchFamily="34" charset="0"/>
                        </a:rPr>
                        <a:t>BKMKS</a:t>
                      </a:r>
                      <a:endParaRPr lang="en-US" sz="13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u="none" strike="noStrike" dirty="0">
                          <a:effectLst/>
                          <a:latin typeface="Tw Cen MT" panose="020B0602020104020603" pitchFamily="34" charset="0"/>
                        </a:rPr>
                        <a:t>0</a:t>
                      </a:r>
                      <a:endParaRPr lang="en-US" sz="13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40" name="Table Placeholder 5">
            <a:extLst>
              <a:ext uri="{FF2B5EF4-FFF2-40B4-BE49-F238E27FC236}">
                <a16:creationId xmlns:a16="http://schemas.microsoft.com/office/drawing/2014/main" id="{DB6E2A8F-0576-43E3-85DC-A45BD932B15B}"/>
              </a:ext>
            </a:extLst>
          </p:cNvPr>
          <p:cNvGraphicFramePr>
            <a:graphicFrameLocks/>
          </p:cNvGraphicFramePr>
          <p:nvPr>
            <p:extLst>
              <p:ext uri="{D42A27DB-BD31-4B8C-83A1-F6EECF244321}">
                <p14:modId xmlns:p14="http://schemas.microsoft.com/office/powerpoint/2010/main" val="4255955224"/>
              </p:ext>
            </p:extLst>
          </p:nvPr>
        </p:nvGraphicFramePr>
        <p:xfrm>
          <a:off x="336803" y="804866"/>
          <a:ext cx="5468911" cy="2746896"/>
        </p:xfrm>
        <a:graphic>
          <a:graphicData uri="http://schemas.openxmlformats.org/drawingml/2006/table">
            <a:tbl>
              <a:tblPr firstRow="1" bandRow="1"/>
              <a:tblGrid>
                <a:gridCol w="553035">
                  <a:extLst>
                    <a:ext uri="{9D8B030D-6E8A-4147-A177-3AD203B41FA5}">
                      <a16:colId xmlns:a16="http://schemas.microsoft.com/office/drawing/2014/main" val="20000"/>
                    </a:ext>
                  </a:extLst>
                </a:gridCol>
                <a:gridCol w="851876">
                  <a:extLst>
                    <a:ext uri="{9D8B030D-6E8A-4147-A177-3AD203B41FA5}">
                      <a16:colId xmlns:a16="http://schemas.microsoft.com/office/drawing/2014/main" val="20001"/>
                    </a:ext>
                  </a:extLst>
                </a:gridCol>
                <a:gridCol w="684335">
                  <a:extLst>
                    <a:ext uri="{9D8B030D-6E8A-4147-A177-3AD203B41FA5}">
                      <a16:colId xmlns:a16="http://schemas.microsoft.com/office/drawing/2014/main" val="20002"/>
                    </a:ext>
                  </a:extLst>
                </a:gridCol>
                <a:gridCol w="675933">
                  <a:extLst>
                    <a:ext uri="{9D8B030D-6E8A-4147-A177-3AD203B41FA5}">
                      <a16:colId xmlns:a16="http://schemas.microsoft.com/office/drawing/2014/main" val="1182742288"/>
                    </a:ext>
                  </a:extLst>
                </a:gridCol>
                <a:gridCol w="675933">
                  <a:extLst>
                    <a:ext uri="{9D8B030D-6E8A-4147-A177-3AD203B41FA5}">
                      <a16:colId xmlns:a16="http://schemas.microsoft.com/office/drawing/2014/main" val="1546018317"/>
                    </a:ext>
                  </a:extLst>
                </a:gridCol>
                <a:gridCol w="675933">
                  <a:extLst>
                    <a:ext uri="{9D8B030D-6E8A-4147-A177-3AD203B41FA5}">
                      <a16:colId xmlns:a16="http://schemas.microsoft.com/office/drawing/2014/main" val="1524418345"/>
                    </a:ext>
                  </a:extLst>
                </a:gridCol>
                <a:gridCol w="640666">
                  <a:extLst>
                    <a:ext uri="{9D8B030D-6E8A-4147-A177-3AD203B41FA5}">
                      <a16:colId xmlns:a16="http://schemas.microsoft.com/office/drawing/2014/main" val="2052605851"/>
                    </a:ext>
                  </a:extLst>
                </a:gridCol>
                <a:gridCol w="711200">
                  <a:extLst>
                    <a:ext uri="{9D8B030D-6E8A-4147-A177-3AD203B41FA5}">
                      <a16:colId xmlns:a16="http://schemas.microsoft.com/office/drawing/2014/main" val="20007"/>
                    </a:ext>
                  </a:extLst>
                </a:gridCol>
              </a:tblGrid>
              <a:tr h="308205">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NO</a:t>
                      </a:r>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dirty="0">
                          <a:solidFill>
                            <a:srgbClr val="0C0C0C"/>
                          </a:solidFill>
                          <a:latin typeface="Tw Cen MT" panose="020B0602020104020603" pitchFamily="34" charset="0"/>
                          <a:ea typeface="Verdana" pitchFamily="34" charset="0"/>
                          <a:cs typeface="Verdana" pitchFamily="34" charset="0"/>
                        </a:rPr>
                        <a:t>CARA BAYAR</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6">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b="1" baseline="0" dirty="0">
                          <a:solidFill>
                            <a:srgbClr val="0C0C0C"/>
                          </a:solidFill>
                          <a:latin typeface="Tw Cen MT"/>
                          <a:ea typeface="Verdana"/>
                          <a:cs typeface="Verdana"/>
                        </a:rPr>
                        <a:t>        RAWAT INAP</a:t>
                      </a:r>
                      <a:endParaRPr lang="en-US" sz="13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b="1" dirty="0">
                        <a:solidFill>
                          <a:srgbClr val="0C0C0C"/>
                        </a:solidFill>
                        <a:latin typeface="Verdana" panose="020B0604030504040204" pitchFamily="34" charset="0"/>
                        <a:ea typeface="Verdana" panose="020B0604030504040204" pitchFamily="34" charset="0"/>
                        <a:cs typeface="Verdana" panose="020B0604030504040204" pitchFamily="34" charset="0"/>
                      </a:endParaRPr>
                    </a:p>
                  </a:txBody>
                  <a:tcPr marL="182826" marR="182826" marT="68844" marB="68844" anchor="ctr"/>
                </a:tc>
                <a:tc hMerge="1">
                  <a:txBody>
                    <a:bodyPr/>
                    <a:lstStyle/>
                    <a:p>
                      <a:endParaRPr lang="en-US"/>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hMerge="1">
                  <a:txBody>
                    <a:bodyPr/>
                    <a:lstStyle/>
                    <a:p>
                      <a:endParaRPr lang="en-US"/>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hMerge="1">
                  <a:txBody>
                    <a:bodyPr/>
                    <a:lstStyle/>
                    <a:p>
                      <a:endParaRPr lang="en-US"/>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hMerge="1">
                  <a:txBody>
                    <a:bodyPr/>
                    <a:lstStyle/>
                    <a:p>
                      <a:pPr algn="ctr"/>
                      <a:endParaRPr lang="en-US" sz="13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8205">
                <a:tc vMerge="1">
                  <a:txBody>
                    <a:bodyPr/>
                    <a:lstStyle/>
                    <a:p>
                      <a:endParaRPr lang="en-US"/>
                    </a:p>
                  </a:txBody>
                  <a:tcPr/>
                </a:tc>
                <a:tc vMerge="1">
                  <a:txBody>
                    <a:bodyPr/>
                    <a:lstStyle/>
                    <a:p>
                      <a:pPr algn="ctr"/>
                      <a:endParaRPr lang="en-US" sz="1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182067" marR="182067" marT="68558" marB="68558"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JAN</a:t>
                      </a:r>
                    </a:p>
                  </a:txBody>
                  <a:tcPr marL="182826" marR="182826" marT="68844" marB="68844" anchor="ctr">
                    <a:lnL w="12700" cmpd="sng">
                      <a:solidFill>
                        <a:srgbClr val="ED7D31"/>
                      </a:solid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FEB</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1" dirty="0">
                          <a:solidFill>
                            <a:srgbClr val="0C0C0C"/>
                          </a:solidFill>
                          <a:latin typeface="Tw Cen MT"/>
                          <a:ea typeface="Verdana"/>
                          <a:cs typeface="Verdana"/>
                        </a:rPr>
                        <a:t>MAR</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1" dirty="0">
                          <a:solidFill>
                            <a:srgbClr val="0C0C0C"/>
                          </a:solidFill>
                          <a:latin typeface="Tw Cen MT"/>
                          <a:ea typeface="Verdana"/>
                          <a:cs typeface="Verdana"/>
                        </a:rPr>
                        <a:t>APR</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1" dirty="0">
                          <a:solidFill>
                            <a:srgbClr val="0C0C0C"/>
                          </a:solidFill>
                          <a:latin typeface="Tw Cen MT"/>
                          <a:ea typeface="Verdana"/>
                          <a:cs typeface="Verdana"/>
                        </a:rPr>
                        <a:t>MEI</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1" dirty="0">
                          <a:solidFill>
                            <a:srgbClr val="0C0C0C"/>
                          </a:solidFill>
                          <a:latin typeface="Tw Cen MT"/>
                          <a:ea typeface="Verdana"/>
                          <a:cs typeface="Verdana"/>
                        </a:rPr>
                        <a:t>JUNI</a:t>
                      </a:r>
                    </a:p>
                  </a:txBody>
                  <a:tcPr marL="182826" marR="182826" marT="68844" marB="68844"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30820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1</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solidFill>
                            <a:srgbClr val="0C0C0C"/>
                          </a:solidFill>
                          <a:latin typeface="Tw Cen MT" panose="020B0602020104020603" pitchFamily="34" charset="0"/>
                          <a:ea typeface="Verdana" pitchFamily="34" charset="0"/>
                          <a:cs typeface="Verdana" pitchFamily="34" charset="0"/>
                        </a:rPr>
                        <a:t>UMUM</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37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31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40</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820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tabLst>
                          <a:tab pos="0" algn="l"/>
                        </a:tabLst>
                      </a:pP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2</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tabLst>
                          <a:tab pos="0" algn="l"/>
                        </a:tabLst>
                      </a:pPr>
                      <a:r>
                        <a:rPr lang="en-US" sz="1300" b="1" dirty="0">
                          <a:solidFill>
                            <a:srgbClr val="0C0C0C"/>
                          </a:solidFill>
                          <a:latin typeface="Tw Cen MT" panose="020B0602020104020603" pitchFamily="34" charset="0"/>
                          <a:ea typeface="Verdana" pitchFamily="34" charset="0"/>
                          <a:cs typeface="Verdana" pitchFamily="34" charset="0"/>
                        </a:rPr>
                        <a:t>NPBI</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52</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70</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a:rPr>
                        <a:t>72</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a:rPr>
                        <a:t>59</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0" i="0" u="none" strike="noStrike" dirty="0">
                          <a:solidFill>
                            <a:srgbClr val="000000"/>
                          </a:solidFill>
                          <a:effectLst/>
                          <a:latin typeface="Tw Cen MT"/>
                        </a:rPr>
                        <a:t>33</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54</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30820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3</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solidFill>
                            <a:srgbClr val="0C0C0C"/>
                          </a:solidFill>
                          <a:latin typeface="Tw Cen MT" panose="020B0602020104020603" pitchFamily="34" charset="0"/>
                          <a:ea typeface="Verdana" pitchFamily="34" charset="0"/>
                          <a:cs typeface="Verdana" pitchFamily="34" charset="0"/>
                        </a:rPr>
                        <a:t>PBI</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145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136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140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112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87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99</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820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4</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solidFill>
                            <a:srgbClr val="0C0C0C"/>
                          </a:solidFill>
                          <a:latin typeface="Tw Cen MT" panose="020B0602020104020603" pitchFamily="34" charset="0"/>
                          <a:ea typeface="Verdana" pitchFamily="34" charset="0"/>
                          <a:cs typeface="Verdana" pitchFamily="34" charset="0"/>
                        </a:rPr>
                        <a:t>JKD</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19</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a:rPr>
                        <a:t>23</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a:rPr>
                        <a:t>7</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0" i="0" u="none" strike="noStrike" dirty="0">
                          <a:solidFill>
                            <a:srgbClr val="000000"/>
                          </a:solidFill>
                          <a:effectLst/>
                          <a:latin typeface="Tw Cen MT"/>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30820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5</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solidFill>
                            <a:srgbClr val="0C0C0C"/>
                          </a:solidFill>
                          <a:latin typeface="Tw Cen MT" panose="020B0602020104020603" pitchFamily="34" charset="0"/>
                          <a:ea typeface="Verdana" pitchFamily="34" charset="0"/>
                          <a:cs typeface="Verdana" pitchFamily="34" charset="0"/>
                        </a:rPr>
                        <a:t>BKMKS</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直接连接符 6">
            <a:extLst>
              <a:ext uri="{FF2B5EF4-FFF2-40B4-BE49-F238E27FC236}">
                <a16:creationId xmlns:a16="http://schemas.microsoft.com/office/drawing/2014/main" id="{A4C09BB0-9D98-412F-9E4D-2E4610B7C238}"/>
              </a:ext>
            </a:extLst>
          </p:cNvPr>
          <p:cNvCxnSpPr>
            <a:cxnSpLocks/>
          </p:cNvCxnSpPr>
          <p:nvPr/>
        </p:nvCxnSpPr>
        <p:spPr>
          <a:xfrm>
            <a:off x="9594121" y="498694"/>
            <a:ext cx="2491086" cy="0"/>
          </a:xfrm>
          <a:prstGeom prst="line">
            <a:avLst/>
          </a:prstGeom>
          <a:ln w="38100">
            <a:solidFill>
              <a:srgbClr val="CE694E"/>
            </a:solidFill>
          </a:ln>
        </p:spPr>
        <p:style>
          <a:lnRef idx="1">
            <a:schemeClr val="accent1"/>
          </a:lnRef>
          <a:fillRef idx="0">
            <a:schemeClr val="accent1"/>
          </a:fillRef>
          <a:effectRef idx="0">
            <a:schemeClr val="accent1"/>
          </a:effectRef>
          <a:fontRef idx="minor">
            <a:schemeClr val="tx1"/>
          </a:fontRef>
        </p:style>
      </p:cxnSp>
      <p:sp>
        <p:nvSpPr>
          <p:cNvPr id="46" name="文本框 7">
            <a:extLst>
              <a:ext uri="{FF2B5EF4-FFF2-40B4-BE49-F238E27FC236}">
                <a16:creationId xmlns:a16="http://schemas.microsoft.com/office/drawing/2014/main" id="{78265F39-85C8-48A3-85B6-2EC43789A825}"/>
              </a:ext>
            </a:extLst>
          </p:cNvPr>
          <p:cNvSpPr txBox="1"/>
          <p:nvPr>
            <p:custDataLst>
              <p:tags r:id="rId1"/>
            </p:custDataLst>
          </p:nvPr>
        </p:nvSpPr>
        <p:spPr>
          <a:xfrm>
            <a:off x="6171576" y="-164746"/>
            <a:ext cx="6020424" cy="694945"/>
          </a:xfrm>
          <a:prstGeom prst="rect">
            <a:avLst/>
          </a:prstGeom>
          <a:noFill/>
          <a:ln>
            <a:noFill/>
          </a:ln>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r"/>
            <a:r>
              <a:rPr lang="en-US" altLang="zh-CN" sz="32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Kunjungan</a:t>
            </a:r>
            <a:r>
              <a:rPr lang="en-US" altLang="zh-CN" sz="32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sz="32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Berdasarkan</a:t>
            </a:r>
            <a:r>
              <a:rPr lang="en-US" altLang="zh-CN" sz="32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Cara Bayar</a:t>
            </a:r>
          </a:p>
        </p:txBody>
      </p:sp>
      <p:graphicFrame>
        <p:nvGraphicFramePr>
          <p:cNvPr id="49" name="Content Placeholder 4">
            <a:extLst>
              <a:ext uri="{FF2B5EF4-FFF2-40B4-BE49-F238E27FC236}">
                <a16:creationId xmlns:a16="http://schemas.microsoft.com/office/drawing/2014/main" id="{41DE2BD6-85D3-4DA6-A5DB-5A3BA909BC1A}"/>
              </a:ext>
            </a:extLst>
          </p:cNvPr>
          <p:cNvGraphicFramePr>
            <a:graphicFrameLocks/>
          </p:cNvGraphicFramePr>
          <p:nvPr>
            <p:extLst>
              <p:ext uri="{D42A27DB-BD31-4B8C-83A1-F6EECF244321}">
                <p14:modId xmlns:p14="http://schemas.microsoft.com/office/powerpoint/2010/main" val="1192032766"/>
              </p:ext>
            </p:extLst>
          </p:nvPr>
        </p:nvGraphicFramePr>
        <p:xfrm>
          <a:off x="6896178" y="286672"/>
          <a:ext cx="4571219" cy="6551228"/>
        </p:xfrm>
        <a:graphic>
          <a:graphicData uri="http://schemas.openxmlformats.org/drawingml/2006/table">
            <a:tbl>
              <a:tblPr firstRow="1" bandRow="1"/>
              <a:tblGrid>
                <a:gridCol w="627017">
                  <a:extLst>
                    <a:ext uri="{9D8B030D-6E8A-4147-A177-3AD203B41FA5}">
                      <a16:colId xmlns:a16="http://schemas.microsoft.com/office/drawing/2014/main" val="20000"/>
                    </a:ext>
                  </a:extLst>
                </a:gridCol>
                <a:gridCol w="1317273">
                  <a:extLst>
                    <a:ext uri="{9D8B030D-6E8A-4147-A177-3AD203B41FA5}">
                      <a16:colId xmlns:a16="http://schemas.microsoft.com/office/drawing/2014/main" val="20001"/>
                    </a:ext>
                  </a:extLst>
                </a:gridCol>
                <a:gridCol w="530259">
                  <a:extLst>
                    <a:ext uri="{9D8B030D-6E8A-4147-A177-3AD203B41FA5}">
                      <a16:colId xmlns:a16="http://schemas.microsoft.com/office/drawing/2014/main" val="20002"/>
                    </a:ext>
                  </a:extLst>
                </a:gridCol>
                <a:gridCol w="419334">
                  <a:extLst>
                    <a:ext uri="{9D8B030D-6E8A-4147-A177-3AD203B41FA5}">
                      <a16:colId xmlns:a16="http://schemas.microsoft.com/office/drawing/2014/main" val="2721238043"/>
                    </a:ext>
                  </a:extLst>
                </a:gridCol>
                <a:gridCol w="419334">
                  <a:extLst>
                    <a:ext uri="{9D8B030D-6E8A-4147-A177-3AD203B41FA5}">
                      <a16:colId xmlns:a16="http://schemas.microsoft.com/office/drawing/2014/main" val="2464398520"/>
                    </a:ext>
                  </a:extLst>
                </a:gridCol>
                <a:gridCol w="419334">
                  <a:extLst>
                    <a:ext uri="{9D8B030D-6E8A-4147-A177-3AD203B41FA5}">
                      <a16:colId xmlns:a16="http://schemas.microsoft.com/office/drawing/2014/main" val="3727362932"/>
                    </a:ext>
                  </a:extLst>
                </a:gridCol>
                <a:gridCol w="419334">
                  <a:extLst>
                    <a:ext uri="{9D8B030D-6E8A-4147-A177-3AD203B41FA5}">
                      <a16:colId xmlns:a16="http://schemas.microsoft.com/office/drawing/2014/main" val="1582840140"/>
                    </a:ext>
                  </a:extLst>
                </a:gridCol>
                <a:gridCol w="419334">
                  <a:extLst>
                    <a:ext uri="{9D8B030D-6E8A-4147-A177-3AD203B41FA5}">
                      <a16:colId xmlns:a16="http://schemas.microsoft.com/office/drawing/2014/main" val="20007"/>
                    </a:ext>
                  </a:extLst>
                </a:gridCol>
              </a:tblGrid>
              <a:tr h="302816">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latin typeface="Tw Cen MT"/>
                        </a:rPr>
                        <a:t>NO</a:t>
                      </a: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latin typeface="Tw Cen MT"/>
                        </a:rPr>
                        <a:t>KOTA ASAL</a:t>
                      </a: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gridSpan="6">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dirty="0">
                          <a:latin typeface="Tw Cen MT"/>
                        </a:rPr>
                        <a:t>RAWAT JALAN</a:t>
                      </a: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w="12700" cmpd="sng">
                      <a:noFill/>
                      <a:prstDash val="solid"/>
                    </a:lnL>
                  </a:tcPr>
                </a:tc>
                <a:tc hMerge="1">
                  <a:txBody>
                    <a:bodyPr/>
                    <a:lstStyle/>
                    <a:p>
                      <a:endParaRPr lang="en-US"/>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pPr algn="ct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3034">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JAN</a:t>
                      </a:r>
                      <a:endParaRPr lang="en-US" sz="1000" b="1" dirty="0">
                        <a:solidFill>
                          <a:srgbClr val="0C0C0C"/>
                        </a:solidFill>
                        <a:latin typeface="Tw Cen MT"/>
                        <a:ea typeface="Verdana"/>
                        <a:cs typeface="Verdana"/>
                      </a:endParaRPr>
                    </a:p>
                  </a:txBody>
                  <a:tcPr marL="182680" marR="182680" marT="68832" marB="68832" anchor="ctr">
                    <a:lnL w="12700" cmpd="sng">
                      <a:solidFill>
                        <a:srgbClr val="FFC000"/>
                      </a:solid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FEB</a:t>
                      </a:r>
                      <a:endParaRPr lang="en-US" sz="1000" b="1" dirty="0">
                        <a:solidFill>
                          <a:srgbClr val="0C0C0C"/>
                        </a:solidFill>
                        <a:latin typeface="Tw Cen MT"/>
                        <a:ea typeface="Verdana"/>
                        <a:cs typeface="Verdana"/>
                      </a:endParaRPr>
                    </a:p>
                  </a:txBody>
                  <a:tcPr marL="182680" marR="182680" marT="68832" marB="68832" anchor="ctr">
                    <a:lnL>
                      <a:noFill/>
                    </a:lnL>
                    <a:lnR>
                      <a:noFill/>
                    </a:lnR>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1" dirty="0">
                          <a:latin typeface="Tw Cen MT"/>
                        </a:rPr>
                        <a:t>MAR</a:t>
                      </a:r>
                    </a:p>
                  </a:txBody>
                  <a:tcPr marL="182680" marR="182680" marT="68832" marB="68832" anchor="ctr">
                    <a:lnL>
                      <a:noFill/>
                    </a:lnL>
                    <a:lnR>
                      <a:noFill/>
                    </a:lnR>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1" dirty="0">
                          <a:latin typeface="Tw Cen MT"/>
                        </a:rPr>
                        <a:t>APR</a:t>
                      </a:r>
                    </a:p>
                  </a:txBody>
                  <a:tcPr marL="182680" marR="182680" marT="68832" marB="68832"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1" dirty="0">
                          <a:latin typeface="Tw Cen MT"/>
                        </a:rPr>
                        <a:t>MEI</a:t>
                      </a:r>
                    </a:p>
                  </a:txBody>
                  <a:tcPr marL="182680" marR="182680" marT="68832" marB="68832"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1" dirty="0">
                          <a:latin typeface="Tw Cen MT"/>
                        </a:rPr>
                        <a:t>JUNI</a:t>
                      </a:r>
                    </a:p>
                  </a:txBody>
                  <a:tcPr marL="182680" marR="182680" marT="68832" marB="68832"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3028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a:t>
                      </a:r>
                      <a:endParaRPr lang="en-US" sz="1000" b="1">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SURAKARTA</a:t>
                      </a:r>
                      <a:endParaRPr lang="en-US" sz="1000" b="1">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631</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527</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516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473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428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515</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28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2.</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WONOGIRI</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187</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123</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128</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121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88</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127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3028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3.</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SUKOHARJO</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664</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510</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496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490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430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534</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28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4.</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KARANGANYAR</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699</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681</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576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532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483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606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3028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5.</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SRAGEN</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697</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547</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517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492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410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552</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028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6.</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BOYOLALI</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354</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269</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289</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256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213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255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r h="3028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7.</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KLATEN</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98</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40</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33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39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25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36</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028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8.</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BLORA</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30</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19</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25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20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12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9"/>
                  </a:ext>
                </a:extLst>
              </a:tr>
              <a:tr h="3028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9.</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GROBOGAN</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25</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13</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14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028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10.</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LL</a:t>
                      </a:r>
                      <a:r>
                        <a:rPr lang="en-US" sz="1000" b="1" baseline="0" dirty="0">
                          <a:latin typeface="Tw Cen MT"/>
                        </a:rPr>
                        <a:t> JATENG</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118</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61</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59</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43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31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57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1"/>
                  </a:ext>
                </a:extLst>
              </a:tr>
              <a:tr h="3028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11.</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NGAWI</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77</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81</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61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62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36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50</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028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12.</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MAGETAN</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74</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65</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52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41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34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49</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3"/>
                  </a:ext>
                </a:extLst>
              </a:tr>
              <a:tr h="3028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13.</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MADIUN</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26</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19</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12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3028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14.</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PONOROGO</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25</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28</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21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16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12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22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5"/>
                  </a:ext>
                </a:extLst>
              </a:tr>
              <a:tr h="3028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15.</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PACITAN</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22</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13</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13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11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3028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16.</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BOJONEGORO</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7</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2</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7"/>
                  </a:ext>
                </a:extLst>
              </a:tr>
              <a:tr h="3028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17.</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LL JATIM</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36</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16</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26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13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35327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18.</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LL JATENG JATIM</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142</a:t>
                      </a:r>
                      <a:endParaRPr lang="en-US" sz="1000" b="0" i="0" u="none" strike="noStrike">
                        <a:solidFill>
                          <a:srgbClr val="000000"/>
                        </a:solidFill>
                        <a:effectLst/>
                        <a:latin typeface="Tw Cen MT"/>
                      </a:endParaRP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65</a:t>
                      </a:r>
                      <a:endParaRPr lang="en-US" sz="1000" b="0" i="0" u="none" strike="noStrike">
                        <a:solidFill>
                          <a:srgbClr val="000000"/>
                        </a:solidFill>
                        <a:effectLst/>
                        <a:latin typeface="Tw Cen MT"/>
                      </a:endParaRP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48</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46</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27</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66</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9"/>
                  </a:ext>
                </a:extLst>
              </a:tr>
            </a:tbl>
          </a:graphicData>
        </a:graphic>
      </p:graphicFrame>
      <p:graphicFrame>
        <p:nvGraphicFramePr>
          <p:cNvPr id="50" name="Content Placeholder 4">
            <a:extLst>
              <a:ext uri="{FF2B5EF4-FFF2-40B4-BE49-F238E27FC236}">
                <a16:creationId xmlns:a16="http://schemas.microsoft.com/office/drawing/2014/main" id="{E867FC32-A092-4621-B8D0-5C9E5A23A39F}"/>
              </a:ext>
            </a:extLst>
          </p:cNvPr>
          <p:cNvGraphicFramePr>
            <a:graphicFrameLocks/>
          </p:cNvGraphicFramePr>
          <p:nvPr>
            <p:extLst>
              <p:ext uri="{D42A27DB-BD31-4B8C-83A1-F6EECF244321}">
                <p14:modId xmlns:p14="http://schemas.microsoft.com/office/powerpoint/2010/main" val="4037567082"/>
              </p:ext>
            </p:extLst>
          </p:nvPr>
        </p:nvGraphicFramePr>
        <p:xfrm>
          <a:off x="104502" y="0"/>
          <a:ext cx="4357366" cy="6990300"/>
        </p:xfrm>
        <a:graphic>
          <a:graphicData uri="http://schemas.openxmlformats.org/drawingml/2006/table">
            <a:tbl>
              <a:tblPr firstRow="1" bandRow="1"/>
              <a:tblGrid>
                <a:gridCol w="627017">
                  <a:extLst>
                    <a:ext uri="{9D8B030D-6E8A-4147-A177-3AD203B41FA5}">
                      <a16:colId xmlns:a16="http://schemas.microsoft.com/office/drawing/2014/main" val="20000"/>
                    </a:ext>
                  </a:extLst>
                </a:gridCol>
                <a:gridCol w="1300111">
                  <a:extLst>
                    <a:ext uri="{9D8B030D-6E8A-4147-A177-3AD203B41FA5}">
                      <a16:colId xmlns:a16="http://schemas.microsoft.com/office/drawing/2014/main" val="20001"/>
                    </a:ext>
                  </a:extLst>
                </a:gridCol>
                <a:gridCol w="476438">
                  <a:extLst>
                    <a:ext uri="{9D8B030D-6E8A-4147-A177-3AD203B41FA5}">
                      <a16:colId xmlns:a16="http://schemas.microsoft.com/office/drawing/2014/main" val="20002"/>
                    </a:ext>
                  </a:extLst>
                </a:gridCol>
                <a:gridCol w="390760">
                  <a:extLst>
                    <a:ext uri="{9D8B030D-6E8A-4147-A177-3AD203B41FA5}">
                      <a16:colId xmlns:a16="http://schemas.microsoft.com/office/drawing/2014/main" val="2333277892"/>
                    </a:ext>
                  </a:extLst>
                </a:gridCol>
                <a:gridCol w="390760">
                  <a:extLst>
                    <a:ext uri="{9D8B030D-6E8A-4147-A177-3AD203B41FA5}">
                      <a16:colId xmlns:a16="http://schemas.microsoft.com/office/drawing/2014/main" val="2295247669"/>
                    </a:ext>
                  </a:extLst>
                </a:gridCol>
                <a:gridCol w="390760">
                  <a:extLst>
                    <a:ext uri="{9D8B030D-6E8A-4147-A177-3AD203B41FA5}">
                      <a16:colId xmlns:a16="http://schemas.microsoft.com/office/drawing/2014/main" val="2246105972"/>
                    </a:ext>
                  </a:extLst>
                </a:gridCol>
                <a:gridCol w="390760">
                  <a:extLst>
                    <a:ext uri="{9D8B030D-6E8A-4147-A177-3AD203B41FA5}">
                      <a16:colId xmlns:a16="http://schemas.microsoft.com/office/drawing/2014/main" val="119192410"/>
                    </a:ext>
                  </a:extLst>
                </a:gridCol>
                <a:gridCol w="390760">
                  <a:extLst>
                    <a:ext uri="{9D8B030D-6E8A-4147-A177-3AD203B41FA5}">
                      <a16:colId xmlns:a16="http://schemas.microsoft.com/office/drawing/2014/main" val="20007"/>
                    </a:ext>
                  </a:extLst>
                </a:gridCol>
              </a:tblGrid>
              <a:tr h="322254">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NO</a:t>
                      </a:r>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KOTA ASAL</a:t>
                      </a:r>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gridSpan="6">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rPr>
                        <a:t>RAWAT INAP</a:t>
                      </a: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tc>
                <a:tc hMerge="1">
                  <a:txBody>
                    <a:bodyPr/>
                    <a:lstStyle/>
                    <a:p>
                      <a:endParaRPr lang="en-US"/>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hMerge="1">
                  <a:txBody>
                    <a:bodyPr/>
                    <a:lstStyle/>
                    <a:p>
                      <a:endParaRPr lang="en-US"/>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hMerge="1">
                  <a:txBody>
                    <a:bodyPr/>
                    <a:lstStyle/>
                    <a:p>
                      <a:endParaRPr lang="en-US"/>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hMerge="1">
                  <a:txBody>
                    <a:bodyPr/>
                    <a:lstStyle/>
                    <a:p>
                      <a:pPr algn="ctr"/>
                      <a:endParaRPr lang="en-US" sz="12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76376">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a:ea typeface="Verdana"/>
                          <a:cs typeface="Verdana" panose="020B0604030504040204" pitchFamily="34" charset="0"/>
                        </a:rPr>
                        <a:t>JAN</a:t>
                      </a:r>
                    </a:p>
                  </a:txBody>
                  <a:tcPr marL="182680" marR="182680" marT="68832" marB="68832" anchor="ctr">
                    <a:lnL w="12700" cmpd="sng">
                      <a:solidFill>
                        <a:srgbClr val="70AD47"/>
                      </a:solid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a:ea typeface="Verdana"/>
                          <a:cs typeface="Verdana" panose="020B0604030504040204" pitchFamily="34" charset="0"/>
                        </a:rPr>
                        <a:t>FEB</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1" dirty="0">
                          <a:solidFill>
                            <a:srgbClr val="0C0C0C"/>
                          </a:solidFill>
                          <a:latin typeface="Tw Cen MT"/>
                          <a:ea typeface="Verdana"/>
                          <a:cs typeface="Verdana"/>
                        </a:rPr>
                        <a:t>MAR</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1" dirty="0">
                          <a:solidFill>
                            <a:srgbClr val="0C0C0C"/>
                          </a:solidFill>
                          <a:latin typeface="Tw Cen MT"/>
                          <a:ea typeface="Verdana"/>
                          <a:cs typeface="Verdana"/>
                        </a:rPr>
                        <a:t>APR</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1" dirty="0">
                          <a:solidFill>
                            <a:srgbClr val="0C0C0C"/>
                          </a:solidFill>
                          <a:latin typeface="Tw Cen MT"/>
                          <a:ea typeface="Verdana"/>
                          <a:cs typeface="Verdana"/>
                        </a:rPr>
                        <a:t>MEI</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1" dirty="0">
                          <a:solidFill>
                            <a:srgbClr val="0C0C0C"/>
                          </a:solidFill>
                          <a:latin typeface="Tw Cen MT"/>
                          <a:ea typeface="Verdana"/>
                          <a:cs typeface="Verdana"/>
                        </a:rPr>
                        <a:t>JUNI</a:t>
                      </a:r>
                    </a:p>
                  </a:txBody>
                  <a:tcPr marL="182680" marR="182680" marT="68832" marB="68832"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32225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SURAKARTA</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18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225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2.</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WONOGIRI</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0" i="0" u="none" strike="noStrike" dirty="0">
                          <a:solidFill>
                            <a:srgbClr val="000000"/>
                          </a:solidFill>
                          <a:effectLst/>
                          <a:latin typeface="Tw Cen MT"/>
                        </a:rPr>
                        <a:t>17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32225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3.</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SUKOHARJO</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37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31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22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19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33</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225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4.</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KARANGANYAR</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37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31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35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0" i="0" u="none" strike="noStrike" dirty="0">
                          <a:solidFill>
                            <a:srgbClr val="000000"/>
                          </a:solidFill>
                          <a:effectLst/>
                          <a:latin typeface="Tw Cen MT"/>
                        </a:rPr>
                        <a:t>27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37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32225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5.</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SRAGEN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47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41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47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25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37</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225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6.</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BOYOLALI</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29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29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0" i="0" u="none" strike="noStrike" dirty="0">
                          <a:solidFill>
                            <a:srgbClr val="000000"/>
                          </a:solidFill>
                          <a:effectLst/>
                          <a:latin typeface="Tw Cen MT"/>
                        </a:rPr>
                        <a:t>21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7"/>
                  </a:ext>
                </a:extLst>
              </a:tr>
              <a:tr h="32225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7.</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KLATEN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2225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8.</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BLORA</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0" i="0" u="none" strike="noStrike" dirty="0">
                          <a:solidFill>
                            <a:srgbClr val="000000"/>
                          </a:solidFill>
                          <a:effectLst/>
                          <a:latin typeface="Tw Cen MT"/>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9"/>
                  </a:ext>
                </a:extLst>
              </a:tr>
              <a:tr h="32225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9.</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GROBOGAN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2225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10.</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LL</a:t>
                      </a:r>
                      <a:r>
                        <a:rPr lang="en-US" sz="1000" b="1" baseline="0" dirty="0">
                          <a:solidFill>
                            <a:srgbClr val="0C0C0C"/>
                          </a:solidFill>
                          <a:latin typeface="Tw Cen MT" panose="020B0602020104020603" pitchFamily="34" charset="0"/>
                          <a:ea typeface="Verdana" pitchFamily="34" charset="0"/>
                          <a:cs typeface="Verdana" pitchFamily="34" charset="0"/>
                        </a:rPr>
                        <a:t> JATENG</a:t>
                      </a: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0" i="0" u="none" strike="noStrike" dirty="0">
                          <a:solidFill>
                            <a:srgbClr val="000000"/>
                          </a:solidFill>
                          <a:effectLst/>
                          <a:latin typeface="Tw Cen MT"/>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1"/>
                  </a:ext>
                </a:extLst>
              </a:tr>
              <a:tr h="32225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11.</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NGAWI</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2225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12.</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MAGETAN</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0" i="0" u="none" strike="noStrike" dirty="0">
                          <a:solidFill>
                            <a:srgbClr val="000000"/>
                          </a:solidFill>
                          <a:effectLst/>
                          <a:latin typeface="Tw Cen MT"/>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3"/>
                  </a:ext>
                </a:extLst>
              </a:tr>
              <a:tr h="32225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13.</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MADIUN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32225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14.</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PONOROGO</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0" i="0" u="none" strike="noStrike" dirty="0">
                          <a:solidFill>
                            <a:srgbClr val="000000"/>
                          </a:solidFill>
                          <a:effectLst/>
                          <a:latin typeface="Tw Cen MT"/>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5"/>
                  </a:ext>
                </a:extLst>
              </a:tr>
              <a:tr h="32225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15.</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PACITAN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32225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16.</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BOJONEGORO</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0" i="0" u="none" strike="noStrike" dirty="0">
                          <a:solidFill>
                            <a:srgbClr val="000000"/>
                          </a:solidFill>
                          <a:effectLst/>
                          <a:latin typeface="Tw Cen MT"/>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7"/>
                  </a:ext>
                </a:extLst>
              </a:tr>
              <a:tr h="32225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17.</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LL JATIM</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32225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rPr>
                        <a:t>18.</a:t>
                      </a:r>
                    </a:p>
                  </a:txBody>
                  <a:tcPr marL="182680" marR="182680" marT="68832" marB="68832"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rPr>
                        <a:t>LL</a:t>
                      </a:r>
                      <a:r>
                        <a:rPr lang="en-US" sz="1000" b="1" baseline="0" dirty="0">
                          <a:solidFill>
                            <a:srgbClr val="0C0C0C"/>
                          </a:solidFill>
                          <a:latin typeface="Tw Cen MT" panose="020B0602020104020603" pitchFamily="34" charset="0"/>
                          <a:ea typeface="Verdana" panose="020B0604030504040204" pitchFamily="34" charset="0"/>
                          <a:cs typeface="Verdana" panose="020B0604030504040204" pitchFamily="34" charset="0"/>
                        </a:rPr>
                        <a:t> JATENG JATIM</a:t>
                      </a: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9</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0" i="0" u="none" strike="noStrike" dirty="0">
                          <a:solidFill>
                            <a:srgbClr val="000000"/>
                          </a:solidFill>
                          <a:effectLst/>
                          <a:latin typeface="Tw Cen MT"/>
                        </a:rPr>
                        <a:t>2</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9"/>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2" name="Rectangle 51">
            <a:extLst>
              <a:ext uri="{FF2B5EF4-FFF2-40B4-BE49-F238E27FC236}">
                <a16:creationId xmlns:a16="http://schemas.microsoft.com/office/drawing/2014/main" id="{2DA26CF0-F22D-4390-AA04-AF23C4DEDE27}"/>
              </a:ext>
            </a:extLst>
          </p:cNvPr>
          <p:cNvSpPr/>
          <p:nvPr/>
        </p:nvSpPr>
        <p:spPr>
          <a:xfrm>
            <a:off x="4448931" y="149889"/>
            <a:ext cx="2655655" cy="412037"/>
          </a:xfrm>
          <a:prstGeom prst="rect">
            <a:avLst/>
          </a:prstGeom>
          <a:solidFill>
            <a:srgbClr val="FFC000"/>
          </a:solidFill>
          <a:ln>
            <a:noFill/>
          </a:ln>
          <a:effectLst/>
          <a:scene3d>
            <a:camera prst="orthographicFront">
              <a:rot lat="0" lon="0" rev="0"/>
            </a:camera>
            <a:lightRig rig="brightRoom" dir="t">
              <a:rot lat="0" lon="0" rev="600000"/>
            </a:lightRig>
          </a:scene3d>
          <a:sp3d prstMaterial="metal">
            <a:bevelT w="38100" h="57150" prst="angle"/>
          </a:sp3d>
        </p:spPr>
        <p:txBody>
          <a:bodyPr wrap="square" lIns="81598" tIns="40799" rIns="81598" bIns="407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142" b="1" dirty="0">
                <a:ln/>
                <a:latin typeface="Verdana" panose="020B0604030504040204" pitchFamily="34" charset="0"/>
                <a:ea typeface="Verdana" panose="020B0604030504040204" pitchFamily="34" charset="0"/>
                <a:cs typeface="Verdana" panose="020B0604030504040204" pitchFamily="34" charset="0"/>
              </a:rPr>
              <a:t>RAWAT JALAN</a:t>
            </a:r>
          </a:p>
        </p:txBody>
      </p:sp>
      <p:grpSp>
        <p:nvGrpSpPr>
          <p:cNvPr id="53" name="Group 52">
            <a:extLst>
              <a:ext uri="{FF2B5EF4-FFF2-40B4-BE49-F238E27FC236}">
                <a16:creationId xmlns:a16="http://schemas.microsoft.com/office/drawing/2014/main" id="{87C731D9-1124-4AD4-9ACF-DA5422E43DF0}"/>
              </a:ext>
            </a:extLst>
          </p:cNvPr>
          <p:cNvGrpSpPr/>
          <p:nvPr/>
        </p:nvGrpSpPr>
        <p:grpSpPr>
          <a:xfrm>
            <a:off x="34564" y="1763608"/>
            <a:ext cx="2019158" cy="3396483"/>
            <a:chOff x="7500134" y="1441118"/>
            <a:chExt cx="2262714" cy="3281777"/>
          </a:xfrm>
        </p:grpSpPr>
        <p:grpSp>
          <p:nvGrpSpPr>
            <p:cNvPr id="54" name="Group 53">
              <a:extLst>
                <a:ext uri="{FF2B5EF4-FFF2-40B4-BE49-F238E27FC236}">
                  <a16:creationId xmlns:a16="http://schemas.microsoft.com/office/drawing/2014/main" id="{D86FC01C-4E58-48B4-A25A-81C865052FC0}"/>
                </a:ext>
              </a:extLst>
            </p:cNvPr>
            <p:cNvGrpSpPr/>
            <p:nvPr/>
          </p:nvGrpSpPr>
          <p:grpSpPr>
            <a:xfrm>
              <a:off x="7500134" y="1441118"/>
              <a:ext cx="2262714" cy="486563"/>
              <a:chOff x="7500131" y="1441117"/>
              <a:chExt cx="2262714" cy="486563"/>
            </a:xfrm>
          </p:grpSpPr>
          <p:grpSp>
            <p:nvGrpSpPr>
              <p:cNvPr id="72" name="Group 71">
                <a:extLst>
                  <a:ext uri="{FF2B5EF4-FFF2-40B4-BE49-F238E27FC236}">
                    <a16:creationId xmlns:a16="http://schemas.microsoft.com/office/drawing/2014/main" id="{A35FDD61-D2E8-4090-8506-755CEBC38F6B}"/>
                  </a:ext>
                </a:extLst>
              </p:cNvPr>
              <p:cNvGrpSpPr/>
              <p:nvPr/>
            </p:nvGrpSpPr>
            <p:grpSpPr>
              <a:xfrm>
                <a:off x="7500131" y="1441117"/>
                <a:ext cx="414801" cy="351701"/>
                <a:chOff x="11531407" y="4832617"/>
                <a:chExt cx="433725" cy="380793"/>
              </a:xfrm>
            </p:grpSpPr>
            <p:sp>
              <p:nvSpPr>
                <p:cNvPr id="74" name="Teardrop 73">
                  <a:extLst>
                    <a:ext uri="{FF2B5EF4-FFF2-40B4-BE49-F238E27FC236}">
                      <a16:creationId xmlns:a16="http://schemas.microsoft.com/office/drawing/2014/main" id="{8614EE06-E378-4149-A65F-52D36DB38275}"/>
                    </a:ext>
                  </a:extLst>
                </p:cNvPr>
                <p:cNvSpPr/>
                <p:nvPr/>
              </p:nvSpPr>
              <p:spPr>
                <a:xfrm rot="8222429">
                  <a:off x="11531407" y="4832617"/>
                  <a:ext cx="433725" cy="38079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75" name="Oval 74">
                  <a:extLst>
                    <a:ext uri="{FF2B5EF4-FFF2-40B4-BE49-F238E27FC236}">
                      <a16:creationId xmlns:a16="http://schemas.microsoft.com/office/drawing/2014/main" id="{F47391A6-B73C-460A-8A74-A93E5976295B}"/>
                    </a:ext>
                  </a:extLst>
                </p:cNvPr>
                <p:cNvSpPr/>
                <p:nvPr/>
              </p:nvSpPr>
              <p:spPr>
                <a:xfrm>
                  <a:off x="11621919" y="4895044"/>
                  <a:ext cx="246453" cy="2375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73" name="TextBox 72">
                <a:extLst>
                  <a:ext uri="{FF2B5EF4-FFF2-40B4-BE49-F238E27FC236}">
                    <a16:creationId xmlns:a16="http://schemas.microsoft.com/office/drawing/2014/main" id="{40F02883-8981-4A5C-A6CF-072643273201}"/>
                  </a:ext>
                </a:extLst>
              </p:cNvPr>
              <p:cNvSpPr txBox="1"/>
              <p:nvPr/>
            </p:nvSpPr>
            <p:spPr>
              <a:xfrm>
                <a:off x="7993070" y="1456391"/>
                <a:ext cx="1769775" cy="471289"/>
              </a:xfrm>
              <a:prstGeom prst="rect">
                <a:avLst/>
              </a:prstGeom>
              <a:solidFill>
                <a:srgbClr val="FF66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rtlCol="0">
                <a:spAutoFit/>
              </a:bodyPr>
              <a:lstStyle/>
              <a:p>
                <a:pPr>
                  <a:lnSpc>
                    <a:spcPct val="90000"/>
                  </a:lnSpc>
                </a:pPr>
                <a:r>
                  <a:rPr lang="en-US" sz="1249" b="1" dirty="0">
                    <a:solidFill>
                      <a:schemeClr val="tx2"/>
                    </a:solidFill>
                    <a:latin typeface="Verdana" pitchFamily="34" charset="0"/>
                    <a:ea typeface="Verdana" pitchFamily="34" charset="0"/>
                  </a:rPr>
                  <a:t>KARANGANYAR</a:t>
                </a:r>
                <a:endParaRPr lang="en-US" sz="1606" b="1" dirty="0">
                  <a:solidFill>
                    <a:schemeClr val="tx2"/>
                  </a:solidFill>
                  <a:latin typeface="Verdana" pitchFamily="34" charset="0"/>
                  <a:ea typeface="Verdana" pitchFamily="34" charset="0"/>
                </a:endParaRPr>
              </a:p>
              <a:p>
                <a:pPr>
                  <a:lnSpc>
                    <a:spcPct val="90000"/>
                  </a:lnSpc>
                </a:pPr>
                <a:r>
                  <a:rPr lang="en-US" sz="1606" b="1" dirty="0">
                    <a:solidFill>
                      <a:schemeClr val="tx2"/>
                    </a:solidFill>
                    <a:latin typeface="Verdana" pitchFamily="34" charset="0"/>
                    <a:ea typeface="Verdana" pitchFamily="34" charset="0"/>
                  </a:rPr>
                  <a:t>3.465</a:t>
                </a:r>
                <a:endParaRPr lang="en-US" sz="1249" b="1" dirty="0">
                  <a:solidFill>
                    <a:schemeClr val="tx2"/>
                  </a:solidFill>
                  <a:latin typeface="Verdana" pitchFamily="34" charset="0"/>
                  <a:ea typeface="Verdana" pitchFamily="34" charset="0"/>
                </a:endParaRPr>
              </a:p>
            </p:txBody>
          </p:sp>
        </p:grpSp>
        <p:grpSp>
          <p:nvGrpSpPr>
            <p:cNvPr id="55" name="Group 54">
              <a:extLst>
                <a:ext uri="{FF2B5EF4-FFF2-40B4-BE49-F238E27FC236}">
                  <a16:creationId xmlns:a16="http://schemas.microsoft.com/office/drawing/2014/main" id="{8BBDE0AB-A725-4A82-B93C-894C0224300D}"/>
                </a:ext>
              </a:extLst>
            </p:cNvPr>
            <p:cNvGrpSpPr/>
            <p:nvPr/>
          </p:nvGrpSpPr>
          <p:grpSpPr>
            <a:xfrm>
              <a:off x="7540020" y="2172764"/>
              <a:ext cx="419653" cy="361498"/>
              <a:chOff x="11527477" y="4832879"/>
              <a:chExt cx="432343" cy="367743"/>
            </a:xfrm>
          </p:grpSpPr>
          <p:sp>
            <p:nvSpPr>
              <p:cNvPr id="70" name="Teardrop 69">
                <a:extLst>
                  <a:ext uri="{FF2B5EF4-FFF2-40B4-BE49-F238E27FC236}">
                    <a16:creationId xmlns:a16="http://schemas.microsoft.com/office/drawing/2014/main" id="{AD88F0EA-999D-4F8C-AD3F-3518B1BAFBFE}"/>
                  </a:ext>
                </a:extLst>
              </p:cNvPr>
              <p:cNvSpPr/>
              <p:nvPr/>
            </p:nvSpPr>
            <p:spPr>
              <a:xfrm rot="8222429">
                <a:off x="11527477" y="4832879"/>
                <a:ext cx="432343"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71" name="Oval 70">
                <a:extLst>
                  <a:ext uri="{FF2B5EF4-FFF2-40B4-BE49-F238E27FC236}">
                    <a16:creationId xmlns:a16="http://schemas.microsoft.com/office/drawing/2014/main" id="{C2389B0E-5917-4D34-803F-B3C059C68F1E}"/>
                  </a:ext>
                </a:extLst>
              </p:cNvPr>
              <p:cNvSpPr/>
              <p:nvPr/>
            </p:nvSpPr>
            <p:spPr>
              <a:xfrm>
                <a:off x="11634934" y="4909755"/>
                <a:ext cx="216430" cy="2071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56" name="TextBox 55">
              <a:extLst>
                <a:ext uri="{FF2B5EF4-FFF2-40B4-BE49-F238E27FC236}">
                  <a16:creationId xmlns:a16="http://schemas.microsoft.com/office/drawing/2014/main" id="{22175BE4-86AD-46CA-ACF5-A001D332459E}"/>
                </a:ext>
              </a:extLst>
            </p:cNvPr>
            <p:cNvSpPr txBox="1"/>
            <p:nvPr/>
          </p:nvSpPr>
          <p:spPr>
            <a:xfrm>
              <a:off x="8003959" y="2192192"/>
              <a:ext cx="1735104" cy="471289"/>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SURAKARTA</a:t>
              </a:r>
            </a:p>
            <a:p>
              <a:pPr>
                <a:lnSpc>
                  <a:spcPct val="90000"/>
                </a:lnSpc>
              </a:pPr>
              <a:r>
                <a:rPr lang="en-US" sz="1606" b="1" dirty="0">
                  <a:solidFill>
                    <a:schemeClr val="tx2"/>
                  </a:solidFill>
                  <a:latin typeface="Verdana" pitchFamily="34" charset="0"/>
                  <a:ea typeface="Verdana" pitchFamily="34" charset="0"/>
                </a:rPr>
                <a:t>2.995</a:t>
              </a:r>
            </a:p>
          </p:txBody>
        </p:sp>
        <p:grpSp>
          <p:nvGrpSpPr>
            <p:cNvPr id="57" name="Group 56">
              <a:extLst>
                <a:ext uri="{FF2B5EF4-FFF2-40B4-BE49-F238E27FC236}">
                  <a16:creationId xmlns:a16="http://schemas.microsoft.com/office/drawing/2014/main" id="{D7C55288-DA53-4140-B7E3-D2ED2B3A136C}"/>
                </a:ext>
              </a:extLst>
            </p:cNvPr>
            <p:cNvGrpSpPr/>
            <p:nvPr/>
          </p:nvGrpSpPr>
          <p:grpSpPr>
            <a:xfrm>
              <a:off x="7528351" y="2889086"/>
              <a:ext cx="410603" cy="367743"/>
              <a:chOff x="11546302" y="4826975"/>
              <a:chExt cx="410603" cy="367743"/>
            </a:xfrm>
          </p:grpSpPr>
          <p:sp>
            <p:nvSpPr>
              <p:cNvPr id="68" name="Teardrop 67">
                <a:extLst>
                  <a:ext uri="{FF2B5EF4-FFF2-40B4-BE49-F238E27FC236}">
                    <a16:creationId xmlns:a16="http://schemas.microsoft.com/office/drawing/2014/main" id="{EFED2E5B-4310-441E-BB6F-8BC612122961}"/>
                  </a:ext>
                </a:extLst>
              </p:cNvPr>
              <p:cNvSpPr/>
              <p:nvPr/>
            </p:nvSpPr>
            <p:spPr>
              <a:xfrm rot="8222429">
                <a:off x="11546302" y="4826975"/>
                <a:ext cx="410603"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69" name="Oval 68">
                <a:extLst>
                  <a:ext uri="{FF2B5EF4-FFF2-40B4-BE49-F238E27FC236}">
                    <a16:creationId xmlns:a16="http://schemas.microsoft.com/office/drawing/2014/main" id="{39D52648-6F13-46E0-A962-08F9FE530D02}"/>
                  </a:ext>
                </a:extLst>
              </p:cNvPr>
              <p:cNvSpPr/>
              <p:nvPr/>
            </p:nvSpPr>
            <p:spPr>
              <a:xfrm>
                <a:off x="11662274" y="4909754"/>
                <a:ext cx="189091" cy="201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58" name="TextBox 57">
              <a:extLst>
                <a:ext uri="{FF2B5EF4-FFF2-40B4-BE49-F238E27FC236}">
                  <a16:creationId xmlns:a16="http://schemas.microsoft.com/office/drawing/2014/main" id="{E83E0621-47E3-429E-822B-9BE4C887BB06}"/>
                </a:ext>
              </a:extLst>
            </p:cNvPr>
            <p:cNvSpPr txBox="1"/>
            <p:nvPr/>
          </p:nvSpPr>
          <p:spPr>
            <a:xfrm>
              <a:off x="8047810" y="2907835"/>
              <a:ext cx="1691253" cy="471289"/>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SRAGEN</a:t>
              </a:r>
            </a:p>
            <a:p>
              <a:pPr>
                <a:lnSpc>
                  <a:spcPct val="90000"/>
                </a:lnSpc>
              </a:pPr>
              <a:r>
                <a:rPr lang="en-US" sz="1606" b="1" dirty="0">
                  <a:solidFill>
                    <a:schemeClr val="tx2"/>
                  </a:solidFill>
                  <a:latin typeface="Verdana" pitchFamily="34" charset="0"/>
                  <a:ea typeface="Verdana" pitchFamily="34" charset="0"/>
                </a:rPr>
                <a:t>3.107</a:t>
              </a:r>
            </a:p>
          </p:txBody>
        </p:sp>
        <p:grpSp>
          <p:nvGrpSpPr>
            <p:cNvPr id="59" name="Group 58">
              <a:extLst>
                <a:ext uri="{FF2B5EF4-FFF2-40B4-BE49-F238E27FC236}">
                  <a16:creationId xmlns:a16="http://schemas.microsoft.com/office/drawing/2014/main" id="{838CD920-146E-4450-89B0-9D1C588697C6}"/>
                </a:ext>
              </a:extLst>
            </p:cNvPr>
            <p:cNvGrpSpPr/>
            <p:nvPr/>
          </p:nvGrpSpPr>
          <p:grpSpPr>
            <a:xfrm>
              <a:off x="7555307" y="3578462"/>
              <a:ext cx="412775" cy="367743"/>
              <a:chOff x="11544422" y="4827593"/>
              <a:chExt cx="412775" cy="367743"/>
            </a:xfrm>
          </p:grpSpPr>
          <p:sp>
            <p:nvSpPr>
              <p:cNvPr id="66" name="Teardrop 65">
                <a:extLst>
                  <a:ext uri="{FF2B5EF4-FFF2-40B4-BE49-F238E27FC236}">
                    <a16:creationId xmlns:a16="http://schemas.microsoft.com/office/drawing/2014/main" id="{812CBAA0-3C05-4B38-ACC6-4735ADF39183}"/>
                  </a:ext>
                </a:extLst>
              </p:cNvPr>
              <p:cNvSpPr/>
              <p:nvPr/>
            </p:nvSpPr>
            <p:spPr>
              <a:xfrm rot="8222429">
                <a:off x="11544422" y="4827593"/>
                <a:ext cx="412775"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67" name="Oval 66">
                <a:extLst>
                  <a:ext uri="{FF2B5EF4-FFF2-40B4-BE49-F238E27FC236}">
                    <a16:creationId xmlns:a16="http://schemas.microsoft.com/office/drawing/2014/main" id="{8686BB6E-E71C-46A2-BCAF-E521319A4B17}"/>
                  </a:ext>
                </a:extLst>
              </p:cNvPr>
              <p:cNvSpPr/>
              <p:nvPr/>
            </p:nvSpPr>
            <p:spPr>
              <a:xfrm>
                <a:off x="11647821" y="4896169"/>
                <a:ext cx="219808" cy="2141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60" name="TextBox 59">
              <a:extLst>
                <a:ext uri="{FF2B5EF4-FFF2-40B4-BE49-F238E27FC236}">
                  <a16:creationId xmlns:a16="http://schemas.microsoft.com/office/drawing/2014/main" id="{996A2468-E150-42D7-A2E3-8FCCADECE0DB}"/>
                </a:ext>
              </a:extLst>
            </p:cNvPr>
            <p:cNvSpPr txBox="1"/>
            <p:nvPr/>
          </p:nvSpPr>
          <p:spPr>
            <a:xfrm>
              <a:off x="8014977" y="3574839"/>
              <a:ext cx="1724085" cy="471289"/>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SUKOHARJO</a:t>
              </a:r>
            </a:p>
            <a:p>
              <a:pPr>
                <a:lnSpc>
                  <a:spcPct val="90000"/>
                </a:lnSpc>
              </a:pPr>
              <a:r>
                <a:rPr lang="en-US" sz="1606" b="1" dirty="0">
                  <a:solidFill>
                    <a:schemeClr val="tx2"/>
                  </a:solidFill>
                  <a:latin typeface="Verdana" pitchFamily="34" charset="0"/>
                  <a:ea typeface="Verdana" pitchFamily="34" charset="0"/>
                </a:rPr>
                <a:t>3.019</a:t>
              </a:r>
            </a:p>
          </p:txBody>
        </p:sp>
        <p:grpSp>
          <p:nvGrpSpPr>
            <p:cNvPr id="61" name="Group 60">
              <a:extLst>
                <a:ext uri="{FF2B5EF4-FFF2-40B4-BE49-F238E27FC236}">
                  <a16:creationId xmlns:a16="http://schemas.microsoft.com/office/drawing/2014/main" id="{27A9C44D-44BA-4B5D-9ABF-5A144344CBC8}"/>
                </a:ext>
              </a:extLst>
            </p:cNvPr>
            <p:cNvGrpSpPr/>
            <p:nvPr/>
          </p:nvGrpSpPr>
          <p:grpSpPr>
            <a:xfrm>
              <a:off x="7535080" y="4251605"/>
              <a:ext cx="2203177" cy="471290"/>
              <a:chOff x="7535080" y="4347538"/>
              <a:chExt cx="2203177" cy="471290"/>
            </a:xfrm>
          </p:grpSpPr>
          <p:grpSp>
            <p:nvGrpSpPr>
              <p:cNvPr id="62" name="Group 61">
                <a:extLst>
                  <a:ext uri="{FF2B5EF4-FFF2-40B4-BE49-F238E27FC236}">
                    <a16:creationId xmlns:a16="http://schemas.microsoft.com/office/drawing/2014/main" id="{AA584069-4FBE-4882-AF0C-5B7890C0B167}"/>
                  </a:ext>
                </a:extLst>
              </p:cNvPr>
              <p:cNvGrpSpPr/>
              <p:nvPr/>
            </p:nvGrpSpPr>
            <p:grpSpPr>
              <a:xfrm>
                <a:off x="7535080" y="4371862"/>
                <a:ext cx="429739" cy="367743"/>
                <a:chOff x="11529731" y="4832422"/>
                <a:chExt cx="429739" cy="367743"/>
              </a:xfrm>
            </p:grpSpPr>
            <p:sp>
              <p:nvSpPr>
                <p:cNvPr id="64" name="Teardrop 63">
                  <a:extLst>
                    <a:ext uri="{FF2B5EF4-FFF2-40B4-BE49-F238E27FC236}">
                      <a16:creationId xmlns:a16="http://schemas.microsoft.com/office/drawing/2014/main" id="{0573EC4B-4E0F-4DF2-98E1-0B86BF6F3ADF}"/>
                    </a:ext>
                  </a:extLst>
                </p:cNvPr>
                <p:cNvSpPr/>
                <p:nvPr/>
              </p:nvSpPr>
              <p:spPr>
                <a:xfrm rot="8222429">
                  <a:off x="11529731" y="4832422"/>
                  <a:ext cx="429739"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65" name="Oval 64">
                  <a:extLst>
                    <a:ext uri="{FF2B5EF4-FFF2-40B4-BE49-F238E27FC236}">
                      <a16:creationId xmlns:a16="http://schemas.microsoft.com/office/drawing/2014/main" id="{CEC63CA4-C604-402D-970A-4A4EAD85DC5A}"/>
                    </a:ext>
                  </a:extLst>
                </p:cNvPr>
                <p:cNvSpPr/>
                <p:nvPr/>
              </p:nvSpPr>
              <p:spPr>
                <a:xfrm>
                  <a:off x="11638975" y="4909755"/>
                  <a:ext cx="212390" cy="2114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63" name="TextBox 62">
                <a:extLst>
                  <a:ext uri="{FF2B5EF4-FFF2-40B4-BE49-F238E27FC236}">
                    <a16:creationId xmlns:a16="http://schemas.microsoft.com/office/drawing/2014/main" id="{54882CD4-4241-4860-AAA6-C5A82EFB0708}"/>
                  </a:ext>
                </a:extLst>
              </p:cNvPr>
              <p:cNvSpPr txBox="1"/>
              <p:nvPr/>
            </p:nvSpPr>
            <p:spPr>
              <a:xfrm>
                <a:off x="7993068" y="4347538"/>
                <a:ext cx="1745189" cy="471290"/>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BOYOLALI</a:t>
                </a:r>
              </a:p>
              <a:p>
                <a:pPr>
                  <a:lnSpc>
                    <a:spcPct val="90000"/>
                  </a:lnSpc>
                </a:pPr>
                <a:r>
                  <a:rPr lang="en-US" sz="1606" b="1" dirty="0">
                    <a:solidFill>
                      <a:schemeClr val="bg1"/>
                    </a:solidFill>
                    <a:latin typeface="Verdana" pitchFamily="34" charset="0"/>
                    <a:ea typeface="Verdana" pitchFamily="34" charset="0"/>
                  </a:rPr>
                  <a:t>1.569</a:t>
                </a:r>
              </a:p>
            </p:txBody>
          </p:sp>
        </p:grpSp>
      </p:grpSp>
      <p:grpSp>
        <p:nvGrpSpPr>
          <p:cNvPr id="76" name="Group 75">
            <a:extLst>
              <a:ext uri="{FF2B5EF4-FFF2-40B4-BE49-F238E27FC236}">
                <a16:creationId xmlns:a16="http://schemas.microsoft.com/office/drawing/2014/main" id="{F44AEDB0-F4DE-4DD2-98E7-851F2ABA46C4}"/>
              </a:ext>
            </a:extLst>
          </p:cNvPr>
          <p:cNvGrpSpPr/>
          <p:nvPr/>
        </p:nvGrpSpPr>
        <p:grpSpPr>
          <a:xfrm>
            <a:off x="2364933" y="1753244"/>
            <a:ext cx="7559429" cy="4395505"/>
            <a:chOff x="3510432" y="1485145"/>
            <a:chExt cx="6864050" cy="3694942"/>
          </a:xfrm>
        </p:grpSpPr>
        <p:pic>
          <p:nvPicPr>
            <p:cNvPr id="77" name="Content Placeholder 4">
              <a:extLst>
                <a:ext uri="{FF2B5EF4-FFF2-40B4-BE49-F238E27FC236}">
                  <a16:creationId xmlns:a16="http://schemas.microsoft.com/office/drawing/2014/main" id="{EE624317-D8FF-48F0-9EAB-738341BD789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0432" y="1485145"/>
              <a:ext cx="6864050" cy="3694942"/>
            </a:xfrm>
            <a:prstGeom prst="rect">
              <a:avLst/>
            </a:prstGeom>
            <a:ln>
              <a:noFill/>
            </a:ln>
            <a:effectLst>
              <a:outerShdw blurRad="292100" dist="139700" dir="2700000" algn="tl" rotWithShape="0">
                <a:srgbClr val="333333">
                  <a:alpha val="65000"/>
                </a:srgbClr>
              </a:outerShdw>
            </a:effectLst>
          </p:spPr>
        </p:pic>
        <p:grpSp>
          <p:nvGrpSpPr>
            <p:cNvPr id="78" name="Group 77">
              <a:extLst>
                <a:ext uri="{FF2B5EF4-FFF2-40B4-BE49-F238E27FC236}">
                  <a16:creationId xmlns:a16="http://schemas.microsoft.com/office/drawing/2014/main" id="{7309E186-2900-47CA-AC9B-D1B05BC6D65B}"/>
                </a:ext>
              </a:extLst>
            </p:cNvPr>
            <p:cNvGrpSpPr/>
            <p:nvPr/>
          </p:nvGrpSpPr>
          <p:grpSpPr>
            <a:xfrm>
              <a:off x="8850070" y="4122189"/>
              <a:ext cx="328711" cy="326368"/>
              <a:chOff x="11467437" y="1659304"/>
              <a:chExt cx="353171" cy="367743"/>
            </a:xfrm>
          </p:grpSpPr>
          <p:sp>
            <p:nvSpPr>
              <p:cNvPr id="106" name="Teardrop 105">
                <a:extLst>
                  <a:ext uri="{FF2B5EF4-FFF2-40B4-BE49-F238E27FC236}">
                    <a16:creationId xmlns:a16="http://schemas.microsoft.com/office/drawing/2014/main" id="{E5D85769-838D-454F-BF2F-5856339267CB}"/>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07" name="Oval 106">
                <a:extLst>
                  <a:ext uri="{FF2B5EF4-FFF2-40B4-BE49-F238E27FC236}">
                    <a16:creationId xmlns:a16="http://schemas.microsoft.com/office/drawing/2014/main" id="{21B20726-EEF0-4E3E-B98F-FA8A492709B6}"/>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79" name="Group 78">
              <a:extLst>
                <a:ext uri="{FF2B5EF4-FFF2-40B4-BE49-F238E27FC236}">
                  <a16:creationId xmlns:a16="http://schemas.microsoft.com/office/drawing/2014/main" id="{7BB8C344-5A45-42DC-8EAC-C777D84839CD}"/>
                </a:ext>
              </a:extLst>
            </p:cNvPr>
            <p:cNvGrpSpPr/>
            <p:nvPr/>
          </p:nvGrpSpPr>
          <p:grpSpPr>
            <a:xfrm>
              <a:off x="8945255" y="3399579"/>
              <a:ext cx="328711" cy="326368"/>
              <a:chOff x="11596033" y="4810628"/>
              <a:chExt cx="353171" cy="367743"/>
            </a:xfrm>
          </p:grpSpPr>
          <p:sp>
            <p:nvSpPr>
              <p:cNvPr id="104" name="Teardrop 103">
                <a:extLst>
                  <a:ext uri="{FF2B5EF4-FFF2-40B4-BE49-F238E27FC236}">
                    <a16:creationId xmlns:a16="http://schemas.microsoft.com/office/drawing/2014/main" id="{B968B3B1-F3D7-4F35-B57B-8CF49F681896}"/>
                  </a:ext>
                </a:extLst>
              </p:cNvPr>
              <p:cNvSpPr/>
              <p:nvPr/>
            </p:nvSpPr>
            <p:spPr>
              <a:xfrm rot="8222429">
                <a:off x="11596033" y="4810628"/>
                <a:ext cx="353171" cy="36774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05" name="Oval 104">
                <a:extLst>
                  <a:ext uri="{FF2B5EF4-FFF2-40B4-BE49-F238E27FC236}">
                    <a16:creationId xmlns:a16="http://schemas.microsoft.com/office/drawing/2014/main" id="{263C47A9-B769-44EA-AB39-52167F064C74}"/>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80" name="Group 79">
              <a:extLst>
                <a:ext uri="{FF2B5EF4-FFF2-40B4-BE49-F238E27FC236}">
                  <a16:creationId xmlns:a16="http://schemas.microsoft.com/office/drawing/2014/main" id="{E509902E-9001-45B9-97E6-CDA1FB6B20D7}"/>
                </a:ext>
              </a:extLst>
            </p:cNvPr>
            <p:cNvGrpSpPr/>
            <p:nvPr/>
          </p:nvGrpSpPr>
          <p:grpSpPr>
            <a:xfrm>
              <a:off x="8431177" y="2313656"/>
              <a:ext cx="328711" cy="326368"/>
              <a:chOff x="11596033" y="4810628"/>
              <a:chExt cx="353171" cy="367743"/>
            </a:xfrm>
          </p:grpSpPr>
          <p:sp>
            <p:nvSpPr>
              <p:cNvPr id="102" name="Teardrop 101">
                <a:extLst>
                  <a:ext uri="{FF2B5EF4-FFF2-40B4-BE49-F238E27FC236}">
                    <a16:creationId xmlns:a16="http://schemas.microsoft.com/office/drawing/2014/main" id="{33A36EA4-A8C7-4EC9-8D25-BE4129EADFA7}"/>
                  </a:ext>
                </a:extLst>
              </p:cNvPr>
              <p:cNvSpPr/>
              <p:nvPr/>
            </p:nvSpPr>
            <p:spPr>
              <a:xfrm rot="8222429">
                <a:off x="11596033" y="4810628"/>
                <a:ext cx="353171" cy="367743"/>
              </a:xfrm>
              <a:prstGeom prst="teardrop">
                <a:avLst>
                  <a:gd name="adj" fmla="val 196288"/>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03" name="Oval 102">
                <a:extLst>
                  <a:ext uri="{FF2B5EF4-FFF2-40B4-BE49-F238E27FC236}">
                    <a16:creationId xmlns:a16="http://schemas.microsoft.com/office/drawing/2014/main" id="{16608CBF-AF92-4483-B69E-894A42548FC6}"/>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81" name="Group 80">
              <a:extLst>
                <a:ext uri="{FF2B5EF4-FFF2-40B4-BE49-F238E27FC236}">
                  <a16:creationId xmlns:a16="http://schemas.microsoft.com/office/drawing/2014/main" id="{5D74129D-EF48-418D-990F-37E3BB480C9B}"/>
                </a:ext>
              </a:extLst>
            </p:cNvPr>
            <p:cNvGrpSpPr/>
            <p:nvPr/>
          </p:nvGrpSpPr>
          <p:grpSpPr>
            <a:xfrm>
              <a:off x="8704156" y="3037189"/>
              <a:ext cx="328711" cy="326368"/>
              <a:chOff x="11596033" y="4810628"/>
              <a:chExt cx="353171" cy="367743"/>
            </a:xfrm>
          </p:grpSpPr>
          <p:sp>
            <p:nvSpPr>
              <p:cNvPr id="100" name="Teardrop 99">
                <a:extLst>
                  <a:ext uri="{FF2B5EF4-FFF2-40B4-BE49-F238E27FC236}">
                    <a16:creationId xmlns:a16="http://schemas.microsoft.com/office/drawing/2014/main" id="{AA773F99-761E-4F09-99A5-55E072F8B8F2}"/>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01" name="Oval 100">
                <a:extLst>
                  <a:ext uri="{FF2B5EF4-FFF2-40B4-BE49-F238E27FC236}">
                    <a16:creationId xmlns:a16="http://schemas.microsoft.com/office/drawing/2014/main" id="{E7E03889-88DB-4539-8331-1608EB20EF35}"/>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82" name="Group 81">
              <a:extLst>
                <a:ext uri="{FF2B5EF4-FFF2-40B4-BE49-F238E27FC236}">
                  <a16:creationId xmlns:a16="http://schemas.microsoft.com/office/drawing/2014/main" id="{CB51AB8F-2180-427E-9824-16DCB6A9309E}"/>
                </a:ext>
              </a:extLst>
            </p:cNvPr>
            <p:cNvGrpSpPr/>
            <p:nvPr/>
          </p:nvGrpSpPr>
          <p:grpSpPr>
            <a:xfrm>
              <a:off x="8442613" y="3621429"/>
              <a:ext cx="328711" cy="326368"/>
              <a:chOff x="11596033" y="4810628"/>
              <a:chExt cx="353171" cy="367743"/>
            </a:xfrm>
          </p:grpSpPr>
          <p:sp>
            <p:nvSpPr>
              <p:cNvPr id="98" name="Teardrop 97">
                <a:extLst>
                  <a:ext uri="{FF2B5EF4-FFF2-40B4-BE49-F238E27FC236}">
                    <a16:creationId xmlns:a16="http://schemas.microsoft.com/office/drawing/2014/main" id="{F9AFAB68-57FA-48E6-A547-5DD7F183B963}"/>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99" name="Oval 98">
                <a:extLst>
                  <a:ext uri="{FF2B5EF4-FFF2-40B4-BE49-F238E27FC236}">
                    <a16:creationId xmlns:a16="http://schemas.microsoft.com/office/drawing/2014/main" id="{5B81E7A4-CFD6-47C3-9FF9-C0C7E5093049}"/>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83" name="Group 82">
              <a:extLst>
                <a:ext uri="{FF2B5EF4-FFF2-40B4-BE49-F238E27FC236}">
                  <a16:creationId xmlns:a16="http://schemas.microsoft.com/office/drawing/2014/main" id="{7FAF5CE1-C363-4143-8F57-F74440A5BF26}"/>
                </a:ext>
              </a:extLst>
            </p:cNvPr>
            <p:cNvGrpSpPr/>
            <p:nvPr/>
          </p:nvGrpSpPr>
          <p:grpSpPr>
            <a:xfrm>
              <a:off x="8217916" y="3223051"/>
              <a:ext cx="328711" cy="326368"/>
              <a:chOff x="11596033" y="4810628"/>
              <a:chExt cx="353171" cy="367743"/>
            </a:xfrm>
          </p:grpSpPr>
          <p:sp>
            <p:nvSpPr>
              <p:cNvPr id="96" name="Teardrop 95">
                <a:extLst>
                  <a:ext uri="{FF2B5EF4-FFF2-40B4-BE49-F238E27FC236}">
                    <a16:creationId xmlns:a16="http://schemas.microsoft.com/office/drawing/2014/main" id="{00845255-33C9-4B41-B9CB-25954699DAB2}"/>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97" name="Oval 96">
                <a:extLst>
                  <a:ext uri="{FF2B5EF4-FFF2-40B4-BE49-F238E27FC236}">
                    <a16:creationId xmlns:a16="http://schemas.microsoft.com/office/drawing/2014/main" id="{EC109BC3-775A-4C94-B49C-A472ECC96AA6}"/>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84" name="Group 83">
              <a:extLst>
                <a:ext uri="{FF2B5EF4-FFF2-40B4-BE49-F238E27FC236}">
                  <a16:creationId xmlns:a16="http://schemas.microsoft.com/office/drawing/2014/main" id="{FB1F0902-1277-4813-8A7E-5882332C75B0}"/>
                </a:ext>
              </a:extLst>
            </p:cNvPr>
            <p:cNvGrpSpPr/>
            <p:nvPr/>
          </p:nvGrpSpPr>
          <p:grpSpPr>
            <a:xfrm>
              <a:off x="7978796" y="2735153"/>
              <a:ext cx="328711" cy="326368"/>
              <a:chOff x="11596033" y="4810628"/>
              <a:chExt cx="353171" cy="367743"/>
            </a:xfrm>
          </p:grpSpPr>
          <p:sp>
            <p:nvSpPr>
              <p:cNvPr id="94" name="Teardrop 93">
                <a:extLst>
                  <a:ext uri="{FF2B5EF4-FFF2-40B4-BE49-F238E27FC236}">
                    <a16:creationId xmlns:a16="http://schemas.microsoft.com/office/drawing/2014/main" id="{52D1A315-9442-49C6-93C5-9F8D61F36738}"/>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95" name="Oval 94">
                <a:extLst>
                  <a:ext uri="{FF2B5EF4-FFF2-40B4-BE49-F238E27FC236}">
                    <a16:creationId xmlns:a16="http://schemas.microsoft.com/office/drawing/2014/main" id="{E06766DA-E75A-47EF-A3FD-0551A89E630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85" name="Group 84">
              <a:extLst>
                <a:ext uri="{FF2B5EF4-FFF2-40B4-BE49-F238E27FC236}">
                  <a16:creationId xmlns:a16="http://schemas.microsoft.com/office/drawing/2014/main" id="{CCFFEA80-0303-47D7-9FA3-7846AC44B2FD}"/>
                </a:ext>
              </a:extLst>
            </p:cNvPr>
            <p:cNvGrpSpPr/>
            <p:nvPr/>
          </p:nvGrpSpPr>
          <p:grpSpPr>
            <a:xfrm>
              <a:off x="7740343" y="3345504"/>
              <a:ext cx="328711" cy="326368"/>
              <a:chOff x="11596033" y="4810628"/>
              <a:chExt cx="353171" cy="367743"/>
            </a:xfrm>
          </p:grpSpPr>
          <p:sp>
            <p:nvSpPr>
              <p:cNvPr id="92" name="Teardrop 91">
                <a:extLst>
                  <a:ext uri="{FF2B5EF4-FFF2-40B4-BE49-F238E27FC236}">
                    <a16:creationId xmlns:a16="http://schemas.microsoft.com/office/drawing/2014/main" id="{265C80F9-48C6-4998-9259-52E956183E6A}"/>
                  </a:ext>
                </a:extLst>
              </p:cNvPr>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93" name="Oval 92">
                <a:extLst>
                  <a:ext uri="{FF2B5EF4-FFF2-40B4-BE49-F238E27FC236}">
                    <a16:creationId xmlns:a16="http://schemas.microsoft.com/office/drawing/2014/main" id="{D0AAE8B6-D1CD-48AC-A36C-1644CF269A1D}"/>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86" name="Group 85">
              <a:extLst>
                <a:ext uri="{FF2B5EF4-FFF2-40B4-BE49-F238E27FC236}">
                  <a16:creationId xmlns:a16="http://schemas.microsoft.com/office/drawing/2014/main" id="{24BE3515-5941-42F4-A631-81EAFB3E9450}"/>
                </a:ext>
              </a:extLst>
            </p:cNvPr>
            <p:cNvGrpSpPr/>
            <p:nvPr/>
          </p:nvGrpSpPr>
          <p:grpSpPr>
            <a:xfrm>
              <a:off x="9594664" y="2150471"/>
              <a:ext cx="328711" cy="326369"/>
              <a:chOff x="11596033" y="4810628"/>
              <a:chExt cx="353171" cy="367744"/>
            </a:xfrm>
          </p:grpSpPr>
          <p:sp>
            <p:nvSpPr>
              <p:cNvPr id="90" name="Teardrop 89">
                <a:extLst>
                  <a:ext uri="{FF2B5EF4-FFF2-40B4-BE49-F238E27FC236}">
                    <a16:creationId xmlns:a16="http://schemas.microsoft.com/office/drawing/2014/main" id="{26F6AEBD-638A-4E93-8446-EEAB68F5E703}"/>
                  </a:ext>
                </a:extLst>
              </p:cNvPr>
              <p:cNvSpPr/>
              <p:nvPr/>
            </p:nvSpPr>
            <p:spPr>
              <a:xfrm rot="8222429">
                <a:off x="11596033" y="4810628"/>
                <a:ext cx="353171" cy="367744"/>
              </a:xfrm>
              <a:prstGeom prst="teardrop">
                <a:avLst>
                  <a:gd name="adj" fmla="val 196288"/>
                </a:avLst>
              </a:prstGeom>
              <a:solidFill>
                <a:srgbClr val="A5002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91" name="Oval 90">
                <a:extLst>
                  <a:ext uri="{FF2B5EF4-FFF2-40B4-BE49-F238E27FC236}">
                    <a16:creationId xmlns:a16="http://schemas.microsoft.com/office/drawing/2014/main" id="{70AD4EF1-B693-464A-91FE-026CD5FD8792}"/>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87" name="Group 86">
              <a:extLst>
                <a:ext uri="{FF2B5EF4-FFF2-40B4-BE49-F238E27FC236}">
                  <a16:creationId xmlns:a16="http://schemas.microsoft.com/office/drawing/2014/main" id="{5BFB05E6-CBB3-45BF-9946-5B15E66F345C}"/>
                </a:ext>
              </a:extLst>
            </p:cNvPr>
            <p:cNvGrpSpPr/>
            <p:nvPr/>
          </p:nvGrpSpPr>
          <p:grpSpPr>
            <a:xfrm>
              <a:off x="6720462" y="1948487"/>
              <a:ext cx="378441" cy="361981"/>
              <a:chOff x="11618500" y="4831242"/>
              <a:chExt cx="378441" cy="361981"/>
            </a:xfrm>
          </p:grpSpPr>
          <p:sp>
            <p:nvSpPr>
              <p:cNvPr id="88" name="Teardrop 87">
                <a:extLst>
                  <a:ext uri="{FF2B5EF4-FFF2-40B4-BE49-F238E27FC236}">
                    <a16:creationId xmlns:a16="http://schemas.microsoft.com/office/drawing/2014/main" id="{84CCB090-3C47-42BC-BCF9-A1CC1D47B6FC}"/>
                  </a:ext>
                </a:extLst>
              </p:cNvPr>
              <p:cNvSpPr/>
              <p:nvPr/>
            </p:nvSpPr>
            <p:spPr>
              <a:xfrm rot="8222429">
                <a:off x="11618500" y="4831242"/>
                <a:ext cx="378441" cy="361981"/>
              </a:xfrm>
              <a:prstGeom prst="teardrop">
                <a:avLst>
                  <a:gd name="adj" fmla="val 196288"/>
                </a:avLst>
              </a:prstGeom>
              <a:solidFill>
                <a:srgbClr val="66FF33"/>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89" name="Oval 88">
                <a:extLst>
                  <a:ext uri="{FF2B5EF4-FFF2-40B4-BE49-F238E27FC236}">
                    <a16:creationId xmlns:a16="http://schemas.microsoft.com/office/drawing/2014/main" id="{817BDE24-E2FC-4D3B-A417-1CE59EFCFB79}"/>
                  </a:ext>
                </a:extLst>
              </p:cNvPr>
              <p:cNvSpPr/>
              <p:nvPr/>
            </p:nvSpPr>
            <p:spPr>
              <a:xfrm>
                <a:off x="11693872" y="4909755"/>
                <a:ext cx="254840" cy="191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grpSp>
        <p:nvGrpSpPr>
          <p:cNvPr id="108" name="Group 107">
            <a:extLst>
              <a:ext uri="{FF2B5EF4-FFF2-40B4-BE49-F238E27FC236}">
                <a16:creationId xmlns:a16="http://schemas.microsoft.com/office/drawing/2014/main" id="{FA65196A-49AD-47B0-B44D-0828A5367C62}"/>
              </a:ext>
            </a:extLst>
          </p:cNvPr>
          <p:cNvGrpSpPr/>
          <p:nvPr/>
        </p:nvGrpSpPr>
        <p:grpSpPr>
          <a:xfrm>
            <a:off x="10088993" y="1714807"/>
            <a:ext cx="1817676" cy="3323592"/>
            <a:chOff x="10088993" y="1714865"/>
            <a:chExt cx="1817676" cy="3340453"/>
          </a:xfrm>
        </p:grpSpPr>
        <p:grpSp>
          <p:nvGrpSpPr>
            <p:cNvPr id="109" name="Group 108">
              <a:extLst>
                <a:ext uri="{FF2B5EF4-FFF2-40B4-BE49-F238E27FC236}">
                  <a16:creationId xmlns:a16="http://schemas.microsoft.com/office/drawing/2014/main" id="{CF6C3246-C5B5-41D7-A997-661EC0E19C04}"/>
                </a:ext>
              </a:extLst>
            </p:cNvPr>
            <p:cNvGrpSpPr/>
            <p:nvPr/>
          </p:nvGrpSpPr>
          <p:grpSpPr>
            <a:xfrm>
              <a:off x="10192158" y="4546170"/>
              <a:ext cx="1570494" cy="509148"/>
              <a:chOff x="2551651" y="5688176"/>
              <a:chExt cx="1759931" cy="570564"/>
            </a:xfrm>
          </p:grpSpPr>
          <p:grpSp>
            <p:nvGrpSpPr>
              <p:cNvPr id="130" name="Group 129">
                <a:extLst>
                  <a:ext uri="{FF2B5EF4-FFF2-40B4-BE49-F238E27FC236}">
                    <a16:creationId xmlns:a16="http://schemas.microsoft.com/office/drawing/2014/main" id="{D401261C-2B29-4C7D-878F-0079815A20E4}"/>
                  </a:ext>
                </a:extLst>
              </p:cNvPr>
              <p:cNvGrpSpPr/>
              <p:nvPr/>
            </p:nvGrpSpPr>
            <p:grpSpPr>
              <a:xfrm>
                <a:off x="2551651" y="5688176"/>
                <a:ext cx="323917" cy="334707"/>
                <a:chOff x="11481568" y="1653715"/>
                <a:chExt cx="323917" cy="334707"/>
              </a:xfrm>
            </p:grpSpPr>
            <p:sp>
              <p:nvSpPr>
                <p:cNvPr id="132" name="Teardrop 131">
                  <a:extLst>
                    <a:ext uri="{FF2B5EF4-FFF2-40B4-BE49-F238E27FC236}">
                      <a16:creationId xmlns:a16="http://schemas.microsoft.com/office/drawing/2014/main" id="{74D0C671-817A-4EA6-8789-9EFB447AEB90}"/>
                    </a:ext>
                  </a:extLst>
                </p:cNvPr>
                <p:cNvSpPr/>
                <p:nvPr/>
              </p:nvSpPr>
              <p:spPr>
                <a:xfrm rot="8222429">
                  <a:off x="11481568" y="1653715"/>
                  <a:ext cx="323917" cy="334707"/>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33" name="Oval 132">
                  <a:extLst>
                    <a:ext uri="{FF2B5EF4-FFF2-40B4-BE49-F238E27FC236}">
                      <a16:creationId xmlns:a16="http://schemas.microsoft.com/office/drawing/2014/main" id="{4E8F1D32-AA7D-44CA-B630-6D3ACA226632}"/>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31" name="TextBox 130">
                <a:extLst>
                  <a:ext uri="{FF2B5EF4-FFF2-40B4-BE49-F238E27FC236}">
                    <a16:creationId xmlns:a16="http://schemas.microsoft.com/office/drawing/2014/main" id="{B2B0984E-1B83-4CFC-B94E-0F435C1727A4}"/>
                  </a:ext>
                </a:extLst>
              </p:cNvPr>
              <p:cNvSpPr txBox="1"/>
              <p:nvPr/>
            </p:nvSpPr>
            <p:spPr>
              <a:xfrm>
                <a:off x="2959085" y="5709369"/>
                <a:ext cx="1352497" cy="549371"/>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WONOGIRI</a:t>
                </a:r>
              </a:p>
              <a:p>
                <a:pPr>
                  <a:lnSpc>
                    <a:spcPct val="90000"/>
                  </a:lnSpc>
                </a:pPr>
                <a:r>
                  <a:rPr lang="en-US" sz="1606" b="1" dirty="0">
                    <a:solidFill>
                      <a:schemeClr val="bg1"/>
                    </a:solidFill>
                    <a:latin typeface="Verdana" pitchFamily="34" charset="0"/>
                    <a:ea typeface="Verdana" pitchFamily="34" charset="0"/>
                  </a:rPr>
                  <a:t>721</a:t>
                </a:r>
              </a:p>
            </p:txBody>
          </p:sp>
        </p:grpSp>
        <p:grpSp>
          <p:nvGrpSpPr>
            <p:cNvPr id="110" name="Group 109">
              <a:extLst>
                <a:ext uri="{FF2B5EF4-FFF2-40B4-BE49-F238E27FC236}">
                  <a16:creationId xmlns:a16="http://schemas.microsoft.com/office/drawing/2014/main" id="{F9896EA8-998E-42D2-9458-F5EE31E0E4E5}"/>
                </a:ext>
              </a:extLst>
            </p:cNvPr>
            <p:cNvGrpSpPr/>
            <p:nvPr/>
          </p:nvGrpSpPr>
          <p:grpSpPr>
            <a:xfrm>
              <a:off x="10088993" y="2391883"/>
              <a:ext cx="1673659" cy="491602"/>
              <a:chOff x="3578251" y="5789808"/>
              <a:chExt cx="2158501" cy="567688"/>
            </a:xfrm>
          </p:grpSpPr>
          <p:grpSp>
            <p:nvGrpSpPr>
              <p:cNvPr id="126" name="Group 125">
                <a:extLst>
                  <a:ext uri="{FF2B5EF4-FFF2-40B4-BE49-F238E27FC236}">
                    <a16:creationId xmlns:a16="http://schemas.microsoft.com/office/drawing/2014/main" id="{7B52B784-396B-4F25-A668-8F7427581996}"/>
                  </a:ext>
                </a:extLst>
              </p:cNvPr>
              <p:cNvGrpSpPr/>
              <p:nvPr/>
            </p:nvGrpSpPr>
            <p:grpSpPr>
              <a:xfrm>
                <a:off x="3578251" y="5789808"/>
                <a:ext cx="388840" cy="361581"/>
                <a:chOff x="11562813" y="4822391"/>
                <a:chExt cx="388840" cy="361581"/>
              </a:xfrm>
            </p:grpSpPr>
            <p:sp>
              <p:nvSpPr>
                <p:cNvPr id="128" name="Teardrop 127">
                  <a:extLst>
                    <a:ext uri="{FF2B5EF4-FFF2-40B4-BE49-F238E27FC236}">
                      <a16:creationId xmlns:a16="http://schemas.microsoft.com/office/drawing/2014/main" id="{EF0772FC-1FAA-4313-A6C3-373ACD7CFDF6}"/>
                    </a:ext>
                  </a:extLst>
                </p:cNvPr>
                <p:cNvSpPr/>
                <p:nvPr/>
              </p:nvSpPr>
              <p:spPr>
                <a:xfrm rot="8222429">
                  <a:off x="11562813" y="4822391"/>
                  <a:ext cx="388840" cy="361581"/>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29" name="Oval 128">
                  <a:extLst>
                    <a:ext uri="{FF2B5EF4-FFF2-40B4-BE49-F238E27FC236}">
                      <a16:creationId xmlns:a16="http://schemas.microsoft.com/office/drawing/2014/main" id="{94FA55D6-205C-4C36-AD2C-E58AE79F9CF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27" name="TextBox 126">
                <a:extLst>
                  <a:ext uri="{FF2B5EF4-FFF2-40B4-BE49-F238E27FC236}">
                    <a16:creationId xmlns:a16="http://schemas.microsoft.com/office/drawing/2014/main" id="{08132598-BFE7-4529-BB45-91911DD77776}"/>
                  </a:ext>
                </a:extLst>
              </p:cNvPr>
              <p:cNvSpPr txBox="1"/>
              <p:nvPr/>
            </p:nvSpPr>
            <p:spPr>
              <a:xfrm>
                <a:off x="4001648" y="5791386"/>
                <a:ext cx="1735104" cy="566110"/>
              </a:xfrm>
              <a:prstGeom prst="rect">
                <a:avLst/>
              </a:prstGeom>
              <a:solidFill>
                <a:srgbClr val="8000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KLATEN</a:t>
                </a:r>
              </a:p>
              <a:p>
                <a:pPr>
                  <a:lnSpc>
                    <a:spcPct val="90000"/>
                  </a:lnSpc>
                </a:pPr>
                <a:r>
                  <a:rPr lang="en-US" sz="1606" b="1" dirty="0">
                    <a:solidFill>
                      <a:schemeClr val="bg1"/>
                    </a:solidFill>
                    <a:latin typeface="Verdana" pitchFamily="34" charset="0"/>
                    <a:ea typeface="Verdana" pitchFamily="34" charset="0"/>
                  </a:rPr>
                  <a:t>213</a:t>
                </a:r>
              </a:p>
            </p:txBody>
          </p:sp>
        </p:grpSp>
        <p:grpSp>
          <p:nvGrpSpPr>
            <p:cNvPr id="111" name="Group 110">
              <a:extLst>
                <a:ext uri="{FF2B5EF4-FFF2-40B4-BE49-F238E27FC236}">
                  <a16:creationId xmlns:a16="http://schemas.microsoft.com/office/drawing/2014/main" id="{5699DCFD-F6D5-4249-987F-7DC56BE19979}"/>
                </a:ext>
              </a:extLst>
            </p:cNvPr>
            <p:cNvGrpSpPr/>
            <p:nvPr/>
          </p:nvGrpSpPr>
          <p:grpSpPr>
            <a:xfrm>
              <a:off x="10094612" y="1714865"/>
              <a:ext cx="1668041" cy="500712"/>
              <a:chOff x="3618316" y="5764086"/>
              <a:chExt cx="2197962" cy="621020"/>
            </a:xfrm>
          </p:grpSpPr>
          <p:grpSp>
            <p:nvGrpSpPr>
              <p:cNvPr id="122" name="Group 121">
                <a:extLst>
                  <a:ext uri="{FF2B5EF4-FFF2-40B4-BE49-F238E27FC236}">
                    <a16:creationId xmlns:a16="http://schemas.microsoft.com/office/drawing/2014/main" id="{96A9E551-88AF-45C6-B2AD-C4B8E588A8ED}"/>
                  </a:ext>
                </a:extLst>
              </p:cNvPr>
              <p:cNvGrpSpPr/>
              <p:nvPr/>
            </p:nvGrpSpPr>
            <p:grpSpPr>
              <a:xfrm>
                <a:off x="3618316" y="5764086"/>
                <a:ext cx="425833" cy="434816"/>
                <a:chOff x="11557271" y="4825056"/>
                <a:chExt cx="425833" cy="434816"/>
              </a:xfrm>
            </p:grpSpPr>
            <p:sp>
              <p:nvSpPr>
                <p:cNvPr id="124" name="Teardrop 123">
                  <a:extLst>
                    <a:ext uri="{FF2B5EF4-FFF2-40B4-BE49-F238E27FC236}">
                      <a16:creationId xmlns:a16="http://schemas.microsoft.com/office/drawing/2014/main" id="{8702A848-FCE5-420E-8BF7-6622C100D988}"/>
                    </a:ext>
                  </a:extLst>
                </p:cNvPr>
                <p:cNvSpPr/>
                <p:nvPr/>
              </p:nvSpPr>
              <p:spPr>
                <a:xfrm rot="8222429">
                  <a:off x="11557271" y="4825056"/>
                  <a:ext cx="425833" cy="434816"/>
                </a:xfrm>
                <a:prstGeom prst="teardrop">
                  <a:avLst>
                    <a:gd name="adj" fmla="val 196288"/>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25" name="Oval 124">
                  <a:extLst>
                    <a:ext uri="{FF2B5EF4-FFF2-40B4-BE49-F238E27FC236}">
                      <a16:creationId xmlns:a16="http://schemas.microsoft.com/office/drawing/2014/main" id="{502451CE-7EFC-49BB-9EAA-75033D7501E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23" name="TextBox 122">
                <a:extLst>
                  <a:ext uri="{FF2B5EF4-FFF2-40B4-BE49-F238E27FC236}">
                    <a16:creationId xmlns:a16="http://schemas.microsoft.com/office/drawing/2014/main" id="{D60BA654-21C4-4135-80C5-5E29634C7AE6}"/>
                  </a:ext>
                </a:extLst>
              </p:cNvPr>
              <p:cNvSpPr txBox="1"/>
              <p:nvPr/>
            </p:nvSpPr>
            <p:spPr>
              <a:xfrm>
                <a:off x="4081175" y="5777079"/>
                <a:ext cx="1735103" cy="608027"/>
              </a:xfrm>
              <a:prstGeom prst="rect">
                <a:avLst/>
              </a:prstGeom>
              <a:solidFill>
                <a:srgbClr val="FF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GROBOGAN</a:t>
                </a:r>
              </a:p>
              <a:p>
                <a:pPr>
                  <a:lnSpc>
                    <a:spcPct val="90000"/>
                  </a:lnSpc>
                </a:pPr>
                <a:r>
                  <a:rPr lang="en-US" sz="1606" b="1" dirty="0">
                    <a:solidFill>
                      <a:schemeClr val="tx2"/>
                    </a:solidFill>
                    <a:latin typeface="Verdana" pitchFamily="34" charset="0"/>
                    <a:ea typeface="Verdana" pitchFamily="34" charset="0"/>
                  </a:rPr>
                  <a:t>85</a:t>
                </a:r>
              </a:p>
            </p:txBody>
          </p:sp>
        </p:grpSp>
        <p:grpSp>
          <p:nvGrpSpPr>
            <p:cNvPr id="112" name="Group 111">
              <a:extLst>
                <a:ext uri="{FF2B5EF4-FFF2-40B4-BE49-F238E27FC236}">
                  <a16:creationId xmlns:a16="http://schemas.microsoft.com/office/drawing/2014/main" id="{9B54D13E-0670-4141-9F37-F5D83E8DE8F3}"/>
                </a:ext>
              </a:extLst>
            </p:cNvPr>
            <p:cNvGrpSpPr/>
            <p:nvPr/>
          </p:nvGrpSpPr>
          <p:grpSpPr>
            <a:xfrm>
              <a:off x="10109987" y="3850802"/>
              <a:ext cx="1796682" cy="505614"/>
              <a:chOff x="154960" y="5317730"/>
              <a:chExt cx="1796682" cy="505614"/>
            </a:xfrm>
          </p:grpSpPr>
          <p:grpSp>
            <p:nvGrpSpPr>
              <p:cNvPr id="118" name="Group 117">
                <a:extLst>
                  <a:ext uri="{FF2B5EF4-FFF2-40B4-BE49-F238E27FC236}">
                    <a16:creationId xmlns:a16="http://schemas.microsoft.com/office/drawing/2014/main" id="{1D7E24E2-A8CD-415E-8EE3-97C1AAA62D45}"/>
                  </a:ext>
                </a:extLst>
              </p:cNvPr>
              <p:cNvGrpSpPr/>
              <p:nvPr/>
            </p:nvGrpSpPr>
            <p:grpSpPr>
              <a:xfrm>
                <a:off x="154960" y="5317730"/>
                <a:ext cx="315156" cy="328160"/>
                <a:chOff x="11596033" y="4810628"/>
                <a:chExt cx="353171" cy="367743"/>
              </a:xfrm>
            </p:grpSpPr>
            <p:sp>
              <p:nvSpPr>
                <p:cNvPr id="120" name="Teardrop 119">
                  <a:extLst>
                    <a:ext uri="{FF2B5EF4-FFF2-40B4-BE49-F238E27FC236}">
                      <a16:creationId xmlns:a16="http://schemas.microsoft.com/office/drawing/2014/main" id="{58BA80CD-7417-4217-A3E4-9B92681A481F}"/>
                    </a:ext>
                  </a:extLst>
                </p:cNvPr>
                <p:cNvSpPr/>
                <p:nvPr/>
              </p:nvSpPr>
              <p:spPr>
                <a:xfrm rot="8222429">
                  <a:off x="11596033" y="4810628"/>
                  <a:ext cx="353171" cy="367743"/>
                </a:xfrm>
                <a:prstGeom prst="teardrop">
                  <a:avLst>
                    <a:gd name="adj" fmla="val 196288"/>
                  </a:avLst>
                </a:prstGeom>
                <a:solidFill>
                  <a:srgbClr val="66FF33"/>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21" name="Oval 120">
                  <a:extLst>
                    <a:ext uri="{FF2B5EF4-FFF2-40B4-BE49-F238E27FC236}">
                      <a16:creationId xmlns:a16="http://schemas.microsoft.com/office/drawing/2014/main" id="{672E956D-12B8-41C9-8192-4030E71F8EA8}"/>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19" name="TextBox 118">
                <a:extLst>
                  <a:ext uri="{FF2B5EF4-FFF2-40B4-BE49-F238E27FC236}">
                    <a16:creationId xmlns:a16="http://schemas.microsoft.com/office/drawing/2014/main" id="{86153A55-E112-4161-A75C-6FCAE3EE08DC}"/>
                  </a:ext>
                </a:extLst>
              </p:cNvPr>
              <p:cNvSpPr txBox="1"/>
              <p:nvPr/>
            </p:nvSpPr>
            <p:spPr>
              <a:xfrm>
                <a:off x="539678" y="5333108"/>
                <a:ext cx="1411964" cy="490236"/>
              </a:xfrm>
              <a:prstGeom prst="rect">
                <a:avLst/>
              </a:prstGeom>
              <a:solidFill>
                <a:srgbClr val="66FF3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LAIN JATENG</a:t>
                </a:r>
              </a:p>
              <a:p>
                <a:pPr>
                  <a:lnSpc>
                    <a:spcPct val="90000"/>
                  </a:lnSpc>
                </a:pPr>
                <a:r>
                  <a:rPr lang="en-US" sz="1606" b="1" dirty="0">
                    <a:solidFill>
                      <a:schemeClr val="tx2"/>
                    </a:solidFill>
                    <a:latin typeface="Verdana" pitchFamily="34" charset="0"/>
                    <a:ea typeface="Verdana" pitchFamily="34" charset="0"/>
                  </a:rPr>
                  <a:t>311</a:t>
                </a:r>
              </a:p>
            </p:txBody>
          </p:sp>
        </p:grpSp>
        <p:grpSp>
          <p:nvGrpSpPr>
            <p:cNvPr id="113" name="Group 112">
              <a:extLst>
                <a:ext uri="{FF2B5EF4-FFF2-40B4-BE49-F238E27FC236}">
                  <a16:creationId xmlns:a16="http://schemas.microsoft.com/office/drawing/2014/main" id="{15CDAE99-D416-4104-B55E-30E864939783}"/>
                </a:ext>
              </a:extLst>
            </p:cNvPr>
            <p:cNvGrpSpPr/>
            <p:nvPr/>
          </p:nvGrpSpPr>
          <p:grpSpPr>
            <a:xfrm>
              <a:off x="10104882" y="3070633"/>
              <a:ext cx="1657769" cy="525036"/>
              <a:chOff x="8516348" y="5424320"/>
              <a:chExt cx="1983681" cy="556034"/>
            </a:xfrm>
          </p:grpSpPr>
          <p:grpSp>
            <p:nvGrpSpPr>
              <p:cNvPr id="114" name="Group 113">
                <a:extLst>
                  <a:ext uri="{FF2B5EF4-FFF2-40B4-BE49-F238E27FC236}">
                    <a16:creationId xmlns:a16="http://schemas.microsoft.com/office/drawing/2014/main" id="{87A94599-B55C-41FA-8F44-4B7129727F8A}"/>
                  </a:ext>
                </a:extLst>
              </p:cNvPr>
              <p:cNvGrpSpPr/>
              <p:nvPr/>
            </p:nvGrpSpPr>
            <p:grpSpPr>
              <a:xfrm>
                <a:off x="8516348" y="5424320"/>
                <a:ext cx="363378" cy="347361"/>
                <a:chOff x="11579387" y="4816455"/>
                <a:chExt cx="363378" cy="347361"/>
              </a:xfrm>
            </p:grpSpPr>
            <p:sp>
              <p:nvSpPr>
                <p:cNvPr id="116" name="Teardrop 115">
                  <a:extLst>
                    <a:ext uri="{FF2B5EF4-FFF2-40B4-BE49-F238E27FC236}">
                      <a16:creationId xmlns:a16="http://schemas.microsoft.com/office/drawing/2014/main" id="{B561CB4E-A417-4B96-A162-DA6E6DC899B6}"/>
                    </a:ext>
                  </a:extLst>
                </p:cNvPr>
                <p:cNvSpPr/>
                <p:nvPr/>
              </p:nvSpPr>
              <p:spPr>
                <a:xfrm rot="8222429">
                  <a:off x="11579387" y="4816455"/>
                  <a:ext cx="363378" cy="347361"/>
                </a:xfrm>
                <a:prstGeom prst="teardrop">
                  <a:avLst>
                    <a:gd name="adj" fmla="val 196288"/>
                  </a:avLst>
                </a:prstGeom>
                <a:solidFill>
                  <a:srgbClr val="A5002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17" name="Oval 116">
                  <a:extLst>
                    <a:ext uri="{FF2B5EF4-FFF2-40B4-BE49-F238E27FC236}">
                      <a16:creationId xmlns:a16="http://schemas.microsoft.com/office/drawing/2014/main" id="{16772658-B790-468C-8E62-6607BA84D2AF}"/>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15" name="TextBox 114">
                <a:extLst>
                  <a:ext uri="{FF2B5EF4-FFF2-40B4-BE49-F238E27FC236}">
                    <a16:creationId xmlns:a16="http://schemas.microsoft.com/office/drawing/2014/main" id="{D4F306E9-4C16-4FA5-BA30-C288127CBAAD}"/>
                  </a:ext>
                </a:extLst>
              </p:cNvPr>
              <p:cNvSpPr txBox="1"/>
              <p:nvPr/>
            </p:nvSpPr>
            <p:spPr>
              <a:xfrm>
                <a:off x="8937254" y="5461174"/>
                <a:ext cx="1562775" cy="519180"/>
              </a:xfrm>
              <a:prstGeom prst="rect">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BLORA</a:t>
                </a:r>
              </a:p>
              <a:p>
                <a:pPr>
                  <a:lnSpc>
                    <a:spcPct val="90000"/>
                  </a:lnSpc>
                </a:pPr>
                <a:r>
                  <a:rPr lang="en-US" sz="1606" b="1" dirty="0">
                    <a:solidFill>
                      <a:schemeClr val="bg1"/>
                    </a:solidFill>
                    <a:latin typeface="Verdana" pitchFamily="34" charset="0"/>
                    <a:ea typeface="Verdana" pitchFamily="34" charset="0"/>
                  </a:rPr>
                  <a:t>121</a:t>
                </a:r>
              </a:p>
            </p:txBody>
          </p:sp>
        </p:grpSp>
      </p:grpSp>
      <p:sp>
        <p:nvSpPr>
          <p:cNvPr id="134" name="Rectangle: Rounded Corners 133">
            <a:extLst>
              <a:ext uri="{FF2B5EF4-FFF2-40B4-BE49-F238E27FC236}">
                <a16:creationId xmlns:a16="http://schemas.microsoft.com/office/drawing/2014/main" id="{CCC94D05-6F94-44C9-A11C-282A9A5DE173}"/>
              </a:ext>
            </a:extLst>
          </p:cNvPr>
          <p:cNvSpPr/>
          <p:nvPr/>
        </p:nvSpPr>
        <p:spPr>
          <a:xfrm>
            <a:off x="2975307" y="686955"/>
            <a:ext cx="5715974" cy="56823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SURAKARTA &amp; JAWA TENGAH</a:t>
            </a:r>
            <a:endParaRPr lang="en-US"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grpSp>
        <p:nvGrpSpPr>
          <p:cNvPr id="135" name="Group 134">
            <a:extLst>
              <a:ext uri="{FF2B5EF4-FFF2-40B4-BE49-F238E27FC236}">
                <a16:creationId xmlns:a16="http://schemas.microsoft.com/office/drawing/2014/main" id="{7256B802-3C3B-4F88-A063-788CDAC608D1}"/>
              </a:ext>
            </a:extLst>
          </p:cNvPr>
          <p:cNvGrpSpPr/>
          <p:nvPr/>
        </p:nvGrpSpPr>
        <p:grpSpPr>
          <a:xfrm>
            <a:off x="528836" y="1464893"/>
            <a:ext cx="1948180" cy="4221925"/>
            <a:chOff x="134750" y="1526079"/>
            <a:chExt cx="2183175" cy="4731184"/>
          </a:xfrm>
        </p:grpSpPr>
        <p:grpSp>
          <p:nvGrpSpPr>
            <p:cNvPr id="136" name="Group 135">
              <a:extLst>
                <a:ext uri="{FF2B5EF4-FFF2-40B4-BE49-F238E27FC236}">
                  <a16:creationId xmlns:a16="http://schemas.microsoft.com/office/drawing/2014/main" id="{A17B795E-52E5-4FC1-BF25-C9053F2E095A}"/>
                </a:ext>
              </a:extLst>
            </p:cNvPr>
            <p:cNvGrpSpPr/>
            <p:nvPr/>
          </p:nvGrpSpPr>
          <p:grpSpPr>
            <a:xfrm>
              <a:off x="140812" y="1526079"/>
              <a:ext cx="337762" cy="339648"/>
              <a:chOff x="11596033" y="4810628"/>
              <a:chExt cx="353171" cy="367743"/>
            </a:xfrm>
          </p:grpSpPr>
          <p:sp>
            <p:nvSpPr>
              <p:cNvPr id="162" name="Teardrop 161">
                <a:extLst>
                  <a:ext uri="{FF2B5EF4-FFF2-40B4-BE49-F238E27FC236}">
                    <a16:creationId xmlns:a16="http://schemas.microsoft.com/office/drawing/2014/main" id="{2BDA7563-4ACB-4867-B256-CCC68CFF499C}"/>
                  </a:ext>
                </a:extLst>
              </p:cNvPr>
              <p:cNvSpPr/>
              <p:nvPr/>
            </p:nvSpPr>
            <p:spPr>
              <a:xfrm rot="8222429">
                <a:off x="11596033" y="4810628"/>
                <a:ext cx="353171" cy="36774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63" name="Oval 162">
                <a:extLst>
                  <a:ext uri="{FF2B5EF4-FFF2-40B4-BE49-F238E27FC236}">
                    <a16:creationId xmlns:a16="http://schemas.microsoft.com/office/drawing/2014/main" id="{44A2FACF-E846-4A06-B1BE-64B72C036CA5}"/>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37" name="TextBox 136">
              <a:extLst>
                <a:ext uri="{FF2B5EF4-FFF2-40B4-BE49-F238E27FC236}">
                  <a16:creationId xmlns:a16="http://schemas.microsoft.com/office/drawing/2014/main" id="{02AEC114-8FC2-4CF8-8DA6-742E6A536D4F}"/>
                </a:ext>
              </a:extLst>
            </p:cNvPr>
            <p:cNvSpPr txBox="1"/>
            <p:nvPr/>
          </p:nvSpPr>
          <p:spPr>
            <a:xfrm>
              <a:off x="571934" y="1561663"/>
              <a:ext cx="1745188" cy="546597"/>
            </a:xfrm>
            <a:prstGeom prst="rect">
              <a:avLst/>
            </a:prstGeom>
            <a:solidFill>
              <a:srgbClr val="FF66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LAIN JATIM</a:t>
              </a:r>
            </a:p>
            <a:p>
              <a:pPr>
                <a:lnSpc>
                  <a:spcPct val="90000"/>
                </a:lnSpc>
              </a:pPr>
              <a:r>
                <a:rPr lang="en-US" sz="1606" b="1" dirty="0">
                  <a:solidFill>
                    <a:schemeClr val="tx2"/>
                  </a:solidFill>
                  <a:latin typeface="Verdana" pitchFamily="34" charset="0"/>
                  <a:ea typeface="Verdana" pitchFamily="34" charset="0"/>
                </a:rPr>
                <a:t>105</a:t>
              </a:r>
            </a:p>
          </p:txBody>
        </p:sp>
        <p:grpSp>
          <p:nvGrpSpPr>
            <p:cNvPr id="138" name="Group 137">
              <a:extLst>
                <a:ext uri="{FF2B5EF4-FFF2-40B4-BE49-F238E27FC236}">
                  <a16:creationId xmlns:a16="http://schemas.microsoft.com/office/drawing/2014/main" id="{3D655AB4-1F28-476D-9816-3C5C7BDADD60}"/>
                </a:ext>
              </a:extLst>
            </p:cNvPr>
            <p:cNvGrpSpPr/>
            <p:nvPr/>
          </p:nvGrpSpPr>
          <p:grpSpPr>
            <a:xfrm>
              <a:off x="163237" y="2216212"/>
              <a:ext cx="342805" cy="361498"/>
              <a:chOff x="11596033" y="4810628"/>
              <a:chExt cx="353171" cy="367743"/>
            </a:xfrm>
          </p:grpSpPr>
          <p:sp>
            <p:nvSpPr>
              <p:cNvPr id="160" name="Teardrop 159">
                <a:extLst>
                  <a:ext uri="{FF2B5EF4-FFF2-40B4-BE49-F238E27FC236}">
                    <a16:creationId xmlns:a16="http://schemas.microsoft.com/office/drawing/2014/main" id="{67C0BBE3-0253-45DC-B162-BA686E96DD41}"/>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61" name="Oval 160">
                <a:extLst>
                  <a:ext uri="{FF2B5EF4-FFF2-40B4-BE49-F238E27FC236}">
                    <a16:creationId xmlns:a16="http://schemas.microsoft.com/office/drawing/2014/main" id="{F7B667C8-D376-4D51-AFA6-7B71604C2AA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39" name="TextBox 138">
              <a:extLst>
                <a:ext uri="{FF2B5EF4-FFF2-40B4-BE49-F238E27FC236}">
                  <a16:creationId xmlns:a16="http://schemas.microsoft.com/office/drawing/2014/main" id="{5A1060D0-D522-4D22-8882-160A1AD1F737}"/>
                </a:ext>
              </a:extLst>
            </p:cNvPr>
            <p:cNvSpPr txBox="1"/>
            <p:nvPr/>
          </p:nvSpPr>
          <p:spPr>
            <a:xfrm>
              <a:off x="560626" y="2257513"/>
              <a:ext cx="1735104" cy="546597"/>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NGAWI</a:t>
              </a:r>
            </a:p>
            <a:p>
              <a:pPr>
                <a:lnSpc>
                  <a:spcPct val="90000"/>
                </a:lnSpc>
              </a:pPr>
              <a:r>
                <a:rPr lang="en-US" sz="1606" b="1" dirty="0">
                  <a:solidFill>
                    <a:schemeClr val="tx2"/>
                  </a:solidFill>
                  <a:latin typeface="Verdana" pitchFamily="34" charset="0"/>
                  <a:ea typeface="Verdana" pitchFamily="34" charset="0"/>
                </a:rPr>
                <a:t>380</a:t>
              </a:r>
            </a:p>
          </p:txBody>
        </p:sp>
        <p:grpSp>
          <p:nvGrpSpPr>
            <p:cNvPr id="140" name="Group 139">
              <a:extLst>
                <a:ext uri="{FF2B5EF4-FFF2-40B4-BE49-F238E27FC236}">
                  <a16:creationId xmlns:a16="http://schemas.microsoft.com/office/drawing/2014/main" id="{4797C5D0-96C1-4EF5-A9B1-74E4CAC68B6A}"/>
                </a:ext>
              </a:extLst>
            </p:cNvPr>
            <p:cNvGrpSpPr/>
            <p:nvPr/>
          </p:nvGrpSpPr>
          <p:grpSpPr>
            <a:xfrm>
              <a:off x="134750" y="2938062"/>
              <a:ext cx="353171" cy="367743"/>
              <a:chOff x="11596033" y="4810628"/>
              <a:chExt cx="353171" cy="367743"/>
            </a:xfrm>
          </p:grpSpPr>
          <p:sp>
            <p:nvSpPr>
              <p:cNvPr id="158" name="Teardrop 157">
                <a:extLst>
                  <a:ext uri="{FF2B5EF4-FFF2-40B4-BE49-F238E27FC236}">
                    <a16:creationId xmlns:a16="http://schemas.microsoft.com/office/drawing/2014/main" id="{DE608AEE-1247-4A8E-B544-FFA475464CCE}"/>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9" name="Oval 158">
                <a:extLst>
                  <a:ext uri="{FF2B5EF4-FFF2-40B4-BE49-F238E27FC236}">
                    <a16:creationId xmlns:a16="http://schemas.microsoft.com/office/drawing/2014/main" id="{6F30ED81-37B4-453C-A272-7B3BB818155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1" name="TextBox 140">
              <a:extLst>
                <a:ext uri="{FF2B5EF4-FFF2-40B4-BE49-F238E27FC236}">
                  <a16:creationId xmlns:a16="http://schemas.microsoft.com/office/drawing/2014/main" id="{3C64B48A-4CED-4C17-A295-4DF9606AFDA3}"/>
                </a:ext>
              </a:extLst>
            </p:cNvPr>
            <p:cNvSpPr txBox="1"/>
            <p:nvPr/>
          </p:nvSpPr>
          <p:spPr>
            <a:xfrm>
              <a:off x="604477" y="2973157"/>
              <a:ext cx="1691253" cy="546597"/>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MAGETAN</a:t>
              </a:r>
            </a:p>
            <a:p>
              <a:pPr>
                <a:lnSpc>
                  <a:spcPct val="90000"/>
                </a:lnSpc>
              </a:pPr>
              <a:r>
                <a:rPr lang="en-US" sz="1606" b="1" dirty="0">
                  <a:solidFill>
                    <a:schemeClr val="tx2"/>
                  </a:solidFill>
                  <a:latin typeface="Verdana" pitchFamily="34" charset="0"/>
                  <a:ea typeface="Verdana" pitchFamily="34" charset="0"/>
                </a:rPr>
                <a:t>300</a:t>
              </a:r>
            </a:p>
          </p:txBody>
        </p:sp>
        <p:grpSp>
          <p:nvGrpSpPr>
            <p:cNvPr id="142" name="Group 141">
              <a:extLst>
                <a:ext uri="{FF2B5EF4-FFF2-40B4-BE49-F238E27FC236}">
                  <a16:creationId xmlns:a16="http://schemas.microsoft.com/office/drawing/2014/main" id="{E9823673-FB7E-4189-886B-3FDB1D79118E}"/>
                </a:ext>
              </a:extLst>
            </p:cNvPr>
            <p:cNvGrpSpPr/>
            <p:nvPr/>
          </p:nvGrpSpPr>
          <p:grpSpPr>
            <a:xfrm>
              <a:off x="163584" y="3626820"/>
              <a:ext cx="353171" cy="367743"/>
              <a:chOff x="11596033" y="4810628"/>
              <a:chExt cx="353171" cy="367743"/>
            </a:xfrm>
          </p:grpSpPr>
          <p:sp>
            <p:nvSpPr>
              <p:cNvPr id="156" name="Teardrop 155">
                <a:extLst>
                  <a:ext uri="{FF2B5EF4-FFF2-40B4-BE49-F238E27FC236}">
                    <a16:creationId xmlns:a16="http://schemas.microsoft.com/office/drawing/2014/main" id="{5C657ED8-9DA2-4236-88EB-BE3086812F9F}"/>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7" name="Oval 156">
                <a:extLst>
                  <a:ext uri="{FF2B5EF4-FFF2-40B4-BE49-F238E27FC236}">
                    <a16:creationId xmlns:a16="http://schemas.microsoft.com/office/drawing/2014/main" id="{08EDA3E5-661D-49E8-ACF6-AA14BBA866A6}"/>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3" name="TextBox 142">
              <a:extLst>
                <a:ext uri="{FF2B5EF4-FFF2-40B4-BE49-F238E27FC236}">
                  <a16:creationId xmlns:a16="http://schemas.microsoft.com/office/drawing/2014/main" id="{1D311946-DE9F-4F5A-AD3A-08BFF5EE0EE9}"/>
                </a:ext>
              </a:extLst>
            </p:cNvPr>
            <p:cNvSpPr txBox="1"/>
            <p:nvPr/>
          </p:nvSpPr>
          <p:spPr>
            <a:xfrm>
              <a:off x="571646" y="3640161"/>
              <a:ext cx="1724083" cy="538046"/>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400" b="1" dirty="0">
                  <a:solidFill>
                    <a:schemeClr val="tx2"/>
                  </a:solidFill>
                  <a:latin typeface="Verdana" pitchFamily="34" charset="0"/>
                  <a:ea typeface="Verdana" pitchFamily="34" charset="0"/>
                </a:rPr>
                <a:t>PONOROGO</a:t>
              </a:r>
            </a:p>
            <a:p>
              <a:pPr>
                <a:lnSpc>
                  <a:spcPct val="90000"/>
                </a:lnSpc>
              </a:pPr>
              <a:r>
                <a:rPr lang="en-US" sz="1400" b="1" dirty="0">
                  <a:solidFill>
                    <a:schemeClr val="tx2"/>
                  </a:solidFill>
                  <a:latin typeface="Verdana" pitchFamily="34" charset="0"/>
                  <a:ea typeface="Verdana" pitchFamily="34" charset="0"/>
                </a:rPr>
                <a:t>129</a:t>
              </a:r>
            </a:p>
          </p:txBody>
        </p:sp>
        <p:grpSp>
          <p:nvGrpSpPr>
            <p:cNvPr id="144" name="Group 143">
              <a:extLst>
                <a:ext uri="{FF2B5EF4-FFF2-40B4-BE49-F238E27FC236}">
                  <a16:creationId xmlns:a16="http://schemas.microsoft.com/office/drawing/2014/main" id="{D2F457B9-14D3-4BB7-B97C-C0600A0569FE}"/>
                </a:ext>
              </a:extLst>
            </p:cNvPr>
            <p:cNvGrpSpPr/>
            <p:nvPr/>
          </p:nvGrpSpPr>
          <p:grpSpPr>
            <a:xfrm>
              <a:off x="158052" y="4319456"/>
              <a:ext cx="353171" cy="367743"/>
              <a:chOff x="11596033" y="4810628"/>
              <a:chExt cx="353171" cy="367743"/>
            </a:xfrm>
          </p:grpSpPr>
          <p:sp>
            <p:nvSpPr>
              <p:cNvPr id="154" name="Teardrop 153">
                <a:extLst>
                  <a:ext uri="{FF2B5EF4-FFF2-40B4-BE49-F238E27FC236}">
                    <a16:creationId xmlns:a16="http://schemas.microsoft.com/office/drawing/2014/main" id="{15E711E2-7C97-418D-BE73-000B93E7F3BB}"/>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5" name="Oval 154">
                <a:extLst>
                  <a:ext uri="{FF2B5EF4-FFF2-40B4-BE49-F238E27FC236}">
                    <a16:creationId xmlns:a16="http://schemas.microsoft.com/office/drawing/2014/main" id="{B0291067-E8D1-40CA-885E-D8F9A8485CC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5" name="TextBox 144">
              <a:extLst>
                <a:ext uri="{FF2B5EF4-FFF2-40B4-BE49-F238E27FC236}">
                  <a16:creationId xmlns:a16="http://schemas.microsoft.com/office/drawing/2014/main" id="{A08E0F28-3253-45FE-A27B-04FE8E4EFD75}"/>
                </a:ext>
              </a:extLst>
            </p:cNvPr>
            <p:cNvSpPr txBox="1"/>
            <p:nvPr/>
          </p:nvSpPr>
          <p:spPr>
            <a:xfrm>
              <a:off x="549738" y="4316926"/>
              <a:ext cx="1745190" cy="546597"/>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MADIUN</a:t>
              </a:r>
            </a:p>
            <a:p>
              <a:pPr>
                <a:lnSpc>
                  <a:spcPct val="90000"/>
                </a:lnSpc>
              </a:pPr>
              <a:r>
                <a:rPr lang="en-US" sz="1606" b="1" dirty="0">
                  <a:solidFill>
                    <a:schemeClr val="bg1"/>
                  </a:solidFill>
                  <a:latin typeface="Verdana" pitchFamily="34" charset="0"/>
                  <a:ea typeface="Verdana" pitchFamily="34" charset="0"/>
                </a:rPr>
                <a:t>97</a:t>
              </a:r>
            </a:p>
          </p:txBody>
        </p:sp>
        <p:grpSp>
          <p:nvGrpSpPr>
            <p:cNvPr id="146" name="Group 145">
              <a:extLst>
                <a:ext uri="{FF2B5EF4-FFF2-40B4-BE49-F238E27FC236}">
                  <a16:creationId xmlns:a16="http://schemas.microsoft.com/office/drawing/2014/main" id="{DB1A3B98-1D21-4937-B336-93DAF2BDDE1F}"/>
                </a:ext>
              </a:extLst>
            </p:cNvPr>
            <p:cNvGrpSpPr/>
            <p:nvPr/>
          </p:nvGrpSpPr>
          <p:grpSpPr>
            <a:xfrm>
              <a:off x="161256" y="5023129"/>
              <a:ext cx="353171" cy="367743"/>
              <a:chOff x="11467437" y="1659304"/>
              <a:chExt cx="353171" cy="367743"/>
            </a:xfrm>
          </p:grpSpPr>
          <p:sp>
            <p:nvSpPr>
              <p:cNvPr id="152" name="Teardrop 151">
                <a:extLst>
                  <a:ext uri="{FF2B5EF4-FFF2-40B4-BE49-F238E27FC236}">
                    <a16:creationId xmlns:a16="http://schemas.microsoft.com/office/drawing/2014/main" id="{89F696B6-E929-42A5-A49D-56E812F4F82D}"/>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3" name="Oval 152">
                <a:extLst>
                  <a:ext uri="{FF2B5EF4-FFF2-40B4-BE49-F238E27FC236}">
                    <a16:creationId xmlns:a16="http://schemas.microsoft.com/office/drawing/2014/main" id="{46575AC8-686D-4C7F-BDE9-5295070501D0}"/>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7" name="TextBox 146">
              <a:extLst>
                <a:ext uri="{FF2B5EF4-FFF2-40B4-BE49-F238E27FC236}">
                  <a16:creationId xmlns:a16="http://schemas.microsoft.com/office/drawing/2014/main" id="{8345E6B0-68EF-4291-AAF9-6986400FF06F}"/>
                </a:ext>
              </a:extLst>
            </p:cNvPr>
            <p:cNvSpPr txBox="1"/>
            <p:nvPr/>
          </p:nvSpPr>
          <p:spPr>
            <a:xfrm>
              <a:off x="582821" y="5038733"/>
              <a:ext cx="1735104" cy="546597"/>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PACITAN</a:t>
              </a:r>
            </a:p>
            <a:p>
              <a:pPr>
                <a:lnSpc>
                  <a:spcPct val="90000"/>
                </a:lnSpc>
              </a:pPr>
              <a:r>
                <a:rPr lang="en-US" sz="1606" b="1" dirty="0">
                  <a:solidFill>
                    <a:schemeClr val="bg1"/>
                  </a:solidFill>
                  <a:latin typeface="Verdana" pitchFamily="34" charset="0"/>
                  <a:ea typeface="Verdana" pitchFamily="34" charset="0"/>
                </a:rPr>
                <a:t>76</a:t>
              </a:r>
            </a:p>
          </p:txBody>
        </p:sp>
        <p:grpSp>
          <p:nvGrpSpPr>
            <p:cNvPr id="148" name="Group 147">
              <a:extLst>
                <a:ext uri="{FF2B5EF4-FFF2-40B4-BE49-F238E27FC236}">
                  <a16:creationId xmlns:a16="http://schemas.microsoft.com/office/drawing/2014/main" id="{98133E1D-3AC6-4691-A8D8-866E1E30DD71}"/>
                </a:ext>
              </a:extLst>
            </p:cNvPr>
            <p:cNvGrpSpPr/>
            <p:nvPr/>
          </p:nvGrpSpPr>
          <p:grpSpPr>
            <a:xfrm>
              <a:off x="171312" y="5697325"/>
              <a:ext cx="353171" cy="367743"/>
              <a:chOff x="11596033" y="4810628"/>
              <a:chExt cx="353171" cy="367743"/>
            </a:xfrm>
          </p:grpSpPr>
          <p:sp>
            <p:nvSpPr>
              <p:cNvPr id="150" name="Teardrop 149">
                <a:extLst>
                  <a:ext uri="{FF2B5EF4-FFF2-40B4-BE49-F238E27FC236}">
                    <a16:creationId xmlns:a16="http://schemas.microsoft.com/office/drawing/2014/main" id="{DF0A661B-9691-49FC-B77C-48EBCAC653B4}"/>
                  </a:ext>
                </a:extLst>
              </p:cNvPr>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1" name="Oval 150">
                <a:extLst>
                  <a:ext uri="{FF2B5EF4-FFF2-40B4-BE49-F238E27FC236}">
                    <a16:creationId xmlns:a16="http://schemas.microsoft.com/office/drawing/2014/main" id="{CAD8B1EB-7D8C-4FD2-9156-E048D96A266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9" name="TextBox 148">
              <a:extLst>
                <a:ext uri="{FF2B5EF4-FFF2-40B4-BE49-F238E27FC236}">
                  <a16:creationId xmlns:a16="http://schemas.microsoft.com/office/drawing/2014/main" id="{10AD55B8-430F-4856-B887-C7F46AFD79DC}"/>
                </a:ext>
              </a:extLst>
            </p:cNvPr>
            <p:cNvSpPr txBox="1"/>
            <p:nvPr/>
          </p:nvSpPr>
          <p:spPr>
            <a:xfrm>
              <a:off x="561489" y="5710666"/>
              <a:ext cx="1735104" cy="546597"/>
            </a:xfrm>
            <a:prstGeom prst="rect">
              <a:avLst/>
            </a:prstGeom>
            <a:solidFill>
              <a:srgbClr val="8000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BOJONEGORO</a:t>
              </a:r>
            </a:p>
            <a:p>
              <a:pPr>
                <a:lnSpc>
                  <a:spcPct val="90000"/>
                </a:lnSpc>
              </a:pPr>
              <a:r>
                <a:rPr lang="en-US" sz="1606" b="1" dirty="0">
                  <a:solidFill>
                    <a:schemeClr val="bg1"/>
                  </a:solidFill>
                  <a:latin typeface="Verdana" pitchFamily="34" charset="0"/>
                  <a:ea typeface="Verdana" pitchFamily="34" charset="0"/>
                </a:rPr>
                <a:t>15</a:t>
              </a:r>
            </a:p>
          </p:txBody>
        </p:sp>
      </p:grpSp>
      <p:grpSp>
        <p:nvGrpSpPr>
          <p:cNvPr id="164" name="Group 163">
            <a:extLst>
              <a:ext uri="{FF2B5EF4-FFF2-40B4-BE49-F238E27FC236}">
                <a16:creationId xmlns:a16="http://schemas.microsoft.com/office/drawing/2014/main" id="{0ED2E40A-39B3-4E48-A7BE-85D9472A290D}"/>
              </a:ext>
            </a:extLst>
          </p:cNvPr>
          <p:cNvGrpSpPr/>
          <p:nvPr/>
        </p:nvGrpSpPr>
        <p:grpSpPr>
          <a:xfrm>
            <a:off x="2863721" y="1454178"/>
            <a:ext cx="8440063" cy="4444854"/>
            <a:chOff x="3664571" y="1477098"/>
            <a:chExt cx="9746157" cy="5300183"/>
          </a:xfrm>
        </p:grpSpPr>
        <p:pic>
          <p:nvPicPr>
            <p:cNvPr id="165" name="Content Placeholder 3">
              <a:extLst>
                <a:ext uri="{FF2B5EF4-FFF2-40B4-BE49-F238E27FC236}">
                  <a16:creationId xmlns:a16="http://schemas.microsoft.com/office/drawing/2014/main" id="{287ABDD1-08BE-4106-BEDB-E462944BD2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4571" y="1477098"/>
              <a:ext cx="9746157" cy="5300183"/>
            </a:xfrm>
            <a:prstGeom prst="rect">
              <a:avLst/>
            </a:prstGeom>
            <a:ln>
              <a:noFill/>
            </a:ln>
            <a:effectLst>
              <a:outerShdw blurRad="292100" dist="139700" dir="2700000" algn="tl" rotWithShape="0">
                <a:srgbClr val="333333">
                  <a:alpha val="65000"/>
                </a:srgbClr>
              </a:outerShdw>
            </a:effectLst>
          </p:spPr>
        </p:pic>
        <p:grpSp>
          <p:nvGrpSpPr>
            <p:cNvPr id="166" name="Group 165">
              <a:extLst>
                <a:ext uri="{FF2B5EF4-FFF2-40B4-BE49-F238E27FC236}">
                  <a16:creationId xmlns:a16="http://schemas.microsoft.com/office/drawing/2014/main" id="{AB552182-DCB6-4866-963D-DC782D0174F1}"/>
                </a:ext>
              </a:extLst>
            </p:cNvPr>
            <p:cNvGrpSpPr/>
            <p:nvPr/>
          </p:nvGrpSpPr>
          <p:grpSpPr>
            <a:xfrm>
              <a:off x="9090248" y="3957365"/>
              <a:ext cx="337762" cy="339648"/>
              <a:chOff x="11596033" y="4810628"/>
              <a:chExt cx="353171" cy="367743"/>
            </a:xfrm>
          </p:grpSpPr>
          <p:sp>
            <p:nvSpPr>
              <p:cNvPr id="185" name="Teardrop 184">
                <a:extLst>
                  <a:ext uri="{FF2B5EF4-FFF2-40B4-BE49-F238E27FC236}">
                    <a16:creationId xmlns:a16="http://schemas.microsoft.com/office/drawing/2014/main" id="{656A07E6-069B-4833-A71A-A9BBAC4C06D5}"/>
                  </a:ext>
                </a:extLst>
              </p:cNvPr>
              <p:cNvSpPr/>
              <p:nvPr/>
            </p:nvSpPr>
            <p:spPr>
              <a:xfrm rot="8222429">
                <a:off x="11596033" y="4810628"/>
                <a:ext cx="353171" cy="36774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6" name="Oval 185">
                <a:extLst>
                  <a:ext uri="{FF2B5EF4-FFF2-40B4-BE49-F238E27FC236}">
                    <a16:creationId xmlns:a16="http://schemas.microsoft.com/office/drawing/2014/main" id="{B7CC2680-7576-4469-BC91-7BA923FD3E7C}"/>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67" name="Group 166">
              <a:extLst>
                <a:ext uri="{FF2B5EF4-FFF2-40B4-BE49-F238E27FC236}">
                  <a16:creationId xmlns:a16="http://schemas.microsoft.com/office/drawing/2014/main" id="{F368E44A-3B15-423B-957A-9EE6F3CA3EC4}"/>
                </a:ext>
              </a:extLst>
            </p:cNvPr>
            <p:cNvGrpSpPr/>
            <p:nvPr/>
          </p:nvGrpSpPr>
          <p:grpSpPr>
            <a:xfrm>
              <a:off x="4985792" y="2851724"/>
              <a:ext cx="342805" cy="361498"/>
              <a:chOff x="11596033" y="4810628"/>
              <a:chExt cx="353171" cy="367743"/>
            </a:xfrm>
          </p:grpSpPr>
          <p:sp>
            <p:nvSpPr>
              <p:cNvPr id="183" name="Teardrop 182">
                <a:extLst>
                  <a:ext uri="{FF2B5EF4-FFF2-40B4-BE49-F238E27FC236}">
                    <a16:creationId xmlns:a16="http://schemas.microsoft.com/office/drawing/2014/main" id="{024A4652-4B84-4FE8-998E-6A7E65B03884}"/>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4" name="Oval 183">
                <a:extLst>
                  <a:ext uri="{FF2B5EF4-FFF2-40B4-BE49-F238E27FC236}">
                    <a16:creationId xmlns:a16="http://schemas.microsoft.com/office/drawing/2014/main" id="{F780B5FB-9315-4054-A13E-B587CB5D1FA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68" name="Group 167">
              <a:extLst>
                <a:ext uri="{FF2B5EF4-FFF2-40B4-BE49-F238E27FC236}">
                  <a16:creationId xmlns:a16="http://schemas.microsoft.com/office/drawing/2014/main" id="{E059AD79-8868-4F5B-80A9-EBE04ED360E8}"/>
                </a:ext>
              </a:extLst>
            </p:cNvPr>
            <p:cNvGrpSpPr/>
            <p:nvPr/>
          </p:nvGrpSpPr>
          <p:grpSpPr>
            <a:xfrm>
              <a:off x="4727588" y="3358204"/>
              <a:ext cx="353171" cy="367743"/>
              <a:chOff x="11596033" y="4810628"/>
              <a:chExt cx="353171" cy="367743"/>
            </a:xfrm>
          </p:grpSpPr>
          <p:sp>
            <p:nvSpPr>
              <p:cNvPr id="181" name="Teardrop 180">
                <a:extLst>
                  <a:ext uri="{FF2B5EF4-FFF2-40B4-BE49-F238E27FC236}">
                    <a16:creationId xmlns:a16="http://schemas.microsoft.com/office/drawing/2014/main" id="{B22C91F9-674A-436D-9FB8-2318A5B97037}"/>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2" name="Oval 181">
                <a:extLst>
                  <a:ext uri="{FF2B5EF4-FFF2-40B4-BE49-F238E27FC236}">
                    <a16:creationId xmlns:a16="http://schemas.microsoft.com/office/drawing/2014/main" id="{387A6472-2604-498A-B62C-250FC8E7CE51}"/>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69" name="Group 168">
              <a:extLst>
                <a:ext uri="{FF2B5EF4-FFF2-40B4-BE49-F238E27FC236}">
                  <a16:creationId xmlns:a16="http://schemas.microsoft.com/office/drawing/2014/main" id="{E5C33857-7426-4CC9-956D-9A69C6BD3B30}"/>
                </a:ext>
              </a:extLst>
            </p:cNvPr>
            <p:cNvGrpSpPr/>
            <p:nvPr/>
          </p:nvGrpSpPr>
          <p:grpSpPr>
            <a:xfrm>
              <a:off x="5488165" y="3907926"/>
              <a:ext cx="353171" cy="367743"/>
              <a:chOff x="11596033" y="4810628"/>
              <a:chExt cx="353171" cy="367743"/>
            </a:xfrm>
          </p:grpSpPr>
          <p:sp>
            <p:nvSpPr>
              <p:cNvPr id="179" name="Teardrop 178">
                <a:extLst>
                  <a:ext uri="{FF2B5EF4-FFF2-40B4-BE49-F238E27FC236}">
                    <a16:creationId xmlns:a16="http://schemas.microsoft.com/office/drawing/2014/main" id="{C546C5A7-0B35-43F7-B258-E9D727428D39}"/>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0" name="Oval 179">
                <a:extLst>
                  <a:ext uri="{FF2B5EF4-FFF2-40B4-BE49-F238E27FC236}">
                    <a16:creationId xmlns:a16="http://schemas.microsoft.com/office/drawing/2014/main" id="{58855189-FEE0-4E84-83FA-C89BA8B6253D}"/>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70" name="Group 169">
              <a:extLst>
                <a:ext uri="{FF2B5EF4-FFF2-40B4-BE49-F238E27FC236}">
                  <a16:creationId xmlns:a16="http://schemas.microsoft.com/office/drawing/2014/main" id="{09E6132D-2CF6-4A81-96A9-0403D6722F81}"/>
                </a:ext>
              </a:extLst>
            </p:cNvPr>
            <p:cNvGrpSpPr/>
            <p:nvPr/>
          </p:nvGrpSpPr>
          <p:grpSpPr>
            <a:xfrm>
              <a:off x="5717573" y="3287172"/>
              <a:ext cx="353171" cy="367743"/>
              <a:chOff x="11596033" y="4810628"/>
              <a:chExt cx="353171" cy="367743"/>
            </a:xfrm>
          </p:grpSpPr>
          <p:sp>
            <p:nvSpPr>
              <p:cNvPr id="177" name="Teardrop 176">
                <a:extLst>
                  <a:ext uri="{FF2B5EF4-FFF2-40B4-BE49-F238E27FC236}">
                    <a16:creationId xmlns:a16="http://schemas.microsoft.com/office/drawing/2014/main" id="{ADAEB416-D890-4689-B2FE-DD176302FEEA}"/>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8" name="Oval 177">
                <a:extLst>
                  <a:ext uri="{FF2B5EF4-FFF2-40B4-BE49-F238E27FC236}">
                    <a16:creationId xmlns:a16="http://schemas.microsoft.com/office/drawing/2014/main" id="{68BE0C08-CED0-482E-BE09-4FEC5934CCC4}"/>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71" name="Group 170">
              <a:extLst>
                <a:ext uri="{FF2B5EF4-FFF2-40B4-BE49-F238E27FC236}">
                  <a16:creationId xmlns:a16="http://schemas.microsoft.com/office/drawing/2014/main" id="{31FCF289-32F8-400F-9D99-063365B0B754}"/>
                </a:ext>
              </a:extLst>
            </p:cNvPr>
            <p:cNvGrpSpPr/>
            <p:nvPr/>
          </p:nvGrpSpPr>
          <p:grpSpPr>
            <a:xfrm>
              <a:off x="4121695" y="4418583"/>
              <a:ext cx="353171" cy="367743"/>
              <a:chOff x="11467437" y="1659304"/>
              <a:chExt cx="353171" cy="367743"/>
            </a:xfrm>
          </p:grpSpPr>
          <p:sp>
            <p:nvSpPr>
              <p:cNvPr id="175" name="Teardrop 174">
                <a:extLst>
                  <a:ext uri="{FF2B5EF4-FFF2-40B4-BE49-F238E27FC236}">
                    <a16:creationId xmlns:a16="http://schemas.microsoft.com/office/drawing/2014/main" id="{F7F3FB7B-F9CE-4954-AD4B-346AEEE5CD16}"/>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6" name="Oval 175">
                <a:extLst>
                  <a:ext uri="{FF2B5EF4-FFF2-40B4-BE49-F238E27FC236}">
                    <a16:creationId xmlns:a16="http://schemas.microsoft.com/office/drawing/2014/main" id="{FA46F060-1483-4AE9-A30C-35FC736F62B7}"/>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72" name="Group 171">
              <a:extLst>
                <a:ext uri="{FF2B5EF4-FFF2-40B4-BE49-F238E27FC236}">
                  <a16:creationId xmlns:a16="http://schemas.microsoft.com/office/drawing/2014/main" id="{FA15938F-4612-4B07-B550-0CC72D416FED}"/>
                </a:ext>
              </a:extLst>
            </p:cNvPr>
            <p:cNvGrpSpPr/>
            <p:nvPr/>
          </p:nvGrpSpPr>
          <p:grpSpPr>
            <a:xfrm>
              <a:off x="5462241" y="2553772"/>
              <a:ext cx="353171" cy="367743"/>
              <a:chOff x="11596033" y="4810628"/>
              <a:chExt cx="353171" cy="367743"/>
            </a:xfrm>
          </p:grpSpPr>
          <p:sp>
            <p:nvSpPr>
              <p:cNvPr id="173" name="Teardrop 172">
                <a:extLst>
                  <a:ext uri="{FF2B5EF4-FFF2-40B4-BE49-F238E27FC236}">
                    <a16:creationId xmlns:a16="http://schemas.microsoft.com/office/drawing/2014/main" id="{5FAD4174-9114-4D30-9DD2-3165600FC291}"/>
                  </a:ext>
                </a:extLst>
              </p:cNvPr>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4" name="Oval 173">
                <a:extLst>
                  <a:ext uri="{FF2B5EF4-FFF2-40B4-BE49-F238E27FC236}">
                    <a16:creationId xmlns:a16="http://schemas.microsoft.com/office/drawing/2014/main" id="{95B7F0BA-A0BE-4292-91E1-86A7EDBF8A75}"/>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sp>
        <p:nvSpPr>
          <p:cNvPr id="187" name="TextBox 186">
            <a:extLst>
              <a:ext uri="{FF2B5EF4-FFF2-40B4-BE49-F238E27FC236}">
                <a16:creationId xmlns:a16="http://schemas.microsoft.com/office/drawing/2014/main" id="{611DA04B-A231-4D47-A4CF-8AE7BAAA848E}"/>
              </a:ext>
            </a:extLst>
          </p:cNvPr>
          <p:cNvSpPr txBox="1"/>
          <p:nvPr/>
        </p:nvSpPr>
        <p:spPr>
          <a:xfrm>
            <a:off x="948088" y="5912989"/>
            <a:ext cx="2798033" cy="487762"/>
          </a:xfrm>
          <a:prstGeom prst="rect">
            <a:avLst/>
          </a:prstGeom>
          <a:solidFill>
            <a:srgbClr val="92D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LAIN JATENG DAN JATIM</a:t>
            </a:r>
            <a:endParaRPr lang="en-US" sz="1606" b="1" dirty="0">
              <a:solidFill>
                <a:schemeClr val="tx2"/>
              </a:solidFill>
              <a:latin typeface="Verdana" pitchFamily="34" charset="0"/>
              <a:ea typeface="Verdana" pitchFamily="34" charset="0"/>
            </a:endParaRPr>
          </a:p>
          <a:p>
            <a:pPr>
              <a:lnSpc>
                <a:spcPct val="90000"/>
              </a:lnSpc>
            </a:pPr>
            <a:r>
              <a:rPr lang="en-US" sz="1606" b="1" dirty="0">
                <a:solidFill>
                  <a:schemeClr val="tx2"/>
                </a:solidFill>
                <a:latin typeface="Verdana" pitchFamily="34" charset="0"/>
                <a:ea typeface="Verdana" pitchFamily="34" charset="0"/>
              </a:rPr>
              <a:t>376</a:t>
            </a:r>
            <a:endParaRPr lang="en-US" sz="1249" b="1" dirty="0">
              <a:solidFill>
                <a:schemeClr val="tx2"/>
              </a:solidFill>
              <a:latin typeface="Verdana" pitchFamily="34" charset="0"/>
              <a:ea typeface="Verdana" pitchFamily="34" charset="0"/>
            </a:endParaRPr>
          </a:p>
        </p:txBody>
      </p:sp>
      <p:grpSp>
        <p:nvGrpSpPr>
          <p:cNvPr id="188" name="Group 187">
            <a:extLst>
              <a:ext uri="{FF2B5EF4-FFF2-40B4-BE49-F238E27FC236}">
                <a16:creationId xmlns:a16="http://schemas.microsoft.com/office/drawing/2014/main" id="{16836651-0657-4786-BAC0-2487C97E8EEE}"/>
              </a:ext>
            </a:extLst>
          </p:cNvPr>
          <p:cNvGrpSpPr/>
          <p:nvPr/>
        </p:nvGrpSpPr>
        <p:grpSpPr>
          <a:xfrm>
            <a:off x="563676" y="5808462"/>
            <a:ext cx="310727" cy="328160"/>
            <a:chOff x="11596033" y="4810628"/>
            <a:chExt cx="353171" cy="367743"/>
          </a:xfrm>
          <a:solidFill>
            <a:srgbClr val="92D050"/>
          </a:solidFill>
        </p:grpSpPr>
        <p:sp>
          <p:nvSpPr>
            <p:cNvPr id="189" name="Teardrop 188">
              <a:extLst>
                <a:ext uri="{FF2B5EF4-FFF2-40B4-BE49-F238E27FC236}">
                  <a16:creationId xmlns:a16="http://schemas.microsoft.com/office/drawing/2014/main" id="{B8B9EDDC-C137-4730-AFC9-CD3F5A932D66}"/>
                </a:ext>
              </a:extLst>
            </p:cNvPr>
            <p:cNvSpPr/>
            <p:nvPr/>
          </p:nvSpPr>
          <p:spPr>
            <a:xfrm rot="8222429">
              <a:off x="11596033" y="4810628"/>
              <a:ext cx="353171" cy="367743"/>
            </a:xfrm>
            <a:prstGeom prst="teardrop">
              <a:avLst>
                <a:gd name="adj" fmla="val 196288"/>
              </a:avLst>
            </a:prstGeom>
            <a:grp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0" name="Oval 189">
              <a:extLst>
                <a:ext uri="{FF2B5EF4-FFF2-40B4-BE49-F238E27FC236}">
                  <a16:creationId xmlns:a16="http://schemas.microsoft.com/office/drawing/2014/main" id="{F9BF2311-09A3-4131-976C-7B2332159E12}"/>
                </a:ext>
              </a:extLst>
            </p:cNvPr>
            <p:cNvSpPr/>
            <p:nvPr/>
          </p:nvSpPr>
          <p:spPr>
            <a:xfrm>
              <a:off x="11693872" y="4909755"/>
              <a:ext cx="157492" cy="1819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91" name="Oval 190">
            <a:extLst>
              <a:ext uri="{FF2B5EF4-FFF2-40B4-BE49-F238E27FC236}">
                <a16:creationId xmlns:a16="http://schemas.microsoft.com/office/drawing/2014/main" id="{5D92474C-5280-4E4D-875E-F95E8EC2C0E8}"/>
              </a:ext>
            </a:extLst>
          </p:cNvPr>
          <p:cNvSpPr/>
          <p:nvPr/>
        </p:nvSpPr>
        <p:spPr>
          <a:xfrm>
            <a:off x="670618" y="5912989"/>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2" name="Rectangle: Rounded Corners 191">
            <a:extLst>
              <a:ext uri="{FF2B5EF4-FFF2-40B4-BE49-F238E27FC236}">
                <a16:creationId xmlns:a16="http://schemas.microsoft.com/office/drawing/2014/main" id="{8E6B48C3-0BA4-4874-A8EA-342B40749294}"/>
              </a:ext>
            </a:extLst>
          </p:cNvPr>
          <p:cNvSpPr/>
          <p:nvPr/>
        </p:nvSpPr>
        <p:spPr>
          <a:xfrm>
            <a:off x="2863721" y="448216"/>
            <a:ext cx="5715974" cy="56823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JAWA TIMUR</a:t>
            </a:r>
          </a:p>
        </p:txBody>
      </p:sp>
    </p:spTree>
    <p:extLst>
      <p:ext uri="{BB962C8B-B14F-4D97-AF65-F5344CB8AC3E}">
        <p14:creationId xmlns:p14="http://schemas.microsoft.com/office/powerpoint/2010/main" val="3486969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135" name="Rectangle 134">
            <a:extLst>
              <a:ext uri="{FF2B5EF4-FFF2-40B4-BE49-F238E27FC236}">
                <a16:creationId xmlns:a16="http://schemas.microsoft.com/office/drawing/2014/main" id="{D3A30882-3FD9-4B7B-B444-2791C8C6AB5C}"/>
              </a:ext>
            </a:extLst>
          </p:cNvPr>
          <p:cNvSpPr/>
          <p:nvPr/>
        </p:nvSpPr>
        <p:spPr>
          <a:xfrm>
            <a:off x="4855088" y="156392"/>
            <a:ext cx="2195795" cy="412037"/>
          </a:xfrm>
          <a:prstGeom prst="rect">
            <a:avLst/>
          </a:prstGeom>
          <a:solidFill>
            <a:schemeClr val="accent6">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1598" tIns="40799" rIns="81598" bIns="407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142" b="1" dirty="0">
                <a:ln/>
                <a:latin typeface="Verdana" panose="020B0604030504040204" pitchFamily="34" charset="0"/>
                <a:ea typeface="Verdana" panose="020B0604030504040204" pitchFamily="34" charset="0"/>
                <a:cs typeface="Verdana" panose="020B0604030504040204" pitchFamily="34" charset="0"/>
              </a:rPr>
              <a:t>RAWAT INAP</a:t>
            </a:r>
          </a:p>
        </p:txBody>
      </p:sp>
      <p:grpSp>
        <p:nvGrpSpPr>
          <p:cNvPr id="136" name="Group 135">
            <a:extLst>
              <a:ext uri="{FF2B5EF4-FFF2-40B4-BE49-F238E27FC236}">
                <a16:creationId xmlns:a16="http://schemas.microsoft.com/office/drawing/2014/main" id="{77E48E4B-0AA6-4786-BD02-4BC2F6236E98}"/>
              </a:ext>
            </a:extLst>
          </p:cNvPr>
          <p:cNvGrpSpPr/>
          <p:nvPr/>
        </p:nvGrpSpPr>
        <p:grpSpPr>
          <a:xfrm>
            <a:off x="155280" y="2376982"/>
            <a:ext cx="1973630" cy="519516"/>
            <a:chOff x="7561947" y="1420807"/>
            <a:chExt cx="2157657" cy="582180"/>
          </a:xfrm>
        </p:grpSpPr>
        <p:grpSp>
          <p:nvGrpSpPr>
            <p:cNvPr id="137" name="Group 136">
              <a:extLst>
                <a:ext uri="{FF2B5EF4-FFF2-40B4-BE49-F238E27FC236}">
                  <a16:creationId xmlns:a16="http://schemas.microsoft.com/office/drawing/2014/main" id="{26CF0AE0-D9AC-4EDA-916D-902D205C483D}"/>
                </a:ext>
              </a:extLst>
            </p:cNvPr>
            <p:cNvGrpSpPr/>
            <p:nvPr/>
          </p:nvGrpSpPr>
          <p:grpSpPr>
            <a:xfrm>
              <a:off x="7561947" y="1420807"/>
              <a:ext cx="337762" cy="339648"/>
              <a:chOff x="11596033" y="4810628"/>
              <a:chExt cx="353171" cy="367743"/>
            </a:xfrm>
          </p:grpSpPr>
          <p:sp>
            <p:nvSpPr>
              <p:cNvPr id="139" name="Teardrop 138">
                <a:extLst>
                  <a:ext uri="{FF2B5EF4-FFF2-40B4-BE49-F238E27FC236}">
                    <a16:creationId xmlns:a16="http://schemas.microsoft.com/office/drawing/2014/main" id="{12CF8067-4178-41C4-A4B7-53AD69D2B3F1}"/>
                  </a:ext>
                </a:extLst>
              </p:cNvPr>
              <p:cNvSpPr/>
              <p:nvPr/>
            </p:nvSpPr>
            <p:spPr>
              <a:xfrm rot="8222429">
                <a:off x="11596033" y="4810628"/>
                <a:ext cx="353171" cy="36774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40" name="Oval 139">
                <a:extLst>
                  <a:ext uri="{FF2B5EF4-FFF2-40B4-BE49-F238E27FC236}">
                    <a16:creationId xmlns:a16="http://schemas.microsoft.com/office/drawing/2014/main" id="{B4410D0F-3E37-489F-9AAF-1F197A7FE8E7}"/>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38" name="TextBox 137">
              <a:extLst>
                <a:ext uri="{FF2B5EF4-FFF2-40B4-BE49-F238E27FC236}">
                  <a16:creationId xmlns:a16="http://schemas.microsoft.com/office/drawing/2014/main" id="{960FD6D4-A4A0-4F46-944C-FE35265D4F28}"/>
                </a:ext>
              </a:extLst>
            </p:cNvPr>
            <p:cNvSpPr txBox="1"/>
            <p:nvPr/>
          </p:nvSpPr>
          <p:spPr>
            <a:xfrm>
              <a:off x="7993070" y="1456391"/>
              <a:ext cx="1726534" cy="546596"/>
            </a:xfrm>
            <a:prstGeom prst="rect">
              <a:avLst/>
            </a:prstGeom>
            <a:solidFill>
              <a:srgbClr val="FF66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rtlCol="0">
              <a:spAutoFit/>
            </a:bodyPr>
            <a:lstStyle/>
            <a:p>
              <a:pPr>
                <a:lnSpc>
                  <a:spcPct val="90000"/>
                </a:lnSpc>
              </a:pPr>
              <a:r>
                <a:rPr lang="en-US" sz="1249" b="1" dirty="0">
                  <a:solidFill>
                    <a:schemeClr val="tx2"/>
                  </a:solidFill>
                  <a:latin typeface="Verdana" pitchFamily="34" charset="0"/>
                  <a:ea typeface="Verdana" pitchFamily="34" charset="0"/>
                </a:rPr>
                <a:t>KARANGANYAR</a:t>
              </a:r>
              <a:endParaRPr lang="en-US" sz="1606" b="1" dirty="0">
                <a:solidFill>
                  <a:schemeClr val="tx2"/>
                </a:solidFill>
                <a:latin typeface="Verdana" pitchFamily="34" charset="0"/>
                <a:ea typeface="Verdana" pitchFamily="34" charset="0"/>
              </a:endParaRPr>
            </a:p>
            <a:p>
              <a:pPr>
                <a:lnSpc>
                  <a:spcPct val="90000"/>
                </a:lnSpc>
              </a:pPr>
              <a:r>
                <a:rPr lang="en-US" sz="1606" b="1" dirty="0">
                  <a:solidFill>
                    <a:schemeClr val="tx2"/>
                  </a:solidFill>
                  <a:latin typeface="Verdana" pitchFamily="34" charset="0"/>
                  <a:ea typeface="Verdana" pitchFamily="34" charset="0"/>
                </a:rPr>
                <a:t>193</a:t>
              </a:r>
              <a:endParaRPr lang="en-US" sz="1249" b="1" dirty="0">
                <a:solidFill>
                  <a:schemeClr val="tx2"/>
                </a:solidFill>
                <a:latin typeface="Verdana" pitchFamily="34" charset="0"/>
                <a:ea typeface="Verdana" pitchFamily="34" charset="0"/>
              </a:endParaRPr>
            </a:p>
          </p:txBody>
        </p:sp>
      </p:grpSp>
      <p:grpSp>
        <p:nvGrpSpPr>
          <p:cNvPr id="141" name="Group 140">
            <a:extLst>
              <a:ext uri="{FF2B5EF4-FFF2-40B4-BE49-F238E27FC236}">
                <a16:creationId xmlns:a16="http://schemas.microsoft.com/office/drawing/2014/main" id="{9F79CAF5-5CEE-4B1B-ADAB-8A62AE1FF6CE}"/>
              </a:ext>
            </a:extLst>
          </p:cNvPr>
          <p:cNvGrpSpPr/>
          <p:nvPr/>
        </p:nvGrpSpPr>
        <p:grpSpPr>
          <a:xfrm>
            <a:off x="221175" y="3761061"/>
            <a:ext cx="1951328" cy="524614"/>
            <a:chOff x="163237" y="2216212"/>
            <a:chExt cx="2132493" cy="587894"/>
          </a:xfrm>
        </p:grpSpPr>
        <p:grpSp>
          <p:nvGrpSpPr>
            <p:cNvPr id="142" name="Group 141">
              <a:extLst>
                <a:ext uri="{FF2B5EF4-FFF2-40B4-BE49-F238E27FC236}">
                  <a16:creationId xmlns:a16="http://schemas.microsoft.com/office/drawing/2014/main" id="{F8980F7E-3526-4CCF-8D8D-69FCB167F5AC}"/>
                </a:ext>
              </a:extLst>
            </p:cNvPr>
            <p:cNvGrpSpPr/>
            <p:nvPr/>
          </p:nvGrpSpPr>
          <p:grpSpPr>
            <a:xfrm>
              <a:off x="163237" y="2216212"/>
              <a:ext cx="342805" cy="361498"/>
              <a:chOff x="11596033" y="4810628"/>
              <a:chExt cx="353171" cy="367743"/>
            </a:xfrm>
          </p:grpSpPr>
          <p:sp>
            <p:nvSpPr>
              <p:cNvPr id="144" name="Teardrop 143">
                <a:extLst>
                  <a:ext uri="{FF2B5EF4-FFF2-40B4-BE49-F238E27FC236}">
                    <a16:creationId xmlns:a16="http://schemas.microsoft.com/office/drawing/2014/main" id="{582E9E8C-428F-43A5-BF2A-0A7676848F04}"/>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45" name="Oval 144">
                <a:extLst>
                  <a:ext uri="{FF2B5EF4-FFF2-40B4-BE49-F238E27FC236}">
                    <a16:creationId xmlns:a16="http://schemas.microsoft.com/office/drawing/2014/main" id="{24201215-7920-423F-A4B3-D522C132EEB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3" name="TextBox 142">
              <a:extLst>
                <a:ext uri="{FF2B5EF4-FFF2-40B4-BE49-F238E27FC236}">
                  <a16:creationId xmlns:a16="http://schemas.microsoft.com/office/drawing/2014/main" id="{8CA49ED3-F903-4EBC-B119-C7D59EB9CB93}"/>
                </a:ext>
              </a:extLst>
            </p:cNvPr>
            <p:cNvSpPr txBox="1"/>
            <p:nvPr/>
          </p:nvSpPr>
          <p:spPr>
            <a:xfrm>
              <a:off x="560626" y="2257509"/>
              <a:ext cx="1735104" cy="546597"/>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SURAKARTA</a:t>
              </a:r>
            </a:p>
            <a:p>
              <a:pPr>
                <a:lnSpc>
                  <a:spcPct val="90000"/>
                </a:lnSpc>
              </a:pPr>
              <a:r>
                <a:rPr lang="en-US" sz="1606" b="1" dirty="0">
                  <a:solidFill>
                    <a:schemeClr val="tx2"/>
                  </a:solidFill>
                  <a:latin typeface="Verdana" pitchFamily="34" charset="0"/>
                  <a:ea typeface="Verdana" pitchFamily="34" charset="0"/>
                </a:rPr>
                <a:t>141</a:t>
              </a:r>
            </a:p>
          </p:txBody>
        </p:sp>
      </p:grpSp>
      <p:grpSp>
        <p:nvGrpSpPr>
          <p:cNvPr id="146" name="Group 145">
            <a:extLst>
              <a:ext uri="{FF2B5EF4-FFF2-40B4-BE49-F238E27FC236}">
                <a16:creationId xmlns:a16="http://schemas.microsoft.com/office/drawing/2014/main" id="{6244B0BF-0786-4805-A775-208F5710F128}"/>
              </a:ext>
            </a:extLst>
          </p:cNvPr>
          <p:cNvGrpSpPr/>
          <p:nvPr/>
        </p:nvGrpSpPr>
        <p:grpSpPr>
          <a:xfrm>
            <a:off x="142987" y="1689479"/>
            <a:ext cx="2001014" cy="519079"/>
            <a:chOff x="3967108" y="128058"/>
            <a:chExt cx="2160980" cy="581692"/>
          </a:xfrm>
        </p:grpSpPr>
        <p:grpSp>
          <p:nvGrpSpPr>
            <p:cNvPr id="147" name="Group 146">
              <a:extLst>
                <a:ext uri="{FF2B5EF4-FFF2-40B4-BE49-F238E27FC236}">
                  <a16:creationId xmlns:a16="http://schemas.microsoft.com/office/drawing/2014/main" id="{B16E62F9-8FE8-42B3-9E1B-962677F8E65A}"/>
                </a:ext>
              </a:extLst>
            </p:cNvPr>
            <p:cNvGrpSpPr/>
            <p:nvPr/>
          </p:nvGrpSpPr>
          <p:grpSpPr>
            <a:xfrm>
              <a:off x="3967108" y="128058"/>
              <a:ext cx="353171" cy="367743"/>
              <a:chOff x="11596033" y="4810628"/>
              <a:chExt cx="353171" cy="367743"/>
            </a:xfrm>
          </p:grpSpPr>
          <p:sp>
            <p:nvSpPr>
              <p:cNvPr id="149" name="Teardrop 148">
                <a:extLst>
                  <a:ext uri="{FF2B5EF4-FFF2-40B4-BE49-F238E27FC236}">
                    <a16:creationId xmlns:a16="http://schemas.microsoft.com/office/drawing/2014/main" id="{CB18ADB5-6436-4F88-8CA5-D42AF2CE72B9}"/>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0" name="Oval 149">
                <a:extLst>
                  <a:ext uri="{FF2B5EF4-FFF2-40B4-BE49-F238E27FC236}">
                    <a16:creationId xmlns:a16="http://schemas.microsoft.com/office/drawing/2014/main" id="{14C82195-FD5D-44BD-B435-2F8037425E66}"/>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8" name="TextBox 147">
              <a:extLst>
                <a:ext uri="{FF2B5EF4-FFF2-40B4-BE49-F238E27FC236}">
                  <a16:creationId xmlns:a16="http://schemas.microsoft.com/office/drawing/2014/main" id="{C122C535-FB69-4614-8ECA-331727155D63}"/>
                </a:ext>
              </a:extLst>
            </p:cNvPr>
            <p:cNvSpPr txBox="1"/>
            <p:nvPr/>
          </p:nvSpPr>
          <p:spPr>
            <a:xfrm>
              <a:off x="4436835" y="163153"/>
              <a:ext cx="1691253" cy="546597"/>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SRAGEN</a:t>
              </a:r>
            </a:p>
            <a:p>
              <a:pPr>
                <a:lnSpc>
                  <a:spcPct val="90000"/>
                </a:lnSpc>
              </a:pPr>
              <a:r>
                <a:rPr lang="en-US" sz="1606" b="1" dirty="0">
                  <a:solidFill>
                    <a:schemeClr val="tx2"/>
                  </a:solidFill>
                  <a:latin typeface="Verdana" pitchFamily="34" charset="0"/>
                  <a:ea typeface="Verdana" pitchFamily="34" charset="0"/>
                </a:rPr>
                <a:t>218</a:t>
              </a:r>
            </a:p>
          </p:txBody>
        </p:sp>
      </p:grpSp>
      <p:grpSp>
        <p:nvGrpSpPr>
          <p:cNvPr id="151" name="Group 150">
            <a:extLst>
              <a:ext uri="{FF2B5EF4-FFF2-40B4-BE49-F238E27FC236}">
                <a16:creationId xmlns:a16="http://schemas.microsoft.com/office/drawing/2014/main" id="{D5FA6089-AC99-4C3E-BCF0-691866AE9452}"/>
              </a:ext>
            </a:extLst>
          </p:cNvPr>
          <p:cNvGrpSpPr/>
          <p:nvPr/>
        </p:nvGrpSpPr>
        <p:grpSpPr>
          <a:xfrm>
            <a:off x="196508" y="3071107"/>
            <a:ext cx="1947493" cy="499667"/>
            <a:chOff x="196508" y="2954636"/>
            <a:chExt cx="2011745" cy="499667"/>
          </a:xfrm>
        </p:grpSpPr>
        <p:grpSp>
          <p:nvGrpSpPr>
            <p:cNvPr id="152" name="Group 151">
              <a:extLst>
                <a:ext uri="{FF2B5EF4-FFF2-40B4-BE49-F238E27FC236}">
                  <a16:creationId xmlns:a16="http://schemas.microsoft.com/office/drawing/2014/main" id="{742344AB-4E6A-4B9E-AF54-BD8E809FDA7B}"/>
                </a:ext>
              </a:extLst>
            </p:cNvPr>
            <p:cNvGrpSpPr/>
            <p:nvPr/>
          </p:nvGrpSpPr>
          <p:grpSpPr>
            <a:xfrm>
              <a:off x="196508" y="2954636"/>
              <a:ext cx="315156" cy="328160"/>
              <a:chOff x="11596033" y="4810628"/>
              <a:chExt cx="353171" cy="367743"/>
            </a:xfrm>
          </p:grpSpPr>
          <p:sp>
            <p:nvSpPr>
              <p:cNvPr id="154" name="Teardrop 153">
                <a:extLst>
                  <a:ext uri="{FF2B5EF4-FFF2-40B4-BE49-F238E27FC236}">
                    <a16:creationId xmlns:a16="http://schemas.microsoft.com/office/drawing/2014/main" id="{C560C262-DD94-404E-B1E8-1F9618E383BD}"/>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5" name="Oval 154">
                <a:extLst>
                  <a:ext uri="{FF2B5EF4-FFF2-40B4-BE49-F238E27FC236}">
                    <a16:creationId xmlns:a16="http://schemas.microsoft.com/office/drawing/2014/main" id="{4AF83C15-70E2-409C-9DB2-D62933D3D2B7}"/>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53" name="TextBox 152">
              <a:extLst>
                <a:ext uri="{FF2B5EF4-FFF2-40B4-BE49-F238E27FC236}">
                  <a16:creationId xmlns:a16="http://schemas.microsoft.com/office/drawing/2014/main" id="{74587891-304B-4DEB-9F86-7CE84B60986E}"/>
                </a:ext>
              </a:extLst>
            </p:cNvPr>
            <p:cNvSpPr txBox="1"/>
            <p:nvPr/>
          </p:nvSpPr>
          <p:spPr>
            <a:xfrm>
              <a:off x="560647" y="2966541"/>
              <a:ext cx="1647606" cy="487762"/>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SUKOHARJO</a:t>
              </a:r>
              <a:endParaRPr lang="en-US" sz="1606" b="1" dirty="0">
                <a:solidFill>
                  <a:schemeClr val="tx2"/>
                </a:solidFill>
                <a:latin typeface="Verdana" pitchFamily="34" charset="0"/>
                <a:ea typeface="Verdana" pitchFamily="34" charset="0"/>
              </a:endParaRPr>
            </a:p>
            <a:p>
              <a:pPr>
                <a:lnSpc>
                  <a:spcPct val="90000"/>
                </a:lnSpc>
              </a:pPr>
              <a:r>
                <a:rPr lang="en-US" sz="1606" b="1" dirty="0">
                  <a:solidFill>
                    <a:schemeClr val="tx2"/>
                  </a:solidFill>
                  <a:latin typeface="Verdana" pitchFamily="34" charset="0"/>
                  <a:ea typeface="Verdana" pitchFamily="34" charset="0"/>
                </a:rPr>
                <a:t>162</a:t>
              </a:r>
              <a:endParaRPr lang="en-US" sz="1249" b="1" dirty="0">
                <a:solidFill>
                  <a:schemeClr val="tx2"/>
                </a:solidFill>
                <a:latin typeface="Verdana" pitchFamily="34" charset="0"/>
                <a:ea typeface="Verdana" pitchFamily="34" charset="0"/>
              </a:endParaRPr>
            </a:p>
          </p:txBody>
        </p:sp>
      </p:grpSp>
      <p:grpSp>
        <p:nvGrpSpPr>
          <p:cNvPr id="156" name="Group 155">
            <a:extLst>
              <a:ext uri="{FF2B5EF4-FFF2-40B4-BE49-F238E27FC236}">
                <a16:creationId xmlns:a16="http://schemas.microsoft.com/office/drawing/2014/main" id="{8A4FAE26-2DC6-4F0A-A047-DEB787097A1A}"/>
              </a:ext>
            </a:extLst>
          </p:cNvPr>
          <p:cNvGrpSpPr/>
          <p:nvPr/>
        </p:nvGrpSpPr>
        <p:grpSpPr>
          <a:xfrm>
            <a:off x="9997789" y="3681136"/>
            <a:ext cx="1940216" cy="487762"/>
            <a:chOff x="7601382" y="4347538"/>
            <a:chExt cx="2136875" cy="546597"/>
          </a:xfrm>
        </p:grpSpPr>
        <p:grpSp>
          <p:nvGrpSpPr>
            <p:cNvPr id="157" name="Group 156">
              <a:extLst>
                <a:ext uri="{FF2B5EF4-FFF2-40B4-BE49-F238E27FC236}">
                  <a16:creationId xmlns:a16="http://schemas.microsoft.com/office/drawing/2014/main" id="{A45CD4BC-0A63-4CD0-AEBA-F382FF02CC15}"/>
                </a:ext>
              </a:extLst>
            </p:cNvPr>
            <p:cNvGrpSpPr/>
            <p:nvPr/>
          </p:nvGrpSpPr>
          <p:grpSpPr>
            <a:xfrm>
              <a:off x="7601382" y="4350068"/>
              <a:ext cx="353171" cy="367743"/>
              <a:chOff x="11596033" y="4810628"/>
              <a:chExt cx="353171" cy="367743"/>
            </a:xfrm>
          </p:grpSpPr>
          <p:sp>
            <p:nvSpPr>
              <p:cNvPr id="159" name="Teardrop 158">
                <a:extLst>
                  <a:ext uri="{FF2B5EF4-FFF2-40B4-BE49-F238E27FC236}">
                    <a16:creationId xmlns:a16="http://schemas.microsoft.com/office/drawing/2014/main" id="{01ED5E1D-D9AA-4ECC-8E19-4E5A83A84514}"/>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60" name="Oval 159">
                <a:extLst>
                  <a:ext uri="{FF2B5EF4-FFF2-40B4-BE49-F238E27FC236}">
                    <a16:creationId xmlns:a16="http://schemas.microsoft.com/office/drawing/2014/main" id="{D1BB2B5C-AF39-4069-AA56-6FC172EBBCA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58" name="TextBox 157">
              <a:extLst>
                <a:ext uri="{FF2B5EF4-FFF2-40B4-BE49-F238E27FC236}">
                  <a16:creationId xmlns:a16="http://schemas.microsoft.com/office/drawing/2014/main" id="{B89AA341-82E3-426E-B90F-D3C17BF7E4F1}"/>
                </a:ext>
              </a:extLst>
            </p:cNvPr>
            <p:cNvSpPr txBox="1"/>
            <p:nvPr/>
          </p:nvSpPr>
          <p:spPr>
            <a:xfrm>
              <a:off x="7993068" y="4347538"/>
              <a:ext cx="1745189" cy="546597"/>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BOYOLALI</a:t>
              </a:r>
            </a:p>
            <a:p>
              <a:pPr>
                <a:lnSpc>
                  <a:spcPct val="90000"/>
                </a:lnSpc>
              </a:pPr>
              <a:r>
                <a:rPr lang="en-US" sz="1606" b="1" dirty="0">
                  <a:solidFill>
                    <a:schemeClr val="bg1"/>
                  </a:solidFill>
                  <a:latin typeface="Verdana" pitchFamily="34" charset="0"/>
                  <a:ea typeface="Verdana" pitchFamily="34" charset="0"/>
                </a:rPr>
                <a:t>132</a:t>
              </a:r>
            </a:p>
          </p:txBody>
        </p:sp>
      </p:grpSp>
      <p:grpSp>
        <p:nvGrpSpPr>
          <p:cNvPr id="161" name="Group 160">
            <a:extLst>
              <a:ext uri="{FF2B5EF4-FFF2-40B4-BE49-F238E27FC236}">
                <a16:creationId xmlns:a16="http://schemas.microsoft.com/office/drawing/2014/main" id="{F272C486-ABFC-46A3-83C8-0623352A9C1A}"/>
              </a:ext>
            </a:extLst>
          </p:cNvPr>
          <p:cNvGrpSpPr/>
          <p:nvPr/>
        </p:nvGrpSpPr>
        <p:grpSpPr>
          <a:xfrm>
            <a:off x="9976706" y="2389596"/>
            <a:ext cx="1924528" cy="501686"/>
            <a:chOff x="2537520" y="5693765"/>
            <a:chExt cx="2156669" cy="562201"/>
          </a:xfrm>
        </p:grpSpPr>
        <p:grpSp>
          <p:nvGrpSpPr>
            <p:cNvPr id="162" name="Group 161">
              <a:extLst>
                <a:ext uri="{FF2B5EF4-FFF2-40B4-BE49-F238E27FC236}">
                  <a16:creationId xmlns:a16="http://schemas.microsoft.com/office/drawing/2014/main" id="{C35B5A27-F82D-4299-827E-018A62AD6615}"/>
                </a:ext>
              </a:extLst>
            </p:cNvPr>
            <p:cNvGrpSpPr/>
            <p:nvPr/>
          </p:nvGrpSpPr>
          <p:grpSpPr>
            <a:xfrm>
              <a:off x="2537520" y="5693765"/>
              <a:ext cx="353171" cy="367743"/>
              <a:chOff x="11467437" y="1659304"/>
              <a:chExt cx="353171" cy="367743"/>
            </a:xfrm>
          </p:grpSpPr>
          <p:sp>
            <p:nvSpPr>
              <p:cNvPr id="164" name="Teardrop 163">
                <a:extLst>
                  <a:ext uri="{FF2B5EF4-FFF2-40B4-BE49-F238E27FC236}">
                    <a16:creationId xmlns:a16="http://schemas.microsoft.com/office/drawing/2014/main" id="{A6A27650-4686-4527-9EC9-B0B1C8A9459A}"/>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65" name="Oval 164">
                <a:extLst>
                  <a:ext uri="{FF2B5EF4-FFF2-40B4-BE49-F238E27FC236}">
                    <a16:creationId xmlns:a16="http://schemas.microsoft.com/office/drawing/2014/main" id="{F51B57CE-499E-47CF-B3CC-F4C615B2BE07}"/>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63" name="TextBox 162">
              <a:extLst>
                <a:ext uri="{FF2B5EF4-FFF2-40B4-BE49-F238E27FC236}">
                  <a16:creationId xmlns:a16="http://schemas.microsoft.com/office/drawing/2014/main" id="{F591437A-947B-415B-9CDC-5B76A7E0EF87}"/>
                </a:ext>
              </a:extLst>
            </p:cNvPr>
            <p:cNvSpPr txBox="1"/>
            <p:nvPr/>
          </p:nvSpPr>
          <p:spPr>
            <a:xfrm>
              <a:off x="2959085" y="5709369"/>
              <a:ext cx="1735104" cy="546597"/>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WONOGIRI</a:t>
              </a:r>
            </a:p>
            <a:p>
              <a:pPr>
                <a:lnSpc>
                  <a:spcPct val="90000"/>
                </a:lnSpc>
              </a:pPr>
              <a:r>
                <a:rPr lang="en-US" sz="1606" b="1" dirty="0">
                  <a:solidFill>
                    <a:schemeClr val="bg1"/>
                  </a:solidFill>
                  <a:latin typeface="Verdana" pitchFamily="34" charset="0"/>
                  <a:ea typeface="Verdana" pitchFamily="34" charset="0"/>
                </a:rPr>
                <a:t>109</a:t>
              </a:r>
            </a:p>
          </p:txBody>
        </p:sp>
      </p:grpSp>
      <p:grpSp>
        <p:nvGrpSpPr>
          <p:cNvPr id="166" name="Group 165">
            <a:extLst>
              <a:ext uri="{FF2B5EF4-FFF2-40B4-BE49-F238E27FC236}">
                <a16:creationId xmlns:a16="http://schemas.microsoft.com/office/drawing/2014/main" id="{B3B2A2EF-DEF3-4871-B8FB-90817F0F6D79}"/>
              </a:ext>
            </a:extLst>
          </p:cNvPr>
          <p:cNvGrpSpPr/>
          <p:nvPr/>
        </p:nvGrpSpPr>
        <p:grpSpPr>
          <a:xfrm>
            <a:off x="232392" y="4518030"/>
            <a:ext cx="1896518" cy="499667"/>
            <a:chOff x="3611471" y="5778045"/>
            <a:chExt cx="2125281" cy="559938"/>
          </a:xfrm>
        </p:grpSpPr>
        <p:grpSp>
          <p:nvGrpSpPr>
            <p:cNvPr id="167" name="Group 166">
              <a:extLst>
                <a:ext uri="{FF2B5EF4-FFF2-40B4-BE49-F238E27FC236}">
                  <a16:creationId xmlns:a16="http://schemas.microsoft.com/office/drawing/2014/main" id="{049C2A22-2180-4306-BF4F-C8BBC3BF902D}"/>
                </a:ext>
              </a:extLst>
            </p:cNvPr>
            <p:cNvGrpSpPr/>
            <p:nvPr/>
          </p:nvGrpSpPr>
          <p:grpSpPr>
            <a:xfrm>
              <a:off x="3611471" y="5778045"/>
              <a:ext cx="353171" cy="367743"/>
              <a:chOff x="11596033" y="4810628"/>
              <a:chExt cx="353171" cy="367743"/>
            </a:xfrm>
          </p:grpSpPr>
          <p:sp>
            <p:nvSpPr>
              <p:cNvPr id="169" name="Teardrop 168">
                <a:extLst>
                  <a:ext uri="{FF2B5EF4-FFF2-40B4-BE49-F238E27FC236}">
                    <a16:creationId xmlns:a16="http://schemas.microsoft.com/office/drawing/2014/main" id="{F8B04E61-AE01-4F0C-8D88-49D52B48FA81}"/>
                  </a:ext>
                </a:extLst>
              </p:cNvPr>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0" name="Oval 169">
                <a:extLst>
                  <a:ext uri="{FF2B5EF4-FFF2-40B4-BE49-F238E27FC236}">
                    <a16:creationId xmlns:a16="http://schemas.microsoft.com/office/drawing/2014/main" id="{EBBE0A63-3DDC-4BED-9882-23B8648EA2CF}"/>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68" name="TextBox 167">
              <a:extLst>
                <a:ext uri="{FF2B5EF4-FFF2-40B4-BE49-F238E27FC236}">
                  <a16:creationId xmlns:a16="http://schemas.microsoft.com/office/drawing/2014/main" id="{6331285E-E0DD-476D-B7E5-933AD0B35166}"/>
                </a:ext>
              </a:extLst>
            </p:cNvPr>
            <p:cNvSpPr txBox="1"/>
            <p:nvPr/>
          </p:nvSpPr>
          <p:spPr>
            <a:xfrm>
              <a:off x="4001648" y="5791386"/>
              <a:ext cx="1735104" cy="546597"/>
            </a:xfrm>
            <a:prstGeom prst="rect">
              <a:avLst/>
            </a:prstGeom>
            <a:solidFill>
              <a:srgbClr val="8000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KLATEN</a:t>
              </a:r>
            </a:p>
            <a:p>
              <a:pPr>
                <a:lnSpc>
                  <a:spcPct val="90000"/>
                </a:lnSpc>
              </a:pPr>
              <a:r>
                <a:rPr lang="en-US" sz="1606" b="1" dirty="0">
                  <a:solidFill>
                    <a:schemeClr val="bg1"/>
                  </a:solidFill>
                  <a:latin typeface="Verdana" pitchFamily="34" charset="0"/>
                  <a:ea typeface="Verdana" pitchFamily="34" charset="0"/>
                </a:rPr>
                <a:t>16</a:t>
              </a:r>
            </a:p>
          </p:txBody>
        </p:sp>
      </p:grpSp>
      <p:grpSp>
        <p:nvGrpSpPr>
          <p:cNvPr id="171" name="Group 170">
            <a:extLst>
              <a:ext uri="{FF2B5EF4-FFF2-40B4-BE49-F238E27FC236}">
                <a16:creationId xmlns:a16="http://schemas.microsoft.com/office/drawing/2014/main" id="{2178298E-55F0-474F-8DBC-5CF97A1D0759}"/>
              </a:ext>
            </a:extLst>
          </p:cNvPr>
          <p:cNvGrpSpPr/>
          <p:nvPr/>
        </p:nvGrpSpPr>
        <p:grpSpPr>
          <a:xfrm>
            <a:off x="9955274" y="1696329"/>
            <a:ext cx="1926786" cy="512229"/>
            <a:chOff x="3657078" y="5749658"/>
            <a:chExt cx="2159200" cy="574015"/>
          </a:xfrm>
        </p:grpSpPr>
        <p:grpSp>
          <p:nvGrpSpPr>
            <p:cNvPr id="172" name="Group 171">
              <a:extLst>
                <a:ext uri="{FF2B5EF4-FFF2-40B4-BE49-F238E27FC236}">
                  <a16:creationId xmlns:a16="http://schemas.microsoft.com/office/drawing/2014/main" id="{24AE89DC-654E-4F22-9249-89726C488BBA}"/>
                </a:ext>
              </a:extLst>
            </p:cNvPr>
            <p:cNvGrpSpPr/>
            <p:nvPr/>
          </p:nvGrpSpPr>
          <p:grpSpPr>
            <a:xfrm>
              <a:off x="3657078" y="5749658"/>
              <a:ext cx="353171" cy="367743"/>
              <a:chOff x="11596033" y="4810628"/>
              <a:chExt cx="353171" cy="367743"/>
            </a:xfrm>
          </p:grpSpPr>
          <p:sp>
            <p:nvSpPr>
              <p:cNvPr id="174" name="Teardrop 173">
                <a:extLst>
                  <a:ext uri="{FF2B5EF4-FFF2-40B4-BE49-F238E27FC236}">
                    <a16:creationId xmlns:a16="http://schemas.microsoft.com/office/drawing/2014/main" id="{BA7196DC-6CFD-4781-BE80-A5AA461BD423}"/>
                  </a:ext>
                </a:extLst>
              </p:cNvPr>
              <p:cNvSpPr/>
              <p:nvPr/>
            </p:nvSpPr>
            <p:spPr>
              <a:xfrm rot="8222429">
                <a:off x="11596033" y="4810628"/>
                <a:ext cx="353171" cy="367743"/>
              </a:xfrm>
              <a:prstGeom prst="teardrop">
                <a:avLst>
                  <a:gd name="adj" fmla="val 196288"/>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5" name="Oval 174">
                <a:extLst>
                  <a:ext uri="{FF2B5EF4-FFF2-40B4-BE49-F238E27FC236}">
                    <a16:creationId xmlns:a16="http://schemas.microsoft.com/office/drawing/2014/main" id="{88C0963D-815F-4891-833F-0F6DAD355FD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73" name="TextBox 172">
              <a:extLst>
                <a:ext uri="{FF2B5EF4-FFF2-40B4-BE49-F238E27FC236}">
                  <a16:creationId xmlns:a16="http://schemas.microsoft.com/office/drawing/2014/main" id="{EF14EBA5-3294-4686-B738-76A34ADEBF37}"/>
                </a:ext>
              </a:extLst>
            </p:cNvPr>
            <p:cNvSpPr txBox="1"/>
            <p:nvPr/>
          </p:nvSpPr>
          <p:spPr>
            <a:xfrm>
              <a:off x="4081174" y="5777076"/>
              <a:ext cx="1735104" cy="546597"/>
            </a:xfrm>
            <a:prstGeom prst="rect">
              <a:avLst/>
            </a:prstGeom>
            <a:solidFill>
              <a:srgbClr val="FF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GROBOGAN</a:t>
              </a:r>
            </a:p>
            <a:p>
              <a:pPr>
                <a:lnSpc>
                  <a:spcPct val="90000"/>
                </a:lnSpc>
              </a:pPr>
              <a:r>
                <a:rPr lang="en-US" sz="1606" b="1" dirty="0">
                  <a:solidFill>
                    <a:schemeClr val="tx2"/>
                  </a:solidFill>
                  <a:latin typeface="Verdana" pitchFamily="34" charset="0"/>
                  <a:ea typeface="Verdana" pitchFamily="34" charset="0"/>
                </a:rPr>
                <a:t>4</a:t>
              </a:r>
            </a:p>
          </p:txBody>
        </p:sp>
      </p:grpSp>
      <p:grpSp>
        <p:nvGrpSpPr>
          <p:cNvPr id="176" name="Group 175">
            <a:extLst>
              <a:ext uri="{FF2B5EF4-FFF2-40B4-BE49-F238E27FC236}">
                <a16:creationId xmlns:a16="http://schemas.microsoft.com/office/drawing/2014/main" id="{CE0CA3A5-D2F9-45DC-8024-655E879D1998}"/>
              </a:ext>
            </a:extLst>
          </p:cNvPr>
          <p:cNvGrpSpPr/>
          <p:nvPr/>
        </p:nvGrpSpPr>
        <p:grpSpPr>
          <a:xfrm>
            <a:off x="2391377" y="1634880"/>
            <a:ext cx="7453310" cy="3882352"/>
            <a:chOff x="3510432" y="1485145"/>
            <a:chExt cx="6864050" cy="3694942"/>
          </a:xfrm>
        </p:grpSpPr>
        <p:pic>
          <p:nvPicPr>
            <p:cNvPr id="177" name="Content Placeholder 4">
              <a:extLst>
                <a:ext uri="{FF2B5EF4-FFF2-40B4-BE49-F238E27FC236}">
                  <a16:creationId xmlns:a16="http://schemas.microsoft.com/office/drawing/2014/main" id="{8D186868-124B-40B7-AA74-2C8E3486B0C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0432" y="1485145"/>
              <a:ext cx="6864050" cy="3694942"/>
            </a:xfrm>
            <a:prstGeom prst="rect">
              <a:avLst/>
            </a:prstGeom>
            <a:ln>
              <a:noFill/>
            </a:ln>
            <a:effectLst>
              <a:outerShdw blurRad="292100" dist="139700" dir="2700000" algn="tl" rotWithShape="0">
                <a:srgbClr val="333333">
                  <a:alpha val="65000"/>
                </a:srgbClr>
              </a:outerShdw>
            </a:effectLst>
          </p:spPr>
        </p:pic>
        <p:grpSp>
          <p:nvGrpSpPr>
            <p:cNvPr id="178" name="Group 177">
              <a:extLst>
                <a:ext uri="{FF2B5EF4-FFF2-40B4-BE49-F238E27FC236}">
                  <a16:creationId xmlns:a16="http://schemas.microsoft.com/office/drawing/2014/main" id="{A0603414-3EA7-4C0C-8953-0E13DF6BAF1B}"/>
                </a:ext>
              </a:extLst>
            </p:cNvPr>
            <p:cNvGrpSpPr/>
            <p:nvPr/>
          </p:nvGrpSpPr>
          <p:grpSpPr>
            <a:xfrm>
              <a:off x="8850070" y="4122189"/>
              <a:ext cx="328711" cy="326368"/>
              <a:chOff x="11467437" y="1659304"/>
              <a:chExt cx="353171" cy="367743"/>
            </a:xfrm>
          </p:grpSpPr>
          <p:sp>
            <p:nvSpPr>
              <p:cNvPr id="206" name="Teardrop 205">
                <a:extLst>
                  <a:ext uri="{FF2B5EF4-FFF2-40B4-BE49-F238E27FC236}">
                    <a16:creationId xmlns:a16="http://schemas.microsoft.com/office/drawing/2014/main" id="{8DA5089C-1364-4AF8-839A-0E337897DB7E}"/>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207" name="Oval 206">
                <a:extLst>
                  <a:ext uri="{FF2B5EF4-FFF2-40B4-BE49-F238E27FC236}">
                    <a16:creationId xmlns:a16="http://schemas.microsoft.com/office/drawing/2014/main" id="{C882A256-D2EE-4FCC-8DBD-CE190C4501A4}"/>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79" name="Group 178">
              <a:extLst>
                <a:ext uri="{FF2B5EF4-FFF2-40B4-BE49-F238E27FC236}">
                  <a16:creationId xmlns:a16="http://schemas.microsoft.com/office/drawing/2014/main" id="{A6AFCC9A-36AC-4E2D-8422-A875D6CC4007}"/>
                </a:ext>
              </a:extLst>
            </p:cNvPr>
            <p:cNvGrpSpPr/>
            <p:nvPr/>
          </p:nvGrpSpPr>
          <p:grpSpPr>
            <a:xfrm>
              <a:off x="8945255" y="3399579"/>
              <a:ext cx="328711" cy="326368"/>
              <a:chOff x="11596033" y="4810628"/>
              <a:chExt cx="353171" cy="367743"/>
            </a:xfrm>
          </p:grpSpPr>
          <p:sp>
            <p:nvSpPr>
              <p:cNvPr id="204" name="Teardrop 203">
                <a:extLst>
                  <a:ext uri="{FF2B5EF4-FFF2-40B4-BE49-F238E27FC236}">
                    <a16:creationId xmlns:a16="http://schemas.microsoft.com/office/drawing/2014/main" id="{FE998295-415D-4A7B-952A-A73E19C13114}"/>
                  </a:ext>
                </a:extLst>
              </p:cNvPr>
              <p:cNvSpPr/>
              <p:nvPr/>
            </p:nvSpPr>
            <p:spPr>
              <a:xfrm rot="8222429">
                <a:off x="11596033" y="4810628"/>
                <a:ext cx="353171" cy="36774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205" name="Oval 204">
                <a:extLst>
                  <a:ext uri="{FF2B5EF4-FFF2-40B4-BE49-F238E27FC236}">
                    <a16:creationId xmlns:a16="http://schemas.microsoft.com/office/drawing/2014/main" id="{A6765AB0-5C3C-474C-87D7-C5080A21A665}"/>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80" name="Group 179">
              <a:extLst>
                <a:ext uri="{FF2B5EF4-FFF2-40B4-BE49-F238E27FC236}">
                  <a16:creationId xmlns:a16="http://schemas.microsoft.com/office/drawing/2014/main" id="{D28F7054-ECFE-4659-AEC6-B7261BF9549B}"/>
                </a:ext>
              </a:extLst>
            </p:cNvPr>
            <p:cNvGrpSpPr/>
            <p:nvPr/>
          </p:nvGrpSpPr>
          <p:grpSpPr>
            <a:xfrm>
              <a:off x="8431177" y="2313656"/>
              <a:ext cx="328711" cy="326368"/>
              <a:chOff x="11596033" y="4810628"/>
              <a:chExt cx="353171" cy="367743"/>
            </a:xfrm>
          </p:grpSpPr>
          <p:sp>
            <p:nvSpPr>
              <p:cNvPr id="202" name="Teardrop 201">
                <a:extLst>
                  <a:ext uri="{FF2B5EF4-FFF2-40B4-BE49-F238E27FC236}">
                    <a16:creationId xmlns:a16="http://schemas.microsoft.com/office/drawing/2014/main" id="{70DFB87F-6A85-47E5-8C89-0724D48F6A79}"/>
                  </a:ext>
                </a:extLst>
              </p:cNvPr>
              <p:cNvSpPr/>
              <p:nvPr/>
            </p:nvSpPr>
            <p:spPr>
              <a:xfrm rot="8222429">
                <a:off x="11596033" y="4810628"/>
                <a:ext cx="353171" cy="367743"/>
              </a:xfrm>
              <a:prstGeom prst="teardrop">
                <a:avLst>
                  <a:gd name="adj" fmla="val 196288"/>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203" name="Oval 202">
                <a:extLst>
                  <a:ext uri="{FF2B5EF4-FFF2-40B4-BE49-F238E27FC236}">
                    <a16:creationId xmlns:a16="http://schemas.microsoft.com/office/drawing/2014/main" id="{44A8EBA5-0ED3-4A0D-B041-2138548FAD4C}"/>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81" name="Group 180">
              <a:extLst>
                <a:ext uri="{FF2B5EF4-FFF2-40B4-BE49-F238E27FC236}">
                  <a16:creationId xmlns:a16="http://schemas.microsoft.com/office/drawing/2014/main" id="{339B22F0-F16F-49AC-9481-B430A7752F7B}"/>
                </a:ext>
              </a:extLst>
            </p:cNvPr>
            <p:cNvGrpSpPr/>
            <p:nvPr/>
          </p:nvGrpSpPr>
          <p:grpSpPr>
            <a:xfrm>
              <a:off x="8704156" y="3037189"/>
              <a:ext cx="328711" cy="326368"/>
              <a:chOff x="11596033" y="4810628"/>
              <a:chExt cx="353171" cy="367743"/>
            </a:xfrm>
          </p:grpSpPr>
          <p:sp>
            <p:nvSpPr>
              <p:cNvPr id="200" name="Teardrop 199">
                <a:extLst>
                  <a:ext uri="{FF2B5EF4-FFF2-40B4-BE49-F238E27FC236}">
                    <a16:creationId xmlns:a16="http://schemas.microsoft.com/office/drawing/2014/main" id="{23C642C1-0C7E-4FCA-AC36-5DAE5715C7EE}"/>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201" name="Oval 200">
                <a:extLst>
                  <a:ext uri="{FF2B5EF4-FFF2-40B4-BE49-F238E27FC236}">
                    <a16:creationId xmlns:a16="http://schemas.microsoft.com/office/drawing/2014/main" id="{78C00C4F-CCA4-43FB-B821-59A7E5E766DA}"/>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82" name="Group 181">
              <a:extLst>
                <a:ext uri="{FF2B5EF4-FFF2-40B4-BE49-F238E27FC236}">
                  <a16:creationId xmlns:a16="http://schemas.microsoft.com/office/drawing/2014/main" id="{96D2C075-AE3D-40EF-946E-B5F1AF8302B0}"/>
                </a:ext>
              </a:extLst>
            </p:cNvPr>
            <p:cNvGrpSpPr/>
            <p:nvPr/>
          </p:nvGrpSpPr>
          <p:grpSpPr>
            <a:xfrm>
              <a:off x="8442613" y="3621429"/>
              <a:ext cx="328711" cy="326368"/>
              <a:chOff x="11596033" y="4810628"/>
              <a:chExt cx="353171" cy="367743"/>
            </a:xfrm>
          </p:grpSpPr>
          <p:sp>
            <p:nvSpPr>
              <p:cNvPr id="198" name="Teardrop 197">
                <a:extLst>
                  <a:ext uri="{FF2B5EF4-FFF2-40B4-BE49-F238E27FC236}">
                    <a16:creationId xmlns:a16="http://schemas.microsoft.com/office/drawing/2014/main" id="{884FDA7A-9B9B-412C-9176-84E2F167FB39}"/>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9" name="Oval 198">
                <a:extLst>
                  <a:ext uri="{FF2B5EF4-FFF2-40B4-BE49-F238E27FC236}">
                    <a16:creationId xmlns:a16="http://schemas.microsoft.com/office/drawing/2014/main" id="{D8C29EAD-28A2-4065-AC59-A901C92E1EB2}"/>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83" name="Group 182">
              <a:extLst>
                <a:ext uri="{FF2B5EF4-FFF2-40B4-BE49-F238E27FC236}">
                  <a16:creationId xmlns:a16="http://schemas.microsoft.com/office/drawing/2014/main" id="{D9993CA8-0A58-49F5-8BB8-564AB6E514D1}"/>
                </a:ext>
              </a:extLst>
            </p:cNvPr>
            <p:cNvGrpSpPr/>
            <p:nvPr/>
          </p:nvGrpSpPr>
          <p:grpSpPr>
            <a:xfrm>
              <a:off x="8217916" y="3223051"/>
              <a:ext cx="328711" cy="326368"/>
              <a:chOff x="11596033" y="4810628"/>
              <a:chExt cx="353171" cy="367743"/>
            </a:xfrm>
          </p:grpSpPr>
          <p:sp>
            <p:nvSpPr>
              <p:cNvPr id="196" name="Teardrop 195">
                <a:extLst>
                  <a:ext uri="{FF2B5EF4-FFF2-40B4-BE49-F238E27FC236}">
                    <a16:creationId xmlns:a16="http://schemas.microsoft.com/office/drawing/2014/main" id="{77549A6B-D9A5-45C8-B360-378FFD339177}"/>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7" name="Oval 196">
                <a:extLst>
                  <a:ext uri="{FF2B5EF4-FFF2-40B4-BE49-F238E27FC236}">
                    <a16:creationId xmlns:a16="http://schemas.microsoft.com/office/drawing/2014/main" id="{52F9CF86-47AE-495F-B481-71B4BCD1F4A3}"/>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84" name="Group 183">
              <a:extLst>
                <a:ext uri="{FF2B5EF4-FFF2-40B4-BE49-F238E27FC236}">
                  <a16:creationId xmlns:a16="http://schemas.microsoft.com/office/drawing/2014/main" id="{49C8B54C-0A26-4925-ABBC-E957E1F73B1C}"/>
                </a:ext>
              </a:extLst>
            </p:cNvPr>
            <p:cNvGrpSpPr/>
            <p:nvPr/>
          </p:nvGrpSpPr>
          <p:grpSpPr>
            <a:xfrm>
              <a:off x="7978796" y="2735153"/>
              <a:ext cx="328711" cy="326368"/>
              <a:chOff x="11596033" y="4810628"/>
              <a:chExt cx="353171" cy="367743"/>
            </a:xfrm>
          </p:grpSpPr>
          <p:sp>
            <p:nvSpPr>
              <p:cNvPr id="194" name="Teardrop 193">
                <a:extLst>
                  <a:ext uri="{FF2B5EF4-FFF2-40B4-BE49-F238E27FC236}">
                    <a16:creationId xmlns:a16="http://schemas.microsoft.com/office/drawing/2014/main" id="{887AB993-0557-490D-932C-2FFA8CE66EC6}"/>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5" name="Oval 194">
                <a:extLst>
                  <a:ext uri="{FF2B5EF4-FFF2-40B4-BE49-F238E27FC236}">
                    <a16:creationId xmlns:a16="http://schemas.microsoft.com/office/drawing/2014/main" id="{DB9927E3-B4F7-4624-8F91-EEF619D20226}"/>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85" name="Group 184">
              <a:extLst>
                <a:ext uri="{FF2B5EF4-FFF2-40B4-BE49-F238E27FC236}">
                  <a16:creationId xmlns:a16="http://schemas.microsoft.com/office/drawing/2014/main" id="{456C99CA-B443-4230-98ED-F70CF52D20DA}"/>
                </a:ext>
              </a:extLst>
            </p:cNvPr>
            <p:cNvGrpSpPr/>
            <p:nvPr/>
          </p:nvGrpSpPr>
          <p:grpSpPr>
            <a:xfrm>
              <a:off x="7740343" y="3345504"/>
              <a:ext cx="328711" cy="326368"/>
              <a:chOff x="11596033" y="4810628"/>
              <a:chExt cx="353171" cy="367743"/>
            </a:xfrm>
          </p:grpSpPr>
          <p:sp>
            <p:nvSpPr>
              <p:cNvPr id="192" name="Teardrop 191">
                <a:extLst>
                  <a:ext uri="{FF2B5EF4-FFF2-40B4-BE49-F238E27FC236}">
                    <a16:creationId xmlns:a16="http://schemas.microsoft.com/office/drawing/2014/main" id="{84079C55-2DFD-44DA-9EF8-C6FC5F85A8E4}"/>
                  </a:ext>
                </a:extLst>
              </p:cNvPr>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3" name="Oval 192">
                <a:extLst>
                  <a:ext uri="{FF2B5EF4-FFF2-40B4-BE49-F238E27FC236}">
                    <a16:creationId xmlns:a16="http://schemas.microsoft.com/office/drawing/2014/main" id="{911E4789-8516-4224-9DF5-A9931B367B18}"/>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86" name="Group 185">
              <a:extLst>
                <a:ext uri="{FF2B5EF4-FFF2-40B4-BE49-F238E27FC236}">
                  <a16:creationId xmlns:a16="http://schemas.microsoft.com/office/drawing/2014/main" id="{D21C8068-A48D-47F8-9C86-EEB74E9BC256}"/>
                </a:ext>
              </a:extLst>
            </p:cNvPr>
            <p:cNvGrpSpPr/>
            <p:nvPr/>
          </p:nvGrpSpPr>
          <p:grpSpPr>
            <a:xfrm>
              <a:off x="9594664" y="2150471"/>
              <a:ext cx="328711" cy="326369"/>
              <a:chOff x="11596033" y="4810628"/>
              <a:chExt cx="353171" cy="367744"/>
            </a:xfrm>
          </p:grpSpPr>
          <p:sp>
            <p:nvSpPr>
              <p:cNvPr id="190" name="Teardrop 189">
                <a:extLst>
                  <a:ext uri="{FF2B5EF4-FFF2-40B4-BE49-F238E27FC236}">
                    <a16:creationId xmlns:a16="http://schemas.microsoft.com/office/drawing/2014/main" id="{02AB2BC7-BA91-43C2-A238-2011857C17E8}"/>
                  </a:ext>
                </a:extLst>
              </p:cNvPr>
              <p:cNvSpPr/>
              <p:nvPr/>
            </p:nvSpPr>
            <p:spPr>
              <a:xfrm rot="8222429">
                <a:off x="11596033" y="4810628"/>
                <a:ext cx="353171" cy="367744"/>
              </a:xfrm>
              <a:prstGeom prst="teardrop">
                <a:avLst>
                  <a:gd name="adj" fmla="val 196288"/>
                </a:avLst>
              </a:prstGeom>
              <a:solidFill>
                <a:srgbClr val="A5002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1" name="Oval 190">
                <a:extLst>
                  <a:ext uri="{FF2B5EF4-FFF2-40B4-BE49-F238E27FC236}">
                    <a16:creationId xmlns:a16="http://schemas.microsoft.com/office/drawing/2014/main" id="{648EC6BE-C257-4D6E-90A1-8200DC103B9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87" name="Group 186">
              <a:extLst>
                <a:ext uri="{FF2B5EF4-FFF2-40B4-BE49-F238E27FC236}">
                  <a16:creationId xmlns:a16="http://schemas.microsoft.com/office/drawing/2014/main" id="{CBDC89E8-4A23-416A-879F-17735B993CF9}"/>
                </a:ext>
              </a:extLst>
            </p:cNvPr>
            <p:cNvGrpSpPr/>
            <p:nvPr/>
          </p:nvGrpSpPr>
          <p:grpSpPr>
            <a:xfrm>
              <a:off x="6697995" y="1927873"/>
              <a:ext cx="353171" cy="367743"/>
              <a:chOff x="11596033" y="4810628"/>
              <a:chExt cx="353171" cy="367743"/>
            </a:xfrm>
          </p:grpSpPr>
          <p:sp>
            <p:nvSpPr>
              <p:cNvPr id="188" name="Teardrop 187">
                <a:extLst>
                  <a:ext uri="{FF2B5EF4-FFF2-40B4-BE49-F238E27FC236}">
                    <a16:creationId xmlns:a16="http://schemas.microsoft.com/office/drawing/2014/main" id="{E9A8D9C4-3308-4EDE-AA0A-7ED870A0CCBC}"/>
                  </a:ext>
                </a:extLst>
              </p:cNvPr>
              <p:cNvSpPr/>
              <p:nvPr/>
            </p:nvSpPr>
            <p:spPr>
              <a:xfrm rot="8222429">
                <a:off x="11596033" y="4810628"/>
                <a:ext cx="353171" cy="367743"/>
              </a:xfrm>
              <a:prstGeom prst="teardrop">
                <a:avLst>
                  <a:gd name="adj" fmla="val 196288"/>
                </a:avLst>
              </a:prstGeom>
              <a:solidFill>
                <a:srgbClr val="66FF33"/>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9" name="Oval 188">
                <a:extLst>
                  <a:ext uri="{FF2B5EF4-FFF2-40B4-BE49-F238E27FC236}">
                    <a16:creationId xmlns:a16="http://schemas.microsoft.com/office/drawing/2014/main" id="{D522EF57-50AB-4FC0-B813-BE77E5D6966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grpSp>
        <p:nvGrpSpPr>
          <p:cNvPr id="208" name="Group 207">
            <a:extLst>
              <a:ext uri="{FF2B5EF4-FFF2-40B4-BE49-F238E27FC236}">
                <a16:creationId xmlns:a16="http://schemas.microsoft.com/office/drawing/2014/main" id="{0F1AACA0-8F28-4A38-953A-274E3AEBB323}"/>
              </a:ext>
            </a:extLst>
          </p:cNvPr>
          <p:cNvGrpSpPr/>
          <p:nvPr/>
        </p:nvGrpSpPr>
        <p:grpSpPr>
          <a:xfrm>
            <a:off x="9978745" y="3009355"/>
            <a:ext cx="1909086" cy="525849"/>
            <a:chOff x="8532994" y="5418493"/>
            <a:chExt cx="2139364" cy="589278"/>
          </a:xfrm>
        </p:grpSpPr>
        <p:grpSp>
          <p:nvGrpSpPr>
            <p:cNvPr id="209" name="Group 208">
              <a:extLst>
                <a:ext uri="{FF2B5EF4-FFF2-40B4-BE49-F238E27FC236}">
                  <a16:creationId xmlns:a16="http://schemas.microsoft.com/office/drawing/2014/main" id="{DC744E47-3C19-4D9A-9CFD-E70E49D01F1E}"/>
                </a:ext>
              </a:extLst>
            </p:cNvPr>
            <p:cNvGrpSpPr/>
            <p:nvPr/>
          </p:nvGrpSpPr>
          <p:grpSpPr>
            <a:xfrm>
              <a:off x="8532994" y="5418493"/>
              <a:ext cx="353171" cy="367743"/>
              <a:chOff x="11596033" y="4810628"/>
              <a:chExt cx="353171" cy="367743"/>
            </a:xfrm>
          </p:grpSpPr>
          <p:sp>
            <p:nvSpPr>
              <p:cNvPr id="211" name="Teardrop 210">
                <a:extLst>
                  <a:ext uri="{FF2B5EF4-FFF2-40B4-BE49-F238E27FC236}">
                    <a16:creationId xmlns:a16="http://schemas.microsoft.com/office/drawing/2014/main" id="{5BBE9EA5-E5A4-4DCA-987A-DA357C5F2EFB}"/>
                  </a:ext>
                </a:extLst>
              </p:cNvPr>
              <p:cNvSpPr/>
              <p:nvPr/>
            </p:nvSpPr>
            <p:spPr>
              <a:xfrm rot="8222429">
                <a:off x="11596033" y="4810628"/>
                <a:ext cx="353171" cy="367743"/>
              </a:xfrm>
              <a:prstGeom prst="teardrop">
                <a:avLst>
                  <a:gd name="adj" fmla="val 196288"/>
                </a:avLst>
              </a:prstGeom>
              <a:solidFill>
                <a:srgbClr val="A5002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212" name="Oval 211">
                <a:extLst>
                  <a:ext uri="{FF2B5EF4-FFF2-40B4-BE49-F238E27FC236}">
                    <a16:creationId xmlns:a16="http://schemas.microsoft.com/office/drawing/2014/main" id="{329E58A6-64B7-46C3-A4C4-AF62300DC09C}"/>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210" name="TextBox 209">
              <a:extLst>
                <a:ext uri="{FF2B5EF4-FFF2-40B4-BE49-F238E27FC236}">
                  <a16:creationId xmlns:a16="http://schemas.microsoft.com/office/drawing/2014/main" id="{A9E9315A-4DAE-4953-BA62-36E88B0E5699}"/>
                </a:ext>
              </a:extLst>
            </p:cNvPr>
            <p:cNvSpPr txBox="1"/>
            <p:nvPr/>
          </p:nvSpPr>
          <p:spPr>
            <a:xfrm>
              <a:off x="8937255" y="5461174"/>
              <a:ext cx="1735103" cy="546597"/>
            </a:xfrm>
            <a:prstGeom prst="rect">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BLORA</a:t>
              </a:r>
            </a:p>
            <a:p>
              <a:pPr>
                <a:lnSpc>
                  <a:spcPct val="90000"/>
                </a:lnSpc>
              </a:pPr>
              <a:r>
                <a:rPr lang="en-US" sz="1606" b="1" dirty="0">
                  <a:solidFill>
                    <a:schemeClr val="bg1"/>
                  </a:solidFill>
                  <a:latin typeface="Verdana" pitchFamily="34" charset="0"/>
                  <a:ea typeface="Verdana" pitchFamily="34" charset="0"/>
                </a:rPr>
                <a:t>52</a:t>
              </a:r>
            </a:p>
          </p:txBody>
        </p:sp>
      </p:grpSp>
      <p:grpSp>
        <p:nvGrpSpPr>
          <p:cNvPr id="213" name="Group 212">
            <a:extLst>
              <a:ext uri="{FF2B5EF4-FFF2-40B4-BE49-F238E27FC236}">
                <a16:creationId xmlns:a16="http://schemas.microsoft.com/office/drawing/2014/main" id="{C8DBB997-EA00-49DB-B229-51254BED0E53}"/>
              </a:ext>
            </a:extLst>
          </p:cNvPr>
          <p:cNvGrpSpPr/>
          <p:nvPr/>
        </p:nvGrpSpPr>
        <p:grpSpPr>
          <a:xfrm>
            <a:off x="9997789" y="4345577"/>
            <a:ext cx="1940216" cy="487762"/>
            <a:chOff x="7601382" y="4347538"/>
            <a:chExt cx="2136875" cy="546597"/>
          </a:xfrm>
        </p:grpSpPr>
        <p:grpSp>
          <p:nvGrpSpPr>
            <p:cNvPr id="214" name="Group 213">
              <a:extLst>
                <a:ext uri="{FF2B5EF4-FFF2-40B4-BE49-F238E27FC236}">
                  <a16:creationId xmlns:a16="http://schemas.microsoft.com/office/drawing/2014/main" id="{876E98CC-C606-4655-9BC8-A983A2A84E24}"/>
                </a:ext>
              </a:extLst>
            </p:cNvPr>
            <p:cNvGrpSpPr/>
            <p:nvPr/>
          </p:nvGrpSpPr>
          <p:grpSpPr>
            <a:xfrm>
              <a:off x="7601382" y="4350068"/>
              <a:ext cx="353171" cy="367743"/>
              <a:chOff x="11596033" y="4810628"/>
              <a:chExt cx="353171" cy="367743"/>
            </a:xfrm>
          </p:grpSpPr>
          <p:sp>
            <p:nvSpPr>
              <p:cNvPr id="216" name="Teardrop 215">
                <a:extLst>
                  <a:ext uri="{FF2B5EF4-FFF2-40B4-BE49-F238E27FC236}">
                    <a16:creationId xmlns:a16="http://schemas.microsoft.com/office/drawing/2014/main" id="{BDE7B0B6-CFE0-48F4-A47E-4D16BA7F3EF5}"/>
                  </a:ext>
                </a:extLst>
              </p:cNvPr>
              <p:cNvSpPr/>
              <p:nvPr/>
            </p:nvSpPr>
            <p:spPr>
              <a:xfrm rot="8222429">
                <a:off x="11596033" y="4810628"/>
                <a:ext cx="353171" cy="367743"/>
              </a:xfrm>
              <a:prstGeom prst="teardrop">
                <a:avLst>
                  <a:gd name="adj" fmla="val 196288"/>
                </a:avLst>
              </a:prstGeom>
              <a:solidFill>
                <a:srgbClr val="38F12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217" name="Oval 216">
                <a:extLst>
                  <a:ext uri="{FF2B5EF4-FFF2-40B4-BE49-F238E27FC236}">
                    <a16:creationId xmlns:a16="http://schemas.microsoft.com/office/drawing/2014/main" id="{A23FE5F9-90A4-49BD-8E18-B525E2B59FE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215" name="TextBox 214">
              <a:extLst>
                <a:ext uri="{FF2B5EF4-FFF2-40B4-BE49-F238E27FC236}">
                  <a16:creationId xmlns:a16="http://schemas.microsoft.com/office/drawing/2014/main" id="{B02F71F7-BAFD-4B08-8EE7-292963B5548D}"/>
                </a:ext>
              </a:extLst>
            </p:cNvPr>
            <p:cNvSpPr txBox="1"/>
            <p:nvPr/>
          </p:nvSpPr>
          <p:spPr>
            <a:xfrm>
              <a:off x="7993068" y="4347538"/>
              <a:ext cx="1745189" cy="546597"/>
            </a:xfrm>
            <a:prstGeom prst="rect">
              <a:avLst/>
            </a:prstGeom>
            <a:solidFill>
              <a:srgbClr val="38F12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LAIN JATENG</a:t>
              </a:r>
            </a:p>
            <a:p>
              <a:pPr>
                <a:lnSpc>
                  <a:spcPct val="90000"/>
                </a:lnSpc>
              </a:pPr>
              <a:r>
                <a:rPr lang="en-US" sz="1606" b="1" dirty="0">
                  <a:solidFill>
                    <a:schemeClr val="tx2"/>
                  </a:solidFill>
                  <a:latin typeface="Verdana" pitchFamily="34" charset="0"/>
                  <a:ea typeface="Verdana" pitchFamily="34" charset="0"/>
                </a:rPr>
                <a:t>107</a:t>
              </a:r>
            </a:p>
          </p:txBody>
        </p:sp>
      </p:grpSp>
      <p:sp>
        <p:nvSpPr>
          <p:cNvPr id="218" name="Rectangle: Rounded Corners 217">
            <a:extLst>
              <a:ext uri="{FF2B5EF4-FFF2-40B4-BE49-F238E27FC236}">
                <a16:creationId xmlns:a16="http://schemas.microsoft.com/office/drawing/2014/main" id="{A0A0F981-3E84-4D52-95E7-E73FCE5B9975}"/>
              </a:ext>
            </a:extLst>
          </p:cNvPr>
          <p:cNvSpPr/>
          <p:nvPr/>
        </p:nvSpPr>
        <p:spPr>
          <a:xfrm>
            <a:off x="3236297" y="811728"/>
            <a:ext cx="5616061" cy="591261"/>
          </a:xfrm>
          <a:prstGeom prst="roundRect">
            <a:avLst/>
          </a:prstGeom>
          <a:solidFill>
            <a:srgbClr val="FFC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SURAKARTA &amp; JAWA TENGAH</a:t>
            </a:r>
            <a:endParaRPr lang="en-US" dirty="0">
              <a:solidFill>
                <a:schemeClr val="bg1"/>
              </a:solidFill>
            </a:endParaRPr>
          </a:p>
        </p:txBody>
      </p:sp>
    </p:spTree>
    <p:extLst>
      <p:ext uri="{BB962C8B-B14F-4D97-AF65-F5344CB8AC3E}">
        <p14:creationId xmlns:p14="http://schemas.microsoft.com/office/powerpoint/2010/main" val="3768999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grpSp>
        <p:nvGrpSpPr>
          <p:cNvPr id="135" name="Group 134">
            <a:extLst>
              <a:ext uri="{FF2B5EF4-FFF2-40B4-BE49-F238E27FC236}">
                <a16:creationId xmlns:a16="http://schemas.microsoft.com/office/drawing/2014/main" id="{CC4C8D15-CAA4-4A0F-A6F3-B64F8A7E08DC}"/>
              </a:ext>
            </a:extLst>
          </p:cNvPr>
          <p:cNvGrpSpPr/>
          <p:nvPr/>
        </p:nvGrpSpPr>
        <p:grpSpPr>
          <a:xfrm>
            <a:off x="457447" y="2288827"/>
            <a:ext cx="1902953" cy="524617"/>
            <a:chOff x="258316" y="2428117"/>
            <a:chExt cx="2132492" cy="587898"/>
          </a:xfrm>
        </p:grpSpPr>
        <p:grpSp>
          <p:nvGrpSpPr>
            <p:cNvPr id="136" name="Group 135">
              <a:extLst>
                <a:ext uri="{FF2B5EF4-FFF2-40B4-BE49-F238E27FC236}">
                  <a16:creationId xmlns:a16="http://schemas.microsoft.com/office/drawing/2014/main" id="{B10527D3-0CDD-4907-AEDF-69E98AC92A18}"/>
                </a:ext>
              </a:extLst>
            </p:cNvPr>
            <p:cNvGrpSpPr/>
            <p:nvPr/>
          </p:nvGrpSpPr>
          <p:grpSpPr>
            <a:xfrm>
              <a:off x="258316" y="2428117"/>
              <a:ext cx="342805" cy="361498"/>
              <a:chOff x="11596033" y="4810628"/>
              <a:chExt cx="353171" cy="367743"/>
            </a:xfrm>
          </p:grpSpPr>
          <p:sp>
            <p:nvSpPr>
              <p:cNvPr id="138" name="Teardrop 137">
                <a:extLst>
                  <a:ext uri="{FF2B5EF4-FFF2-40B4-BE49-F238E27FC236}">
                    <a16:creationId xmlns:a16="http://schemas.microsoft.com/office/drawing/2014/main" id="{BD2AA9CF-688E-47D8-A162-20253A2A246F}"/>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39" name="Oval 138">
                <a:extLst>
                  <a:ext uri="{FF2B5EF4-FFF2-40B4-BE49-F238E27FC236}">
                    <a16:creationId xmlns:a16="http://schemas.microsoft.com/office/drawing/2014/main" id="{F4E87952-B6C7-420A-B442-21CDC4AFC84F}"/>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37" name="TextBox 136">
              <a:extLst>
                <a:ext uri="{FF2B5EF4-FFF2-40B4-BE49-F238E27FC236}">
                  <a16:creationId xmlns:a16="http://schemas.microsoft.com/office/drawing/2014/main" id="{45230C2A-9B8F-4741-B970-54609AE83820}"/>
                </a:ext>
              </a:extLst>
            </p:cNvPr>
            <p:cNvSpPr txBox="1"/>
            <p:nvPr/>
          </p:nvSpPr>
          <p:spPr>
            <a:xfrm>
              <a:off x="655704" y="2469418"/>
              <a:ext cx="1735104" cy="546597"/>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NGAWI</a:t>
              </a:r>
            </a:p>
            <a:p>
              <a:pPr>
                <a:lnSpc>
                  <a:spcPct val="90000"/>
                </a:lnSpc>
              </a:pPr>
              <a:r>
                <a:rPr lang="en-US" sz="1606" b="1" dirty="0">
                  <a:solidFill>
                    <a:schemeClr val="tx2"/>
                  </a:solidFill>
                  <a:latin typeface="Verdana" pitchFamily="34" charset="0"/>
                  <a:ea typeface="Verdana" pitchFamily="34" charset="0"/>
                </a:rPr>
                <a:t>38</a:t>
              </a:r>
            </a:p>
          </p:txBody>
        </p:sp>
      </p:grpSp>
      <p:grpSp>
        <p:nvGrpSpPr>
          <p:cNvPr id="140" name="Group 139">
            <a:extLst>
              <a:ext uri="{FF2B5EF4-FFF2-40B4-BE49-F238E27FC236}">
                <a16:creationId xmlns:a16="http://schemas.microsoft.com/office/drawing/2014/main" id="{C655F778-C743-4574-A9F0-31025F4B9C96}"/>
              </a:ext>
            </a:extLst>
          </p:cNvPr>
          <p:cNvGrpSpPr/>
          <p:nvPr/>
        </p:nvGrpSpPr>
        <p:grpSpPr>
          <a:xfrm>
            <a:off x="450745" y="2977559"/>
            <a:ext cx="1928374" cy="519079"/>
            <a:chOff x="229829" y="3149967"/>
            <a:chExt cx="2160980" cy="581692"/>
          </a:xfrm>
        </p:grpSpPr>
        <p:grpSp>
          <p:nvGrpSpPr>
            <p:cNvPr id="141" name="Group 140">
              <a:extLst>
                <a:ext uri="{FF2B5EF4-FFF2-40B4-BE49-F238E27FC236}">
                  <a16:creationId xmlns:a16="http://schemas.microsoft.com/office/drawing/2014/main" id="{0B0EE452-BE08-4710-9950-D27ECD84E50F}"/>
                </a:ext>
              </a:extLst>
            </p:cNvPr>
            <p:cNvGrpSpPr/>
            <p:nvPr/>
          </p:nvGrpSpPr>
          <p:grpSpPr>
            <a:xfrm>
              <a:off x="229829" y="3149967"/>
              <a:ext cx="353171" cy="367743"/>
              <a:chOff x="11596033" y="4810628"/>
              <a:chExt cx="353171" cy="367743"/>
            </a:xfrm>
          </p:grpSpPr>
          <p:sp>
            <p:nvSpPr>
              <p:cNvPr id="143" name="Teardrop 142">
                <a:extLst>
                  <a:ext uri="{FF2B5EF4-FFF2-40B4-BE49-F238E27FC236}">
                    <a16:creationId xmlns:a16="http://schemas.microsoft.com/office/drawing/2014/main" id="{26193336-EFD2-408B-8C8D-989104C97326}"/>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44" name="Oval 143">
                <a:extLst>
                  <a:ext uri="{FF2B5EF4-FFF2-40B4-BE49-F238E27FC236}">
                    <a16:creationId xmlns:a16="http://schemas.microsoft.com/office/drawing/2014/main" id="{AC92B78D-3850-44E3-AAC6-24561D946C9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2" name="TextBox 141">
              <a:extLst>
                <a:ext uri="{FF2B5EF4-FFF2-40B4-BE49-F238E27FC236}">
                  <a16:creationId xmlns:a16="http://schemas.microsoft.com/office/drawing/2014/main" id="{E0821311-E385-4388-9DDF-F6B86AA870D9}"/>
                </a:ext>
              </a:extLst>
            </p:cNvPr>
            <p:cNvSpPr txBox="1"/>
            <p:nvPr/>
          </p:nvSpPr>
          <p:spPr>
            <a:xfrm>
              <a:off x="699556" y="3185062"/>
              <a:ext cx="1691253" cy="546597"/>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MAGETAN</a:t>
              </a:r>
            </a:p>
            <a:p>
              <a:pPr>
                <a:lnSpc>
                  <a:spcPct val="90000"/>
                </a:lnSpc>
              </a:pPr>
              <a:r>
                <a:rPr lang="en-US" sz="1606" b="1" dirty="0">
                  <a:solidFill>
                    <a:schemeClr val="tx2"/>
                  </a:solidFill>
                  <a:latin typeface="Verdana" pitchFamily="34" charset="0"/>
                  <a:ea typeface="Verdana" pitchFamily="34" charset="0"/>
                </a:rPr>
                <a:t>26</a:t>
              </a:r>
            </a:p>
          </p:txBody>
        </p:sp>
      </p:grpSp>
      <p:grpSp>
        <p:nvGrpSpPr>
          <p:cNvPr id="145" name="Group 144">
            <a:extLst>
              <a:ext uri="{FF2B5EF4-FFF2-40B4-BE49-F238E27FC236}">
                <a16:creationId xmlns:a16="http://schemas.microsoft.com/office/drawing/2014/main" id="{5BAA4378-7994-4C56-9439-590E23A3BCDF}"/>
              </a:ext>
            </a:extLst>
          </p:cNvPr>
          <p:cNvGrpSpPr/>
          <p:nvPr/>
        </p:nvGrpSpPr>
        <p:grpSpPr>
          <a:xfrm>
            <a:off x="448182" y="1612643"/>
            <a:ext cx="1902643" cy="499667"/>
            <a:chOff x="258663" y="3838725"/>
            <a:chExt cx="2132145" cy="559938"/>
          </a:xfrm>
        </p:grpSpPr>
        <p:grpSp>
          <p:nvGrpSpPr>
            <p:cNvPr id="146" name="Group 145">
              <a:extLst>
                <a:ext uri="{FF2B5EF4-FFF2-40B4-BE49-F238E27FC236}">
                  <a16:creationId xmlns:a16="http://schemas.microsoft.com/office/drawing/2014/main" id="{31B8B1A8-EF3F-466D-B8CE-714F7EA7C953}"/>
                </a:ext>
              </a:extLst>
            </p:cNvPr>
            <p:cNvGrpSpPr/>
            <p:nvPr/>
          </p:nvGrpSpPr>
          <p:grpSpPr>
            <a:xfrm>
              <a:off x="258663" y="3838725"/>
              <a:ext cx="353171" cy="367743"/>
              <a:chOff x="11596033" y="4810628"/>
              <a:chExt cx="353171" cy="367743"/>
            </a:xfrm>
          </p:grpSpPr>
          <p:sp>
            <p:nvSpPr>
              <p:cNvPr id="148" name="Teardrop 147">
                <a:extLst>
                  <a:ext uri="{FF2B5EF4-FFF2-40B4-BE49-F238E27FC236}">
                    <a16:creationId xmlns:a16="http://schemas.microsoft.com/office/drawing/2014/main" id="{9ED03400-7FC0-4023-8C11-361AA7CE16DA}"/>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49" name="Oval 148">
                <a:extLst>
                  <a:ext uri="{FF2B5EF4-FFF2-40B4-BE49-F238E27FC236}">
                    <a16:creationId xmlns:a16="http://schemas.microsoft.com/office/drawing/2014/main" id="{F449CD47-F3DB-4C55-9D75-B64BFB6AE0E8}"/>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7" name="TextBox 146">
              <a:extLst>
                <a:ext uri="{FF2B5EF4-FFF2-40B4-BE49-F238E27FC236}">
                  <a16:creationId xmlns:a16="http://schemas.microsoft.com/office/drawing/2014/main" id="{D80F9A72-1006-42BA-8411-33C2F2AF247B}"/>
                </a:ext>
              </a:extLst>
            </p:cNvPr>
            <p:cNvSpPr txBox="1"/>
            <p:nvPr/>
          </p:nvSpPr>
          <p:spPr>
            <a:xfrm>
              <a:off x="666725" y="3852066"/>
              <a:ext cx="1724083" cy="546597"/>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PONOROGO</a:t>
              </a:r>
            </a:p>
            <a:p>
              <a:pPr>
                <a:lnSpc>
                  <a:spcPct val="90000"/>
                </a:lnSpc>
              </a:pPr>
              <a:r>
                <a:rPr lang="en-US" sz="1606" b="1" dirty="0">
                  <a:solidFill>
                    <a:schemeClr val="tx2"/>
                  </a:solidFill>
                  <a:latin typeface="Verdana" pitchFamily="34" charset="0"/>
                  <a:ea typeface="Verdana" pitchFamily="34" charset="0"/>
                </a:rPr>
                <a:t>35</a:t>
              </a:r>
            </a:p>
          </p:txBody>
        </p:sp>
      </p:grpSp>
      <p:grpSp>
        <p:nvGrpSpPr>
          <p:cNvPr id="150" name="Group 149">
            <a:extLst>
              <a:ext uri="{FF2B5EF4-FFF2-40B4-BE49-F238E27FC236}">
                <a16:creationId xmlns:a16="http://schemas.microsoft.com/office/drawing/2014/main" id="{2E07ABCD-2611-4DE7-A922-959C9E1A0F06}"/>
              </a:ext>
            </a:extLst>
          </p:cNvPr>
          <p:cNvGrpSpPr/>
          <p:nvPr/>
        </p:nvGrpSpPr>
        <p:grpSpPr>
          <a:xfrm>
            <a:off x="486591" y="4386505"/>
            <a:ext cx="1906864" cy="487762"/>
            <a:chOff x="253131" y="4528831"/>
            <a:chExt cx="2136875" cy="546597"/>
          </a:xfrm>
        </p:grpSpPr>
        <p:grpSp>
          <p:nvGrpSpPr>
            <p:cNvPr id="151" name="Group 150">
              <a:extLst>
                <a:ext uri="{FF2B5EF4-FFF2-40B4-BE49-F238E27FC236}">
                  <a16:creationId xmlns:a16="http://schemas.microsoft.com/office/drawing/2014/main" id="{D5047D3F-2F7D-4400-B657-A2B24A8D38EB}"/>
                </a:ext>
              </a:extLst>
            </p:cNvPr>
            <p:cNvGrpSpPr/>
            <p:nvPr/>
          </p:nvGrpSpPr>
          <p:grpSpPr>
            <a:xfrm>
              <a:off x="253131" y="4531361"/>
              <a:ext cx="353171" cy="367743"/>
              <a:chOff x="11596033" y="4810628"/>
              <a:chExt cx="353171" cy="367743"/>
            </a:xfrm>
          </p:grpSpPr>
          <p:sp>
            <p:nvSpPr>
              <p:cNvPr id="153" name="Teardrop 152">
                <a:extLst>
                  <a:ext uri="{FF2B5EF4-FFF2-40B4-BE49-F238E27FC236}">
                    <a16:creationId xmlns:a16="http://schemas.microsoft.com/office/drawing/2014/main" id="{38C618DD-0BAD-4EAD-9DA8-4CF129768712}"/>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4" name="Oval 153">
                <a:extLst>
                  <a:ext uri="{FF2B5EF4-FFF2-40B4-BE49-F238E27FC236}">
                    <a16:creationId xmlns:a16="http://schemas.microsoft.com/office/drawing/2014/main" id="{076E8F6C-EDB5-4CC7-8F43-A78F1D909CE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52" name="TextBox 151">
              <a:extLst>
                <a:ext uri="{FF2B5EF4-FFF2-40B4-BE49-F238E27FC236}">
                  <a16:creationId xmlns:a16="http://schemas.microsoft.com/office/drawing/2014/main" id="{EB8667C8-4A74-47DD-AC2F-3A868DA94C32}"/>
                </a:ext>
              </a:extLst>
            </p:cNvPr>
            <p:cNvSpPr txBox="1"/>
            <p:nvPr/>
          </p:nvSpPr>
          <p:spPr>
            <a:xfrm>
              <a:off x="644817" y="4528831"/>
              <a:ext cx="1745189" cy="546597"/>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MADIUN</a:t>
              </a:r>
            </a:p>
            <a:p>
              <a:pPr>
                <a:lnSpc>
                  <a:spcPct val="90000"/>
                </a:lnSpc>
              </a:pPr>
              <a:r>
                <a:rPr lang="en-US" sz="1606" b="1" dirty="0">
                  <a:solidFill>
                    <a:schemeClr val="bg1"/>
                  </a:solidFill>
                  <a:latin typeface="Verdana" pitchFamily="34" charset="0"/>
                  <a:ea typeface="Verdana" pitchFamily="34" charset="0"/>
                </a:rPr>
                <a:t>21</a:t>
              </a:r>
            </a:p>
          </p:txBody>
        </p:sp>
      </p:grpSp>
      <p:grpSp>
        <p:nvGrpSpPr>
          <p:cNvPr id="155" name="Group 154">
            <a:extLst>
              <a:ext uri="{FF2B5EF4-FFF2-40B4-BE49-F238E27FC236}">
                <a16:creationId xmlns:a16="http://schemas.microsoft.com/office/drawing/2014/main" id="{7E834A1E-CD0D-49C3-9563-CDE04A00E847}"/>
              </a:ext>
            </a:extLst>
          </p:cNvPr>
          <p:cNvGrpSpPr/>
          <p:nvPr/>
        </p:nvGrpSpPr>
        <p:grpSpPr>
          <a:xfrm>
            <a:off x="468927" y="3665876"/>
            <a:ext cx="1924528" cy="501686"/>
            <a:chOff x="256335" y="5235034"/>
            <a:chExt cx="2156669" cy="562201"/>
          </a:xfrm>
        </p:grpSpPr>
        <p:grpSp>
          <p:nvGrpSpPr>
            <p:cNvPr id="156" name="Group 155">
              <a:extLst>
                <a:ext uri="{FF2B5EF4-FFF2-40B4-BE49-F238E27FC236}">
                  <a16:creationId xmlns:a16="http://schemas.microsoft.com/office/drawing/2014/main" id="{BC01D949-D065-4473-9419-FF4D0A2B46CB}"/>
                </a:ext>
              </a:extLst>
            </p:cNvPr>
            <p:cNvGrpSpPr/>
            <p:nvPr/>
          </p:nvGrpSpPr>
          <p:grpSpPr>
            <a:xfrm>
              <a:off x="256335" y="5235034"/>
              <a:ext cx="353171" cy="367743"/>
              <a:chOff x="11467437" y="1659304"/>
              <a:chExt cx="353171" cy="367743"/>
            </a:xfrm>
          </p:grpSpPr>
          <p:sp>
            <p:nvSpPr>
              <p:cNvPr id="158" name="Teardrop 157">
                <a:extLst>
                  <a:ext uri="{FF2B5EF4-FFF2-40B4-BE49-F238E27FC236}">
                    <a16:creationId xmlns:a16="http://schemas.microsoft.com/office/drawing/2014/main" id="{65548555-A6E5-4324-B990-57A87FC87726}"/>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9" name="Oval 158">
                <a:extLst>
                  <a:ext uri="{FF2B5EF4-FFF2-40B4-BE49-F238E27FC236}">
                    <a16:creationId xmlns:a16="http://schemas.microsoft.com/office/drawing/2014/main" id="{AA83EFB3-C019-468B-A738-F0335811F124}"/>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57" name="TextBox 156">
              <a:extLst>
                <a:ext uri="{FF2B5EF4-FFF2-40B4-BE49-F238E27FC236}">
                  <a16:creationId xmlns:a16="http://schemas.microsoft.com/office/drawing/2014/main" id="{B704B0C7-4EE7-4026-8630-A21F713BD68F}"/>
                </a:ext>
              </a:extLst>
            </p:cNvPr>
            <p:cNvSpPr txBox="1"/>
            <p:nvPr/>
          </p:nvSpPr>
          <p:spPr>
            <a:xfrm>
              <a:off x="677900" y="5250638"/>
              <a:ext cx="1735104" cy="546597"/>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PACITAN</a:t>
              </a:r>
            </a:p>
            <a:p>
              <a:pPr>
                <a:lnSpc>
                  <a:spcPct val="90000"/>
                </a:lnSpc>
              </a:pPr>
              <a:r>
                <a:rPr lang="en-US" sz="1606" b="1" dirty="0">
                  <a:solidFill>
                    <a:schemeClr val="bg1"/>
                  </a:solidFill>
                  <a:latin typeface="Verdana" pitchFamily="34" charset="0"/>
                  <a:ea typeface="Verdana" pitchFamily="34" charset="0"/>
                </a:rPr>
                <a:t>30</a:t>
              </a:r>
            </a:p>
          </p:txBody>
        </p:sp>
      </p:grpSp>
      <p:grpSp>
        <p:nvGrpSpPr>
          <p:cNvPr id="160" name="Group 159">
            <a:extLst>
              <a:ext uri="{FF2B5EF4-FFF2-40B4-BE49-F238E27FC236}">
                <a16:creationId xmlns:a16="http://schemas.microsoft.com/office/drawing/2014/main" id="{0C1EC7D1-FE33-4DEE-91C5-58AE19D3BE47}"/>
              </a:ext>
            </a:extLst>
          </p:cNvPr>
          <p:cNvGrpSpPr/>
          <p:nvPr/>
        </p:nvGrpSpPr>
        <p:grpSpPr>
          <a:xfrm>
            <a:off x="2591420" y="1553925"/>
            <a:ext cx="8247292" cy="4043518"/>
            <a:chOff x="3664571" y="1477098"/>
            <a:chExt cx="9746157" cy="5300183"/>
          </a:xfrm>
        </p:grpSpPr>
        <p:pic>
          <p:nvPicPr>
            <p:cNvPr id="161" name="Content Placeholder 3">
              <a:extLst>
                <a:ext uri="{FF2B5EF4-FFF2-40B4-BE49-F238E27FC236}">
                  <a16:creationId xmlns:a16="http://schemas.microsoft.com/office/drawing/2014/main" id="{028693F2-D010-4D90-BDF1-2A8D8B731A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4571" y="1477098"/>
              <a:ext cx="9746157" cy="5300183"/>
            </a:xfrm>
            <a:prstGeom prst="rect">
              <a:avLst/>
            </a:prstGeom>
            <a:ln>
              <a:noFill/>
            </a:ln>
            <a:effectLst>
              <a:outerShdw blurRad="292100" dist="139700" dir="2700000" algn="tl" rotWithShape="0">
                <a:srgbClr val="333333">
                  <a:alpha val="65000"/>
                </a:srgbClr>
              </a:outerShdw>
            </a:effectLst>
          </p:spPr>
        </p:pic>
        <p:grpSp>
          <p:nvGrpSpPr>
            <p:cNvPr id="162" name="Group 161">
              <a:extLst>
                <a:ext uri="{FF2B5EF4-FFF2-40B4-BE49-F238E27FC236}">
                  <a16:creationId xmlns:a16="http://schemas.microsoft.com/office/drawing/2014/main" id="{F7E366E0-F14F-402A-AF5B-C73C5ABBBFF0}"/>
                </a:ext>
              </a:extLst>
            </p:cNvPr>
            <p:cNvGrpSpPr/>
            <p:nvPr/>
          </p:nvGrpSpPr>
          <p:grpSpPr>
            <a:xfrm>
              <a:off x="4985792" y="2851724"/>
              <a:ext cx="342805" cy="361498"/>
              <a:chOff x="11596033" y="4810628"/>
              <a:chExt cx="353171" cy="367743"/>
            </a:xfrm>
          </p:grpSpPr>
          <p:sp>
            <p:nvSpPr>
              <p:cNvPr id="178" name="Teardrop 177">
                <a:extLst>
                  <a:ext uri="{FF2B5EF4-FFF2-40B4-BE49-F238E27FC236}">
                    <a16:creationId xmlns:a16="http://schemas.microsoft.com/office/drawing/2014/main" id="{0A339A7E-91CB-42E5-9DF5-2E78D288366E}"/>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9" name="Oval 178">
                <a:extLst>
                  <a:ext uri="{FF2B5EF4-FFF2-40B4-BE49-F238E27FC236}">
                    <a16:creationId xmlns:a16="http://schemas.microsoft.com/office/drawing/2014/main" id="{DFB4E616-AB84-4908-AACE-462E5E58C56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63" name="Group 162">
              <a:extLst>
                <a:ext uri="{FF2B5EF4-FFF2-40B4-BE49-F238E27FC236}">
                  <a16:creationId xmlns:a16="http://schemas.microsoft.com/office/drawing/2014/main" id="{C98A08BC-CB12-45B5-A716-075F90DDFF48}"/>
                </a:ext>
              </a:extLst>
            </p:cNvPr>
            <p:cNvGrpSpPr/>
            <p:nvPr/>
          </p:nvGrpSpPr>
          <p:grpSpPr>
            <a:xfrm>
              <a:off x="4727588" y="3358204"/>
              <a:ext cx="353171" cy="367743"/>
              <a:chOff x="11596033" y="4810628"/>
              <a:chExt cx="353171" cy="367743"/>
            </a:xfrm>
          </p:grpSpPr>
          <p:sp>
            <p:nvSpPr>
              <p:cNvPr id="176" name="Teardrop 175">
                <a:extLst>
                  <a:ext uri="{FF2B5EF4-FFF2-40B4-BE49-F238E27FC236}">
                    <a16:creationId xmlns:a16="http://schemas.microsoft.com/office/drawing/2014/main" id="{06B487B8-3062-4E14-B7D6-711951F0E606}"/>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7" name="Oval 176">
                <a:extLst>
                  <a:ext uri="{FF2B5EF4-FFF2-40B4-BE49-F238E27FC236}">
                    <a16:creationId xmlns:a16="http://schemas.microsoft.com/office/drawing/2014/main" id="{231B7894-19F3-4589-88DE-F2276708037A}"/>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64" name="Group 163">
              <a:extLst>
                <a:ext uri="{FF2B5EF4-FFF2-40B4-BE49-F238E27FC236}">
                  <a16:creationId xmlns:a16="http://schemas.microsoft.com/office/drawing/2014/main" id="{9E778428-66B1-46E6-A496-AC9929585BF7}"/>
                </a:ext>
              </a:extLst>
            </p:cNvPr>
            <p:cNvGrpSpPr/>
            <p:nvPr/>
          </p:nvGrpSpPr>
          <p:grpSpPr>
            <a:xfrm>
              <a:off x="5488165" y="3907926"/>
              <a:ext cx="353171" cy="367743"/>
              <a:chOff x="11596033" y="4810628"/>
              <a:chExt cx="353171" cy="367743"/>
            </a:xfrm>
          </p:grpSpPr>
          <p:sp>
            <p:nvSpPr>
              <p:cNvPr id="174" name="Teardrop 173">
                <a:extLst>
                  <a:ext uri="{FF2B5EF4-FFF2-40B4-BE49-F238E27FC236}">
                    <a16:creationId xmlns:a16="http://schemas.microsoft.com/office/drawing/2014/main" id="{888F9740-7EA5-4E15-9D2A-02315407960A}"/>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5" name="Oval 174">
                <a:extLst>
                  <a:ext uri="{FF2B5EF4-FFF2-40B4-BE49-F238E27FC236}">
                    <a16:creationId xmlns:a16="http://schemas.microsoft.com/office/drawing/2014/main" id="{9D241F09-5F75-47DC-B8A2-322103815B05}"/>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65" name="Group 164">
              <a:extLst>
                <a:ext uri="{FF2B5EF4-FFF2-40B4-BE49-F238E27FC236}">
                  <a16:creationId xmlns:a16="http://schemas.microsoft.com/office/drawing/2014/main" id="{C040D8BF-D0AE-4B78-BE6A-658C13A9159C}"/>
                </a:ext>
              </a:extLst>
            </p:cNvPr>
            <p:cNvGrpSpPr/>
            <p:nvPr/>
          </p:nvGrpSpPr>
          <p:grpSpPr>
            <a:xfrm>
              <a:off x="5717573" y="3287172"/>
              <a:ext cx="353171" cy="367743"/>
              <a:chOff x="11596033" y="4810628"/>
              <a:chExt cx="353171" cy="367743"/>
            </a:xfrm>
          </p:grpSpPr>
          <p:sp>
            <p:nvSpPr>
              <p:cNvPr id="172" name="Teardrop 171">
                <a:extLst>
                  <a:ext uri="{FF2B5EF4-FFF2-40B4-BE49-F238E27FC236}">
                    <a16:creationId xmlns:a16="http://schemas.microsoft.com/office/drawing/2014/main" id="{9632586C-0B5C-465B-8EC7-F474748C0981}"/>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3" name="Oval 172">
                <a:extLst>
                  <a:ext uri="{FF2B5EF4-FFF2-40B4-BE49-F238E27FC236}">
                    <a16:creationId xmlns:a16="http://schemas.microsoft.com/office/drawing/2014/main" id="{5D12CEBA-8223-4D12-8A6E-7D6C0E101CD2}"/>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66" name="Group 165">
              <a:extLst>
                <a:ext uri="{FF2B5EF4-FFF2-40B4-BE49-F238E27FC236}">
                  <a16:creationId xmlns:a16="http://schemas.microsoft.com/office/drawing/2014/main" id="{AFB84266-66AA-4DC4-86BC-00B497F99F58}"/>
                </a:ext>
              </a:extLst>
            </p:cNvPr>
            <p:cNvGrpSpPr/>
            <p:nvPr/>
          </p:nvGrpSpPr>
          <p:grpSpPr>
            <a:xfrm>
              <a:off x="4121695" y="4418583"/>
              <a:ext cx="353171" cy="367743"/>
              <a:chOff x="11467437" y="1659304"/>
              <a:chExt cx="353171" cy="367743"/>
            </a:xfrm>
          </p:grpSpPr>
          <p:sp>
            <p:nvSpPr>
              <p:cNvPr id="170" name="Teardrop 169">
                <a:extLst>
                  <a:ext uri="{FF2B5EF4-FFF2-40B4-BE49-F238E27FC236}">
                    <a16:creationId xmlns:a16="http://schemas.microsoft.com/office/drawing/2014/main" id="{ADBDB262-668B-4FD9-9BBC-8CE4636B125D}"/>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1" name="Oval 170">
                <a:extLst>
                  <a:ext uri="{FF2B5EF4-FFF2-40B4-BE49-F238E27FC236}">
                    <a16:creationId xmlns:a16="http://schemas.microsoft.com/office/drawing/2014/main" id="{EAD25D7C-AE6D-4CE5-B4A6-79ACE653E370}"/>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67" name="Group 166">
              <a:extLst>
                <a:ext uri="{FF2B5EF4-FFF2-40B4-BE49-F238E27FC236}">
                  <a16:creationId xmlns:a16="http://schemas.microsoft.com/office/drawing/2014/main" id="{0F896D1E-34A8-4147-875E-D9E920608022}"/>
                </a:ext>
              </a:extLst>
            </p:cNvPr>
            <p:cNvGrpSpPr/>
            <p:nvPr/>
          </p:nvGrpSpPr>
          <p:grpSpPr>
            <a:xfrm>
              <a:off x="5462241" y="2553772"/>
              <a:ext cx="353171" cy="367743"/>
              <a:chOff x="11596033" y="4810628"/>
              <a:chExt cx="353171" cy="367743"/>
            </a:xfrm>
          </p:grpSpPr>
          <p:sp>
            <p:nvSpPr>
              <p:cNvPr id="168" name="Teardrop 167">
                <a:extLst>
                  <a:ext uri="{FF2B5EF4-FFF2-40B4-BE49-F238E27FC236}">
                    <a16:creationId xmlns:a16="http://schemas.microsoft.com/office/drawing/2014/main" id="{C4A58BC6-E3ED-4E88-9781-64E2C1E66573}"/>
                  </a:ext>
                </a:extLst>
              </p:cNvPr>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69" name="Oval 168">
                <a:extLst>
                  <a:ext uri="{FF2B5EF4-FFF2-40B4-BE49-F238E27FC236}">
                    <a16:creationId xmlns:a16="http://schemas.microsoft.com/office/drawing/2014/main" id="{1FBABD18-7B2B-4FFF-9908-FB00199C4368}"/>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sp>
        <p:nvSpPr>
          <p:cNvPr id="180" name="Teardrop 179">
            <a:extLst>
              <a:ext uri="{FF2B5EF4-FFF2-40B4-BE49-F238E27FC236}">
                <a16:creationId xmlns:a16="http://schemas.microsoft.com/office/drawing/2014/main" id="{3ED94E5E-318C-4FE1-9D5C-B05F48181D6C}"/>
              </a:ext>
            </a:extLst>
          </p:cNvPr>
          <p:cNvSpPr/>
          <p:nvPr/>
        </p:nvSpPr>
        <p:spPr>
          <a:xfrm rot="8222429">
            <a:off x="515530" y="5157426"/>
            <a:ext cx="298857" cy="280552"/>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1" name="Oval 180">
            <a:extLst>
              <a:ext uri="{FF2B5EF4-FFF2-40B4-BE49-F238E27FC236}">
                <a16:creationId xmlns:a16="http://schemas.microsoft.com/office/drawing/2014/main" id="{4C3066E6-927A-4F18-944A-DFED56E08967}"/>
              </a:ext>
            </a:extLst>
          </p:cNvPr>
          <p:cNvSpPr/>
          <p:nvPr/>
        </p:nvSpPr>
        <p:spPr>
          <a:xfrm>
            <a:off x="598322" y="5228285"/>
            <a:ext cx="133271" cy="138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2" name="TextBox 181">
            <a:extLst>
              <a:ext uri="{FF2B5EF4-FFF2-40B4-BE49-F238E27FC236}">
                <a16:creationId xmlns:a16="http://schemas.microsoft.com/office/drawing/2014/main" id="{CDC3D339-0640-4BB5-8EC3-B3F0F3D81894}"/>
              </a:ext>
            </a:extLst>
          </p:cNvPr>
          <p:cNvSpPr txBox="1"/>
          <p:nvPr/>
        </p:nvSpPr>
        <p:spPr>
          <a:xfrm>
            <a:off x="866096" y="5137509"/>
            <a:ext cx="1557338" cy="487762"/>
          </a:xfrm>
          <a:prstGeom prst="rect">
            <a:avLst/>
          </a:prstGeom>
          <a:solidFill>
            <a:srgbClr val="99009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BOJONEGORO</a:t>
            </a:r>
          </a:p>
          <a:p>
            <a:pPr>
              <a:lnSpc>
                <a:spcPct val="90000"/>
              </a:lnSpc>
            </a:pPr>
            <a:r>
              <a:rPr lang="en-US" sz="1606" b="1" dirty="0">
                <a:solidFill>
                  <a:schemeClr val="bg1"/>
                </a:solidFill>
                <a:latin typeface="Verdana" pitchFamily="34" charset="0"/>
                <a:ea typeface="Verdana" pitchFamily="34" charset="0"/>
              </a:rPr>
              <a:t>17</a:t>
            </a:r>
          </a:p>
        </p:txBody>
      </p:sp>
      <p:grpSp>
        <p:nvGrpSpPr>
          <p:cNvPr id="183" name="Group 182">
            <a:extLst>
              <a:ext uri="{FF2B5EF4-FFF2-40B4-BE49-F238E27FC236}">
                <a16:creationId xmlns:a16="http://schemas.microsoft.com/office/drawing/2014/main" id="{02EB8309-330E-46E9-84F7-A785746A5C2B}"/>
              </a:ext>
            </a:extLst>
          </p:cNvPr>
          <p:cNvGrpSpPr/>
          <p:nvPr/>
        </p:nvGrpSpPr>
        <p:grpSpPr>
          <a:xfrm>
            <a:off x="2642110" y="5936305"/>
            <a:ext cx="1902643" cy="499667"/>
            <a:chOff x="258663" y="3838725"/>
            <a:chExt cx="2132145" cy="559938"/>
          </a:xfrm>
          <a:solidFill>
            <a:srgbClr val="FF6600"/>
          </a:solidFill>
        </p:grpSpPr>
        <p:grpSp>
          <p:nvGrpSpPr>
            <p:cNvPr id="184" name="Group 183">
              <a:extLst>
                <a:ext uri="{FF2B5EF4-FFF2-40B4-BE49-F238E27FC236}">
                  <a16:creationId xmlns:a16="http://schemas.microsoft.com/office/drawing/2014/main" id="{387854C6-FDA4-4FE9-905F-116CA4C970C1}"/>
                </a:ext>
              </a:extLst>
            </p:cNvPr>
            <p:cNvGrpSpPr/>
            <p:nvPr/>
          </p:nvGrpSpPr>
          <p:grpSpPr>
            <a:xfrm>
              <a:off x="258663" y="3838725"/>
              <a:ext cx="353171" cy="367743"/>
              <a:chOff x="11596033" y="4810628"/>
              <a:chExt cx="353171" cy="367743"/>
            </a:xfrm>
            <a:grpFill/>
          </p:grpSpPr>
          <p:sp>
            <p:nvSpPr>
              <p:cNvPr id="186" name="Teardrop 185">
                <a:extLst>
                  <a:ext uri="{FF2B5EF4-FFF2-40B4-BE49-F238E27FC236}">
                    <a16:creationId xmlns:a16="http://schemas.microsoft.com/office/drawing/2014/main" id="{9A515943-80D2-458B-9FC2-EE6E3D86DFD1}"/>
                  </a:ext>
                </a:extLst>
              </p:cNvPr>
              <p:cNvSpPr/>
              <p:nvPr/>
            </p:nvSpPr>
            <p:spPr>
              <a:xfrm rot="8222429">
                <a:off x="11596033" y="4810628"/>
                <a:ext cx="353171" cy="367743"/>
              </a:xfrm>
              <a:prstGeom prst="teardrop">
                <a:avLst>
                  <a:gd name="adj" fmla="val 196288"/>
                </a:avLst>
              </a:prstGeom>
              <a:grp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7" name="Oval 186">
                <a:extLst>
                  <a:ext uri="{FF2B5EF4-FFF2-40B4-BE49-F238E27FC236}">
                    <a16:creationId xmlns:a16="http://schemas.microsoft.com/office/drawing/2014/main" id="{78564B82-2D05-4F47-B752-485BA76E6457}"/>
                  </a:ext>
                </a:extLst>
              </p:cNvPr>
              <p:cNvSpPr/>
              <p:nvPr/>
            </p:nvSpPr>
            <p:spPr>
              <a:xfrm>
                <a:off x="11693872" y="4909755"/>
                <a:ext cx="157492" cy="1819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85" name="TextBox 184">
              <a:extLst>
                <a:ext uri="{FF2B5EF4-FFF2-40B4-BE49-F238E27FC236}">
                  <a16:creationId xmlns:a16="http://schemas.microsoft.com/office/drawing/2014/main" id="{2999287E-413C-416D-B093-646C33C6676D}"/>
                </a:ext>
              </a:extLst>
            </p:cNvPr>
            <p:cNvSpPr txBox="1"/>
            <p:nvPr/>
          </p:nvSpPr>
          <p:spPr>
            <a:xfrm>
              <a:off x="666725" y="3852066"/>
              <a:ext cx="1724083" cy="546597"/>
            </a:xfrm>
            <a:prstGeom prst="rect">
              <a:avLst/>
            </a:prstGeom>
            <a:gr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LAIN JATIM</a:t>
              </a:r>
            </a:p>
            <a:p>
              <a:pPr>
                <a:lnSpc>
                  <a:spcPct val="90000"/>
                </a:lnSpc>
              </a:pPr>
              <a:r>
                <a:rPr lang="en-US" sz="1606" b="1" dirty="0">
                  <a:solidFill>
                    <a:schemeClr val="tx2"/>
                  </a:solidFill>
                  <a:latin typeface="Verdana" pitchFamily="34" charset="0"/>
                  <a:ea typeface="Verdana" pitchFamily="34" charset="0"/>
                </a:rPr>
                <a:t>0</a:t>
              </a:r>
            </a:p>
          </p:txBody>
        </p:sp>
      </p:grpSp>
      <p:sp>
        <p:nvSpPr>
          <p:cNvPr id="188" name="Oval 187">
            <a:extLst>
              <a:ext uri="{FF2B5EF4-FFF2-40B4-BE49-F238E27FC236}">
                <a16:creationId xmlns:a16="http://schemas.microsoft.com/office/drawing/2014/main" id="{2629BA04-7AF2-4475-9737-054EC596041C}"/>
              </a:ext>
            </a:extLst>
          </p:cNvPr>
          <p:cNvSpPr/>
          <p:nvPr/>
        </p:nvSpPr>
        <p:spPr>
          <a:xfrm>
            <a:off x="2729418" y="6024762"/>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9" name="Teardrop 188">
            <a:extLst>
              <a:ext uri="{FF2B5EF4-FFF2-40B4-BE49-F238E27FC236}">
                <a16:creationId xmlns:a16="http://schemas.microsoft.com/office/drawing/2014/main" id="{25EDF46D-A538-4104-8FE5-A64947ECF97B}"/>
              </a:ext>
            </a:extLst>
          </p:cNvPr>
          <p:cNvSpPr/>
          <p:nvPr/>
        </p:nvSpPr>
        <p:spPr>
          <a:xfrm rot="8222429">
            <a:off x="5151959" y="1919559"/>
            <a:ext cx="315156" cy="328160"/>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0" name="Oval 189">
            <a:extLst>
              <a:ext uri="{FF2B5EF4-FFF2-40B4-BE49-F238E27FC236}">
                <a16:creationId xmlns:a16="http://schemas.microsoft.com/office/drawing/2014/main" id="{EB59C7A8-2D2E-47D6-A08A-0751F575DFC9}"/>
              </a:ext>
            </a:extLst>
          </p:cNvPr>
          <p:cNvSpPr/>
          <p:nvPr/>
        </p:nvSpPr>
        <p:spPr>
          <a:xfrm>
            <a:off x="5239267" y="1976507"/>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nvGrpSpPr>
          <p:cNvPr id="191" name="Group 190">
            <a:extLst>
              <a:ext uri="{FF2B5EF4-FFF2-40B4-BE49-F238E27FC236}">
                <a16:creationId xmlns:a16="http://schemas.microsoft.com/office/drawing/2014/main" id="{0667F23B-2EE9-473B-BD46-CB18BD2182CE}"/>
              </a:ext>
            </a:extLst>
          </p:cNvPr>
          <p:cNvGrpSpPr/>
          <p:nvPr/>
        </p:nvGrpSpPr>
        <p:grpSpPr>
          <a:xfrm>
            <a:off x="4690950" y="5913113"/>
            <a:ext cx="310727" cy="328160"/>
            <a:chOff x="11596033" y="4810628"/>
            <a:chExt cx="353171" cy="367743"/>
          </a:xfrm>
          <a:solidFill>
            <a:srgbClr val="92D050"/>
          </a:solidFill>
        </p:grpSpPr>
        <p:sp>
          <p:nvSpPr>
            <p:cNvPr id="192" name="Teardrop 191">
              <a:extLst>
                <a:ext uri="{FF2B5EF4-FFF2-40B4-BE49-F238E27FC236}">
                  <a16:creationId xmlns:a16="http://schemas.microsoft.com/office/drawing/2014/main" id="{7553253C-3AB9-4306-A050-F299C92CB39B}"/>
                </a:ext>
              </a:extLst>
            </p:cNvPr>
            <p:cNvSpPr/>
            <p:nvPr/>
          </p:nvSpPr>
          <p:spPr>
            <a:xfrm rot="8222429">
              <a:off x="11596033" y="4810628"/>
              <a:ext cx="353171" cy="367743"/>
            </a:xfrm>
            <a:prstGeom prst="teardrop">
              <a:avLst>
                <a:gd name="adj" fmla="val 196288"/>
              </a:avLst>
            </a:prstGeom>
            <a:grp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3" name="Oval 192">
              <a:extLst>
                <a:ext uri="{FF2B5EF4-FFF2-40B4-BE49-F238E27FC236}">
                  <a16:creationId xmlns:a16="http://schemas.microsoft.com/office/drawing/2014/main" id="{DC175F37-4AC9-487F-BFA4-C6EE42B6EBAE}"/>
                </a:ext>
              </a:extLst>
            </p:cNvPr>
            <p:cNvSpPr/>
            <p:nvPr/>
          </p:nvSpPr>
          <p:spPr>
            <a:xfrm>
              <a:off x="11693872" y="4909755"/>
              <a:ext cx="157492" cy="1819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94" name="TextBox 193">
            <a:extLst>
              <a:ext uri="{FF2B5EF4-FFF2-40B4-BE49-F238E27FC236}">
                <a16:creationId xmlns:a16="http://schemas.microsoft.com/office/drawing/2014/main" id="{9738B21B-E5A8-4EB4-80B3-64AC7214BC3C}"/>
              </a:ext>
            </a:extLst>
          </p:cNvPr>
          <p:cNvSpPr txBox="1"/>
          <p:nvPr/>
        </p:nvSpPr>
        <p:spPr>
          <a:xfrm>
            <a:off x="5049970" y="5925018"/>
            <a:ext cx="2644903" cy="487762"/>
          </a:xfrm>
          <a:prstGeom prst="rect">
            <a:avLst/>
          </a:prstGeom>
          <a:solidFill>
            <a:srgbClr val="92D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LAIN JATENG DAN JATIM</a:t>
            </a:r>
          </a:p>
          <a:p>
            <a:pPr>
              <a:lnSpc>
                <a:spcPct val="90000"/>
              </a:lnSpc>
            </a:pPr>
            <a:r>
              <a:rPr lang="en-US" sz="1606" b="1" dirty="0">
                <a:solidFill>
                  <a:schemeClr val="tx2"/>
                </a:solidFill>
                <a:latin typeface="Verdana" pitchFamily="34" charset="0"/>
                <a:ea typeface="Verdana" pitchFamily="34" charset="0"/>
              </a:rPr>
              <a:t>25</a:t>
            </a:r>
          </a:p>
        </p:txBody>
      </p:sp>
      <p:sp>
        <p:nvSpPr>
          <p:cNvPr id="195" name="Oval 194">
            <a:extLst>
              <a:ext uri="{FF2B5EF4-FFF2-40B4-BE49-F238E27FC236}">
                <a16:creationId xmlns:a16="http://schemas.microsoft.com/office/drawing/2014/main" id="{3974597A-92DC-425B-B122-18F034989E21}"/>
              </a:ext>
            </a:extLst>
          </p:cNvPr>
          <p:cNvSpPr/>
          <p:nvPr/>
        </p:nvSpPr>
        <p:spPr>
          <a:xfrm>
            <a:off x="4777031" y="6019189"/>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6" name="Rectangle: Rounded Corners 195">
            <a:extLst>
              <a:ext uri="{FF2B5EF4-FFF2-40B4-BE49-F238E27FC236}">
                <a16:creationId xmlns:a16="http://schemas.microsoft.com/office/drawing/2014/main" id="{DA90CB04-68DC-4DE1-B05E-62A11B4C75ED}"/>
              </a:ext>
            </a:extLst>
          </p:cNvPr>
          <p:cNvSpPr/>
          <p:nvPr/>
        </p:nvSpPr>
        <p:spPr>
          <a:xfrm>
            <a:off x="3311781" y="398407"/>
            <a:ext cx="5616061" cy="591261"/>
          </a:xfrm>
          <a:prstGeom prst="roundRect">
            <a:avLst/>
          </a:prstGeom>
          <a:solidFill>
            <a:srgbClr val="FFC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JAWA TIMUR</a:t>
            </a:r>
            <a:endParaRPr lang="en-US" dirty="0">
              <a:solidFill>
                <a:schemeClr val="bg1"/>
              </a:solidFill>
            </a:endParaRPr>
          </a:p>
        </p:txBody>
      </p:sp>
    </p:spTree>
    <p:extLst>
      <p:ext uri="{BB962C8B-B14F-4D97-AF65-F5344CB8AC3E}">
        <p14:creationId xmlns:p14="http://schemas.microsoft.com/office/powerpoint/2010/main" val="732377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8321EE85-74FC-4848-94F0-5FA8FAA3EE81}"/>
              </a:ext>
            </a:extLst>
          </p:cNvPr>
          <p:cNvSpPr txBox="1">
            <a:spLocks/>
          </p:cNvSpPr>
          <p:nvPr/>
        </p:nvSpPr>
        <p:spPr>
          <a:xfrm>
            <a:off x="761962" y="214290"/>
            <a:ext cx="10501386" cy="785818"/>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a:bodyPr>
          <a:lstStyle>
            <a:lvl1pPr algn="l" defTabSz="914400" rtl="0" eaLnBrk="1" latinLnBrk="0" hangingPunct="1">
              <a:lnSpc>
                <a:spcPct val="80000"/>
              </a:lnSpc>
              <a:spcBef>
                <a:spcPct val="0"/>
              </a:spcBef>
              <a:buNone/>
              <a:defRPr sz="8800" b="0" kern="1200" spc="-120" baseline="0">
                <a:solidFill>
                  <a:schemeClr val="accent1"/>
                </a:solidFill>
                <a:latin typeface="+mj-lt"/>
                <a:ea typeface="+mj-ea"/>
                <a:cs typeface="+mj-cs"/>
              </a:defRPr>
            </a:lvl1pPr>
          </a:lstStyle>
          <a:p>
            <a:pPr algn="ctr">
              <a:defRPr/>
            </a:pP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DIAGNOSIS 10 BESAR PENYAKIT RAWAT JALAN </a:t>
            </a:r>
            <a:b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b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S/D JUNI 2020</a:t>
            </a:r>
          </a:p>
        </p:txBody>
      </p:sp>
      <p:graphicFrame>
        <p:nvGraphicFramePr>
          <p:cNvPr id="2" name="Table 1"/>
          <p:cNvGraphicFramePr>
            <a:graphicFrameLocks noGrp="1"/>
          </p:cNvGraphicFramePr>
          <p:nvPr>
            <p:extLst>
              <p:ext uri="{D42A27DB-BD31-4B8C-83A1-F6EECF244321}">
                <p14:modId xmlns:p14="http://schemas.microsoft.com/office/powerpoint/2010/main" val="4193520079"/>
              </p:ext>
            </p:extLst>
          </p:nvPr>
        </p:nvGraphicFramePr>
        <p:xfrm>
          <a:off x="1031965" y="1227907"/>
          <a:ext cx="9405257" cy="5029204"/>
        </p:xfrm>
        <a:graphic>
          <a:graphicData uri="http://schemas.openxmlformats.org/drawingml/2006/table">
            <a:tbl>
              <a:tblPr firstRow="1" firstCol="1" bandRow="1">
                <a:tableStyleId>{93296810-A885-4BE3-A3E7-6D5BEEA58F35}</a:tableStyleId>
              </a:tblPr>
              <a:tblGrid>
                <a:gridCol w="790226">
                  <a:extLst>
                    <a:ext uri="{9D8B030D-6E8A-4147-A177-3AD203B41FA5}">
                      <a16:colId xmlns:a16="http://schemas.microsoft.com/office/drawing/2014/main" val="3583114521"/>
                    </a:ext>
                  </a:extLst>
                </a:gridCol>
                <a:gridCol w="5929289">
                  <a:extLst>
                    <a:ext uri="{9D8B030D-6E8A-4147-A177-3AD203B41FA5}">
                      <a16:colId xmlns:a16="http://schemas.microsoft.com/office/drawing/2014/main" val="2977805405"/>
                    </a:ext>
                  </a:extLst>
                </a:gridCol>
                <a:gridCol w="1342871">
                  <a:extLst>
                    <a:ext uri="{9D8B030D-6E8A-4147-A177-3AD203B41FA5}">
                      <a16:colId xmlns:a16="http://schemas.microsoft.com/office/drawing/2014/main" val="164169847"/>
                    </a:ext>
                  </a:extLst>
                </a:gridCol>
                <a:gridCol w="1342871">
                  <a:extLst>
                    <a:ext uri="{9D8B030D-6E8A-4147-A177-3AD203B41FA5}">
                      <a16:colId xmlns:a16="http://schemas.microsoft.com/office/drawing/2014/main" val="2089797"/>
                    </a:ext>
                  </a:extLst>
                </a:gridCol>
              </a:tblGrid>
              <a:tr h="457200">
                <a:tc>
                  <a:txBody>
                    <a:bodyPr/>
                    <a:lstStyle/>
                    <a:p>
                      <a:pPr algn="ctr" fontAlgn="ctr"/>
                      <a:r>
                        <a:rPr lang="en-US" sz="2000" u="none" strike="noStrike">
                          <a:effectLst/>
                          <a:latin typeface="Tw Cen MT" panose="020B0602020104020603" pitchFamily="34" charset="0"/>
                        </a:rPr>
                        <a:t>NO</a:t>
                      </a:r>
                      <a:endParaRPr lang="en-US" sz="20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latin typeface="Tw Cen MT" panose="020B0602020104020603" pitchFamily="34" charset="0"/>
                        </a:rPr>
                        <a:t>DIAGNOSA</a:t>
                      </a:r>
                      <a:endParaRPr lang="en-US" sz="20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latin typeface="Tw Cen MT" panose="020B0602020104020603" pitchFamily="34" charset="0"/>
                        </a:rPr>
                        <a:t>KODE</a:t>
                      </a:r>
                      <a:endParaRPr lang="en-US" sz="20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latin typeface="Tw Cen MT" panose="020B0602020104020603" pitchFamily="34" charset="0"/>
                        </a:rPr>
                        <a:t>JUMLAH</a:t>
                      </a:r>
                      <a:endParaRPr lang="en-US" sz="2000" b="1"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016699175"/>
                  </a:ext>
                </a:extLst>
              </a:tr>
              <a:tr h="435427">
                <a:tc>
                  <a:txBody>
                    <a:bodyPr/>
                    <a:lstStyle/>
                    <a:p>
                      <a:pPr algn="ctr" fontAlgn="ctr"/>
                      <a:r>
                        <a:rPr lang="en-US" sz="2000" u="none" strike="noStrike">
                          <a:effectLst/>
                          <a:latin typeface="Tw Cen MT" panose="020B0602020104020603" pitchFamily="34" charset="0"/>
                        </a:rPr>
                        <a:t>1</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000" u="none" strike="noStrike">
                          <a:effectLst/>
                          <a:latin typeface="Tw Cen MT" panose="020B0602020104020603" pitchFamily="34" charset="0"/>
                        </a:rPr>
                        <a:t>Skizofrenia tak terinci</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latin typeface="Tw Cen MT" panose="020B0602020104020603" pitchFamily="34" charset="0"/>
                        </a:rPr>
                        <a:t>F20.3</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latin typeface="Tw Cen MT" panose="020B0602020104020603" pitchFamily="34" charset="0"/>
                        </a:rPr>
                        <a:t>5011</a:t>
                      </a:r>
                      <a:endParaRPr lang="en-US"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994755368"/>
                  </a:ext>
                </a:extLst>
              </a:tr>
              <a:tr h="413658">
                <a:tc>
                  <a:txBody>
                    <a:bodyPr/>
                    <a:lstStyle/>
                    <a:p>
                      <a:pPr algn="ctr" fontAlgn="ctr"/>
                      <a:r>
                        <a:rPr lang="en-US" sz="2000" u="none" strike="noStrike">
                          <a:effectLst/>
                          <a:latin typeface="Tw Cen MT" panose="020B0602020104020603" pitchFamily="34" charset="0"/>
                        </a:rPr>
                        <a:t>2</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000" u="none" strike="noStrike">
                          <a:effectLst/>
                          <a:latin typeface="Tw Cen MT" panose="020B0602020104020603" pitchFamily="34" charset="0"/>
                        </a:rPr>
                        <a:t>Skizofrenia residual</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latin typeface="Tw Cen MT" panose="020B0602020104020603" pitchFamily="34" charset="0"/>
                        </a:rPr>
                        <a:t>F20.5</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latin typeface="Tw Cen MT" panose="020B0602020104020603" pitchFamily="34" charset="0"/>
                        </a:rPr>
                        <a:t>1793</a:t>
                      </a:r>
                      <a:endParaRPr lang="en-US"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622513590"/>
                  </a:ext>
                </a:extLst>
              </a:tr>
              <a:tr h="413658">
                <a:tc>
                  <a:txBody>
                    <a:bodyPr/>
                    <a:lstStyle/>
                    <a:p>
                      <a:pPr algn="ctr" fontAlgn="ctr"/>
                      <a:r>
                        <a:rPr lang="en-US" sz="2000" u="none" strike="noStrike">
                          <a:effectLst/>
                          <a:latin typeface="Tw Cen MT" panose="020B0602020104020603" pitchFamily="34" charset="0"/>
                        </a:rPr>
                        <a:t>3</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000" u="none" strike="noStrike">
                          <a:effectLst/>
                          <a:latin typeface="Tw Cen MT" panose="020B0602020104020603" pitchFamily="34" charset="0"/>
                        </a:rPr>
                        <a:t>Skizofrenia paranoid</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latin typeface="Tw Cen MT" panose="020B0602020104020603" pitchFamily="34" charset="0"/>
                        </a:rPr>
                        <a:t>F20.0</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latin typeface="Tw Cen MT" panose="020B0602020104020603" pitchFamily="34" charset="0"/>
                        </a:rPr>
                        <a:t>1345</a:t>
                      </a:r>
                      <a:endParaRPr lang="en-US"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663151442"/>
                  </a:ext>
                </a:extLst>
              </a:tr>
              <a:tr h="827313">
                <a:tc>
                  <a:txBody>
                    <a:bodyPr/>
                    <a:lstStyle/>
                    <a:p>
                      <a:pPr algn="ctr" fontAlgn="ctr"/>
                      <a:r>
                        <a:rPr lang="en-US" sz="2000" u="none" strike="noStrike">
                          <a:effectLst/>
                          <a:latin typeface="Tw Cen MT" panose="020B0602020104020603" pitchFamily="34" charset="0"/>
                        </a:rPr>
                        <a:t>4</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000" u="none" strike="noStrike">
                          <a:effectLst/>
                          <a:latin typeface="Tw Cen MT" panose="020B0602020104020603" pitchFamily="34" charset="0"/>
                        </a:rPr>
                        <a:t>Gangguan mental akibat kerusakan &amp; disfungsi otak &amp; penyakit fisik lainnya</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latin typeface="Tw Cen MT" panose="020B0602020104020603" pitchFamily="34" charset="0"/>
                        </a:rPr>
                        <a:t>F06.8</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latin typeface="Tw Cen MT" panose="020B0602020104020603" pitchFamily="34" charset="0"/>
                        </a:rPr>
                        <a:t>1010</a:t>
                      </a:r>
                      <a:endParaRPr lang="en-US"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523980150"/>
                  </a:ext>
                </a:extLst>
              </a:tr>
              <a:tr h="413658">
                <a:tc>
                  <a:txBody>
                    <a:bodyPr/>
                    <a:lstStyle/>
                    <a:p>
                      <a:pPr algn="ctr" fontAlgn="ctr"/>
                      <a:r>
                        <a:rPr lang="en-US" sz="2000" u="none" strike="noStrike">
                          <a:effectLst/>
                          <a:latin typeface="Tw Cen MT" panose="020B0602020104020603" pitchFamily="34" charset="0"/>
                        </a:rPr>
                        <a:t>5</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000" u="none" strike="noStrike">
                          <a:effectLst/>
                          <a:latin typeface="Tw Cen MT" panose="020B0602020104020603" pitchFamily="34" charset="0"/>
                        </a:rPr>
                        <a:t>Skizofrenia lainnya</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latin typeface="Tw Cen MT" panose="020B0602020104020603" pitchFamily="34" charset="0"/>
                        </a:rPr>
                        <a:t>F20.8</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latin typeface="Tw Cen MT" panose="020B0602020104020603" pitchFamily="34" charset="0"/>
                        </a:rPr>
                        <a:t>966</a:t>
                      </a:r>
                      <a:endParaRPr lang="en-US"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98173938"/>
                  </a:ext>
                </a:extLst>
              </a:tr>
              <a:tr h="413658">
                <a:tc>
                  <a:txBody>
                    <a:bodyPr/>
                    <a:lstStyle/>
                    <a:p>
                      <a:pPr algn="ctr" fontAlgn="ctr"/>
                      <a:r>
                        <a:rPr lang="en-US" sz="2000" u="none" strike="noStrike">
                          <a:effectLst/>
                          <a:latin typeface="Tw Cen MT" panose="020B0602020104020603" pitchFamily="34" charset="0"/>
                        </a:rPr>
                        <a:t>6</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000" u="none" strike="noStrike">
                          <a:effectLst/>
                          <a:latin typeface="Tw Cen MT" panose="020B0602020104020603" pitchFamily="34" charset="0"/>
                        </a:rPr>
                        <a:t>Gangguan skizoafektif tipe depresif</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latin typeface="Tw Cen MT" panose="020B0602020104020603" pitchFamily="34" charset="0"/>
                        </a:rPr>
                        <a:t>F25.1</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latin typeface="Tw Cen MT" panose="020B0602020104020603" pitchFamily="34" charset="0"/>
                        </a:rPr>
                        <a:t>751</a:t>
                      </a:r>
                      <a:endParaRPr lang="en-US"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211005010"/>
                  </a:ext>
                </a:extLst>
              </a:tr>
              <a:tr h="413658">
                <a:tc>
                  <a:txBody>
                    <a:bodyPr/>
                    <a:lstStyle/>
                    <a:p>
                      <a:pPr algn="ctr" fontAlgn="ctr"/>
                      <a:r>
                        <a:rPr lang="en-US" sz="2000" u="none" strike="noStrike">
                          <a:effectLst/>
                          <a:latin typeface="Tw Cen MT" panose="020B0602020104020603" pitchFamily="34" charset="0"/>
                        </a:rPr>
                        <a:t>7</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000" u="none" strike="noStrike">
                          <a:effectLst/>
                          <a:latin typeface="Tw Cen MT" panose="020B0602020104020603" pitchFamily="34" charset="0"/>
                        </a:rPr>
                        <a:t>Gangguan afektif bipolar, kini dalam remisi</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latin typeface="Tw Cen MT" panose="020B0602020104020603" pitchFamily="34" charset="0"/>
                        </a:rPr>
                        <a:t>F31.7</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latin typeface="Tw Cen MT" panose="020B0602020104020603" pitchFamily="34" charset="0"/>
                        </a:rPr>
                        <a:t>632</a:t>
                      </a:r>
                      <a:endParaRPr lang="en-US"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450623076"/>
                  </a:ext>
                </a:extLst>
              </a:tr>
              <a:tr h="413658">
                <a:tc>
                  <a:txBody>
                    <a:bodyPr/>
                    <a:lstStyle/>
                    <a:p>
                      <a:pPr algn="ctr" fontAlgn="ctr"/>
                      <a:r>
                        <a:rPr lang="en-US" sz="2000" u="none" strike="noStrike">
                          <a:effectLst/>
                          <a:latin typeface="Tw Cen MT" panose="020B0602020104020603" pitchFamily="34" charset="0"/>
                        </a:rPr>
                        <a:t>8</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000" u="none" strike="noStrike">
                          <a:effectLst/>
                          <a:latin typeface="Tw Cen MT" panose="020B0602020104020603" pitchFamily="34" charset="0"/>
                        </a:rPr>
                        <a:t>Gangguan skizoafektif tipe manik</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latin typeface="Tw Cen MT" panose="020B0602020104020603" pitchFamily="34" charset="0"/>
                        </a:rPr>
                        <a:t>F25.0</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latin typeface="Tw Cen MT" panose="020B0602020104020603" pitchFamily="34" charset="0"/>
                        </a:rPr>
                        <a:t>409</a:t>
                      </a:r>
                      <a:endParaRPr lang="en-US"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889420504"/>
                  </a:ext>
                </a:extLst>
              </a:tr>
              <a:tr h="413658">
                <a:tc>
                  <a:txBody>
                    <a:bodyPr/>
                    <a:lstStyle/>
                    <a:p>
                      <a:pPr algn="ctr" fontAlgn="ctr"/>
                      <a:r>
                        <a:rPr lang="en-US" sz="2000" u="none" strike="noStrike">
                          <a:effectLst/>
                          <a:latin typeface="Tw Cen MT" panose="020B0602020104020603" pitchFamily="34" charset="0"/>
                        </a:rPr>
                        <a:t>9</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000" u="none" strike="noStrike">
                          <a:effectLst/>
                          <a:latin typeface="Tw Cen MT" panose="020B0602020104020603" pitchFamily="34" charset="0"/>
                        </a:rPr>
                        <a:t>Gangguan afektif bipolar</a:t>
                      </a:r>
                      <a:endParaRPr lang="en-US" sz="2000" b="0" i="0" u="none" strike="noStrike">
                        <a:solidFill>
                          <a:srgbClr val="222222"/>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latin typeface="Tw Cen MT" panose="020B0602020104020603" pitchFamily="34" charset="0"/>
                        </a:rPr>
                        <a:t>F31</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latin typeface="Tw Cen MT" panose="020B0602020104020603" pitchFamily="34" charset="0"/>
                        </a:rPr>
                        <a:t>214</a:t>
                      </a:r>
                      <a:endParaRPr lang="en-US"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644540403"/>
                  </a:ext>
                </a:extLst>
              </a:tr>
              <a:tr h="413658">
                <a:tc>
                  <a:txBody>
                    <a:bodyPr/>
                    <a:lstStyle/>
                    <a:p>
                      <a:pPr algn="ctr" fontAlgn="ctr"/>
                      <a:r>
                        <a:rPr lang="en-US" sz="2000" u="none" strike="noStrike">
                          <a:effectLst/>
                          <a:latin typeface="Tw Cen MT" panose="020B0602020104020603" pitchFamily="34" charset="0"/>
                        </a:rPr>
                        <a:t>10</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000" u="none" strike="noStrike">
                          <a:effectLst/>
                          <a:latin typeface="Tw Cen MT" panose="020B0602020104020603" pitchFamily="34" charset="0"/>
                        </a:rPr>
                        <a:t>Skizofrenia hebefrenik</a:t>
                      </a:r>
                      <a:endParaRPr lang="en-US" sz="2000" b="0" i="0" u="none" strike="noStrike">
                        <a:solidFill>
                          <a:srgbClr val="222222"/>
                        </a:solidFill>
                        <a:effectLst/>
                        <a:latin typeface="Tw Cen MT" panose="020B0602020104020603" pitchFamily="34" charset="0"/>
                      </a:endParaRPr>
                    </a:p>
                  </a:txBody>
                  <a:tcPr marL="9525" marR="9525" marT="9525" marB="0" anchor="ctr"/>
                </a:tc>
                <a:tc>
                  <a:txBody>
                    <a:bodyPr/>
                    <a:lstStyle/>
                    <a:p>
                      <a:pPr algn="ctr" fontAlgn="b"/>
                      <a:r>
                        <a:rPr lang="en-US" sz="2000" u="none" strike="noStrike">
                          <a:effectLst/>
                          <a:latin typeface="Tw Cen MT" panose="020B0602020104020603" pitchFamily="34" charset="0"/>
                        </a:rPr>
                        <a:t>F20.1</a:t>
                      </a:r>
                      <a:endParaRPr lang="en-US" sz="20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2000" u="none" strike="noStrike" dirty="0">
                          <a:effectLst/>
                          <a:latin typeface="Tw Cen MT" panose="020B0602020104020603" pitchFamily="34" charset="0"/>
                        </a:rPr>
                        <a:t>203</a:t>
                      </a:r>
                      <a:endParaRPr lang="en-US" sz="20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253648745"/>
                  </a:ext>
                </a:extLst>
              </a:tr>
            </a:tbl>
          </a:graphicData>
        </a:graphic>
      </p:graphicFrame>
    </p:spTree>
    <p:extLst>
      <p:ext uri="{BB962C8B-B14F-4D97-AF65-F5344CB8AC3E}">
        <p14:creationId xmlns:p14="http://schemas.microsoft.com/office/powerpoint/2010/main" val="2219727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546205B-EDA9-4D5F-AE7D-03C349677D9A}"/>
              </a:ext>
            </a:extLst>
          </p:cNvPr>
          <p:cNvSpPr txBox="1">
            <a:spLocks/>
          </p:cNvSpPr>
          <p:nvPr/>
        </p:nvSpPr>
        <p:spPr>
          <a:xfrm>
            <a:off x="761962" y="214290"/>
            <a:ext cx="10501386" cy="785818"/>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a:bodyPr>
          <a:lstStyle>
            <a:lvl1pPr algn="l" defTabSz="914400" rtl="0" eaLnBrk="1" latinLnBrk="0" hangingPunct="1">
              <a:lnSpc>
                <a:spcPct val="80000"/>
              </a:lnSpc>
              <a:spcBef>
                <a:spcPct val="0"/>
              </a:spcBef>
              <a:buNone/>
              <a:defRPr sz="8800" b="0" kern="1200" spc="-120" baseline="0">
                <a:solidFill>
                  <a:schemeClr val="accent1"/>
                </a:solidFill>
                <a:latin typeface="+mj-lt"/>
                <a:ea typeface="+mj-ea"/>
                <a:cs typeface="+mj-cs"/>
              </a:defRPr>
            </a:lvl1pPr>
          </a:lstStyle>
          <a:p>
            <a:pPr algn="ctr">
              <a:defRPr/>
            </a:pP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DIAGNOSIS 10 BESAR PENYAKIT RAWAT INAP</a:t>
            </a:r>
            <a:b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b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S/D JUNI 2020</a:t>
            </a:r>
          </a:p>
        </p:txBody>
      </p:sp>
      <p:graphicFrame>
        <p:nvGraphicFramePr>
          <p:cNvPr id="2" name="Table 1"/>
          <p:cNvGraphicFramePr>
            <a:graphicFrameLocks noGrp="1"/>
          </p:cNvGraphicFramePr>
          <p:nvPr>
            <p:extLst>
              <p:ext uri="{D42A27DB-BD31-4B8C-83A1-F6EECF244321}">
                <p14:modId xmlns:p14="http://schemas.microsoft.com/office/powerpoint/2010/main" val="2198448297"/>
              </p:ext>
            </p:extLst>
          </p:nvPr>
        </p:nvGraphicFramePr>
        <p:xfrm>
          <a:off x="1227908" y="1254037"/>
          <a:ext cx="9392194" cy="4887760"/>
        </p:xfrm>
        <a:graphic>
          <a:graphicData uri="http://schemas.openxmlformats.org/drawingml/2006/table">
            <a:tbl>
              <a:tblPr firstRow="1" firstCol="1" bandRow="1">
                <a:tableStyleId>{21E4AEA4-8DFA-4A89-87EB-49C32662AFE0}</a:tableStyleId>
              </a:tblPr>
              <a:tblGrid>
                <a:gridCol w="789130">
                  <a:extLst>
                    <a:ext uri="{9D8B030D-6E8A-4147-A177-3AD203B41FA5}">
                      <a16:colId xmlns:a16="http://schemas.microsoft.com/office/drawing/2014/main" val="2076400155"/>
                    </a:ext>
                  </a:extLst>
                </a:gridCol>
                <a:gridCol w="5921052">
                  <a:extLst>
                    <a:ext uri="{9D8B030D-6E8A-4147-A177-3AD203B41FA5}">
                      <a16:colId xmlns:a16="http://schemas.microsoft.com/office/drawing/2014/main" val="1508607881"/>
                    </a:ext>
                  </a:extLst>
                </a:gridCol>
                <a:gridCol w="1341006">
                  <a:extLst>
                    <a:ext uri="{9D8B030D-6E8A-4147-A177-3AD203B41FA5}">
                      <a16:colId xmlns:a16="http://schemas.microsoft.com/office/drawing/2014/main" val="3179594730"/>
                    </a:ext>
                  </a:extLst>
                </a:gridCol>
                <a:gridCol w="1341006">
                  <a:extLst>
                    <a:ext uri="{9D8B030D-6E8A-4147-A177-3AD203B41FA5}">
                      <a16:colId xmlns:a16="http://schemas.microsoft.com/office/drawing/2014/main" val="4054183888"/>
                    </a:ext>
                  </a:extLst>
                </a:gridCol>
              </a:tblGrid>
              <a:tr h="668459">
                <a:tc>
                  <a:txBody>
                    <a:bodyPr/>
                    <a:lstStyle/>
                    <a:p>
                      <a:pPr algn="ctr" fontAlgn="ctr"/>
                      <a:r>
                        <a:rPr lang="en-US" sz="1800" u="none" strike="noStrike">
                          <a:effectLst/>
                          <a:latin typeface="Tw Cen MT" panose="020B0602020104020603" pitchFamily="34" charset="0"/>
                        </a:rPr>
                        <a:t>NO</a:t>
                      </a:r>
                      <a:endParaRPr lang="en-US" sz="18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800" u="none" strike="noStrike" dirty="0">
                          <a:effectLst/>
                          <a:latin typeface="Tw Cen MT" panose="020B0602020104020603" pitchFamily="34" charset="0"/>
                        </a:rPr>
                        <a:t>DIAGNOSA</a:t>
                      </a:r>
                      <a:endParaRPr lang="en-US" sz="18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800" u="none" strike="noStrike">
                          <a:effectLst/>
                          <a:latin typeface="Tw Cen MT" panose="020B0602020104020603" pitchFamily="34" charset="0"/>
                        </a:rPr>
                        <a:t>KODE</a:t>
                      </a:r>
                      <a:endParaRPr lang="en-US" sz="18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800" u="none" strike="noStrike">
                          <a:effectLst/>
                          <a:latin typeface="Tw Cen MT" panose="020B0602020104020603" pitchFamily="34" charset="0"/>
                        </a:rPr>
                        <a:t>JUMLAH</a:t>
                      </a:r>
                      <a:endParaRPr lang="en-US" sz="1800" b="1"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403838347"/>
                  </a:ext>
                </a:extLst>
              </a:tr>
              <a:tr h="339933">
                <a:tc>
                  <a:txBody>
                    <a:bodyPr/>
                    <a:lstStyle/>
                    <a:p>
                      <a:pPr algn="ctr" fontAlgn="ctr"/>
                      <a:r>
                        <a:rPr lang="en-US" sz="1800" u="none" strike="noStrike">
                          <a:effectLst/>
                          <a:latin typeface="Tw Cen MT" panose="020B0602020104020603" pitchFamily="34" charset="0"/>
                        </a:rPr>
                        <a:t>1</a:t>
                      </a:r>
                      <a:endParaRPr lang="en-US" sz="18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800" u="none" strike="noStrike" dirty="0" err="1">
                          <a:effectLst/>
                          <a:latin typeface="Tw Cen MT" panose="020B0602020104020603" pitchFamily="34" charset="0"/>
                        </a:rPr>
                        <a:t>Skizofrenia</a:t>
                      </a:r>
                      <a:r>
                        <a:rPr lang="en-US" sz="1800" u="none" strike="noStrike" dirty="0">
                          <a:effectLst/>
                          <a:latin typeface="Tw Cen MT" panose="020B0602020104020603" pitchFamily="34" charset="0"/>
                        </a:rPr>
                        <a:t> </a:t>
                      </a:r>
                      <a:r>
                        <a:rPr lang="en-US" sz="1800" u="none" strike="noStrike" dirty="0" err="1">
                          <a:effectLst/>
                          <a:latin typeface="Tw Cen MT" panose="020B0602020104020603" pitchFamily="34" charset="0"/>
                        </a:rPr>
                        <a:t>tak</a:t>
                      </a:r>
                      <a:r>
                        <a:rPr lang="en-US" sz="1800" u="none" strike="noStrike" dirty="0">
                          <a:effectLst/>
                          <a:latin typeface="Tw Cen MT" panose="020B0602020104020603" pitchFamily="34" charset="0"/>
                        </a:rPr>
                        <a:t> </a:t>
                      </a:r>
                      <a:r>
                        <a:rPr lang="en-US" sz="1800" u="none" strike="noStrike" dirty="0" err="1">
                          <a:effectLst/>
                          <a:latin typeface="Tw Cen MT" panose="020B0602020104020603" pitchFamily="34" charset="0"/>
                        </a:rPr>
                        <a:t>terinci</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800" u="none" strike="noStrike" dirty="0">
                          <a:effectLst/>
                          <a:latin typeface="Tw Cen MT" panose="020B0602020104020603" pitchFamily="34" charset="0"/>
                        </a:rPr>
                        <a:t>F20.3</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800" u="none" strike="noStrike">
                          <a:effectLst/>
                          <a:latin typeface="Tw Cen MT" panose="020B0602020104020603" pitchFamily="34" charset="0"/>
                        </a:rPr>
                        <a:t>804</a:t>
                      </a:r>
                      <a:endParaRPr lang="en-US" sz="18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997898325"/>
                  </a:ext>
                </a:extLst>
              </a:tr>
              <a:tr h="339933">
                <a:tc>
                  <a:txBody>
                    <a:bodyPr/>
                    <a:lstStyle/>
                    <a:p>
                      <a:pPr algn="ctr" fontAlgn="ctr"/>
                      <a:r>
                        <a:rPr lang="en-US" sz="1800" u="none" strike="noStrike">
                          <a:effectLst/>
                          <a:latin typeface="Tw Cen MT" panose="020B0602020104020603" pitchFamily="34" charset="0"/>
                        </a:rPr>
                        <a:t>2</a:t>
                      </a:r>
                      <a:endParaRPr lang="en-US" sz="18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800" u="none" strike="noStrike" dirty="0" err="1">
                          <a:effectLst/>
                          <a:latin typeface="Tw Cen MT" panose="020B0602020104020603" pitchFamily="34" charset="0"/>
                        </a:rPr>
                        <a:t>Skizofrenia</a:t>
                      </a:r>
                      <a:r>
                        <a:rPr lang="en-US" sz="1800" u="none" strike="noStrike" dirty="0">
                          <a:effectLst/>
                          <a:latin typeface="Tw Cen MT" panose="020B0602020104020603" pitchFamily="34" charset="0"/>
                        </a:rPr>
                        <a:t> paranoid</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800" u="none" strike="noStrike">
                          <a:effectLst/>
                          <a:latin typeface="Tw Cen MT" panose="020B0602020104020603" pitchFamily="34" charset="0"/>
                        </a:rPr>
                        <a:t>F20.0</a:t>
                      </a:r>
                      <a:endParaRPr lang="en-US" sz="18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800" u="none" strike="noStrike">
                          <a:effectLst/>
                          <a:latin typeface="Tw Cen MT" panose="020B0602020104020603" pitchFamily="34" charset="0"/>
                        </a:rPr>
                        <a:t>96</a:t>
                      </a:r>
                      <a:endParaRPr lang="en-US" sz="18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036575487"/>
                  </a:ext>
                </a:extLst>
              </a:tr>
              <a:tr h="668459">
                <a:tc>
                  <a:txBody>
                    <a:bodyPr/>
                    <a:lstStyle/>
                    <a:p>
                      <a:pPr algn="ctr" fontAlgn="ctr"/>
                      <a:r>
                        <a:rPr lang="en-US" sz="1800" u="none" strike="noStrike">
                          <a:effectLst/>
                          <a:latin typeface="Tw Cen MT" panose="020B0602020104020603" pitchFamily="34" charset="0"/>
                        </a:rPr>
                        <a:t>3</a:t>
                      </a:r>
                      <a:endParaRPr lang="en-US" sz="18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800" u="none" strike="noStrike" dirty="0" err="1">
                          <a:effectLst/>
                          <a:latin typeface="Tw Cen MT" panose="020B0602020104020603" pitchFamily="34" charset="0"/>
                        </a:rPr>
                        <a:t>Gangguan</a:t>
                      </a:r>
                      <a:r>
                        <a:rPr lang="en-US" sz="1800" u="none" strike="noStrike" dirty="0">
                          <a:effectLst/>
                          <a:latin typeface="Tw Cen MT" panose="020B0602020104020603" pitchFamily="34" charset="0"/>
                        </a:rPr>
                        <a:t> mental </a:t>
                      </a:r>
                      <a:r>
                        <a:rPr lang="en-US" sz="1800" u="none" strike="noStrike" dirty="0" err="1">
                          <a:effectLst/>
                          <a:latin typeface="Tw Cen MT" panose="020B0602020104020603" pitchFamily="34" charset="0"/>
                        </a:rPr>
                        <a:t>akibat</a:t>
                      </a:r>
                      <a:r>
                        <a:rPr lang="en-US" sz="1800" u="none" strike="noStrike" dirty="0">
                          <a:effectLst/>
                          <a:latin typeface="Tw Cen MT" panose="020B0602020104020603" pitchFamily="34" charset="0"/>
                        </a:rPr>
                        <a:t> </a:t>
                      </a:r>
                      <a:r>
                        <a:rPr lang="en-US" sz="1800" u="none" strike="noStrike" dirty="0" err="1">
                          <a:effectLst/>
                          <a:latin typeface="Tw Cen MT" panose="020B0602020104020603" pitchFamily="34" charset="0"/>
                        </a:rPr>
                        <a:t>kerusakan</a:t>
                      </a:r>
                      <a:r>
                        <a:rPr lang="en-US" sz="1800" u="none" strike="noStrike" dirty="0">
                          <a:effectLst/>
                          <a:latin typeface="Tw Cen MT" panose="020B0602020104020603" pitchFamily="34" charset="0"/>
                        </a:rPr>
                        <a:t> &amp; </a:t>
                      </a:r>
                      <a:r>
                        <a:rPr lang="en-US" sz="1800" u="none" strike="noStrike" dirty="0" err="1">
                          <a:effectLst/>
                          <a:latin typeface="Tw Cen MT" panose="020B0602020104020603" pitchFamily="34" charset="0"/>
                        </a:rPr>
                        <a:t>disfungsi</a:t>
                      </a:r>
                      <a:r>
                        <a:rPr lang="en-US" sz="1800" u="none" strike="noStrike" dirty="0">
                          <a:effectLst/>
                          <a:latin typeface="Tw Cen MT" panose="020B0602020104020603" pitchFamily="34" charset="0"/>
                        </a:rPr>
                        <a:t> </a:t>
                      </a:r>
                      <a:r>
                        <a:rPr lang="en-US" sz="1800" u="none" strike="noStrike" dirty="0" err="1">
                          <a:effectLst/>
                          <a:latin typeface="Tw Cen MT" panose="020B0602020104020603" pitchFamily="34" charset="0"/>
                        </a:rPr>
                        <a:t>otak</a:t>
                      </a:r>
                      <a:r>
                        <a:rPr lang="en-US" sz="1800" u="none" strike="noStrike" dirty="0">
                          <a:effectLst/>
                          <a:latin typeface="Tw Cen MT" panose="020B0602020104020603" pitchFamily="34" charset="0"/>
                        </a:rPr>
                        <a:t> &amp; </a:t>
                      </a:r>
                      <a:r>
                        <a:rPr lang="en-US" sz="1800" u="none" strike="noStrike" dirty="0" err="1">
                          <a:effectLst/>
                          <a:latin typeface="Tw Cen MT" panose="020B0602020104020603" pitchFamily="34" charset="0"/>
                        </a:rPr>
                        <a:t>penyakit</a:t>
                      </a:r>
                      <a:r>
                        <a:rPr lang="en-US" sz="1800" u="none" strike="noStrike" dirty="0">
                          <a:effectLst/>
                          <a:latin typeface="Tw Cen MT" panose="020B0602020104020603" pitchFamily="34" charset="0"/>
                        </a:rPr>
                        <a:t> </a:t>
                      </a:r>
                      <a:r>
                        <a:rPr lang="en-US" sz="1800" u="none" strike="noStrike" dirty="0" err="1">
                          <a:effectLst/>
                          <a:latin typeface="Tw Cen MT" panose="020B0602020104020603" pitchFamily="34" charset="0"/>
                        </a:rPr>
                        <a:t>fisik</a:t>
                      </a:r>
                      <a:r>
                        <a:rPr lang="en-US" sz="1800" u="none" strike="noStrike" dirty="0">
                          <a:effectLst/>
                          <a:latin typeface="Tw Cen MT" panose="020B0602020104020603" pitchFamily="34" charset="0"/>
                        </a:rPr>
                        <a:t> </a:t>
                      </a:r>
                      <a:r>
                        <a:rPr lang="en-US" sz="1800" u="none" strike="noStrike" dirty="0" err="1">
                          <a:effectLst/>
                          <a:latin typeface="Tw Cen MT" panose="020B0602020104020603" pitchFamily="34" charset="0"/>
                        </a:rPr>
                        <a:t>lainnya</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800" u="none" strike="noStrike" dirty="0">
                          <a:effectLst/>
                          <a:latin typeface="Tw Cen MT" panose="020B0602020104020603" pitchFamily="34" charset="0"/>
                        </a:rPr>
                        <a:t>F06.8</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800" u="none" strike="noStrike">
                          <a:effectLst/>
                          <a:latin typeface="Tw Cen MT" panose="020B0602020104020603" pitchFamily="34" charset="0"/>
                        </a:rPr>
                        <a:t>81</a:t>
                      </a:r>
                      <a:endParaRPr lang="en-US" sz="18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699291312"/>
                  </a:ext>
                </a:extLst>
              </a:tr>
              <a:tr h="668459">
                <a:tc>
                  <a:txBody>
                    <a:bodyPr/>
                    <a:lstStyle/>
                    <a:p>
                      <a:pPr algn="ctr" fontAlgn="ctr"/>
                      <a:r>
                        <a:rPr lang="en-US" sz="1800" u="none" strike="noStrike">
                          <a:effectLst/>
                          <a:latin typeface="Tw Cen MT" panose="020B0602020104020603" pitchFamily="34" charset="0"/>
                        </a:rPr>
                        <a:t>4</a:t>
                      </a:r>
                      <a:endParaRPr lang="en-US" sz="18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800" u="none" strike="noStrike" dirty="0" err="1">
                          <a:effectLst/>
                          <a:latin typeface="Tw Cen MT" panose="020B0602020104020603" pitchFamily="34" charset="0"/>
                        </a:rPr>
                        <a:t>Gangguan</a:t>
                      </a:r>
                      <a:r>
                        <a:rPr lang="en-US" sz="1800" u="none" strike="noStrike" dirty="0">
                          <a:effectLst/>
                          <a:latin typeface="Tw Cen MT" panose="020B0602020104020603" pitchFamily="34" charset="0"/>
                        </a:rPr>
                        <a:t> </a:t>
                      </a:r>
                      <a:r>
                        <a:rPr lang="en-US" sz="1800" u="none" strike="noStrike" dirty="0" err="1">
                          <a:effectLst/>
                          <a:latin typeface="Tw Cen MT" panose="020B0602020104020603" pitchFamily="34" charset="0"/>
                        </a:rPr>
                        <a:t>afektif</a:t>
                      </a:r>
                      <a:r>
                        <a:rPr lang="en-US" sz="1800" u="none" strike="noStrike" dirty="0">
                          <a:effectLst/>
                          <a:latin typeface="Tw Cen MT" panose="020B0602020104020603" pitchFamily="34" charset="0"/>
                        </a:rPr>
                        <a:t> bipolar, episode </a:t>
                      </a:r>
                      <a:r>
                        <a:rPr lang="en-US" sz="1800" u="none" strike="noStrike" dirty="0" err="1">
                          <a:effectLst/>
                          <a:latin typeface="Tw Cen MT" panose="020B0602020104020603" pitchFamily="34" charset="0"/>
                        </a:rPr>
                        <a:t>kini</a:t>
                      </a:r>
                      <a:r>
                        <a:rPr lang="en-US" sz="1800" u="none" strike="noStrike" dirty="0">
                          <a:effectLst/>
                          <a:latin typeface="Tw Cen MT" panose="020B0602020104020603" pitchFamily="34" charset="0"/>
                        </a:rPr>
                        <a:t> </a:t>
                      </a:r>
                      <a:r>
                        <a:rPr lang="en-US" sz="1800" u="none" strike="noStrike" dirty="0" err="1">
                          <a:effectLst/>
                          <a:latin typeface="Tw Cen MT" panose="020B0602020104020603" pitchFamily="34" charset="0"/>
                        </a:rPr>
                        <a:t>manik</a:t>
                      </a:r>
                      <a:r>
                        <a:rPr lang="en-US" sz="1800" u="none" strike="noStrike" dirty="0">
                          <a:effectLst/>
                          <a:latin typeface="Tw Cen MT" panose="020B0602020104020603" pitchFamily="34" charset="0"/>
                        </a:rPr>
                        <a:t> </a:t>
                      </a:r>
                      <a:r>
                        <a:rPr lang="en-US" sz="1800" u="none" strike="noStrike" dirty="0" err="1">
                          <a:effectLst/>
                          <a:latin typeface="Tw Cen MT" panose="020B0602020104020603" pitchFamily="34" charset="0"/>
                        </a:rPr>
                        <a:t>dengan</a:t>
                      </a:r>
                      <a:r>
                        <a:rPr lang="en-US" sz="1800" u="none" strike="noStrike" dirty="0">
                          <a:effectLst/>
                          <a:latin typeface="Tw Cen MT" panose="020B0602020104020603" pitchFamily="34" charset="0"/>
                        </a:rPr>
                        <a:t> </a:t>
                      </a:r>
                      <a:r>
                        <a:rPr lang="en-US" sz="1800" u="none" strike="noStrike" dirty="0" err="1">
                          <a:effectLst/>
                          <a:latin typeface="Tw Cen MT" panose="020B0602020104020603" pitchFamily="34" charset="0"/>
                        </a:rPr>
                        <a:t>gejala</a:t>
                      </a:r>
                      <a:r>
                        <a:rPr lang="en-US" sz="1800" u="none" strike="noStrike" dirty="0">
                          <a:effectLst/>
                          <a:latin typeface="Tw Cen MT" panose="020B0602020104020603" pitchFamily="34" charset="0"/>
                        </a:rPr>
                        <a:t> </a:t>
                      </a:r>
                      <a:r>
                        <a:rPr lang="en-US" sz="1800" u="none" strike="noStrike" dirty="0" err="1">
                          <a:effectLst/>
                          <a:latin typeface="Tw Cen MT" panose="020B0602020104020603" pitchFamily="34" charset="0"/>
                        </a:rPr>
                        <a:t>psikotik</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800" u="none" strike="noStrike">
                          <a:effectLst/>
                          <a:latin typeface="Tw Cen MT" panose="020B0602020104020603" pitchFamily="34" charset="0"/>
                        </a:rPr>
                        <a:t>F31.2</a:t>
                      </a:r>
                      <a:endParaRPr lang="en-US" sz="18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800" u="none" strike="noStrike" dirty="0">
                          <a:effectLst/>
                          <a:latin typeface="Tw Cen MT" panose="020B0602020104020603" pitchFamily="34" charset="0"/>
                        </a:rPr>
                        <a:t>70</a:t>
                      </a:r>
                      <a:endParaRPr lang="en-US" sz="18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220147539"/>
                  </a:ext>
                </a:extLst>
              </a:tr>
              <a:tr h="339933">
                <a:tc>
                  <a:txBody>
                    <a:bodyPr/>
                    <a:lstStyle/>
                    <a:p>
                      <a:pPr algn="ctr" fontAlgn="ctr"/>
                      <a:r>
                        <a:rPr lang="en-US" sz="1800" u="none" strike="noStrike">
                          <a:effectLst/>
                          <a:latin typeface="Tw Cen MT" panose="020B0602020104020603" pitchFamily="34" charset="0"/>
                        </a:rPr>
                        <a:t>5</a:t>
                      </a:r>
                      <a:endParaRPr lang="en-US" sz="18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800" u="none" strike="noStrike">
                          <a:effectLst/>
                          <a:latin typeface="Tw Cen MT" panose="020B0602020104020603" pitchFamily="34" charset="0"/>
                        </a:rPr>
                        <a:t>Skizofrenia lainnya</a:t>
                      </a:r>
                      <a:endParaRPr lang="en-US" sz="18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800" u="none" strike="noStrike">
                          <a:effectLst/>
                          <a:latin typeface="Tw Cen MT" panose="020B0602020104020603" pitchFamily="34" charset="0"/>
                        </a:rPr>
                        <a:t>F20.8</a:t>
                      </a:r>
                      <a:endParaRPr lang="en-US" sz="18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800" u="none" strike="noStrike" dirty="0">
                          <a:effectLst/>
                          <a:latin typeface="Tw Cen MT" panose="020B0602020104020603" pitchFamily="34" charset="0"/>
                        </a:rPr>
                        <a:t>60</a:t>
                      </a:r>
                      <a:endParaRPr lang="en-US" sz="18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454539240"/>
                  </a:ext>
                </a:extLst>
              </a:tr>
              <a:tr h="339933">
                <a:tc>
                  <a:txBody>
                    <a:bodyPr/>
                    <a:lstStyle/>
                    <a:p>
                      <a:pPr algn="ctr" fontAlgn="ctr"/>
                      <a:r>
                        <a:rPr lang="en-US" sz="1800" u="none" strike="noStrike">
                          <a:effectLst/>
                          <a:latin typeface="Tw Cen MT" panose="020B0602020104020603" pitchFamily="34" charset="0"/>
                        </a:rPr>
                        <a:t>6</a:t>
                      </a:r>
                      <a:endParaRPr lang="en-US" sz="18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800" u="none" strike="noStrike">
                          <a:effectLst/>
                          <a:latin typeface="Tw Cen MT" panose="020B0602020104020603" pitchFamily="34" charset="0"/>
                        </a:rPr>
                        <a:t>Gangguan skizoafektif tipe manik</a:t>
                      </a:r>
                      <a:endParaRPr lang="en-US" sz="18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800" u="none" strike="noStrike">
                          <a:effectLst/>
                          <a:latin typeface="Tw Cen MT" panose="020B0602020104020603" pitchFamily="34" charset="0"/>
                        </a:rPr>
                        <a:t>F25.0</a:t>
                      </a:r>
                      <a:endParaRPr lang="en-US" sz="18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800" u="none" strike="noStrike" dirty="0">
                          <a:effectLst/>
                          <a:latin typeface="Tw Cen MT" panose="020B0602020104020603" pitchFamily="34" charset="0"/>
                        </a:rPr>
                        <a:t>50</a:t>
                      </a:r>
                      <a:endParaRPr lang="en-US" sz="18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063111247"/>
                  </a:ext>
                </a:extLst>
              </a:tr>
              <a:tr h="339933">
                <a:tc>
                  <a:txBody>
                    <a:bodyPr/>
                    <a:lstStyle/>
                    <a:p>
                      <a:pPr algn="ctr" fontAlgn="ctr"/>
                      <a:r>
                        <a:rPr lang="en-US" sz="1800" u="none" strike="noStrike">
                          <a:effectLst/>
                          <a:latin typeface="Tw Cen MT" panose="020B0602020104020603" pitchFamily="34" charset="0"/>
                        </a:rPr>
                        <a:t>7</a:t>
                      </a:r>
                      <a:endParaRPr lang="en-US" sz="18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800" u="none" strike="noStrike" dirty="0" err="1">
                          <a:effectLst/>
                          <a:latin typeface="Tw Cen MT" panose="020B0602020104020603" pitchFamily="34" charset="0"/>
                        </a:rPr>
                        <a:t>Gangguan</a:t>
                      </a:r>
                      <a:r>
                        <a:rPr lang="en-US" sz="1800" u="none" strike="noStrike" dirty="0">
                          <a:effectLst/>
                          <a:latin typeface="Tw Cen MT" panose="020B0602020104020603" pitchFamily="34" charset="0"/>
                        </a:rPr>
                        <a:t> </a:t>
                      </a:r>
                      <a:r>
                        <a:rPr lang="en-US" sz="1800" u="none" strike="noStrike" dirty="0" err="1">
                          <a:effectLst/>
                          <a:latin typeface="Tw Cen MT" panose="020B0602020104020603" pitchFamily="34" charset="0"/>
                        </a:rPr>
                        <a:t>skizoafektif</a:t>
                      </a:r>
                      <a:r>
                        <a:rPr lang="en-US" sz="1800" u="none" strike="noStrike" dirty="0">
                          <a:effectLst/>
                          <a:latin typeface="Tw Cen MT" panose="020B0602020104020603" pitchFamily="34" charset="0"/>
                        </a:rPr>
                        <a:t> </a:t>
                      </a:r>
                      <a:r>
                        <a:rPr lang="en-US" sz="1800" u="none" strike="noStrike" dirty="0" err="1">
                          <a:effectLst/>
                          <a:latin typeface="Tw Cen MT" panose="020B0602020104020603" pitchFamily="34" charset="0"/>
                        </a:rPr>
                        <a:t>tipe</a:t>
                      </a:r>
                      <a:r>
                        <a:rPr lang="en-US" sz="1800" u="none" strike="noStrike" dirty="0">
                          <a:effectLst/>
                          <a:latin typeface="Tw Cen MT" panose="020B0602020104020603" pitchFamily="34" charset="0"/>
                        </a:rPr>
                        <a:t> </a:t>
                      </a:r>
                      <a:r>
                        <a:rPr lang="en-US" sz="1800" u="none" strike="noStrike" dirty="0" err="1">
                          <a:effectLst/>
                          <a:latin typeface="Tw Cen MT" panose="020B0602020104020603" pitchFamily="34" charset="0"/>
                        </a:rPr>
                        <a:t>depresif</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800" u="none" strike="noStrike">
                          <a:effectLst/>
                          <a:latin typeface="Tw Cen MT" panose="020B0602020104020603" pitchFamily="34" charset="0"/>
                        </a:rPr>
                        <a:t>F25.1</a:t>
                      </a:r>
                      <a:endParaRPr lang="en-US" sz="18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800" u="none" strike="noStrike">
                          <a:effectLst/>
                          <a:latin typeface="Tw Cen MT" panose="020B0602020104020603" pitchFamily="34" charset="0"/>
                        </a:rPr>
                        <a:t>24</a:t>
                      </a:r>
                      <a:endParaRPr lang="en-US" sz="18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730523312"/>
                  </a:ext>
                </a:extLst>
              </a:tr>
              <a:tr h="339933">
                <a:tc>
                  <a:txBody>
                    <a:bodyPr/>
                    <a:lstStyle/>
                    <a:p>
                      <a:pPr algn="ctr" fontAlgn="ctr"/>
                      <a:r>
                        <a:rPr lang="en-US" sz="1800" u="none" strike="noStrike">
                          <a:effectLst/>
                          <a:latin typeface="Tw Cen MT" panose="020B0602020104020603" pitchFamily="34" charset="0"/>
                        </a:rPr>
                        <a:t>8</a:t>
                      </a:r>
                      <a:endParaRPr lang="en-US" sz="18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800" u="none" strike="noStrike">
                          <a:effectLst/>
                          <a:latin typeface="Tw Cen MT" panose="020B0602020104020603" pitchFamily="34" charset="0"/>
                        </a:rPr>
                        <a:t>Skizofrenia hebefrenik</a:t>
                      </a:r>
                      <a:endParaRPr lang="en-US" sz="1800" b="0" i="0" u="none" strike="noStrike">
                        <a:solidFill>
                          <a:srgbClr val="222222"/>
                        </a:solidFill>
                        <a:effectLst/>
                        <a:latin typeface="Tw Cen MT" panose="020B0602020104020603" pitchFamily="34" charset="0"/>
                      </a:endParaRPr>
                    </a:p>
                  </a:txBody>
                  <a:tcPr marL="9525" marR="9525" marT="9525" marB="0" anchor="ctr"/>
                </a:tc>
                <a:tc>
                  <a:txBody>
                    <a:bodyPr/>
                    <a:lstStyle/>
                    <a:p>
                      <a:pPr algn="ctr" fontAlgn="b"/>
                      <a:r>
                        <a:rPr lang="en-US" sz="1800" u="none" strike="noStrike">
                          <a:effectLst/>
                          <a:latin typeface="Tw Cen MT" panose="020B0602020104020603" pitchFamily="34" charset="0"/>
                        </a:rPr>
                        <a:t>F20.1</a:t>
                      </a:r>
                      <a:endParaRPr lang="en-US" sz="18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800" u="none" strike="noStrike" dirty="0">
                          <a:effectLst/>
                          <a:latin typeface="Tw Cen MT" panose="020B0602020104020603" pitchFamily="34" charset="0"/>
                        </a:rPr>
                        <a:t>19</a:t>
                      </a:r>
                      <a:endParaRPr lang="en-US" sz="18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445494736"/>
                  </a:ext>
                </a:extLst>
              </a:tr>
              <a:tr h="422519">
                <a:tc>
                  <a:txBody>
                    <a:bodyPr/>
                    <a:lstStyle/>
                    <a:p>
                      <a:pPr algn="ctr" fontAlgn="ctr"/>
                      <a:r>
                        <a:rPr lang="en-US" sz="1800" u="none" strike="noStrike">
                          <a:effectLst/>
                          <a:latin typeface="Tw Cen MT" panose="020B0602020104020603" pitchFamily="34" charset="0"/>
                        </a:rPr>
                        <a:t>9</a:t>
                      </a:r>
                      <a:endParaRPr lang="en-US" sz="18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sv-SE" sz="1800" u="none" strike="noStrike" dirty="0">
                          <a:effectLst/>
                          <a:latin typeface="Tw Cen MT" panose="020B0602020104020603" pitchFamily="34" charset="0"/>
                        </a:rPr>
                        <a:t>Gg. Psikotik polimorfik akut tanpa gejala skizofrenia</a:t>
                      </a:r>
                      <a:endParaRPr lang="sv-SE"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800" u="none" strike="noStrike">
                          <a:effectLst/>
                          <a:latin typeface="Tw Cen MT" panose="020B0602020104020603" pitchFamily="34" charset="0"/>
                        </a:rPr>
                        <a:t>F23.0</a:t>
                      </a:r>
                      <a:endParaRPr lang="en-US" sz="18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800" u="none" strike="noStrike" dirty="0">
                          <a:effectLst/>
                          <a:latin typeface="Tw Cen MT" panose="020B0602020104020603" pitchFamily="34" charset="0"/>
                        </a:rPr>
                        <a:t>15</a:t>
                      </a:r>
                      <a:endParaRPr lang="en-US" sz="18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95380461"/>
                  </a:ext>
                </a:extLst>
              </a:tr>
              <a:tr h="420266">
                <a:tc>
                  <a:txBody>
                    <a:bodyPr/>
                    <a:lstStyle/>
                    <a:p>
                      <a:pPr algn="ctr" fontAlgn="ctr"/>
                      <a:r>
                        <a:rPr lang="en-US" sz="1800" u="none" strike="noStrike">
                          <a:effectLst/>
                          <a:latin typeface="Tw Cen MT" panose="020B0602020104020603" pitchFamily="34" charset="0"/>
                        </a:rPr>
                        <a:t>10</a:t>
                      </a:r>
                      <a:endParaRPr lang="en-US" sz="18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800" u="none" strike="noStrike" dirty="0">
                          <a:effectLst/>
                          <a:latin typeface="Tw Cen MT" panose="020B0602020104020603" pitchFamily="34" charset="0"/>
                        </a:rPr>
                        <a:t>Episode </a:t>
                      </a:r>
                      <a:r>
                        <a:rPr lang="en-US" sz="1800" u="none" strike="noStrike" dirty="0" err="1">
                          <a:effectLst/>
                          <a:latin typeface="Tw Cen MT" panose="020B0602020104020603" pitchFamily="34" charset="0"/>
                        </a:rPr>
                        <a:t>depresi</a:t>
                      </a:r>
                      <a:r>
                        <a:rPr lang="en-US" sz="1800" u="none" strike="noStrike" dirty="0">
                          <a:effectLst/>
                          <a:latin typeface="Tw Cen MT" panose="020B0602020104020603" pitchFamily="34" charset="0"/>
                        </a:rPr>
                        <a:t> </a:t>
                      </a:r>
                      <a:r>
                        <a:rPr lang="en-US" sz="1800" u="none" strike="noStrike" dirty="0" err="1">
                          <a:effectLst/>
                          <a:latin typeface="Tw Cen MT" panose="020B0602020104020603" pitchFamily="34" charset="0"/>
                        </a:rPr>
                        <a:t>berat</a:t>
                      </a:r>
                      <a:r>
                        <a:rPr lang="en-US" sz="1800" u="none" strike="noStrike" dirty="0">
                          <a:effectLst/>
                          <a:latin typeface="Tw Cen MT" panose="020B0602020104020603" pitchFamily="34" charset="0"/>
                        </a:rPr>
                        <a:t> </a:t>
                      </a:r>
                      <a:r>
                        <a:rPr lang="en-US" sz="1800" u="none" strike="noStrike" dirty="0" err="1">
                          <a:effectLst/>
                          <a:latin typeface="Tw Cen MT" panose="020B0602020104020603" pitchFamily="34" charset="0"/>
                        </a:rPr>
                        <a:t>dengan</a:t>
                      </a:r>
                      <a:r>
                        <a:rPr lang="en-US" sz="1800" u="none" strike="noStrike" dirty="0">
                          <a:effectLst/>
                          <a:latin typeface="Tw Cen MT" panose="020B0602020104020603" pitchFamily="34" charset="0"/>
                        </a:rPr>
                        <a:t> </a:t>
                      </a:r>
                      <a:r>
                        <a:rPr lang="en-US" sz="1800" u="none" strike="noStrike" dirty="0" err="1">
                          <a:effectLst/>
                          <a:latin typeface="Tw Cen MT" panose="020B0602020104020603" pitchFamily="34" charset="0"/>
                        </a:rPr>
                        <a:t>gejala</a:t>
                      </a:r>
                      <a:r>
                        <a:rPr lang="en-US" sz="1800" u="none" strike="noStrike" dirty="0">
                          <a:effectLst/>
                          <a:latin typeface="Tw Cen MT" panose="020B0602020104020603" pitchFamily="34" charset="0"/>
                        </a:rPr>
                        <a:t> </a:t>
                      </a:r>
                      <a:r>
                        <a:rPr lang="en-US" sz="1800" u="none" strike="noStrike" dirty="0" err="1">
                          <a:effectLst/>
                          <a:latin typeface="Tw Cen MT" panose="020B0602020104020603" pitchFamily="34" charset="0"/>
                        </a:rPr>
                        <a:t>psikotik</a:t>
                      </a:r>
                      <a:endParaRPr lang="en-US" sz="1800" b="0" i="0" u="none" strike="noStrike" dirty="0">
                        <a:solidFill>
                          <a:srgbClr val="222222"/>
                        </a:solidFill>
                        <a:effectLst/>
                        <a:latin typeface="Tw Cen MT" panose="020B0602020104020603" pitchFamily="34" charset="0"/>
                      </a:endParaRPr>
                    </a:p>
                  </a:txBody>
                  <a:tcPr marL="9525" marR="9525" marT="9525" marB="0" anchor="ctr"/>
                </a:tc>
                <a:tc>
                  <a:txBody>
                    <a:bodyPr/>
                    <a:lstStyle/>
                    <a:p>
                      <a:pPr algn="ctr" fontAlgn="b"/>
                      <a:r>
                        <a:rPr lang="en-US" sz="1800" u="none" strike="noStrike">
                          <a:effectLst/>
                          <a:latin typeface="Tw Cen MT" panose="020B0602020104020603" pitchFamily="34" charset="0"/>
                        </a:rPr>
                        <a:t>F32.3</a:t>
                      </a:r>
                      <a:endParaRPr lang="en-US" sz="18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800" u="none" strike="noStrike" dirty="0">
                          <a:effectLst/>
                          <a:latin typeface="Tw Cen MT" panose="020B0602020104020603" pitchFamily="34" charset="0"/>
                        </a:rPr>
                        <a:t>14</a:t>
                      </a:r>
                      <a:endParaRPr lang="en-US" sz="18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4229514032"/>
                  </a:ext>
                </a:extLst>
              </a:tr>
            </a:tbl>
          </a:graphicData>
        </a:graphic>
      </p:graphicFrame>
    </p:spTree>
    <p:extLst>
      <p:ext uri="{BB962C8B-B14F-4D97-AF65-F5344CB8AC3E}">
        <p14:creationId xmlns:p14="http://schemas.microsoft.com/office/powerpoint/2010/main" val="1949558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0804" r="20804"/>
          <a:stretch>
            <a:fillRect/>
          </a:stretch>
        </p:blipFill>
        <p:spPr/>
      </p:pic>
      <p:sp>
        <p:nvSpPr>
          <p:cNvPr id="3" name="文本占位符 2"/>
          <p:cNvSpPr>
            <a:spLocks noGrp="1"/>
          </p:cNvSpPr>
          <p:nvPr>
            <p:ph type="body" sz="quarter" idx="15"/>
          </p:nvPr>
        </p:nvSpPr>
        <p:spPr>
          <a:xfrm>
            <a:off x="6238314" y="3316803"/>
            <a:ext cx="5595938" cy="2414775"/>
          </a:xfrm>
        </p:spPr>
        <p:txBody>
          <a:bodyPr>
            <a:normAutofit/>
          </a:bodyPr>
          <a:lstStyle/>
          <a:p>
            <a:pPr marL="285750" indent="-285750" algn="l">
              <a:lnSpc>
                <a:spcPct val="100000"/>
              </a:lnSpc>
              <a:spcBef>
                <a:spcPts val="600"/>
              </a:spcBef>
              <a:buFont typeface="Arial" panose="020B0604020202020204" pitchFamily="34" charset="0"/>
              <a:buChar char="•"/>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Anggaran</a:t>
            </a:r>
            <a:endParaRPr lang="en-US" altLang="zh-CN" sz="3200" dirty="0">
              <a:latin typeface="Tw Cen MT Condensed" panose="020B0606020104020203" pitchFamily="34" charset="0"/>
              <a:sym typeface="Arial" panose="020B0604020202020204" pitchFamily="34" charset="0"/>
            </a:endParaRPr>
          </a:p>
          <a:p>
            <a:pPr marL="285750" indent="-285750" algn="l">
              <a:lnSpc>
                <a:spcPct val="100000"/>
              </a:lnSpc>
              <a:spcBef>
                <a:spcPts val="600"/>
              </a:spcBef>
              <a:buFont typeface="Arial" panose="020B0604020202020204" pitchFamily="34" charset="0"/>
              <a:buChar char="•"/>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Belanja</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Langsung</a:t>
            </a:r>
            <a:endParaRPr lang="en-US" altLang="zh-CN" sz="3200" dirty="0">
              <a:latin typeface="Tw Cen MT Condensed" panose="020B0606020104020203" pitchFamily="34" charset="0"/>
              <a:sym typeface="Arial" panose="020B0604020202020204" pitchFamily="34" charset="0"/>
            </a:endParaRPr>
          </a:p>
          <a:p>
            <a:pPr marL="285750" indent="-285750" algn="l">
              <a:lnSpc>
                <a:spcPct val="100000"/>
              </a:lnSpc>
              <a:spcBef>
                <a:spcPts val="600"/>
              </a:spcBef>
              <a:buFont typeface="Arial" panose="020B0604020202020204" pitchFamily="34" charset="0"/>
              <a:buChar char="•"/>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Anggaran</a:t>
            </a:r>
            <a:r>
              <a:rPr lang="en-US" altLang="zh-CN" sz="3200" dirty="0">
                <a:latin typeface="Tw Cen MT Condensed" panose="020B0606020104020203" pitchFamily="34" charset="0"/>
                <a:sym typeface="Arial" panose="020B0604020202020204" pitchFamily="34" charset="0"/>
              </a:rPr>
              <a:t> BLUD</a:t>
            </a:r>
          </a:p>
          <a:p>
            <a:pPr marL="285750" indent="-285750" algn="l">
              <a:lnSpc>
                <a:spcPct val="100000"/>
              </a:lnSpc>
              <a:spcBef>
                <a:spcPts val="600"/>
              </a:spcBef>
              <a:buFont typeface="Arial" panose="020B0604020202020204" pitchFamily="34" charset="0"/>
              <a:buChar char="•"/>
            </a:pPr>
            <a:endParaRPr lang="en-US" altLang="zh-CN" dirty="0">
              <a:latin typeface="Tw Cen MT Condensed" panose="020B0606020104020203" pitchFamily="34" charset="0"/>
              <a:sym typeface="Arial" panose="020B0604020202020204" pitchFamily="34" charset="0"/>
            </a:endParaRPr>
          </a:p>
        </p:txBody>
      </p:sp>
      <p:sp>
        <p:nvSpPr>
          <p:cNvPr id="4" name="文本占位符 3"/>
          <p:cNvSpPr>
            <a:spLocks noGrp="1"/>
          </p:cNvSpPr>
          <p:nvPr>
            <p:ph type="body" sz="quarter" idx="14"/>
          </p:nvPr>
        </p:nvSpPr>
        <p:spPr>
          <a:xfrm>
            <a:off x="5719127" y="1606120"/>
            <a:ext cx="5575300" cy="1573498"/>
          </a:xfrm>
        </p:spPr>
        <p:txBody>
          <a:bodyPr/>
          <a:lstStyle/>
          <a:p>
            <a:r>
              <a:rPr lang="en-US" altLang="zh-CN" sz="7200" dirty="0">
                <a:latin typeface="Tw Cen MT Condensed Extra Bold" panose="020B0803020202020204" pitchFamily="34" charset="0"/>
                <a:sym typeface="Arial" panose="020B0604020202020204" pitchFamily="34" charset="0"/>
              </a:rPr>
              <a:t>KINERJA ANGGARAN</a:t>
            </a:r>
          </a:p>
        </p:txBody>
      </p:sp>
      <p:cxnSp>
        <p:nvCxnSpPr>
          <p:cNvPr id="9" name="直接连接符 8"/>
          <p:cNvCxnSpPr>
            <a:cxnSpLocks/>
          </p:cNvCxnSpPr>
          <p:nvPr/>
        </p:nvCxnSpPr>
        <p:spPr>
          <a:xfrm>
            <a:off x="7698086" y="3316803"/>
            <a:ext cx="161738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2700000">
            <a:off x="9608541" y="131549"/>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3" name="文本框 2"/>
          <p:cNvSpPr txBox="1"/>
          <p:nvPr>
            <p:custDataLst>
              <p:tags r:id="rId1"/>
            </p:custDataLst>
          </p:nvPr>
        </p:nvSpPr>
        <p:spPr>
          <a:xfrm>
            <a:off x="10041191" y="172078"/>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Farmasi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5" name="矩形: 圆角 4"/>
          <p:cNvSpPr/>
          <p:nvPr/>
        </p:nvSpPr>
        <p:spPr>
          <a:xfrm rot="2700000">
            <a:off x="6694714" y="3079775"/>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8" name="矩形: 圆角 7"/>
          <p:cNvSpPr/>
          <p:nvPr/>
        </p:nvSpPr>
        <p:spPr>
          <a:xfrm rot="2700000">
            <a:off x="6327328" y="3701949"/>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11" name="文本占位符 3"/>
          <p:cNvSpPr txBox="1"/>
          <p:nvPr/>
        </p:nvSpPr>
        <p:spPr>
          <a:xfrm>
            <a:off x="1373426" y="3740910"/>
            <a:ext cx="4500693" cy="20045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buNone/>
            </a:pPr>
            <a:r>
              <a:rPr lang="en-US" altLang="zh-CN" sz="1400" dirty="0">
                <a:solidFill>
                  <a:schemeClr val="tx1">
                    <a:lumMod val="65000"/>
                    <a:lumOff val="35000"/>
                  </a:schemeClr>
                </a:solidFill>
                <a:latin typeface="Arial" panose="020B0604020202020204" pitchFamily="34" charset="0"/>
                <a:sym typeface="Arial" panose="020B0604020202020204" pitchFamily="34" charset="0"/>
              </a:rPr>
              <a:t>Enter your subtitle here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consectetur</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adipisicing</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elit</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sed do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eiusmod</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tempor</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incididunt</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ut</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labore</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et dolore magna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aliqua</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Ut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enim</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ad minim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veniam</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quis</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nostrud</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exercitation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ullamco</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laboris</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nisi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ut</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aliquip</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ex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ea</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commodo</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consequat</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a:t>
            </a:r>
          </a:p>
        </p:txBody>
      </p:sp>
      <p:sp>
        <p:nvSpPr>
          <p:cNvPr id="12" name="文本占位符 1"/>
          <p:cNvSpPr txBox="1"/>
          <p:nvPr/>
        </p:nvSpPr>
        <p:spPr>
          <a:xfrm>
            <a:off x="1744079" y="1167888"/>
            <a:ext cx="4114800" cy="16001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zh-CN" sz="8800" dirty="0" err="1">
                <a:solidFill>
                  <a:schemeClr val="accent2"/>
                </a:solidFill>
                <a:latin typeface="Tw Cen MT Condensed Extra Bold" panose="020B0803020202020204" pitchFamily="34" charset="0"/>
                <a:sym typeface="Arial" panose="020B0604020202020204" pitchFamily="34" charset="0"/>
              </a:rPr>
              <a:t>Kinerja</a:t>
            </a:r>
            <a:r>
              <a:rPr lang="en-US" altLang="zh-CN" sz="8800" dirty="0">
                <a:solidFill>
                  <a:schemeClr val="accent2"/>
                </a:solidFill>
                <a:latin typeface="Tw Cen MT Condensed Extra Bold" panose="020B0803020202020204" pitchFamily="34" charset="0"/>
                <a:sym typeface="Arial" panose="020B0604020202020204" pitchFamily="34" charset="0"/>
              </a:rPr>
              <a:t> </a:t>
            </a:r>
          </a:p>
          <a:p>
            <a:pPr marL="0" indent="0" algn="r">
              <a:buNone/>
            </a:pPr>
            <a:r>
              <a:rPr lang="en-US" altLang="zh-CN" sz="8800" dirty="0" err="1">
                <a:solidFill>
                  <a:schemeClr val="accent2"/>
                </a:solidFill>
                <a:latin typeface="Tw Cen MT Condensed Extra Bold" panose="020B0803020202020204" pitchFamily="34" charset="0"/>
                <a:sym typeface="Arial" panose="020B0604020202020204" pitchFamily="34" charset="0"/>
              </a:rPr>
              <a:t>Instalasi</a:t>
            </a:r>
            <a:endParaRPr lang="en-US" altLang="zh-CN" sz="8800" dirty="0">
              <a:solidFill>
                <a:schemeClr val="accent1"/>
              </a:solidFill>
              <a:latin typeface="Tw Cen MT Condensed Extra Bold" panose="020B0803020202020204" pitchFamily="34" charset="0"/>
              <a:sym typeface="Arial" panose="020B0604020202020204" pitchFamily="34" charset="0"/>
            </a:endParaRPr>
          </a:p>
        </p:txBody>
      </p:sp>
      <p:cxnSp>
        <p:nvCxnSpPr>
          <p:cNvPr id="13" name="直接连接符 12"/>
          <p:cNvCxnSpPr/>
          <p:nvPr/>
        </p:nvCxnSpPr>
        <p:spPr>
          <a:xfrm>
            <a:off x="4099935" y="3740910"/>
            <a:ext cx="164592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4" name="Group 1008"/>
          <p:cNvGrpSpPr>
            <a:grpSpLocks noChangeAspect="1"/>
          </p:cNvGrpSpPr>
          <p:nvPr/>
        </p:nvGrpSpPr>
        <p:grpSpPr bwMode="auto">
          <a:xfrm>
            <a:off x="1492620" y="1360521"/>
            <a:ext cx="502918" cy="434744"/>
            <a:chOff x="-3982" y="41"/>
            <a:chExt cx="2641" cy="2283"/>
          </a:xfrm>
          <a:solidFill>
            <a:schemeClr val="bg1"/>
          </a:solidFill>
        </p:grpSpPr>
        <p:sp>
          <p:nvSpPr>
            <p:cNvPr id="15" name="Freeform 1010"/>
            <p:cNvSpPr>
              <a:spLocks noEditPoints="1"/>
            </p:cNvSpPr>
            <p:nvPr/>
          </p:nvSpPr>
          <p:spPr bwMode="auto">
            <a:xfrm>
              <a:off x="-3982" y="41"/>
              <a:ext cx="2641" cy="2283"/>
            </a:xfrm>
            <a:custGeom>
              <a:avLst/>
              <a:gdLst>
                <a:gd name="T0" fmla="*/ 383 w 5282"/>
                <a:gd name="T1" fmla="*/ 3127 h 4566"/>
                <a:gd name="T2" fmla="*/ 4899 w 5282"/>
                <a:gd name="T3" fmla="*/ 384 h 4566"/>
                <a:gd name="T4" fmla="*/ 257 w 5282"/>
                <a:gd name="T5" fmla="*/ 0 h 4566"/>
                <a:gd name="T6" fmla="*/ 5072 w 5282"/>
                <a:gd name="T7" fmla="*/ 4 h 4566"/>
                <a:gd name="T8" fmla="*/ 5156 w 5282"/>
                <a:gd name="T9" fmla="*/ 36 h 4566"/>
                <a:gd name="T10" fmla="*/ 5221 w 5282"/>
                <a:gd name="T11" fmla="*/ 90 h 4566"/>
                <a:gd name="T12" fmla="*/ 5266 w 5282"/>
                <a:gd name="T13" fmla="*/ 168 h 4566"/>
                <a:gd name="T14" fmla="*/ 5282 w 5282"/>
                <a:gd name="T15" fmla="*/ 256 h 4566"/>
                <a:gd name="T16" fmla="*/ 5278 w 5282"/>
                <a:gd name="T17" fmla="*/ 3300 h 4566"/>
                <a:gd name="T18" fmla="*/ 5247 w 5282"/>
                <a:gd name="T19" fmla="*/ 3384 h 4566"/>
                <a:gd name="T20" fmla="*/ 5191 w 5282"/>
                <a:gd name="T21" fmla="*/ 3451 h 4566"/>
                <a:gd name="T22" fmla="*/ 5116 w 5282"/>
                <a:gd name="T23" fmla="*/ 3494 h 4566"/>
                <a:gd name="T24" fmla="*/ 5026 w 5282"/>
                <a:gd name="T25" fmla="*/ 3511 h 4566"/>
                <a:gd name="T26" fmla="*/ 3243 w 5282"/>
                <a:gd name="T27" fmla="*/ 4092 h 4566"/>
                <a:gd name="T28" fmla="*/ 3985 w 5282"/>
                <a:gd name="T29" fmla="*/ 4097 h 4566"/>
                <a:gd name="T30" fmla="*/ 4068 w 5282"/>
                <a:gd name="T31" fmla="*/ 4132 h 4566"/>
                <a:gd name="T32" fmla="*/ 4133 w 5282"/>
                <a:gd name="T33" fmla="*/ 4196 h 4566"/>
                <a:gd name="T34" fmla="*/ 4168 w 5282"/>
                <a:gd name="T35" fmla="*/ 4280 h 4566"/>
                <a:gd name="T36" fmla="*/ 4168 w 5282"/>
                <a:gd name="T37" fmla="*/ 4376 h 4566"/>
                <a:gd name="T38" fmla="*/ 4133 w 5282"/>
                <a:gd name="T39" fmla="*/ 4462 h 4566"/>
                <a:gd name="T40" fmla="*/ 4068 w 5282"/>
                <a:gd name="T41" fmla="*/ 4524 h 4566"/>
                <a:gd name="T42" fmla="*/ 3985 w 5282"/>
                <a:gd name="T43" fmla="*/ 4561 h 4566"/>
                <a:gd name="T44" fmla="*/ 1345 w 5282"/>
                <a:gd name="T45" fmla="*/ 4566 h 4566"/>
                <a:gd name="T46" fmla="*/ 1254 w 5282"/>
                <a:gd name="T47" fmla="*/ 4547 h 4566"/>
                <a:gd name="T48" fmla="*/ 1179 w 5282"/>
                <a:gd name="T49" fmla="*/ 4495 h 4566"/>
                <a:gd name="T50" fmla="*/ 1127 w 5282"/>
                <a:gd name="T51" fmla="*/ 4421 h 4566"/>
                <a:gd name="T52" fmla="*/ 1110 w 5282"/>
                <a:gd name="T53" fmla="*/ 4328 h 4566"/>
                <a:gd name="T54" fmla="*/ 1127 w 5282"/>
                <a:gd name="T55" fmla="*/ 4237 h 4566"/>
                <a:gd name="T56" fmla="*/ 1179 w 5282"/>
                <a:gd name="T57" fmla="*/ 4161 h 4566"/>
                <a:gd name="T58" fmla="*/ 1254 w 5282"/>
                <a:gd name="T59" fmla="*/ 4110 h 4566"/>
                <a:gd name="T60" fmla="*/ 1345 w 5282"/>
                <a:gd name="T61" fmla="*/ 4092 h 4566"/>
                <a:gd name="T62" fmla="*/ 2040 w 5282"/>
                <a:gd name="T63" fmla="*/ 3511 h 4566"/>
                <a:gd name="T64" fmla="*/ 210 w 5282"/>
                <a:gd name="T65" fmla="*/ 3507 h 4566"/>
                <a:gd name="T66" fmla="*/ 127 w 5282"/>
                <a:gd name="T67" fmla="*/ 3475 h 4566"/>
                <a:gd name="T68" fmla="*/ 61 w 5282"/>
                <a:gd name="T69" fmla="*/ 3419 h 4566"/>
                <a:gd name="T70" fmla="*/ 16 w 5282"/>
                <a:gd name="T71" fmla="*/ 3343 h 4566"/>
                <a:gd name="T72" fmla="*/ 0 w 5282"/>
                <a:gd name="T73" fmla="*/ 3255 h 4566"/>
                <a:gd name="T74" fmla="*/ 5 w 5282"/>
                <a:gd name="T75" fmla="*/ 211 h 4566"/>
                <a:gd name="T76" fmla="*/ 35 w 5282"/>
                <a:gd name="T77" fmla="*/ 127 h 4566"/>
                <a:gd name="T78" fmla="*/ 91 w 5282"/>
                <a:gd name="T79" fmla="*/ 60 h 4566"/>
                <a:gd name="T80" fmla="*/ 167 w 5282"/>
                <a:gd name="T81" fmla="*/ 17 h 4566"/>
                <a:gd name="T82" fmla="*/ 257 w 5282"/>
                <a:gd name="T83" fmla="*/ 0 h 4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82" h="4566">
                  <a:moveTo>
                    <a:pt x="383" y="384"/>
                  </a:moveTo>
                  <a:lnTo>
                    <a:pt x="383" y="3127"/>
                  </a:lnTo>
                  <a:lnTo>
                    <a:pt x="4899" y="3127"/>
                  </a:lnTo>
                  <a:lnTo>
                    <a:pt x="4899" y="384"/>
                  </a:lnTo>
                  <a:lnTo>
                    <a:pt x="383" y="384"/>
                  </a:lnTo>
                  <a:close/>
                  <a:moveTo>
                    <a:pt x="257" y="0"/>
                  </a:moveTo>
                  <a:lnTo>
                    <a:pt x="5026" y="0"/>
                  </a:lnTo>
                  <a:lnTo>
                    <a:pt x="5072" y="4"/>
                  </a:lnTo>
                  <a:lnTo>
                    <a:pt x="5116" y="17"/>
                  </a:lnTo>
                  <a:lnTo>
                    <a:pt x="5156" y="36"/>
                  </a:lnTo>
                  <a:lnTo>
                    <a:pt x="5191" y="60"/>
                  </a:lnTo>
                  <a:lnTo>
                    <a:pt x="5221" y="90"/>
                  </a:lnTo>
                  <a:lnTo>
                    <a:pt x="5247" y="127"/>
                  </a:lnTo>
                  <a:lnTo>
                    <a:pt x="5266" y="168"/>
                  </a:lnTo>
                  <a:lnTo>
                    <a:pt x="5278" y="211"/>
                  </a:lnTo>
                  <a:lnTo>
                    <a:pt x="5282" y="256"/>
                  </a:lnTo>
                  <a:lnTo>
                    <a:pt x="5282" y="3255"/>
                  </a:lnTo>
                  <a:lnTo>
                    <a:pt x="5278" y="3300"/>
                  </a:lnTo>
                  <a:lnTo>
                    <a:pt x="5266" y="3343"/>
                  </a:lnTo>
                  <a:lnTo>
                    <a:pt x="5247" y="3384"/>
                  </a:lnTo>
                  <a:lnTo>
                    <a:pt x="5221" y="3419"/>
                  </a:lnTo>
                  <a:lnTo>
                    <a:pt x="5191" y="3451"/>
                  </a:lnTo>
                  <a:lnTo>
                    <a:pt x="5156" y="3475"/>
                  </a:lnTo>
                  <a:lnTo>
                    <a:pt x="5116" y="3494"/>
                  </a:lnTo>
                  <a:lnTo>
                    <a:pt x="5072" y="3507"/>
                  </a:lnTo>
                  <a:lnTo>
                    <a:pt x="5026" y="3511"/>
                  </a:lnTo>
                  <a:lnTo>
                    <a:pt x="3243" y="3511"/>
                  </a:lnTo>
                  <a:lnTo>
                    <a:pt x="3243" y="4092"/>
                  </a:lnTo>
                  <a:lnTo>
                    <a:pt x="3937" y="4092"/>
                  </a:lnTo>
                  <a:lnTo>
                    <a:pt x="3985" y="4097"/>
                  </a:lnTo>
                  <a:lnTo>
                    <a:pt x="4028" y="4110"/>
                  </a:lnTo>
                  <a:lnTo>
                    <a:pt x="4068" y="4132"/>
                  </a:lnTo>
                  <a:lnTo>
                    <a:pt x="4104" y="4161"/>
                  </a:lnTo>
                  <a:lnTo>
                    <a:pt x="4133" y="4196"/>
                  </a:lnTo>
                  <a:lnTo>
                    <a:pt x="4155" y="4237"/>
                  </a:lnTo>
                  <a:lnTo>
                    <a:pt x="4168" y="4280"/>
                  </a:lnTo>
                  <a:lnTo>
                    <a:pt x="4173" y="4328"/>
                  </a:lnTo>
                  <a:lnTo>
                    <a:pt x="4168" y="4376"/>
                  </a:lnTo>
                  <a:lnTo>
                    <a:pt x="4155" y="4421"/>
                  </a:lnTo>
                  <a:lnTo>
                    <a:pt x="4133" y="4462"/>
                  </a:lnTo>
                  <a:lnTo>
                    <a:pt x="4104" y="4495"/>
                  </a:lnTo>
                  <a:lnTo>
                    <a:pt x="4068" y="4524"/>
                  </a:lnTo>
                  <a:lnTo>
                    <a:pt x="4028" y="4547"/>
                  </a:lnTo>
                  <a:lnTo>
                    <a:pt x="3985" y="4561"/>
                  </a:lnTo>
                  <a:lnTo>
                    <a:pt x="3937" y="4566"/>
                  </a:lnTo>
                  <a:lnTo>
                    <a:pt x="1345" y="4566"/>
                  </a:lnTo>
                  <a:lnTo>
                    <a:pt x="1297" y="4561"/>
                  </a:lnTo>
                  <a:lnTo>
                    <a:pt x="1254" y="4547"/>
                  </a:lnTo>
                  <a:lnTo>
                    <a:pt x="1214" y="4524"/>
                  </a:lnTo>
                  <a:lnTo>
                    <a:pt x="1179" y="4495"/>
                  </a:lnTo>
                  <a:lnTo>
                    <a:pt x="1150" y="4462"/>
                  </a:lnTo>
                  <a:lnTo>
                    <a:pt x="1127" y="4421"/>
                  </a:lnTo>
                  <a:lnTo>
                    <a:pt x="1115" y="4376"/>
                  </a:lnTo>
                  <a:lnTo>
                    <a:pt x="1110" y="4328"/>
                  </a:lnTo>
                  <a:lnTo>
                    <a:pt x="1115" y="4280"/>
                  </a:lnTo>
                  <a:lnTo>
                    <a:pt x="1127" y="4237"/>
                  </a:lnTo>
                  <a:lnTo>
                    <a:pt x="1150" y="4196"/>
                  </a:lnTo>
                  <a:lnTo>
                    <a:pt x="1179" y="4161"/>
                  </a:lnTo>
                  <a:lnTo>
                    <a:pt x="1214" y="4132"/>
                  </a:lnTo>
                  <a:lnTo>
                    <a:pt x="1254" y="4110"/>
                  </a:lnTo>
                  <a:lnTo>
                    <a:pt x="1297" y="4097"/>
                  </a:lnTo>
                  <a:lnTo>
                    <a:pt x="1345" y="4092"/>
                  </a:lnTo>
                  <a:lnTo>
                    <a:pt x="2040" y="4092"/>
                  </a:lnTo>
                  <a:lnTo>
                    <a:pt x="2040" y="3511"/>
                  </a:lnTo>
                  <a:lnTo>
                    <a:pt x="257" y="3511"/>
                  </a:lnTo>
                  <a:lnTo>
                    <a:pt x="210" y="3507"/>
                  </a:lnTo>
                  <a:lnTo>
                    <a:pt x="167" y="3494"/>
                  </a:lnTo>
                  <a:lnTo>
                    <a:pt x="127" y="3475"/>
                  </a:lnTo>
                  <a:lnTo>
                    <a:pt x="91" y="3451"/>
                  </a:lnTo>
                  <a:lnTo>
                    <a:pt x="61" y="3419"/>
                  </a:lnTo>
                  <a:lnTo>
                    <a:pt x="35" y="3384"/>
                  </a:lnTo>
                  <a:lnTo>
                    <a:pt x="16" y="3343"/>
                  </a:lnTo>
                  <a:lnTo>
                    <a:pt x="5" y="3300"/>
                  </a:lnTo>
                  <a:lnTo>
                    <a:pt x="0" y="3255"/>
                  </a:lnTo>
                  <a:lnTo>
                    <a:pt x="0" y="256"/>
                  </a:lnTo>
                  <a:lnTo>
                    <a:pt x="5" y="211"/>
                  </a:lnTo>
                  <a:lnTo>
                    <a:pt x="16" y="168"/>
                  </a:lnTo>
                  <a:lnTo>
                    <a:pt x="35" y="127"/>
                  </a:lnTo>
                  <a:lnTo>
                    <a:pt x="61" y="90"/>
                  </a:lnTo>
                  <a:lnTo>
                    <a:pt x="91" y="60"/>
                  </a:lnTo>
                  <a:lnTo>
                    <a:pt x="127" y="36"/>
                  </a:lnTo>
                  <a:lnTo>
                    <a:pt x="167" y="17"/>
                  </a:lnTo>
                  <a:lnTo>
                    <a:pt x="210" y="4"/>
                  </a:lnTo>
                  <a:lnTo>
                    <a:pt x="257"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16" name="Freeform 1011"/>
            <p:cNvSpPr/>
            <p:nvPr/>
          </p:nvSpPr>
          <p:spPr bwMode="auto">
            <a:xfrm>
              <a:off x="-3422" y="648"/>
              <a:ext cx="560" cy="539"/>
            </a:xfrm>
            <a:custGeom>
              <a:avLst/>
              <a:gdLst>
                <a:gd name="T0" fmla="*/ 964 w 1121"/>
                <a:gd name="T1" fmla="*/ 0 h 1078"/>
                <a:gd name="T2" fmla="*/ 993 w 1121"/>
                <a:gd name="T3" fmla="*/ 4 h 1078"/>
                <a:gd name="T4" fmla="*/ 1022 w 1121"/>
                <a:gd name="T5" fmla="*/ 12 h 1078"/>
                <a:gd name="T6" fmla="*/ 1048 w 1121"/>
                <a:gd name="T7" fmla="*/ 26 h 1078"/>
                <a:gd name="T8" fmla="*/ 1073 w 1121"/>
                <a:gd name="T9" fmla="*/ 45 h 1078"/>
                <a:gd name="T10" fmla="*/ 1094 w 1121"/>
                <a:gd name="T11" fmla="*/ 69 h 1078"/>
                <a:gd name="T12" fmla="*/ 1108 w 1121"/>
                <a:gd name="T13" fmla="*/ 97 h 1078"/>
                <a:gd name="T14" fmla="*/ 1118 w 1121"/>
                <a:gd name="T15" fmla="*/ 126 h 1078"/>
                <a:gd name="T16" fmla="*/ 1121 w 1121"/>
                <a:gd name="T17" fmla="*/ 158 h 1078"/>
                <a:gd name="T18" fmla="*/ 1121 w 1121"/>
                <a:gd name="T19" fmla="*/ 161 h 1078"/>
                <a:gd name="T20" fmla="*/ 1116 w 1121"/>
                <a:gd name="T21" fmla="*/ 198 h 1078"/>
                <a:gd name="T22" fmla="*/ 1105 w 1121"/>
                <a:gd name="T23" fmla="*/ 230 h 1078"/>
                <a:gd name="T24" fmla="*/ 1086 w 1121"/>
                <a:gd name="T25" fmla="*/ 261 h 1078"/>
                <a:gd name="T26" fmla="*/ 1060 w 1121"/>
                <a:gd name="T27" fmla="*/ 285 h 1078"/>
                <a:gd name="T28" fmla="*/ 1030 w 1121"/>
                <a:gd name="T29" fmla="*/ 304 h 1078"/>
                <a:gd name="T30" fmla="*/ 525 w 1121"/>
                <a:gd name="T31" fmla="*/ 538 h 1078"/>
                <a:gd name="T32" fmla="*/ 1030 w 1121"/>
                <a:gd name="T33" fmla="*/ 775 h 1078"/>
                <a:gd name="T34" fmla="*/ 1060 w 1121"/>
                <a:gd name="T35" fmla="*/ 792 h 1078"/>
                <a:gd name="T36" fmla="*/ 1086 w 1121"/>
                <a:gd name="T37" fmla="*/ 818 h 1078"/>
                <a:gd name="T38" fmla="*/ 1105 w 1121"/>
                <a:gd name="T39" fmla="*/ 847 h 1078"/>
                <a:gd name="T40" fmla="*/ 1116 w 1121"/>
                <a:gd name="T41" fmla="*/ 881 h 1078"/>
                <a:gd name="T42" fmla="*/ 1121 w 1121"/>
                <a:gd name="T43" fmla="*/ 916 h 1078"/>
                <a:gd name="T44" fmla="*/ 1121 w 1121"/>
                <a:gd name="T45" fmla="*/ 921 h 1078"/>
                <a:gd name="T46" fmla="*/ 1118 w 1121"/>
                <a:gd name="T47" fmla="*/ 953 h 1078"/>
                <a:gd name="T48" fmla="*/ 1108 w 1121"/>
                <a:gd name="T49" fmla="*/ 982 h 1078"/>
                <a:gd name="T50" fmla="*/ 1094 w 1121"/>
                <a:gd name="T51" fmla="*/ 1009 h 1078"/>
                <a:gd name="T52" fmla="*/ 1073 w 1121"/>
                <a:gd name="T53" fmla="*/ 1033 h 1078"/>
                <a:gd name="T54" fmla="*/ 1048 w 1121"/>
                <a:gd name="T55" fmla="*/ 1053 h 1078"/>
                <a:gd name="T56" fmla="*/ 1022 w 1121"/>
                <a:gd name="T57" fmla="*/ 1067 h 1078"/>
                <a:gd name="T58" fmla="*/ 993 w 1121"/>
                <a:gd name="T59" fmla="*/ 1075 h 1078"/>
                <a:gd name="T60" fmla="*/ 964 w 1121"/>
                <a:gd name="T61" fmla="*/ 1078 h 1078"/>
                <a:gd name="T62" fmla="*/ 930 w 1121"/>
                <a:gd name="T63" fmla="*/ 1073 h 1078"/>
                <a:gd name="T64" fmla="*/ 898 w 1121"/>
                <a:gd name="T65" fmla="*/ 1064 h 1078"/>
                <a:gd name="T66" fmla="*/ 90 w 1121"/>
                <a:gd name="T67" fmla="*/ 688 h 1078"/>
                <a:gd name="T68" fmla="*/ 60 w 1121"/>
                <a:gd name="T69" fmla="*/ 669 h 1078"/>
                <a:gd name="T70" fmla="*/ 36 w 1121"/>
                <a:gd name="T71" fmla="*/ 643 h 1078"/>
                <a:gd name="T72" fmla="*/ 16 w 1121"/>
                <a:gd name="T73" fmla="*/ 614 h 1078"/>
                <a:gd name="T74" fmla="*/ 4 w 1121"/>
                <a:gd name="T75" fmla="*/ 580 h 1078"/>
                <a:gd name="T76" fmla="*/ 0 w 1121"/>
                <a:gd name="T77" fmla="*/ 545 h 1078"/>
                <a:gd name="T78" fmla="*/ 0 w 1121"/>
                <a:gd name="T79" fmla="*/ 534 h 1078"/>
                <a:gd name="T80" fmla="*/ 4 w 1121"/>
                <a:gd name="T81" fmla="*/ 498 h 1078"/>
                <a:gd name="T82" fmla="*/ 16 w 1121"/>
                <a:gd name="T83" fmla="*/ 465 h 1078"/>
                <a:gd name="T84" fmla="*/ 36 w 1121"/>
                <a:gd name="T85" fmla="*/ 434 h 1078"/>
                <a:gd name="T86" fmla="*/ 60 w 1121"/>
                <a:gd name="T87" fmla="*/ 410 h 1078"/>
                <a:gd name="T88" fmla="*/ 90 w 1121"/>
                <a:gd name="T89" fmla="*/ 391 h 1078"/>
                <a:gd name="T90" fmla="*/ 898 w 1121"/>
                <a:gd name="T91" fmla="*/ 15 h 1078"/>
                <a:gd name="T92" fmla="*/ 930 w 1121"/>
                <a:gd name="T93" fmla="*/ 5 h 1078"/>
                <a:gd name="T94" fmla="*/ 964 w 1121"/>
                <a:gd name="T95" fmla="*/ 0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1" h="1078">
                  <a:moveTo>
                    <a:pt x="964" y="0"/>
                  </a:moveTo>
                  <a:lnTo>
                    <a:pt x="993" y="4"/>
                  </a:lnTo>
                  <a:lnTo>
                    <a:pt x="1022" y="12"/>
                  </a:lnTo>
                  <a:lnTo>
                    <a:pt x="1048" y="26"/>
                  </a:lnTo>
                  <a:lnTo>
                    <a:pt x="1073" y="45"/>
                  </a:lnTo>
                  <a:lnTo>
                    <a:pt x="1094" y="69"/>
                  </a:lnTo>
                  <a:lnTo>
                    <a:pt x="1108" y="97"/>
                  </a:lnTo>
                  <a:lnTo>
                    <a:pt x="1118" y="126"/>
                  </a:lnTo>
                  <a:lnTo>
                    <a:pt x="1121" y="158"/>
                  </a:lnTo>
                  <a:lnTo>
                    <a:pt x="1121" y="161"/>
                  </a:lnTo>
                  <a:lnTo>
                    <a:pt x="1116" y="198"/>
                  </a:lnTo>
                  <a:lnTo>
                    <a:pt x="1105" y="230"/>
                  </a:lnTo>
                  <a:lnTo>
                    <a:pt x="1086" y="261"/>
                  </a:lnTo>
                  <a:lnTo>
                    <a:pt x="1060" y="285"/>
                  </a:lnTo>
                  <a:lnTo>
                    <a:pt x="1030" y="304"/>
                  </a:lnTo>
                  <a:lnTo>
                    <a:pt x="525" y="538"/>
                  </a:lnTo>
                  <a:lnTo>
                    <a:pt x="1030" y="775"/>
                  </a:lnTo>
                  <a:lnTo>
                    <a:pt x="1060" y="792"/>
                  </a:lnTo>
                  <a:lnTo>
                    <a:pt x="1086" y="818"/>
                  </a:lnTo>
                  <a:lnTo>
                    <a:pt x="1105" y="847"/>
                  </a:lnTo>
                  <a:lnTo>
                    <a:pt x="1116" y="881"/>
                  </a:lnTo>
                  <a:lnTo>
                    <a:pt x="1121" y="916"/>
                  </a:lnTo>
                  <a:lnTo>
                    <a:pt x="1121" y="921"/>
                  </a:lnTo>
                  <a:lnTo>
                    <a:pt x="1118" y="953"/>
                  </a:lnTo>
                  <a:lnTo>
                    <a:pt x="1108" y="982"/>
                  </a:lnTo>
                  <a:lnTo>
                    <a:pt x="1094" y="1009"/>
                  </a:lnTo>
                  <a:lnTo>
                    <a:pt x="1073" y="1033"/>
                  </a:lnTo>
                  <a:lnTo>
                    <a:pt x="1048" y="1053"/>
                  </a:lnTo>
                  <a:lnTo>
                    <a:pt x="1022" y="1067"/>
                  </a:lnTo>
                  <a:lnTo>
                    <a:pt x="993" y="1075"/>
                  </a:lnTo>
                  <a:lnTo>
                    <a:pt x="964" y="1078"/>
                  </a:lnTo>
                  <a:lnTo>
                    <a:pt x="930" y="1073"/>
                  </a:lnTo>
                  <a:lnTo>
                    <a:pt x="898" y="1064"/>
                  </a:lnTo>
                  <a:lnTo>
                    <a:pt x="90" y="688"/>
                  </a:lnTo>
                  <a:lnTo>
                    <a:pt x="60" y="669"/>
                  </a:lnTo>
                  <a:lnTo>
                    <a:pt x="36" y="643"/>
                  </a:lnTo>
                  <a:lnTo>
                    <a:pt x="16" y="614"/>
                  </a:lnTo>
                  <a:lnTo>
                    <a:pt x="4" y="580"/>
                  </a:lnTo>
                  <a:lnTo>
                    <a:pt x="0" y="545"/>
                  </a:lnTo>
                  <a:lnTo>
                    <a:pt x="0" y="534"/>
                  </a:lnTo>
                  <a:lnTo>
                    <a:pt x="4" y="498"/>
                  </a:lnTo>
                  <a:lnTo>
                    <a:pt x="16" y="465"/>
                  </a:lnTo>
                  <a:lnTo>
                    <a:pt x="36" y="434"/>
                  </a:lnTo>
                  <a:lnTo>
                    <a:pt x="60" y="410"/>
                  </a:lnTo>
                  <a:lnTo>
                    <a:pt x="90" y="391"/>
                  </a:lnTo>
                  <a:lnTo>
                    <a:pt x="898" y="15"/>
                  </a:lnTo>
                  <a:lnTo>
                    <a:pt x="930" y="5"/>
                  </a:lnTo>
                  <a:lnTo>
                    <a:pt x="964"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17" name="Freeform 1012"/>
            <p:cNvSpPr/>
            <p:nvPr/>
          </p:nvSpPr>
          <p:spPr bwMode="auto">
            <a:xfrm>
              <a:off x="-2873" y="424"/>
              <a:ext cx="423" cy="982"/>
            </a:xfrm>
            <a:custGeom>
              <a:avLst/>
              <a:gdLst>
                <a:gd name="T0" fmla="*/ 686 w 847"/>
                <a:gd name="T1" fmla="*/ 0 h 1963"/>
                <a:gd name="T2" fmla="*/ 691 w 847"/>
                <a:gd name="T3" fmla="*/ 0 h 1963"/>
                <a:gd name="T4" fmla="*/ 728 w 847"/>
                <a:gd name="T5" fmla="*/ 3 h 1963"/>
                <a:gd name="T6" fmla="*/ 762 w 847"/>
                <a:gd name="T7" fmla="*/ 16 h 1963"/>
                <a:gd name="T8" fmla="*/ 792 w 847"/>
                <a:gd name="T9" fmla="*/ 37 h 1963"/>
                <a:gd name="T10" fmla="*/ 818 w 847"/>
                <a:gd name="T11" fmla="*/ 64 h 1963"/>
                <a:gd name="T12" fmla="*/ 835 w 847"/>
                <a:gd name="T13" fmla="*/ 96 h 1963"/>
                <a:gd name="T14" fmla="*/ 845 w 847"/>
                <a:gd name="T15" fmla="*/ 131 h 1963"/>
                <a:gd name="T16" fmla="*/ 847 w 847"/>
                <a:gd name="T17" fmla="*/ 168 h 1963"/>
                <a:gd name="T18" fmla="*/ 840 w 847"/>
                <a:gd name="T19" fmla="*/ 204 h 1963"/>
                <a:gd name="T20" fmla="*/ 309 w 847"/>
                <a:gd name="T21" fmla="*/ 1854 h 1963"/>
                <a:gd name="T22" fmla="*/ 295 w 847"/>
                <a:gd name="T23" fmla="*/ 1884 h 1963"/>
                <a:gd name="T24" fmla="*/ 276 w 847"/>
                <a:gd name="T25" fmla="*/ 1911 h 1963"/>
                <a:gd name="T26" fmla="*/ 252 w 847"/>
                <a:gd name="T27" fmla="*/ 1934 h 1963"/>
                <a:gd name="T28" fmla="*/ 224 w 847"/>
                <a:gd name="T29" fmla="*/ 1950 h 1963"/>
                <a:gd name="T30" fmla="*/ 192 w 847"/>
                <a:gd name="T31" fmla="*/ 1960 h 1963"/>
                <a:gd name="T32" fmla="*/ 160 w 847"/>
                <a:gd name="T33" fmla="*/ 1963 h 1963"/>
                <a:gd name="T34" fmla="*/ 155 w 847"/>
                <a:gd name="T35" fmla="*/ 1963 h 1963"/>
                <a:gd name="T36" fmla="*/ 118 w 847"/>
                <a:gd name="T37" fmla="*/ 1960 h 1963"/>
                <a:gd name="T38" fmla="*/ 85 w 847"/>
                <a:gd name="T39" fmla="*/ 1947 h 1963"/>
                <a:gd name="T40" fmla="*/ 54 w 847"/>
                <a:gd name="T41" fmla="*/ 1926 h 1963"/>
                <a:gd name="T42" fmla="*/ 29 w 847"/>
                <a:gd name="T43" fmla="*/ 1899 h 1963"/>
                <a:gd name="T44" fmla="*/ 11 w 847"/>
                <a:gd name="T45" fmla="*/ 1866 h 1963"/>
                <a:gd name="T46" fmla="*/ 1 w 847"/>
                <a:gd name="T47" fmla="*/ 1831 h 1963"/>
                <a:gd name="T48" fmla="*/ 0 w 847"/>
                <a:gd name="T49" fmla="*/ 1794 h 1963"/>
                <a:gd name="T50" fmla="*/ 6 w 847"/>
                <a:gd name="T51" fmla="*/ 1759 h 1963"/>
                <a:gd name="T52" fmla="*/ 537 w 847"/>
                <a:gd name="T53" fmla="*/ 109 h 1963"/>
                <a:gd name="T54" fmla="*/ 551 w 847"/>
                <a:gd name="T55" fmla="*/ 77 h 1963"/>
                <a:gd name="T56" fmla="*/ 571 w 847"/>
                <a:gd name="T57" fmla="*/ 51 h 1963"/>
                <a:gd name="T58" fmla="*/ 595 w 847"/>
                <a:gd name="T59" fmla="*/ 29 h 1963"/>
                <a:gd name="T60" fmla="*/ 622 w 847"/>
                <a:gd name="T61" fmla="*/ 13 h 1963"/>
                <a:gd name="T62" fmla="*/ 654 w 847"/>
                <a:gd name="T63" fmla="*/ 3 h 1963"/>
                <a:gd name="T64" fmla="*/ 686 w 847"/>
                <a:gd name="T65" fmla="*/ 0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7" h="1963">
                  <a:moveTo>
                    <a:pt x="686" y="0"/>
                  </a:moveTo>
                  <a:lnTo>
                    <a:pt x="691" y="0"/>
                  </a:lnTo>
                  <a:lnTo>
                    <a:pt x="728" y="3"/>
                  </a:lnTo>
                  <a:lnTo>
                    <a:pt x="762" y="16"/>
                  </a:lnTo>
                  <a:lnTo>
                    <a:pt x="792" y="37"/>
                  </a:lnTo>
                  <a:lnTo>
                    <a:pt x="818" y="64"/>
                  </a:lnTo>
                  <a:lnTo>
                    <a:pt x="835" y="96"/>
                  </a:lnTo>
                  <a:lnTo>
                    <a:pt x="845" y="131"/>
                  </a:lnTo>
                  <a:lnTo>
                    <a:pt x="847" y="168"/>
                  </a:lnTo>
                  <a:lnTo>
                    <a:pt x="840" y="204"/>
                  </a:lnTo>
                  <a:lnTo>
                    <a:pt x="309" y="1854"/>
                  </a:lnTo>
                  <a:lnTo>
                    <a:pt x="295" y="1884"/>
                  </a:lnTo>
                  <a:lnTo>
                    <a:pt x="276" y="1911"/>
                  </a:lnTo>
                  <a:lnTo>
                    <a:pt x="252" y="1934"/>
                  </a:lnTo>
                  <a:lnTo>
                    <a:pt x="224" y="1950"/>
                  </a:lnTo>
                  <a:lnTo>
                    <a:pt x="192" y="1960"/>
                  </a:lnTo>
                  <a:lnTo>
                    <a:pt x="160" y="1963"/>
                  </a:lnTo>
                  <a:lnTo>
                    <a:pt x="155" y="1963"/>
                  </a:lnTo>
                  <a:lnTo>
                    <a:pt x="118" y="1960"/>
                  </a:lnTo>
                  <a:lnTo>
                    <a:pt x="85" y="1947"/>
                  </a:lnTo>
                  <a:lnTo>
                    <a:pt x="54" y="1926"/>
                  </a:lnTo>
                  <a:lnTo>
                    <a:pt x="29" y="1899"/>
                  </a:lnTo>
                  <a:lnTo>
                    <a:pt x="11" y="1866"/>
                  </a:lnTo>
                  <a:lnTo>
                    <a:pt x="1" y="1831"/>
                  </a:lnTo>
                  <a:lnTo>
                    <a:pt x="0" y="1794"/>
                  </a:lnTo>
                  <a:lnTo>
                    <a:pt x="6" y="1759"/>
                  </a:lnTo>
                  <a:lnTo>
                    <a:pt x="537" y="109"/>
                  </a:lnTo>
                  <a:lnTo>
                    <a:pt x="551" y="77"/>
                  </a:lnTo>
                  <a:lnTo>
                    <a:pt x="571" y="51"/>
                  </a:lnTo>
                  <a:lnTo>
                    <a:pt x="595" y="29"/>
                  </a:lnTo>
                  <a:lnTo>
                    <a:pt x="622" y="13"/>
                  </a:lnTo>
                  <a:lnTo>
                    <a:pt x="654" y="3"/>
                  </a:lnTo>
                  <a:lnTo>
                    <a:pt x="686"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18" name="Freeform 1013"/>
            <p:cNvSpPr/>
            <p:nvPr/>
          </p:nvSpPr>
          <p:spPr bwMode="auto">
            <a:xfrm>
              <a:off x="-2461" y="648"/>
              <a:ext cx="561" cy="539"/>
            </a:xfrm>
            <a:custGeom>
              <a:avLst/>
              <a:gdLst>
                <a:gd name="T0" fmla="*/ 157 w 1121"/>
                <a:gd name="T1" fmla="*/ 0 h 1078"/>
                <a:gd name="T2" fmla="*/ 191 w 1121"/>
                <a:gd name="T3" fmla="*/ 5 h 1078"/>
                <a:gd name="T4" fmla="*/ 223 w 1121"/>
                <a:gd name="T5" fmla="*/ 15 h 1078"/>
                <a:gd name="T6" fmla="*/ 1031 w 1121"/>
                <a:gd name="T7" fmla="*/ 391 h 1078"/>
                <a:gd name="T8" fmla="*/ 1062 w 1121"/>
                <a:gd name="T9" fmla="*/ 410 h 1078"/>
                <a:gd name="T10" fmla="*/ 1086 w 1121"/>
                <a:gd name="T11" fmla="*/ 434 h 1078"/>
                <a:gd name="T12" fmla="*/ 1105 w 1121"/>
                <a:gd name="T13" fmla="*/ 465 h 1078"/>
                <a:gd name="T14" fmla="*/ 1118 w 1121"/>
                <a:gd name="T15" fmla="*/ 498 h 1078"/>
                <a:gd name="T16" fmla="*/ 1121 w 1121"/>
                <a:gd name="T17" fmla="*/ 534 h 1078"/>
                <a:gd name="T18" fmla="*/ 1121 w 1121"/>
                <a:gd name="T19" fmla="*/ 545 h 1078"/>
                <a:gd name="T20" fmla="*/ 1118 w 1121"/>
                <a:gd name="T21" fmla="*/ 580 h 1078"/>
                <a:gd name="T22" fmla="*/ 1105 w 1121"/>
                <a:gd name="T23" fmla="*/ 614 h 1078"/>
                <a:gd name="T24" fmla="*/ 1086 w 1121"/>
                <a:gd name="T25" fmla="*/ 643 h 1078"/>
                <a:gd name="T26" fmla="*/ 1062 w 1121"/>
                <a:gd name="T27" fmla="*/ 669 h 1078"/>
                <a:gd name="T28" fmla="*/ 1031 w 1121"/>
                <a:gd name="T29" fmla="*/ 688 h 1078"/>
                <a:gd name="T30" fmla="*/ 223 w 1121"/>
                <a:gd name="T31" fmla="*/ 1064 h 1078"/>
                <a:gd name="T32" fmla="*/ 191 w 1121"/>
                <a:gd name="T33" fmla="*/ 1073 h 1078"/>
                <a:gd name="T34" fmla="*/ 157 w 1121"/>
                <a:gd name="T35" fmla="*/ 1078 h 1078"/>
                <a:gd name="T36" fmla="*/ 128 w 1121"/>
                <a:gd name="T37" fmla="*/ 1075 h 1078"/>
                <a:gd name="T38" fmla="*/ 100 w 1121"/>
                <a:gd name="T39" fmla="*/ 1067 h 1078"/>
                <a:gd name="T40" fmla="*/ 74 w 1121"/>
                <a:gd name="T41" fmla="*/ 1053 h 1078"/>
                <a:gd name="T42" fmla="*/ 48 w 1121"/>
                <a:gd name="T43" fmla="*/ 1033 h 1078"/>
                <a:gd name="T44" fmla="*/ 27 w 1121"/>
                <a:gd name="T45" fmla="*/ 1009 h 1078"/>
                <a:gd name="T46" fmla="*/ 13 w 1121"/>
                <a:gd name="T47" fmla="*/ 982 h 1078"/>
                <a:gd name="T48" fmla="*/ 3 w 1121"/>
                <a:gd name="T49" fmla="*/ 953 h 1078"/>
                <a:gd name="T50" fmla="*/ 0 w 1121"/>
                <a:gd name="T51" fmla="*/ 921 h 1078"/>
                <a:gd name="T52" fmla="*/ 0 w 1121"/>
                <a:gd name="T53" fmla="*/ 916 h 1078"/>
                <a:gd name="T54" fmla="*/ 5 w 1121"/>
                <a:gd name="T55" fmla="*/ 881 h 1078"/>
                <a:gd name="T56" fmla="*/ 16 w 1121"/>
                <a:gd name="T57" fmla="*/ 847 h 1078"/>
                <a:gd name="T58" fmla="*/ 35 w 1121"/>
                <a:gd name="T59" fmla="*/ 818 h 1078"/>
                <a:gd name="T60" fmla="*/ 61 w 1121"/>
                <a:gd name="T61" fmla="*/ 792 h 1078"/>
                <a:gd name="T62" fmla="*/ 92 w 1121"/>
                <a:gd name="T63" fmla="*/ 775 h 1078"/>
                <a:gd name="T64" fmla="*/ 597 w 1121"/>
                <a:gd name="T65" fmla="*/ 538 h 1078"/>
                <a:gd name="T66" fmla="*/ 92 w 1121"/>
                <a:gd name="T67" fmla="*/ 304 h 1078"/>
                <a:gd name="T68" fmla="*/ 61 w 1121"/>
                <a:gd name="T69" fmla="*/ 285 h 1078"/>
                <a:gd name="T70" fmla="*/ 35 w 1121"/>
                <a:gd name="T71" fmla="*/ 261 h 1078"/>
                <a:gd name="T72" fmla="*/ 16 w 1121"/>
                <a:gd name="T73" fmla="*/ 230 h 1078"/>
                <a:gd name="T74" fmla="*/ 5 w 1121"/>
                <a:gd name="T75" fmla="*/ 198 h 1078"/>
                <a:gd name="T76" fmla="*/ 0 w 1121"/>
                <a:gd name="T77" fmla="*/ 161 h 1078"/>
                <a:gd name="T78" fmla="*/ 0 w 1121"/>
                <a:gd name="T79" fmla="*/ 158 h 1078"/>
                <a:gd name="T80" fmla="*/ 3 w 1121"/>
                <a:gd name="T81" fmla="*/ 126 h 1078"/>
                <a:gd name="T82" fmla="*/ 13 w 1121"/>
                <a:gd name="T83" fmla="*/ 97 h 1078"/>
                <a:gd name="T84" fmla="*/ 27 w 1121"/>
                <a:gd name="T85" fmla="*/ 69 h 1078"/>
                <a:gd name="T86" fmla="*/ 48 w 1121"/>
                <a:gd name="T87" fmla="*/ 45 h 1078"/>
                <a:gd name="T88" fmla="*/ 74 w 1121"/>
                <a:gd name="T89" fmla="*/ 24 h 1078"/>
                <a:gd name="T90" fmla="*/ 100 w 1121"/>
                <a:gd name="T91" fmla="*/ 12 h 1078"/>
                <a:gd name="T92" fmla="*/ 128 w 1121"/>
                <a:gd name="T93" fmla="*/ 4 h 1078"/>
                <a:gd name="T94" fmla="*/ 157 w 1121"/>
                <a:gd name="T95" fmla="*/ 0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1" h="1078">
                  <a:moveTo>
                    <a:pt x="157" y="0"/>
                  </a:moveTo>
                  <a:lnTo>
                    <a:pt x="191" y="5"/>
                  </a:lnTo>
                  <a:lnTo>
                    <a:pt x="223" y="15"/>
                  </a:lnTo>
                  <a:lnTo>
                    <a:pt x="1031" y="391"/>
                  </a:lnTo>
                  <a:lnTo>
                    <a:pt x="1062" y="410"/>
                  </a:lnTo>
                  <a:lnTo>
                    <a:pt x="1086" y="434"/>
                  </a:lnTo>
                  <a:lnTo>
                    <a:pt x="1105" y="465"/>
                  </a:lnTo>
                  <a:lnTo>
                    <a:pt x="1118" y="498"/>
                  </a:lnTo>
                  <a:lnTo>
                    <a:pt x="1121" y="534"/>
                  </a:lnTo>
                  <a:lnTo>
                    <a:pt x="1121" y="545"/>
                  </a:lnTo>
                  <a:lnTo>
                    <a:pt x="1118" y="580"/>
                  </a:lnTo>
                  <a:lnTo>
                    <a:pt x="1105" y="614"/>
                  </a:lnTo>
                  <a:lnTo>
                    <a:pt x="1086" y="643"/>
                  </a:lnTo>
                  <a:lnTo>
                    <a:pt x="1062" y="669"/>
                  </a:lnTo>
                  <a:lnTo>
                    <a:pt x="1031" y="688"/>
                  </a:lnTo>
                  <a:lnTo>
                    <a:pt x="223" y="1064"/>
                  </a:lnTo>
                  <a:lnTo>
                    <a:pt x="191" y="1073"/>
                  </a:lnTo>
                  <a:lnTo>
                    <a:pt x="157" y="1078"/>
                  </a:lnTo>
                  <a:lnTo>
                    <a:pt x="128" y="1075"/>
                  </a:lnTo>
                  <a:lnTo>
                    <a:pt x="100" y="1067"/>
                  </a:lnTo>
                  <a:lnTo>
                    <a:pt x="74" y="1053"/>
                  </a:lnTo>
                  <a:lnTo>
                    <a:pt x="48" y="1033"/>
                  </a:lnTo>
                  <a:lnTo>
                    <a:pt x="27" y="1009"/>
                  </a:lnTo>
                  <a:lnTo>
                    <a:pt x="13" y="982"/>
                  </a:lnTo>
                  <a:lnTo>
                    <a:pt x="3" y="953"/>
                  </a:lnTo>
                  <a:lnTo>
                    <a:pt x="0" y="921"/>
                  </a:lnTo>
                  <a:lnTo>
                    <a:pt x="0" y="916"/>
                  </a:lnTo>
                  <a:lnTo>
                    <a:pt x="5" y="881"/>
                  </a:lnTo>
                  <a:lnTo>
                    <a:pt x="16" y="847"/>
                  </a:lnTo>
                  <a:lnTo>
                    <a:pt x="35" y="818"/>
                  </a:lnTo>
                  <a:lnTo>
                    <a:pt x="61" y="792"/>
                  </a:lnTo>
                  <a:lnTo>
                    <a:pt x="92" y="775"/>
                  </a:lnTo>
                  <a:lnTo>
                    <a:pt x="597" y="538"/>
                  </a:lnTo>
                  <a:lnTo>
                    <a:pt x="92" y="304"/>
                  </a:lnTo>
                  <a:lnTo>
                    <a:pt x="61" y="285"/>
                  </a:lnTo>
                  <a:lnTo>
                    <a:pt x="35" y="261"/>
                  </a:lnTo>
                  <a:lnTo>
                    <a:pt x="16" y="230"/>
                  </a:lnTo>
                  <a:lnTo>
                    <a:pt x="5" y="198"/>
                  </a:lnTo>
                  <a:lnTo>
                    <a:pt x="0" y="161"/>
                  </a:lnTo>
                  <a:lnTo>
                    <a:pt x="0" y="158"/>
                  </a:lnTo>
                  <a:lnTo>
                    <a:pt x="3" y="126"/>
                  </a:lnTo>
                  <a:lnTo>
                    <a:pt x="13" y="97"/>
                  </a:lnTo>
                  <a:lnTo>
                    <a:pt x="27" y="69"/>
                  </a:lnTo>
                  <a:lnTo>
                    <a:pt x="48" y="45"/>
                  </a:lnTo>
                  <a:lnTo>
                    <a:pt x="74" y="24"/>
                  </a:lnTo>
                  <a:lnTo>
                    <a:pt x="100" y="12"/>
                  </a:lnTo>
                  <a:lnTo>
                    <a:pt x="128" y="4"/>
                  </a:lnTo>
                  <a:lnTo>
                    <a:pt x="157"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grpSp>
      <p:sp>
        <p:nvSpPr>
          <p:cNvPr id="19" name="矩形: 圆角 4">
            <a:extLst>
              <a:ext uri="{FF2B5EF4-FFF2-40B4-BE49-F238E27FC236}">
                <a16:creationId xmlns:a16="http://schemas.microsoft.com/office/drawing/2014/main" id="{B3013D50-25F1-4267-8C97-B93BAC7CD0D4}"/>
              </a:ext>
            </a:extLst>
          </p:cNvPr>
          <p:cNvSpPr/>
          <p:nvPr/>
        </p:nvSpPr>
        <p:spPr>
          <a:xfrm rot="2700000">
            <a:off x="9137554" y="621810"/>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0" name="矩形: 圆角 4">
            <a:extLst>
              <a:ext uri="{FF2B5EF4-FFF2-40B4-BE49-F238E27FC236}">
                <a16:creationId xmlns:a16="http://schemas.microsoft.com/office/drawing/2014/main" id="{5787EE75-A6BB-497F-9A1E-B4E8B477360B}"/>
              </a:ext>
            </a:extLst>
          </p:cNvPr>
          <p:cNvSpPr/>
          <p:nvPr/>
        </p:nvSpPr>
        <p:spPr>
          <a:xfrm rot="2700000">
            <a:off x="8682522" y="1097686"/>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1" name="矩形: 圆角 4">
            <a:extLst>
              <a:ext uri="{FF2B5EF4-FFF2-40B4-BE49-F238E27FC236}">
                <a16:creationId xmlns:a16="http://schemas.microsoft.com/office/drawing/2014/main" id="{F6DD810C-7633-4F82-B56D-9FEAF5E9F6C1}"/>
              </a:ext>
            </a:extLst>
          </p:cNvPr>
          <p:cNvSpPr/>
          <p:nvPr/>
        </p:nvSpPr>
        <p:spPr>
          <a:xfrm rot="2700000">
            <a:off x="8145590" y="1600603"/>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2" name="矩形: 圆角 4">
            <a:extLst>
              <a:ext uri="{FF2B5EF4-FFF2-40B4-BE49-F238E27FC236}">
                <a16:creationId xmlns:a16="http://schemas.microsoft.com/office/drawing/2014/main" id="{577537F1-1F73-41D9-BF8B-3276C9BF6F47}"/>
              </a:ext>
            </a:extLst>
          </p:cNvPr>
          <p:cNvSpPr/>
          <p:nvPr/>
        </p:nvSpPr>
        <p:spPr>
          <a:xfrm rot="2700000">
            <a:off x="7695159" y="2072024"/>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3" name="矩形: 圆角 4">
            <a:extLst>
              <a:ext uri="{FF2B5EF4-FFF2-40B4-BE49-F238E27FC236}">
                <a16:creationId xmlns:a16="http://schemas.microsoft.com/office/drawing/2014/main" id="{5A34FC6F-18C4-42AC-9F00-AD6AB862E9C0}"/>
              </a:ext>
            </a:extLst>
          </p:cNvPr>
          <p:cNvSpPr/>
          <p:nvPr/>
        </p:nvSpPr>
        <p:spPr>
          <a:xfrm rot="2700000">
            <a:off x="7216458" y="2576858"/>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4" name="矩形: 圆角 4">
            <a:extLst>
              <a:ext uri="{FF2B5EF4-FFF2-40B4-BE49-F238E27FC236}">
                <a16:creationId xmlns:a16="http://schemas.microsoft.com/office/drawing/2014/main" id="{924BAF99-D9D6-44CE-BE71-6A6E6D9D81CF}"/>
              </a:ext>
            </a:extLst>
          </p:cNvPr>
          <p:cNvSpPr/>
          <p:nvPr/>
        </p:nvSpPr>
        <p:spPr>
          <a:xfrm rot="2700000">
            <a:off x="6373038" y="4356165"/>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5" name="矩形: 圆角 4">
            <a:extLst>
              <a:ext uri="{FF2B5EF4-FFF2-40B4-BE49-F238E27FC236}">
                <a16:creationId xmlns:a16="http://schemas.microsoft.com/office/drawing/2014/main" id="{2F5B5277-5108-4021-92B9-6455F97CAE97}"/>
              </a:ext>
            </a:extLst>
          </p:cNvPr>
          <p:cNvSpPr/>
          <p:nvPr/>
        </p:nvSpPr>
        <p:spPr>
          <a:xfrm rot="2700000">
            <a:off x="6768201" y="4924385"/>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6" name="矩形: 圆角 4">
            <a:extLst>
              <a:ext uri="{FF2B5EF4-FFF2-40B4-BE49-F238E27FC236}">
                <a16:creationId xmlns:a16="http://schemas.microsoft.com/office/drawing/2014/main" id="{950BE2D6-95F9-454A-9936-F5D142415CED}"/>
              </a:ext>
            </a:extLst>
          </p:cNvPr>
          <p:cNvSpPr/>
          <p:nvPr/>
        </p:nvSpPr>
        <p:spPr>
          <a:xfrm rot="2700000">
            <a:off x="7216458" y="5409076"/>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7" name="矩形: 圆角 4">
            <a:extLst>
              <a:ext uri="{FF2B5EF4-FFF2-40B4-BE49-F238E27FC236}">
                <a16:creationId xmlns:a16="http://schemas.microsoft.com/office/drawing/2014/main" id="{40C5FD28-9B66-4B16-AC8C-ADB3AB33ECD7}"/>
              </a:ext>
            </a:extLst>
          </p:cNvPr>
          <p:cNvSpPr/>
          <p:nvPr/>
        </p:nvSpPr>
        <p:spPr>
          <a:xfrm rot="2700000">
            <a:off x="7719375" y="5917637"/>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8" name="矩形: 圆角 4">
            <a:extLst>
              <a:ext uri="{FF2B5EF4-FFF2-40B4-BE49-F238E27FC236}">
                <a16:creationId xmlns:a16="http://schemas.microsoft.com/office/drawing/2014/main" id="{4BEFED6F-E7DD-411F-9F9D-9D04463A37DC}"/>
              </a:ext>
            </a:extLst>
          </p:cNvPr>
          <p:cNvSpPr/>
          <p:nvPr/>
        </p:nvSpPr>
        <p:spPr>
          <a:xfrm rot="2700000">
            <a:off x="8222292" y="6420555"/>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9" name="文本框 2">
            <a:extLst>
              <a:ext uri="{FF2B5EF4-FFF2-40B4-BE49-F238E27FC236}">
                <a16:creationId xmlns:a16="http://schemas.microsoft.com/office/drawing/2014/main" id="{8659AA62-0E9F-41F0-BD21-CD40FAD748B1}"/>
              </a:ext>
            </a:extLst>
          </p:cNvPr>
          <p:cNvSpPr txBox="1"/>
          <p:nvPr>
            <p:custDataLst>
              <p:tags r:id="rId2"/>
            </p:custDataLst>
          </p:nvPr>
        </p:nvSpPr>
        <p:spPr>
          <a:xfrm>
            <a:off x="9534890" y="69083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Laboratorium</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0" name="文本框 2">
            <a:extLst>
              <a:ext uri="{FF2B5EF4-FFF2-40B4-BE49-F238E27FC236}">
                <a16:creationId xmlns:a16="http://schemas.microsoft.com/office/drawing/2014/main" id="{527CC74F-3714-49CF-B18E-0055BBBB0F9A}"/>
              </a:ext>
            </a:extLst>
          </p:cNvPr>
          <p:cNvSpPr txBox="1"/>
          <p:nvPr>
            <p:custDataLst>
              <p:tags r:id="rId3"/>
            </p:custDataLst>
          </p:nvPr>
        </p:nvSpPr>
        <p:spPr>
          <a:xfrm>
            <a:off x="9063903" y="1166307"/>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Radiologi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1" name="文本框 2">
            <a:extLst>
              <a:ext uri="{FF2B5EF4-FFF2-40B4-BE49-F238E27FC236}">
                <a16:creationId xmlns:a16="http://schemas.microsoft.com/office/drawing/2014/main" id="{60395ED3-88B6-4B59-BB6D-DB6AFAEFCBC6}"/>
              </a:ext>
            </a:extLst>
          </p:cNvPr>
          <p:cNvSpPr txBox="1"/>
          <p:nvPr>
            <p:custDataLst>
              <p:tags r:id="rId4"/>
            </p:custDataLst>
          </p:nvPr>
        </p:nvSpPr>
        <p:spPr>
          <a:xfrm>
            <a:off x="8579052" y="167244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Fisiteraphy</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2" name="文本框 2">
            <a:extLst>
              <a:ext uri="{FF2B5EF4-FFF2-40B4-BE49-F238E27FC236}">
                <a16:creationId xmlns:a16="http://schemas.microsoft.com/office/drawing/2014/main" id="{2133B8AF-C541-45F2-8A8B-8AF865D3E0F8}"/>
              </a:ext>
            </a:extLst>
          </p:cNvPr>
          <p:cNvSpPr txBox="1"/>
          <p:nvPr>
            <p:custDataLst>
              <p:tags r:id="rId5"/>
            </p:custDataLst>
          </p:nvPr>
        </p:nvSpPr>
        <p:spPr>
          <a:xfrm>
            <a:off x="8107956" y="214245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Psikologi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3" name="文本框 2">
            <a:extLst>
              <a:ext uri="{FF2B5EF4-FFF2-40B4-BE49-F238E27FC236}">
                <a16:creationId xmlns:a16="http://schemas.microsoft.com/office/drawing/2014/main" id="{33AA6466-CDDE-49A5-8A1E-8303AA6253F4}"/>
              </a:ext>
            </a:extLst>
          </p:cNvPr>
          <p:cNvSpPr txBox="1"/>
          <p:nvPr>
            <p:custDataLst>
              <p:tags r:id="rId6"/>
            </p:custDataLst>
          </p:nvPr>
        </p:nvSpPr>
        <p:spPr>
          <a:xfrm>
            <a:off x="7645724" y="2627143"/>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Napza</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4" name="文本框 2">
            <a:extLst>
              <a:ext uri="{FF2B5EF4-FFF2-40B4-BE49-F238E27FC236}">
                <a16:creationId xmlns:a16="http://schemas.microsoft.com/office/drawing/2014/main" id="{CBDEC001-3C0C-4B60-BF47-4E597609B710}"/>
              </a:ext>
            </a:extLst>
          </p:cNvPr>
          <p:cNvSpPr txBox="1"/>
          <p:nvPr>
            <p:custDataLst>
              <p:tags r:id="rId7"/>
            </p:custDataLst>
          </p:nvPr>
        </p:nvSpPr>
        <p:spPr>
          <a:xfrm>
            <a:off x="7106497" y="3122037"/>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Psikogeriatri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5" name="文本框 2">
            <a:extLst>
              <a:ext uri="{FF2B5EF4-FFF2-40B4-BE49-F238E27FC236}">
                <a16:creationId xmlns:a16="http://schemas.microsoft.com/office/drawing/2014/main" id="{4A081944-8D90-441A-B9CC-B7EB14F1FD5A}"/>
              </a:ext>
            </a:extLst>
          </p:cNvPr>
          <p:cNvSpPr txBox="1"/>
          <p:nvPr>
            <p:custDataLst>
              <p:tags r:id="rId8"/>
            </p:custDataLst>
          </p:nvPr>
        </p:nvSpPr>
        <p:spPr>
          <a:xfrm>
            <a:off x="6751065" y="372299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Rawat </a:t>
            </a:r>
            <a:r>
              <a:rPr lang="en-US" altLang="zh-CN" sz="1600" b="1" dirty="0" err="1">
                <a:solidFill>
                  <a:schemeClr val="tx1"/>
                </a:solidFill>
                <a:latin typeface="Tw Cen MT Condensed" panose="020B0606020104020203" pitchFamily="34" charset="0"/>
                <a:cs typeface="+mj-cs"/>
                <a:sym typeface="Arial" panose="020B0604020202020204" pitchFamily="34" charset="0"/>
              </a:rPr>
              <a:t>Inap</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6" name="文本框 2">
            <a:extLst>
              <a:ext uri="{FF2B5EF4-FFF2-40B4-BE49-F238E27FC236}">
                <a16:creationId xmlns:a16="http://schemas.microsoft.com/office/drawing/2014/main" id="{8D1628D5-2D8F-4934-A206-CB5322E5009E}"/>
              </a:ext>
            </a:extLst>
          </p:cNvPr>
          <p:cNvSpPr txBox="1"/>
          <p:nvPr>
            <p:custDataLst>
              <p:tags r:id="rId9"/>
            </p:custDataLst>
          </p:nvPr>
        </p:nvSpPr>
        <p:spPr>
          <a:xfrm>
            <a:off x="6792750" y="4321413"/>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Gigi dan </a:t>
            </a:r>
            <a:r>
              <a:rPr lang="en-US" altLang="zh-CN" sz="1600" b="1" dirty="0" err="1">
                <a:solidFill>
                  <a:schemeClr val="tx1"/>
                </a:solidFill>
                <a:latin typeface="Tw Cen MT Condensed" panose="020B0606020104020203" pitchFamily="34" charset="0"/>
                <a:cs typeface="+mj-cs"/>
                <a:sym typeface="Arial" panose="020B0604020202020204" pitchFamily="34" charset="0"/>
              </a:rPr>
              <a:t>Mulut</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7" name="文本框 2">
            <a:extLst>
              <a:ext uri="{FF2B5EF4-FFF2-40B4-BE49-F238E27FC236}">
                <a16:creationId xmlns:a16="http://schemas.microsoft.com/office/drawing/2014/main" id="{342C74C2-FEE9-42C9-B05B-77C2C6FB95DF}"/>
              </a:ext>
            </a:extLst>
          </p:cNvPr>
          <p:cNvSpPr txBox="1"/>
          <p:nvPr>
            <p:custDataLst>
              <p:tags r:id="rId10"/>
            </p:custDataLst>
          </p:nvPr>
        </p:nvSpPr>
        <p:spPr>
          <a:xfrm>
            <a:off x="7145484" y="5048650"/>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Tumbuh</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Kembang</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Anak</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8" name="文本框 2">
            <a:extLst>
              <a:ext uri="{FF2B5EF4-FFF2-40B4-BE49-F238E27FC236}">
                <a16:creationId xmlns:a16="http://schemas.microsoft.com/office/drawing/2014/main" id="{4FBC40BB-C599-4170-9CC6-7E2DEF118EA4}"/>
              </a:ext>
            </a:extLst>
          </p:cNvPr>
          <p:cNvSpPr txBox="1"/>
          <p:nvPr>
            <p:custDataLst>
              <p:tags r:id="rId11"/>
            </p:custDataLst>
          </p:nvPr>
        </p:nvSpPr>
        <p:spPr>
          <a:xfrm>
            <a:off x="7652340" y="5350521"/>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Gawat</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Darurat</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9" name="文本框 2">
            <a:extLst>
              <a:ext uri="{FF2B5EF4-FFF2-40B4-BE49-F238E27FC236}">
                <a16:creationId xmlns:a16="http://schemas.microsoft.com/office/drawing/2014/main" id="{BABF2AFE-5E07-4F99-BB1E-58AFF05EEEB0}"/>
              </a:ext>
            </a:extLst>
          </p:cNvPr>
          <p:cNvSpPr txBox="1"/>
          <p:nvPr>
            <p:custDataLst>
              <p:tags r:id="rId12"/>
            </p:custDataLst>
          </p:nvPr>
        </p:nvSpPr>
        <p:spPr>
          <a:xfrm>
            <a:off x="8190226" y="5832935"/>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Elektromedik</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40" name="文本框 2">
            <a:extLst>
              <a:ext uri="{FF2B5EF4-FFF2-40B4-BE49-F238E27FC236}">
                <a16:creationId xmlns:a16="http://schemas.microsoft.com/office/drawing/2014/main" id="{38048753-D06E-421F-9346-CA244B6BB218}"/>
              </a:ext>
            </a:extLst>
          </p:cNvPr>
          <p:cNvSpPr txBox="1"/>
          <p:nvPr>
            <p:custDataLst>
              <p:tags r:id="rId13"/>
            </p:custDataLst>
          </p:nvPr>
        </p:nvSpPr>
        <p:spPr>
          <a:xfrm>
            <a:off x="8651559" y="6346904"/>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Keswamas</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45" name="Freeform: Shape 44">
            <a:extLst>
              <a:ext uri="{FF2B5EF4-FFF2-40B4-BE49-F238E27FC236}">
                <a16:creationId xmlns:a16="http://schemas.microsoft.com/office/drawing/2014/main" id="{F0BE019F-C801-47FC-9B02-403A4F0C8A71}"/>
              </a:ext>
            </a:extLst>
          </p:cNvPr>
          <p:cNvSpPr/>
          <p:nvPr/>
        </p:nvSpPr>
        <p:spPr>
          <a:xfrm>
            <a:off x="8984276" y="754742"/>
            <a:ext cx="2945175" cy="5921828"/>
          </a:xfrm>
          <a:custGeom>
            <a:avLst/>
            <a:gdLst>
              <a:gd name="connsiteX0" fmla="*/ 3251268 w 3251268"/>
              <a:gd name="connsiteY0" fmla="*/ 0 h 5921828"/>
              <a:gd name="connsiteX1" fmla="*/ 68 w 3251268"/>
              <a:gd name="connsiteY1" fmla="*/ 3149600 h 5921828"/>
              <a:gd name="connsiteX2" fmla="*/ 3178697 w 3251268"/>
              <a:gd name="connsiteY2" fmla="*/ 5921828 h 5921828"/>
            </a:gdLst>
            <a:ahLst/>
            <a:cxnLst>
              <a:cxn ang="0">
                <a:pos x="connsiteX0" y="connsiteY0"/>
              </a:cxn>
              <a:cxn ang="0">
                <a:pos x="connsiteX1" y="connsiteY1"/>
              </a:cxn>
              <a:cxn ang="0">
                <a:pos x="connsiteX2" y="connsiteY2"/>
              </a:cxn>
            </a:cxnLst>
            <a:rect l="l" t="t" r="r" b="b"/>
            <a:pathLst>
              <a:path w="3251268" h="5921828">
                <a:moveTo>
                  <a:pt x="3251268" y="0"/>
                </a:moveTo>
                <a:cubicBezTo>
                  <a:pt x="1631715" y="1081314"/>
                  <a:pt x="12163" y="2162629"/>
                  <a:pt x="68" y="3149600"/>
                </a:cubicBezTo>
                <a:cubicBezTo>
                  <a:pt x="-12027" y="4136571"/>
                  <a:pt x="1583335" y="5029199"/>
                  <a:pt x="3178697" y="5921828"/>
                </a:cubicBezTo>
              </a:path>
            </a:pathLst>
          </a:cu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47" name="矩形: 圆角 4">
            <a:extLst>
              <a:ext uri="{FF2B5EF4-FFF2-40B4-BE49-F238E27FC236}">
                <a16:creationId xmlns:a16="http://schemas.microsoft.com/office/drawing/2014/main" id="{17A5E13F-71E9-4AE6-8F6D-4D3E67361322}"/>
              </a:ext>
            </a:extLst>
          </p:cNvPr>
          <p:cNvSpPr/>
          <p:nvPr/>
        </p:nvSpPr>
        <p:spPr>
          <a:xfrm rot="2700000">
            <a:off x="10917949" y="1161877"/>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48" name="矩形: 圆角 4">
            <a:extLst>
              <a:ext uri="{FF2B5EF4-FFF2-40B4-BE49-F238E27FC236}">
                <a16:creationId xmlns:a16="http://schemas.microsoft.com/office/drawing/2014/main" id="{AF0555DA-A5C3-459A-ADC2-D7DA26D03435}"/>
              </a:ext>
            </a:extLst>
          </p:cNvPr>
          <p:cNvSpPr/>
          <p:nvPr/>
        </p:nvSpPr>
        <p:spPr>
          <a:xfrm rot="2700000">
            <a:off x="10321171" y="1632183"/>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49" name="矩形: 圆角 4">
            <a:extLst>
              <a:ext uri="{FF2B5EF4-FFF2-40B4-BE49-F238E27FC236}">
                <a16:creationId xmlns:a16="http://schemas.microsoft.com/office/drawing/2014/main" id="{CC772250-338B-41C3-9EE1-610730C223F3}"/>
              </a:ext>
            </a:extLst>
          </p:cNvPr>
          <p:cNvSpPr/>
          <p:nvPr/>
        </p:nvSpPr>
        <p:spPr>
          <a:xfrm rot="2700000">
            <a:off x="9696147" y="2210319"/>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0" name="矩形: 圆角 4">
            <a:extLst>
              <a:ext uri="{FF2B5EF4-FFF2-40B4-BE49-F238E27FC236}">
                <a16:creationId xmlns:a16="http://schemas.microsoft.com/office/drawing/2014/main" id="{10968292-7E1B-4961-88AD-06B63F8D72C8}"/>
              </a:ext>
            </a:extLst>
          </p:cNvPr>
          <p:cNvSpPr/>
          <p:nvPr/>
        </p:nvSpPr>
        <p:spPr>
          <a:xfrm rot="2700000">
            <a:off x="9148629" y="2835597"/>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1" name="矩形: 圆角 4">
            <a:extLst>
              <a:ext uri="{FF2B5EF4-FFF2-40B4-BE49-F238E27FC236}">
                <a16:creationId xmlns:a16="http://schemas.microsoft.com/office/drawing/2014/main" id="{9C25F2E5-774D-4D83-BD55-A542798C6272}"/>
              </a:ext>
            </a:extLst>
          </p:cNvPr>
          <p:cNvSpPr/>
          <p:nvPr/>
        </p:nvSpPr>
        <p:spPr>
          <a:xfrm rot="2700000">
            <a:off x="8798704" y="3552022"/>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2" name="矩形: 圆角 4">
            <a:extLst>
              <a:ext uri="{FF2B5EF4-FFF2-40B4-BE49-F238E27FC236}">
                <a16:creationId xmlns:a16="http://schemas.microsoft.com/office/drawing/2014/main" id="{69F691E7-C583-422C-A09F-E23F588D26E3}"/>
              </a:ext>
            </a:extLst>
          </p:cNvPr>
          <p:cNvSpPr/>
          <p:nvPr/>
        </p:nvSpPr>
        <p:spPr>
          <a:xfrm rot="2700000">
            <a:off x="8963942" y="4314085"/>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3" name="矩形: 圆角 4">
            <a:extLst>
              <a:ext uri="{FF2B5EF4-FFF2-40B4-BE49-F238E27FC236}">
                <a16:creationId xmlns:a16="http://schemas.microsoft.com/office/drawing/2014/main" id="{2D278829-4208-4E43-AE05-B6C309B395A9}"/>
              </a:ext>
            </a:extLst>
          </p:cNvPr>
          <p:cNvSpPr/>
          <p:nvPr/>
        </p:nvSpPr>
        <p:spPr>
          <a:xfrm rot="2700000">
            <a:off x="9438839" y="4905426"/>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4" name="矩形: 圆角 4">
            <a:extLst>
              <a:ext uri="{FF2B5EF4-FFF2-40B4-BE49-F238E27FC236}">
                <a16:creationId xmlns:a16="http://schemas.microsoft.com/office/drawing/2014/main" id="{82421F02-FF6C-4FC8-880D-DC20AFF4B18B}"/>
              </a:ext>
            </a:extLst>
          </p:cNvPr>
          <p:cNvSpPr/>
          <p:nvPr/>
        </p:nvSpPr>
        <p:spPr>
          <a:xfrm rot="2700000">
            <a:off x="10082136" y="5409076"/>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5" name="矩形: 圆角 4">
            <a:extLst>
              <a:ext uri="{FF2B5EF4-FFF2-40B4-BE49-F238E27FC236}">
                <a16:creationId xmlns:a16="http://schemas.microsoft.com/office/drawing/2014/main" id="{7E702D5E-0056-4087-AF51-60FB9DC6205E}"/>
              </a:ext>
            </a:extLst>
          </p:cNvPr>
          <p:cNvSpPr/>
          <p:nvPr/>
        </p:nvSpPr>
        <p:spPr>
          <a:xfrm rot="2700000">
            <a:off x="10790594" y="5906585"/>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7" name="文本框 2">
            <a:extLst>
              <a:ext uri="{FF2B5EF4-FFF2-40B4-BE49-F238E27FC236}">
                <a16:creationId xmlns:a16="http://schemas.microsoft.com/office/drawing/2014/main" id="{C6157585-932A-4144-8A29-0B0E175EBB10}"/>
              </a:ext>
            </a:extLst>
          </p:cNvPr>
          <p:cNvSpPr txBox="1"/>
          <p:nvPr>
            <p:custDataLst>
              <p:tags r:id="rId14"/>
            </p:custDataLst>
          </p:nvPr>
        </p:nvSpPr>
        <p:spPr>
          <a:xfrm>
            <a:off x="11154852" y="1205246"/>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Rehabilitasi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58" name="文本框 2">
            <a:extLst>
              <a:ext uri="{FF2B5EF4-FFF2-40B4-BE49-F238E27FC236}">
                <a16:creationId xmlns:a16="http://schemas.microsoft.com/office/drawing/2014/main" id="{0241990E-85D4-4E62-A0F2-D050AF491A5E}"/>
              </a:ext>
            </a:extLst>
          </p:cNvPr>
          <p:cNvSpPr txBox="1"/>
          <p:nvPr>
            <p:custDataLst>
              <p:tags r:id="rId15"/>
            </p:custDataLst>
          </p:nvPr>
        </p:nvSpPr>
        <p:spPr>
          <a:xfrm>
            <a:off x="10564575" y="1769474"/>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a:solidFill>
                  <a:schemeClr val="tx1"/>
                </a:solidFill>
                <a:latin typeface="Tw Cen MT Condensed" panose="020B0606020104020203" pitchFamily="34" charset="0"/>
                <a:cs typeface="+mj-cs"/>
                <a:sym typeface="Arial" panose="020B0604020202020204" pitchFamily="34" charset="0"/>
              </a:rPr>
              <a:t>Rawat Jalan</a:t>
            </a:r>
          </a:p>
        </p:txBody>
      </p:sp>
      <p:sp>
        <p:nvSpPr>
          <p:cNvPr id="59" name="文本框 2">
            <a:extLst>
              <a:ext uri="{FF2B5EF4-FFF2-40B4-BE49-F238E27FC236}">
                <a16:creationId xmlns:a16="http://schemas.microsoft.com/office/drawing/2014/main" id="{9D4A69C2-670F-4740-9CF3-AC230FCC81AE}"/>
              </a:ext>
            </a:extLst>
          </p:cNvPr>
          <p:cNvSpPr txBox="1"/>
          <p:nvPr>
            <p:custDataLst>
              <p:tags r:id="rId16"/>
            </p:custDataLst>
          </p:nvPr>
        </p:nvSpPr>
        <p:spPr>
          <a:xfrm>
            <a:off x="9998494" y="2285409"/>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Gizi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0" name="文本框 2">
            <a:extLst>
              <a:ext uri="{FF2B5EF4-FFF2-40B4-BE49-F238E27FC236}">
                <a16:creationId xmlns:a16="http://schemas.microsoft.com/office/drawing/2014/main" id="{E668E884-5CDA-4837-8AFC-CDB399B5FC1E}"/>
              </a:ext>
            </a:extLst>
          </p:cNvPr>
          <p:cNvSpPr txBox="1"/>
          <p:nvPr>
            <p:custDataLst>
              <p:tags r:id="rId17"/>
            </p:custDataLst>
          </p:nvPr>
        </p:nvSpPr>
        <p:spPr>
          <a:xfrm>
            <a:off x="9466149" y="2838159"/>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a:solidFill>
                  <a:schemeClr val="tx1"/>
                </a:solidFill>
                <a:latin typeface="Tw Cen MT Condensed" panose="020B0606020104020203" pitchFamily="34" charset="0"/>
                <a:cs typeface="+mj-cs"/>
                <a:sym typeface="Arial" panose="020B0604020202020204" pitchFamily="34" charset="0"/>
              </a:rPr>
              <a:t>Laundry</a:t>
            </a:r>
          </a:p>
        </p:txBody>
      </p:sp>
      <p:sp>
        <p:nvSpPr>
          <p:cNvPr id="61" name="文本框 2">
            <a:extLst>
              <a:ext uri="{FF2B5EF4-FFF2-40B4-BE49-F238E27FC236}">
                <a16:creationId xmlns:a16="http://schemas.microsoft.com/office/drawing/2014/main" id="{28D036B8-9A5B-47FA-B409-68012BC8053B}"/>
              </a:ext>
            </a:extLst>
          </p:cNvPr>
          <p:cNvSpPr txBox="1"/>
          <p:nvPr>
            <p:custDataLst>
              <p:tags r:id="rId18"/>
            </p:custDataLst>
          </p:nvPr>
        </p:nvSpPr>
        <p:spPr>
          <a:xfrm>
            <a:off x="9169449" y="3435244"/>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a:solidFill>
                  <a:schemeClr val="tx1"/>
                </a:solidFill>
                <a:latin typeface="Tw Cen MT Condensed" panose="020B0606020104020203" pitchFamily="34" charset="0"/>
                <a:cs typeface="+mj-cs"/>
                <a:sym typeface="Arial" panose="020B0604020202020204" pitchFamily="34" charset="0"/>
              </a:rPr>
              <a:t>IPS RS</a:t>
            </a:r>
          </a:p>
        </p:txBody>
      </p:sp>
      <p:sp>
        <p:nvSpPr>
          <p:cNvPr id="62" name="文本框 2">
            <a:extLst>
              <a:ext uri="{FF2B5EF4-FFF2-40B4-BE49-F238E27FC236}">
                <a16:creationId xmlns:a16="http://schemas.microsoft.com/office/drawing/2014/main" id="{F5CE14E2-F66F-43C8-BD3A-EEF7C912322D}"/>
              </a:ext>
            </a:extLst>
          </p:cNvPr>
          <p:cNvSpPr txBox="1"/>
          <p:nvPr>
            <p:custDataLst>
              <p:tags r:id="rId19"/>
            </p:custDataLst>
          </p:nvPr>
        </p:nvSpPr>
        <p:spPr>
          <a:xfrm>
            <a:off x="9346461" y="4075757"/>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Sanitasi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3" name="文本框 2">
            <a:extLst>
              <a:ext uri="{FF2B5EF4-FFF2-40B4-BE49-F238E27FC236}">
                <a16:creationId xmlns:a16="http://schemas.microsoft.com/office/drawing/2014/main" id="{C23D3882-8593-43A7-B92F-9E332EAE28DD}"/>
              </a:ext>
            </a:extLst>
          </p:cNvPr>
          <p:cNvSpPr txBox="1"/>
          <p:nvPr>
            <p:custDataLst>
              <p:tags r:id="rId20"/>
            </p:custDataLst>
          </p:nvPr>
        </p:nvSpPr>
        <p:spPr>
          <a:xfrm>
            <a:off x="9837249" y="4613647"/>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Diklat</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4" name="文本框 2">
            <a:extLst>
              <a:ext uri="{FF2B5EF4-FFF2-40B4-BE49-F238E27FC236}">
                <a16:creationId xmlns:a16="http://schemas.microsoft.com/office/drawing/2014/main" id="{CEEC6F90-64ED-4B8A-87B5-321B9D6BEED8}"/>
              </a:ext>
            </a:extLst>
          </p:cNvPr>
          <p:cNvSpPr txBox="1"/>
          <p:nvPr>
            <p:custDataLst>
              <p:tags r:id="rId21"/>
            </p:custDataLst>
          </p:nvPr>
        </p:nvSpPr>
        <p:spPr>
          <a:xfrm>
            <a:off x="10454203" y="5159958"/>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Humas</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5" name="文本框 2">
            <a:extLst>
              <a:ext uri="{FF2B5EF4-FFF2-40B4-BE49-F238E27FC236}">
                <a16:creationId xmlns:a16="http://schemas.microsoft.com/office/drawing/2014/main" id="{0FD286E6-2F15-46B0-A00D-19EEB551944A}"/>
              </a:ext>
            </a:extLst>
          </p:cNvPr>
          <p:cNvSpPr txBox="1"/>
          <p:nvPr>
            <p:custDataLst>
              <p:tags r:id="rId22"/>
            </p:custDataLst>
          </p:nvPr>
        </p:nvSpPr>
        <p:spPr>
          <a:xfrm>
            <a:off x="11096919" y="5704804"/>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a:solidFill>
                  <a:schemeClr val="tx1"/>
                </a:solidFill>
                <a:latin typeface="Tw Cen MT Condensed" panose="020B0606020104020203" pitchFamily="34" charset="0"/>
                <a:cs typeface="+mj-cs"/>
                <a:sym typeface="Arial" panose="020B0604020202020204" pitchFamily="34" charset="0"/>
              </a:rPr>
              <a:t>SIM RS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a:extLst>
              <a:ext uri="{FF2B5EF4-FFF2-40B4-BE49-F238E27FC236}">
                <a16:creationId xmlns:a16="http://schemas.microsoft.com/office/drawing/2014/main" id="{2DBFF443-1667-4E09-8FE0-11D9846996C2}"/>
              </a:ext>
            </a:extLst>
          </p:cNvPr>
          <p:cNvGraphicFramePr>
            <a:graphicFrameLocks/>
          </p:cNvGraphicFramePr>
          <p:nvPr>
            <p:extLst>
              <p:ext uri="{D42A27DB-BD31-4B8C-83A1-F6EECF244321}">
                <p14:modId xmlns:p14="http://schemas.microsoft.com/office/powerpoint/2010/main" val="2437217725"/>
              </p:ext>
            </p:extLst>
          </p:nvPr>
        </p:nvGraphicFramePr>
        <p:xfrm>
          <a:off x="130627" y="567369"/>
          <a:ext cx="5950857" cy="2527781"/>
        </p:xfrm>
        <a:graphic>
          <a:graphicData uri="http://schemas.openxmlformats.org/drawingml/2006/table">
            <a:tbl>
              <a:tblPr firstRow="1" bandRow="1">
                <a:tableStyleId>{68D230F3-CF80-4859-8CE7-A43EE81993B5}</a:tableStyleId>
              </a:tblPr>
              <a:tblGrid>
                <a:gridCol w="471856">
                  <a:extLst>
                    <a:ext uri="{9D8B030D-6E8A-4147-A177-3AD203B41FA5}">
                      <a16:colId xmlns:a16="http://schemas.microsoft.com/office/drawing/2014/main" val="20000"/>
                    </a:ext>
                  </a:extLst>
                </a:gridCol>
                <a:gridCol w="1194291">
                  <a:extLst>
                    <a:ext uri="{9D8B030D-6E8A-4147-A177-3AD203B41FA5}">
                      <a16:colId xmlns:a16="http://schemas.microsoft.com/office/drawing/2014/main" val="20001"/>
                    </a:ext>
                  </a:extLst>
                </a:gridCol>
                <a:gridCol w="692390">
                  <a:extLst>
                    <a:ext uri="{9D8B030D-6E8A-4147-A177-3AD203B41FA5}">
                      <a16:colId xmlns:a16="http://schemas.microsoft.com/office/drawing/2014/main" val="20002"/>
                    </a:ext>
                  </a:extLst>
                </a:gridCol>
                <a:gridCol w="648932">
                  <a:extLst>
                    <a:ext uri="{9D8B030D-6E8A-4147-A177-3AD203B41FA5}">
                      <a16:colId xmlns:a16="http://schemas.microsoft.com/office/drawing/2014/main" val="1214208160"/>
                    </a:ext>
                  </a:extLst>
                </a:gridCol>
                <a:gridCol w="735847">
                  <a:extLst>
                    <a:ext uri="{9D8B030D-6E8A-4147-A177-3AD203B41FA5}">
                      <a16:colId xmlns:a16="http://schemas.microsoft.com/office/drawing/2014/main" val="3607067649"/>
                    </a:ext>
                  </a:extLst>
                </a:gridCol>
                <a:gridCol w="735847">
                  <a:extLst>
                    <a:ext uri="{9D8B030D-6E8A-4147-A177-3AD203B41FA5}">
                      <a16:colId xmlns:a16="http://schemas.microsoft.com/office/drawing/2014/main" val="1082127417"/>
                    </a:ext>
                  </a:extLst>
                </a:gridCol>
                <a:gridCol w="735847">
                  <a:extLst>
                    <a:ext uri="{9D8B030D-6E8A-4147-A177-3AD203B41FA5}">
                      <a16:colId xmlns:a16="http://schemas.microsoft.com/office/drawing/2014/main" val="2386786327"/>
                    </a:ext>
                  </a:extLst>
                </a:gridCol>
                <a:gridCol w="735847">
                  <a:extLst>
                    <a:ext uri="{9D8B030D-6E8A-4147-A177-3AD203B41FA5}">
                      <a16:colId xmlns:a16="http://schemas.microsoft.com/office/drawing/2014/main" val="20007"/>
                    </a:ext>
                  </a:extLst>
                </a:gridCol>
              </a:tblGrid>
              <a:tr h="270796">
                <a:tc>
                  <a:txBody>
                    <a:bodyPr/>
                    <a:lstStyle/>
                    <a:p>
                      <a:pPr algn="ctr"/>
                      <a:r>
                        <a:rPr lang="en-US" sz="1400" dirty="0">
                          <a:latin typeface="Tw Cen MT"/>
                        </a:rPr>
                        <a:t>NO  </a:t>
                      </a:r>
                      <a:endParaRPr lang="en-US" sz="1400" dirty="0">
                        <a:solidFill>
                          <a:schemeClr val="tx2"/>
                        </a:solidFill>
                        <a:latin typeface="Tw Cen MT"/>
                        <a:ea typeface="Verdana"/>
                        <a:cs typeface="Verdana"/>
                      </a:endParaRPr>
                    </a:p>
                  </a:txBody>
                  <a:tcPr marL="182749" marR="182749" marT="68884" marB="68884" anchor="ctr"/>
                </a:tc>
                <a:tc>
                  <a:txBody>
                    <a:bodyPr/>
                    <a:lstStyle/>
                    <a:p>
                      <a:pPr algn="ctr"/>
                      <a:r>
                        <a:rPr lang="en-US" sz="1400" dirty="0">
                          <a:latin typeface="Tw Cen MT"/>
                        </a:rPr>
                        <a:t>JENIS KEGIATAN</a:t>
                      </a:r>
                      <a:endParaRPr lang="en-US" sz="1400" dirty="0">
                        <a:solidFill>
                          <a:schemeClr val="tx2"/>
                        </a:solidFill>
                        <a:latin typeface="Tw Cen MT"/>
                        <a:ea typeface="Verdana"/>
                        <a:cs typeface="Verdana"/>
                      </a:endParaRPr>
                    </a:p>
                  </a:txBody>
                  <a:tcPr marL="182749" marR="182749" marT="68884" marB="68884" anchor="ctr"/>
                </a:tc>
                <a:tc>
                  <a:txBody>
                    <a:bodyPr/>
                    <a:lstStyle/>
                    <a:p>
                      <a:pPr algn="ctr"/>
                      <a:r>
                        <a:rPr lang="en-US" sz="1400" dirty="0">
                          <a:latin typeface="Tw Cen MT"/>
                        </a:rPr>
                        <a:t>JAN</a:t>
                      </a:r>
                      <a:endParaRPr lang="en-US" sz="1400" dirty="0">
                        <a:solidFill>
                          <a:schemeClr val="tx2"/>
                        </a:solidFill>
                        <a:latin typeface="Tw Cen MT"/>
                        <a:ea typeface="Verdana"/>
                        <a:cs typeface="Verdana"/>
                      </a:endParaRPr>
                    </a:p>
                  </a:txBody>
                  <a:tcPr marL="182749" marR="182749" marT="68884" marB="68884" anchor="ctr"/>
                </a:tc>
                <a:tc>
                  <a:txBody>
                    <a:bodyPr/>
                    <a:lstStyle/>
                    <a:p>
                      <a:pPr algn="ctr"/>
                      <a:r>
                        <a:rPr lang="en-US" sz="1400" dirty="0">
                          <a:solidFill>
                            <a:schemeClr val="tx2"/>
                          </a:solidFill>
                          <a:latin typeface="Tw Cen MT"/>
                          <a:ea typeface="Verdana"/>
                          <a:cs typeface="Verdana"/>
                        </a:rPr>
                        <a:t>FEB</a:t>
                      </a:r>
                    </a:p>
                  </a:txBody>
                  <a:tcPr marL="182749" marR="182749" marT="68884" marB="68884" anchor="ctr"/>
                </a:tc>
                <a:tc>
                  <a:txBody>
                    <a:bodyPr/>
                    <a:lstStyle/>
                    <a:p>
                      <a:pPr lvl="0" algn="ctr">
                        <a:buNone/>
                      </a:pPr>
                      <a:r>
                        <a:rPr lang="en-US" sz="1400" dirty="0">
                          <a:solidFill>
                            <a:schemeClr val="tx2"/>
                          </a:solidFill>
                          <a:latin typeface="Tw Cen MT"/>
                          <a:ea typeface="Verdana"/>
                          <a:cs typeface="Verdana"/>
                        </a:rPr>
                        <a:t>MAR</a:t>
                      </a:r>
                    </a:p>
                  </a:txBody>
                  <a:tcPr marL="182749" marR="182749" marT="68884" marB="68884" anchor="ctr"/>
                </a:tc>
                <a:tc>
                  <a:txBody>
                    <a:bodyPr/>
                    <a:lstStyle/>
                    <a:p>
                      <a:pPr lvl="0" algn="ctr">
                        <a:buNone/>
                      </a:pPr>
                      <a:r>
                        <a:rPr lang="en-US" sz="1400" dirty="0">
                          <a:solidFill>
                            <a:schemeClr val="tx2"/>
                          </a:solidFill>
                          <a:latin typeface="Tw Cen MT"/>
                          <a:ea typeface="Verdana"/>
                          <a:cs typeface="Verdana"/>
                        </a:rPr>
                        <a:t>APR</a:t>
                      </a:r>
                    </a:p>
                  </a:txBody>
                  <a:tcPr marL="182749" marR="182749" marT="68884" marB="68884" anchor="ctr"/>
                </a:tc>
                <a:tc>
                  <a:txBody>
                    <a:bodyPr/>
                    <a:lstStyle/>
                    <a:p>
                      <a:pPr lvl="0" algn="ctr">
                        <a:buNone/>
                      </a:pPr>
                      <a:r>
                        <a:rPr lang="en-US" sz="1400" dirty="0">
                          <a:solidFill>
                            <a:schemeClr val="tx2"/>
                          </a:solidFill>
                          <a:latin typeface="Tw Cen MT"/>
                          <a:ea typeface="Verdana"/>
                          <a:cs typeface="Verdana"/>
                        </a:rPr>
                        <a:t>MEI</a:t>
                      </a:r>
                    </a:p>
                  </a:txBody>
                  <a:tcPr marL="182749" marR="182749" marT="68884" marB="68884" anchor="ctr"/>
                </a:tc>
                <a:tc>
                  <a:txBody>
                    <a:bodyPr/>
                    <a:lstStyle/>
                    <a:p>
                      <a:pPr lvl="0" algn="ctr">
                        <a:buNone/>
                      </a:pPr>
                      <a:r>
                        <a:rPr lang="en-US" sz="1400" dirty="0">
                          <a:solidFill>
                            <a:schemeClr val="tx2"/>
                          </a:solidFill>
                          <a:latin typeface="Tw Cen MT"/>
                          <a:ea typeface="Verdana"/>
                          <a:cs typeface="Verdana"/>
                        </a:rPr>
                        <a:t>JUNI</a:t>
                      </a:r>
                    </a:p>
                  </a:txBody>
                  <a:tcPr marL="182749" marR="182749" marT="68884" marB="68884" anchor="ctr"/>
                </a:tc>
                <a:extLst>
                  <a:ext uri="{0D108BD9-81ED-4DB2-BD59-A6C34878D82A}">
                    <a16:rowId xmlns:a16="http://schemas.microsoft.com/office/drawing/2014/main" val="10000"/>
                  </a:ext>
                </a:extLst>
              </a:tr>
              <a:tr h="607119">
                <a:tc>
                  <a:txBody>
                    <a:bodyPr/>
                    <a:lstStyle/>
                    <a:p>
                      <a:pPr algn="ctr"/>
                      <a:r>
                        <a:rPr lang="en-US" sz="1400" dirty="0">
                          <a:latin typeface="Tw Cen MT"/>
                        </a:rPr>
                        <a:t>1</a:t>
                      </a:r>
                      <a:endParaRPr lang="en-US" sz="1400" dirty="0">
                        <a:solidFill>
                          <a:schemeClr val="tx2"/>
                        </a:solidFill>
                        <a:latin typeface="Tw Cen MT"/>
                        <a:ea typeface="Verdana"/>
                        <a:cs typeface="Verdana"/>
                      </a:endParaRPr>
                    </a:p>
                  </a:txBody>
                  <a:tcPr marL="182749" marR="182749" marT="68884" marB="68884" anchor="ctr"/>
                </a:tc>
                <a:tc>
                  <a:txBody>
                    <a:bodyPr/>
                    <a:lstStyle/>
                    <a:p>
                      <a:pPr algn="l" fontAlgn="b"/>
                      <a:r>
                        <a:rPr lang="en-US" sz="1400" u="none" strike="noStrike" dirty="0" err="1">
                          <a:latin typeface="Tw Cen MT"/>
                        </a:rPr>
                        <a:t>Pelayanan</a:t>
                      </a:r>
                      <a:r>
                        <a:rPr lang="en-US" sz="1400" u="none" strike="noStrike" dirty="0">
                          <a:latin typeface="Tw Cen MT"/>
                        </a:rPr>
                        <a:t> </a:t>
                      </a:r>
                      <a:r>
                        <a:rPr lang="en-US" sz="1400" u="none" strike="noStrike" dirty="0" err="1">
                          <a:latin typeface="Tw Cen MT"/>
                        </a:rPr>
                        <a:t>Obat</a:t>
                      </a:r>
                      <a:r>
                        <a:rPr lang="en-US" sz="1400" u="none" strike="noStrike" dirty="0">
                          <a:latin typeface="Tw Cen MT"/>
                        </a:rPr>
                        <a:t> Rawat Jalan</a:t>
                      </a:r>
                      <a:endParaRPr lang="en-US" sz="1400" b="0" i="0" u="none" strike="noStrike" dirty="0">
                        <a:solidFill>
                          <a:schemeClr val="tx2"/>
                        </a:solidFill>
                        <a:latin typeface="Tw Cen MT"/>
                        <a:ea typeface="Verdana"/>
                        <a:cs typeface="Verdana"/>
                      </a:endParaRPr>
                    </a:p>
                  </a:txBody>
                  <a:tcPr marL="19034" marR="19034" marT="14351" marB="0" anchor="ctr"/>
                </a:tc>
                <a:tc>
                  <a:txBody>
                    <a:bodyPr/>
                    <a:lstStyle/>
                    <a:p>
                      <a:pPr algn="ctr" fontAlgn="ctr"/>
                      <a:r>
                        <a:rPr lang="en-US" sz="1400" u="none" strike="noStrike" dirty="0">
                          <a:effectLst/>
                          <a:latin typeface="Tw Cen MT"/>
                        </a:rPr>
                        <a:t>    2,881 </a:t>
                      </a:r>
                      <a:endParaRPr lang="en-US" sz="1400" b="0" i="0" u="none" strike="noStrike" dirty="0">
                        <a:solidFill>
                          <a:srgbClr val="000000"/>
                        </a:solidFill>
                        <a:effectLst/>
                        <a:latin typeface="Tw Cen MT"/>
                      </a:endParaRPr>
                    </a:p>
                  </a:txBody>
                  <a:tcPr marL="9525" marR="9525" marT="9525" marB="0" anchor="ctr"/>
                </a:tc>
                <a:tc>
                  <a:txBody>
                    <a:bodyPr/>
                    <a:lstStyle/>
                    <a:p>
                      <a:pPr algn="ctr" fontAlgn="ctr"/>
                      <a:r>
                        <a:rPr lang="en-US" sz="1400" b="0" i="0" u="none" strike="noStrike" dirty="0">
                          <a:solidFill>
                            <a:srgbClr val="000000"/>
                          </a:solidFill>
                          <a:effectLst/>
                          <a:latin typeface="Tw Cen MT"/>
                        </a:rPr>
                        <a:t>2,637 </a:t>
                      </a:r>
                    </a:p>
                  </a:txBody>
                  <a:tcPr marL="9525" marR="9525" marT="9525" marB="0" anchor="ctr"/>
                </a:tc>
                <a:tc>
                  <a:txBody>
                    <a:bodyPr/>
                    <a:lstStyle/>
                    <a:p>
                      <a:pPr lvl="0" algn="ctr">
                        <a:buNone/>
                      </a:pPr>
                      <a:r>
                        <a:rPr lang="en-US" sz="1400" b="0" i="0" u="none" strike="noStrike" dirty="0">
                          <a:solidFill>
                            <a:srgbClr val="000000"/>
                          </a:solidFill>
                          <a:effectLst/>
                          <a:latin typeface="Tw Cen MT"/>
                        </a:rPr>
                        <a:t>2,613</a:t>
                      </a:r>
                    </a:p>
                  </a:txBody>
                  <a:tcPr marL="9525" marR="9525" marT="9525" marB="0" anchor="ctr"/>
                </a:tc>
                <a:tc>
                  <a:txBody>
                    <a:bodyPr/>
                    <a:lstStyle/>
                    <a:p>
                      <a:pPr lvl="0" algn="ctr">
                        <a:buNone/>
                      </a:pPr>
                      <a:r>
                        <a:rPr lang="en-US" sz="1400" b="0" i="0" u="none" strike="noStrike" dirty="0">
                          <a:solidFill>
                            <a:srgbClr val="000000"/>
                          </a:solidFill>
                          <a:effectLst/>
                          <a:latin typeface="Tw Cen MT"/>
                        </a:rPr>
                        <a:t>2,596</a:t>
                      </a:r>
                    </a:p>
                  </a:txBody>
                  <a:tcPr marL="9525" marR="9525" marT="9525" marB="0" anchor="ctr"/>
                </a:tc>
                <a:tc>
                  <a:txBody>
                    <a:bodyPr/>
                    <a:lstStyle/>
                    <a:p>
                      <a:pPr lvl="0" algn="ctr">
                        <a:buNone/>
                      </a:pPr>
                      <a:r>
                        <a:rPr lang="en-US" sz="1400" b="0" i="0" u="none" strike="noStrike" dirty="0">
                          <a:solidFill>
                            <a:srgbClr val="000000"/>
                          </a:solidFill>
                          <a:effectLst/>
                          <a:latin typeface="Tw Cen MT"/>
                        </a:rPr>
                        <a:t>4731</a:t>
                      </a:r>
                    </a:p>
                  </a:txBody>
                  <a:tcPr marL="9525" marR="9525" marT="9525" marB="0" anchor="ctr"/>
                </a:tc>
                <a:tc>
                  <a:txBody>
                    <a:bodyPr/>
                    <a:lstStyle/>
                    <a:p>
                      <a:pPr lvl="0" algn="ctr" fontAlgn="b"/>
                      <a:r>
                        <a:rPr lang="en-US" sz="1400" b="0" i="0" u="none" strike="noStrike" dirty="0">
                          <a:solidFill>
                            <a:srgbClr val="000000"/>
                          </a:solidFill>
                          <a:effectLst/>
                          <a:latin typeface="Tw Cen MT" panose="020B0602020104020603" pitchFamily="34" charset="0"/>
                        </a:rPr>
                        <a:t>   2.673 </a:t>
                      </a:r>
                    </a:p>
                  </a:txBody>
                  <a:tcPr marL="9525" marR="9525" marT="9525" marB="0" anchor="ctr"/>
                </a:tc>
                <a:extLst>
                  <a:ext uri="{0D108BD9-81ED-4DB2-BD59-A6C34878D82A}">
                    <a16:rowId xmlns:a16="http://schemas.microsoft.com/office/drawing/2014/main" val="10001"/>
                  </a:ext>
                </a:extLst>
              </a:tr>
              <a:tr h="607119">
                <a:tc>
                  <a:txBody>
                    <a:bodyPr/>
                    <a:lstStyle/>
                    <a:p>
                      <a:pPr algn="ctr"/>
                      <a:r>
                        <a:rPr lang="en-US" sz="1400" dirty="0">
                          <a:latin typeface="Tw Cen MT"/>
                        </a:rPr>
                        <a:t>2</a:t>
                      </a:r>
                      <a:endParaRPr lang="en-US" sz="1400" dirty="0">
                        <a:solidFill>
                          <a:schemeClr val="tx2"/>
                        </a:solidFill>
                        <a:latin typeface="Tw Cen MT"/>
                        <a:ea typeface="Verdana"/>
                        <a:cs typeface="Verdana"/>
                      </a:endParaRPr>
                    </a:p>
                  </a:txBody>
                  <a:tcPr marL="182749" marR="182749" marT="68884" marB="68884" anchor="ctr"/>
                </a:tc>
                <a:tc>
                  <a:txBody>
                    <a:bodyPr/>
                    <a:lstStyle/>
                    <a:p>
                      <a:pPr algn="l" fontAlgn="b"/>
                      <a:r>
                        <a:rPr lang="en-US" sz="1400" u="none" strike="noStrike" dirty="0" err="1">
                          <a:latin typeface="Tw Cen MT"/>
                        </a:rPr>
                        <a:t>Pelayanan</a:t>
                      </a:r>
                      <a:r>
                        <a:rPr lang="en-US" sz="1400" u="none" strike="noStrike" dirty="0">
                          <a:latin typeface="Tw Cen MT"/>
                        </a:rPr>
                        <a:t> </a:t>
                      </a:r>
                      <a:r>
                        <a:rPr lang="en-US" sz="1400" u="none" strike="noStrike" dirty="0" err="1">
                          <a:latin typeface="Tw Cen MT"/>
                        </a:rPr>
                        <a:t>Obat</a:t>
                      </a:r>
                      <a:r>
                        <a:rPr lang="en-US" sz="1400" u="none" strike="noStrike" dirty="0">
                          <a:latin typeface="Tw Cen MT"/>
                        </a:rPr>
                        <a:t> Rawat </a:t>
                      </a:r>
                      <a:r>
                        <a:rPr lang="en-US" sz="1400" u="none" strike="noStrike" dirty="0" err="1">
                          <a:latin typeface="Tw Cen MT"/>
                        </a:rPr>
                        <a:t>Inap</a:t>
                      </a:r>
                      <a:endParaRPr lang="en-US" sz="1400" b="0" i="0" u="none" strike="noStrike">
                        <a:solidFill>
                          <a:schemeClr val="tx2"/>
                        </a:solidFill>
                        <a:latin typeface="Tw Cen MT"/>
                        <a:ea typeface="Verdana"/>
                        <a:cs typeface="Verdana"/>
                      </a:endParaRPr>
                    </a:p>
                  </a:txBody>
                  <a:tcPr marL="19034" marR="19034" marT="14351" marB="0" anchor="ctr"/>
                </a:tc>
                <a:tc>
                  <a:txBody>
                    <a:bodyPr/>
                    <a:lstStyle/>
                    <a:p>
                      <a:pPr algn="ctr" fontAlgn="ctr"/>
                      <a:r>
                        <a:rPr lang="en-US" sz="1400" u="none" strike="noStrike" dirty="0">
                          <a:effectLst/>
                          <a:latin typeface="Tw Cen MT"/>
                        </a:rPr>
                        <a:t>    1,499 </a:t>
                      </a:r>
                      <a:endParaRPr lang="en-US" sz="1400" b="0" i="0" u="none" strike="noStrike" dirty="0">
                        <a:solidFill>
                          <a:srgbClr val="000000"/>
                        </a:solidFill>
                        <a:effectLst/>
                        <a:latin typeface="Tw Cen MT"/>
                      </a:endParaRPr>
                    </a:p>
                  </a:txBody>
                  <a:tcPr marL="9525" marR="9525" marT="9525" marB="0" anchor="ctr"/>
                </a:tc>
                <a:tc>
                  <a:txBody>
                    <a:bodyPr/>
                    <a:lstStyle/>
                    <a:p>
                      <a:pPr algn="ctr" fontAlgn="ctr"/>
                      <a:r>
                        <a:rPr lang="en-US" sz="1400" b="0" i="0" u="none" strike="noStrike" dirty="0">
                          <a:solidFill>
                            <a:srgbClr val="000000"/>
                          </a:solidFill>
                          <a:effectLst/>
                          <a:latin typeface="Tw Cen MT"/>
                        </a:rPr>
                        <a:t>1,504 </a:t>
                      </a:r>
                    </a:p>
                  </a:txBody>
                  <a:tcPr marL="9525" marR="9525" marT="9525" marB="0" anchor="ctr"/>
                </a:tc>
                <a:tc>
                  <a:txBody>
                    <a:bodyPr/>
                    <a:lstStyle/>
                    <a:p>
                      <a:pPr lvl="0" algn="ctr">
                        <a:buNone/>
                      </a:pPr>
                      <a:r>
                        <a:rPr lang="en-US" sz="1400" b="0" i="0" u="none" strike="noStrike" dirty="0">
                          <a:solidFill>
                            <a:srgbClr val="000000"/>
                          </a:solidFill>
                          <a:effectLst/>
                          <a:latin typeface="Tw Cen MT"/>
                        </a:rPr>
                        <a:t>1,357</a:t>
                      </a:r>
                    </a:p>
                  </a:txBody>
                  <a:tcPr marL="9525" marR="9525" marT="9525" marB="0" anchor="ctr"/>
                </a:tc>
                <a:tc>
                  <a:txBody>
                    <a:bodyPr/>
                    <a:lstStyle/>
                    <a:p>
                      <a:pPr lvl="0" algn="ctr">
                        <a:buNone/>
                      </a:pPr>
                      <a:r>
                        <a:rPr lang="en-US" sz="1400" b="0" i="0" u="none" strike="noStrike" dirty="0">
                          <a:solidFill>
                            <a:srgbClr val="000000"/>
                          </a:solidFill>
                          <a:effectLst/>
                          <a:latin typeface="Tw Cen MT"/>
                        </a:rPr>
                        <a:t>1,100</a:t>
                      </a:r>
                    </a:p>
                  </a:txBody>
                  <a:tcPr marL="9525" marR="9525" marT="9525" marB="0" anchor="ctr"/>
                </a:tc>
                <a:tc>
                  <a:txBody>
                    <a:bodyPr/>
                    <a:lstStyle/>
                    <a:p>
                      <a:pPr lvl="0" algn="ctr">
                        <a:buNone/>
                      </a:pPr>
                      <a:r>
                        <a:rPr lang="en-US" sz="1400" b="0" i="0" u="none" strike="noStrike" dirty="0">
                          <a:solidFill>
                            <a:srgbClr val="000000"/>
                          </a:solidFill>
                          <a:effectLst/>
                          <a:latin typeface="Tw Cen MT"/>
                        </a:rPr>
                        <a:t>873</a:t>
                      </a:r>
                    </a:p>
                  </a:txBody>
                  <a:tcPr marL="9525" marR="9525" marT="9525" marB="0" anchor="ctr"/>
                </a:tc>
                <a:tc>
                  <a:txBody>
                    <a:bodyPr/>
                    <a:lstStyle/>
                    <a:p>
                      <a:pPr lvl="0" algn="ctr" fontAlgn="b"/>
                      <a:r>
                        <a:rPr lang="en-US" sz="1400" b="0" i="0" u="none" strike="noStrike" dirty="0">
                          <a:solidFill>
                            <a:srgbClr val="000000"/>
                          </a:solidFill>
                          <a:effectLst/>
                          <a:latin typeface="Tw Cen MT" panose="020B0602020104020603" pitchFamily="34" charset="0"/>
                        </a:rPr>
                        <a:t>   1.134 </a:t>
                      </a:r>
                    </a:p>
                  </a:txBody>
                  <a:tcPr marL="9525" marR="9525" marT="9525" marB="0" anchor="ctr"/>
                </a:tc>
                <a:extLst>
                  <a:ext uri="{0D108BD9-81ED-4DB2-BD59-A6C34878D82A}">
                    <a16:rowId xmlns:a16="http://schemas.microsoft.com/office/drawing/2014/main" val="10002"/>
                  </a:ext>
                </a:extLst>
              </a:tr>
              <a:tr h="409184">
                <a:tc>
                  <a:txBody>
                    <a:bodyPr/>
                    <a:lstStyle/>
                    <a:p>
                      <a:pPr algn="ctr"/>
                      <a:r>
                        <a:rPr lang="en-US" sz="1400" dirty="0">
                          <a:latin typeface="Tw Cen MT"/>
                        </a:rPr>
                        <a:t>3</a:t>
                      </a:r>
                      <a:endParaRPr lang="en-US" sz="1400" dirty="0">
                        <a:solidFill>
                          <a:schemeClr val="tx2"/>
                        </a:solidFill>
                        <a:latin typeface="Tw Cen MT"/>
                        <a:ea typeface="Verdana"/>
                        <a:cs typeface="Verdana"/>
                      </a:endParaRPr>
                    </a:p>
                  </a:txBody>
                  <a:tcPr marL="182749" marR="182749" marT="68884" marB="68884" anchor="ctr"/>
                </a:tc>
                <a:tc>
                  <a:txBody>
                    <a:bodyPr/>
                    <a:lstStyle/>
                    <a:p>
                      <a:pPr algn="l" fontAlgn="b"/>
                      <a:r>
                        <a:rPr lang="en-US" sz="1400" u="none" strike="noStrike" dirty="0" err="1">
                          <a:latin typeface="Tw Cen MT"/>
                        </a:rPr>
                        <a:t>Pelayanan</a:t>
                      </a:r>
                      <a:r>
                        <a:rPr lang="en-US" sz="1400" u="none" strike="noStrike" dirty="0">
                          <a:latin typeface="Tw Cen MT"/>
                        </a:rPr>
                        <a:t> </a:t>
                      </a:r>
                      <a:r>
                        <a:rPr lang="en-US" sz="1400" u="none" strike="noStrike" dirty="0" err="1">
                          <a:latin typeface="Tw Cen MT"/>
                        </a:rPr>
                        <a:t>Obat</a:t>
                      </a:r>
                      <a:r>
                        <a:rPr lang="en-US" sz="1400" u="none" strike="noStrike" dirty="0">
                          <a:latin typeface="Tw Cen MT"/>
                        </a:rPr>
                        <a:t> IGD</a:t>
                      </a:r>
                      <a:endParaRPr lang="en-US" sz="1400" b="0" i="0" u="none" strike="noStrike">
                        <a:solidFill>
                          <a:schemeClr val="tx2"/>
                        </a:solidFill>
                        <a:latin typeface="Tw Cen MT"/>
                        <a:ea typeface="Verdana"/>
                        <a:cs typeface="Verdana"/>
                      </a:endParaRPr>
                    </a:p>
                  </a:txBody>
                  <a:tcPr marL="19034" marR="19034" marT="14351" marB="0" anchor="ctr"/>
                </a:tc>
                <a:tc>
                  <a:txBody>
                    <a:bodyPr/>
                    <a:lstStyle/>
                    <a:p>
                      <a:pPr algn="ctr" fontAlgn="ctr"/>
                      <a:r>
                        <a:rPr lang="en-US" sz="1400" u="none" strike="noStrike" dirty="0">
                          <a:effectLst/>
                          <a:latin typeface="Tw Cen MT"/>
                        </a:rPr>
                        <a:t>       362 </a:t>
                      </a:r>
                      <a:endParaRPr lang="en-US" sz="1400" b="0" i="0" u="none" strike="noStrike" dirty="0">
                        <a:solidFill>
                          <a:srgbClr val="000000"/>
                        </a:solidFill>
                        <a:effectLst/>
                        <a:latin typeface="Tw Cen MT"/>
                      </a:endParaRPr>
                    </a:p>
                  </a:txBody>
                  <a:tcPr marL="9525" marR="9525" marT="9525" marB="0" anchor="ctr"/>
                </a:tc>
                <a:tc>
                  <a:txBody>
                    <a:bodyPr/>
                    <a:lstStyle/>
                    <a:p>
                      <a:pPr algn="ctr" fontAlgn="ctr"/>
                      <a:r>
                        <a:rPr lang="en-US" sz="1400" b="0" i="0" u="none" strike="noStrike" dirty="0">
                          <a:solidFill>
                            <a:srgbClr val="000000"/>
                          </a:solidFill>
                          <a:effectLst/>
                          <a:latin typeface="Tw Cen MT"/>
                        </a:rPr>
                        <a:t>369 </a:t>
                      </a:r>
                      <a:endParaRPr lang="en-US" sz="1400" dirty="0"/>
                    </a:p>
                  </a:txBody>
                  <a:tcPr marL="9525" marR="9525" marT="9525" marB="0" anchor="ctr"/>
                </a:tc>
                <a:tc>
                  <a:txBody>
                    <a:bodyPr/>
                    <a:lstStyle/>
                    <a:p>
                      <a:pPr lvl="0" algn="ctr">
                        <a:buNone/>
                      </a:pPr>
                      <a:r>
                        <a:rPr lang="en-US" sz="1400" b="0" i="0" u="none" strike="noStrike" dirty="0">
                          <a:solidFill>
                            <a:srgbClr val="000000"/>
                          </a:solidFill>
                          <a:effectLst/>
                          <a:latin typeface="Tw Cen MT"/>
                        </a:rPr>
                        <a:t>383</a:t>
                      </a:r>
                    </a:p>
                  </a:txBody>
                  <a:tcPr marL="9525" marR="9525" marT="9525" marB="0" anchor="ctr"/>
                </a:tc>
                <a:tc>
                  <a:txBody>
                    <a:bodyPr/>
                    <a:lstStyle/>
                    <a:p>
                      <a:pPr lvl="0" algn="ctr">
                        <a:buNone/>
                      </a:pPr>
                      <a:r>
                        <a:rPr lang="en-US" sz="1400" b="0" i="0" u="none" strike="noStrike" dirty="0">
                          <a:solidFill>
                            <a:srgbClr val="000000"/>
                          </a:solidFill>
                          <a:effectLst/>
                          <a:latin typeface="Tw Cen MT"/>
                        </a:rPr>
                        <a:t>286</a:t>
                      </a:r>
                    </a:p>
                  </a:txBody>
                  <a:tcPr marL="9525" marR="9525" marT="9525" marB="0" anchor="ctr"/>
                </a:tc>
                <a:tc>
                  <a:txBody>
                    <a:bodyPr/>
                    <a:lstStyle/>
                    <a:p>
                      <a:pPr lvl="0" algn="ctr">
                        <a:buNone/>
                      </a:pPr>
                      <a:r>
                        <a:rPr lang="en-US" sz="1400" b="0" i="0" u="none" strike="noStrike" dirty="0">
                          <a:solidFill>
                            <a:srgbClr val="000000"/>
                          </a:solidFill>
                          <a:effectLst/>
                          <a:latin typeface="Tw Cen MT"/>
                        </a:rPr>
                        <a:t>264</a:t>
                      </a:r>
                    </a:p>
                  </a:txBody>
                  <a:tcPr marL="9525" marR="9525" marT="9525" marB="0" anchor="ctr"/>
                </a:tc>
                <a:tc>
                  <a:txBody>
                    <a:bodyPr/>
                    <a:lstStyle/>
                    <a:p>
                      <a:pPr lvl="0" algn="ctr" fontAlgn="b"/>
                      <a:r>
                        <a:rPr lang="en-US" sz="1400" b="0" i="0" u="none" strike="noStrike" dirty="0">
                          <a:solidFill>
                            <a:srgbClr val="000000"/>
                          </a:solidFill>
                          <a:effectLst/>
                          <a:latin typeface="Tw Cen MT" panose="020B0602020104020603" pitchFamily="34" charset="0"/>
                        </a:rPr>
                        <a:t>      343 </a:t>
                      </a:r>
                    </a:p>
                  </a:txBody>
                  <a:tcPr marL="9525" marR="9525" marT="9525" marB="0" anchor="ctr"/>
                </a:tc>
                <a:extLst>
                  <a:ext uri="{0D108BD9-81ED-4DB2-BD59-A6C34878D82A}">
                    <a16:rowId xmlns:a16="http://schemas.microsoft.com/office/drawing/2014/main" val="10003"/>
                  </a:ext>
                </a:extLst>
              </a:tr>
            </a:tbl>
          </a:graphicData>
        </a:graphic>
      </p:graphicFrame>
      <p:sp>
        <p:nvSpPr>
          <p:cNvPr id="5" name="Rounded Rectangle 5">
            <a:extLst>
              <a:ext uri="{FF2B5EF4-FFF2-40B4-BE49-F238E27FC236}">
                <a16:creationId xmlns:a16="http://schemas.microsoft.com/office/drawing/2014/main" id="{04C3066B-D96A-40CF-A16E-228B27BE8DD3}"/>
              </a:ext>
            </a:extLst>
          </p:cNvPr>
          <p:cNvSpPr/>
          <p:nvPr/>
        </p:nvSpPr>
        <p:spPr>
          <a:xfrm>
            <a:off x="839133" y="106012"/>
            <a:ext cx="3290256" cy="461357"/>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FARMASI </a:t>
            </a:r>
            <a:endParaRPr lang="en-US" sz="2800" dirty="0">
              <a:solidFill>
                <a:schemeClr val="bg1"/>
              </a:solidFill>
              <a:latin typeface="Tw Cen MT Condensed" panose="020B0606020104020203" pitchFamily="34" charset="0"/>
            </a:endParaRPr>
          </a:p>
        </p:txBody>
      </p:sp>
      <p:pic>
        <p:nvPicPr>
          <p:cNvPr id="3" name="Picture 2">
            <a:extLst>
              <a:ext uri="{FF2B5EF4-FFF2-40B4-BE49-F238E27FC236}">
                <a16:creationId xmlns:a16="http://schemas.microsoft.com/office/drawing/2014/main" id="{A374150E-1E59-42C2-BA3A-CB88FF20CF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3" y="0"/>
            <a:ext cx="848586" cy="848586"/>
          </a:xfrm>
          <a:prstGeom prst="rect">
            <a:avLst/>
          </a:prstGeom>
        </p:spPr>
      </p:pic>
      <p:graphicFrame>
        <p:nvGraphicFramePr>
          <p:cNvPr id="10" name="Content Placeholder 4">
            <a:extLst>
              <a:ext uri="{FF2B5EF4-FFF2-40B4-BE49-F238E27FC236}">
                <a16:creationId xmlns:a16="http://schemas.microsoft.com/office/drawing/2014/main" id="{FF3A40EC-2DCF-4C63-8323-9DAB10DE1C67}"/>
              </a:ext>
            </a:extLst>
          </p:cNvPr>
          <p:cNvGraphicFramePr>
            <a:graphicFrameLocks/>
          </p:cNvGraphicFramePr>
          <p:nvPr>
            <p:extLst>
              <p:ext uri="{D42A27DB-BD31-4B8C-83A1-F6EECF244321}">
                <p14:modId xmlns:p14="http://schemas.microsoft.com/office/powerpoint/2010/main" val="3167300520"/>
              </p:ext>
            </p:extLst>
          </p:nvPr>
        </p:nvGraphicFramePr>
        <p:xfrm>
          <a:off x="128707" y="3556507"/>
          <a:ext cx="5576145" cy="3321840"/>
        </p:xfrm>
        <a:graphic>
          <a:graphicData uri="http://schemas.openxmlformats.org/drawingml/2006/table">
            <a:tbl>
              <a:tblPr firstRow="1" bandRow="1"/>
              <a:tblGrid>
                <a:gridCol w="485247">
                  <a:extLst>
                    <a:ext uri="{9D8B030D-6E8A-4147-A177-3AD203B41FA5}">
                      <a16:colId xmlns:a16="http://schemas.microsoft.com/office/drawing/2014/main" val="20000"/>
                    </a:ext>
                  </a:extLst>
                </a:gridCol>
                <a:gridCol w="1500235">
                  <a:extLst>
                    <a:ext uri="{9D8B030D-6E8A-4147-A177-3AD203B41FA5}">
                      <a16:colId xmlns:a16="http://schemas.microsoft.com/office/drawing/2014/main" val="20001"/>
                    </a:ext>
                  </a:extLst>
                </a:gridCol>
                <a:gridCol w="705367">
                  <a:extLst>
                    <a:ext uri="{9D8B030D-6E8A-4147-A177-3AD203B41FA5}">
                      <a16:colId xmlns:a16="http://schemas.microsoft.com/office/drawing/2014/main" val="20002"/>
                    </a:ext>
                  </a:extLst>
                </a:gridCol>
                <a:gridCol w="576050">
                  <a:extLst>
                    <a:ext uri="{9D8B030D-6E8A-4147-A177-3AD203B41FA5}">
                      <a16:colId xmlns:a16="http://schemas.microsoft.com/office/drawing/2014/main" val="2442586926"/>
                    </a:ext>
                  </a:extLst>
                </a:gridCol>
                <a:gridCol w="658343">
                  <a:extLst>
                    <a:ext uri="{9D8B030D-6E8A-4147-A177-3AD203B41FA5}">
                      <a16:colId xmlns:a16="http://schemas.microsoft.com/office/drawing/2014/main" val="3557609081"/>
                    </a:ext>
                  </a:extLst>
                </a:gridCol>
                <a:gridCol w="550301">
                  <a:extLst>
                    <a:ext uri="{9D8B030D-6E8A-4147-A177-3AD203B41FA5}">
                      <a16:colId xmlns:a16="http://schemas.microsoft.com/office/drawing/2014/main" val="1611917553"/>
                    </a:ext>
                  </a:extLst>
                </a:gridCol>
                <a:gridCol w="550301">
                  <a:extLst>
                    <a:ext uri="{9D8B030D-6E8A-4147-A177-3AD203B41FA5}">
                      <a16:colId xmlns:a16="http://schemas.microsoft.com/office/drawing/2014/main" val="1439129469"/>
                    </a:ext>
                  </a:extLst>
                </a:gridCol>
                <a:gridCol w="550301">
                  <a:extLst>
                    <a:ext uri="{9D8B030D-6E8A-4147-A177-3AD203B41FA5}">
                      <a16:colId xmlns:a16="http://schemas.microsoft.com/office/drawing/2014/main" val="20007"/>
                    </a:ext>
                  </a:extLst>
                </a:gridCol>
              </a:tblGrid>
              <a:tr h="434293">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dirty="0">
                          <a:latin typeface="Tw Cen MT" panose="020B0602020104020603" pitchFamily="34" charset="0"/>
                        </a:rPr>
                        <a:t>NO</a:t>
                      </a:r>
                      <a:endParaRPr lang="en-US" sz="1200" dirty="0">
                        <a:solidFill>
                          <a:schemeClr val="tx2"/>
                        </a:solidFill>
                        <a:latin typeface="Tw Cen MT" panose="020B0602020104020603" pitchFamily="34" charset="0"/>
                        <a:ea typeface="Verdana" pitchFamily="34" charset="0"/>
                        <a:cs typeface="Verdana" panose="020B0604030504040204" pitchFamily="34" charset="0"/>
                      </a:endParaRP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dirty="0">
                          <a:latin typeface="Tw Cen MT"/>
                        </a:rPr>
                        <a:t>JENIS </a:t>
                      </a:r>
                      <a:r>
                        <a:rPr lang="en-US" sz="900" dirty="0">
                          <a:latin typeface="Tw Cen MT"/>
                        </a:rPr>
                        <a:t>KEGIATAN</a:t>
                      </a:r>
                      <a:endParaRPr lang="en-US" sz="900" dirty="0">
                        <a:solidFill>
                          <a:schemeClr val="tx2"/>
                        </a:solidFill>
                        <a:latin typeface="Tw Cen MT"/>
                        <a:ea typeface="Verdana" pitchFamily="34" charset="0"/>
                        <a:cs typeface="Verdana" panose="020B0604030504040204" pitchFamily="34" charset="0"/>
                      </a:endParaRP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b="1" dirty="0">
                          <a:latin typeface="Tw Cen MT"/>
                        </a:rPr>
                        <a:t>JAN</a:t>
                      </a:r>
                      <a:endParaRPr lang="en-US" sz="1200" b="1" dirty="0">
                        <a:solidFill>
                          <a:schemeClr val="tx2"/>
                        </a:solidFill>
                        <a:latin typeface="Tw Cen MT"/>
                        <a:ea typeface="Verdana"/>
                        <a:cs typeface="Verdana" panose="020B0604030504040204" pitchFamily="34" charset="0"/>
                      </a:endParaRP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b="1" dirty="0">
                          <a:solidFill>
                            <a:schemeClr val="tx2"/>
                          </a:solidFill>
                          <a:latin typeface="Tw Cen MT"/>
                          <a:ea typeface="Verdana"/>
                          <a:cs typeface="Verdana" panose="020B0604030504040204" pitchFamily="34" charset="0"/>
                        </a:rPr>
                        <a:t>FEB</a:t>
                      </a: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200" b="1" dirty="0">
                          <a:solidFill>
                            <a:schemeClr val="tx2"/>
                          </a:solidFill>
                          <a:latin typeface="Tw Cen MT"/>
                          <a:ea typeface="Verdana"/>
                          <a:cs typeface="Verdana"/>
                        </a:rPr>
                        <a:t>MAR</a:t>
                      </a: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200" b="1" dirty="0">
                          <a:solidFill>
                            <a:schemeClr val="tx2"/>
                          </a:solidFill>
                          <a:latin typeface="Tw Cen MT"/>
                          <a:ea typeface="Verdana"/>
                          <a:cs typeface="Verdana"/>
                        </a:rPr>
                        <a:t>APR</a:t>
                      </a: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200" b="1" dirty="0">
                          <a:solidFill>
                            <a:schemeClr val="tx2"/>
                          </a:solidFill>
                          <a:latin typeface="Tw Cen MT"/>
                          <a:ea typeface="Verdana"/>
                          <a:cs typeface="Verdana"/>
                        </a:rPr>
                        <a:t>MEI</a:t>
                      </a: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200" b="1" dirty="0">
                          <a:solidFill>
                            <a:schemeClr val="tx2"/>
                          </a:solidFill>
                          <a:latin typeface="Tw Cen MT"/>
                          <a:ea typeface="Verdana"/>
                          <a:cs typeface="Verdana"/>
                        </a:rPr>
                        <a:t>JUNI</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51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200" u="none" strike="noStrike" dirty="0">
                          <a:effectLst/>
                          <a:latin typeface="Tw Cen MT" panose="020B0602020104020603" pitchFamily="34" charset="0"/>
                        </a:rPr>
                        <a:t>1</a:t>
                      </a:r>
                      <a:endParaRPr lang="id-ID" sz="12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200" u="none" strike="noStrike" dirty="0" err="1">
                          <a:latin typeface="Tw Cen MT" panose="020B0602020104020603" pitchFamily="34" charset="0"/>
                        </a:rPr>
                        <a:t>Faeces</a:t>
                      </a:r>
                      <a:r>
                        <a:rPr lang="en-US" sz="1200" u="none" strike="noStrike" dirty="0">
                          <a:latin typeface="Tw Cen MT" panose="020B0602020104020603" pitchFamily="34" charset="0"/>
                        </a:rPr>
                        <a:t> </a:t>
                      </a:r>
                      <a:r>
                        <a:rPr lang="en-US" sz="1200" u="none" strike="noStrike" dirty="0" err="1">
                          <a:latin typeface="Tw Cen MT" panose="020B0602020104020603" pitchFamily="34" charset="0"/>
                        </a:rPr>
                        <a:t>Rutin</a:t>
                      </a:r>
                      <a:endParaRPr lang="en-US" sz="12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panose="020B0602020104020603" pitchFamily="34" charset="0"/>
                        </a:rPr>
                        <a:t>           1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a:t>
                      </a:r>
                    </a:p>
                  </a:txBody>
                  <a:tcPr marL="0" marR="0" marT="0"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32832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200" u="none" strike="noStrike" dirty="0">
                          <a:effectLst/>
                          <a:latin typeface="Tw Cen MT"/>
                        </a:rPr>
                        <a:t>2</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err="1">
                          <a:latin typeface="Tw Cen MT"/>
                        </a:rPr>
                        <a:t>Hematologi</a:t>
                      </a:r>
                      <a:r>
                        <a:rPr lang="en-US" sz="1200" u="none" strike="noStrike" dirty="0">
                          <a:latin typeface="Tw Cen MT"/>
                        </a:rPr>
                        <a:t> </a:t>
                      </a:r>
                      <a:endParaRPr lang="en-US" sz="12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a:rPr>
                        <a:t>      302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245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247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186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173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200" b="0" i="0" u="none" strike="noStrike" dirty="0">
                          <a:solidFill>
                            <a:srgbClr val="000000"/>
                          </a:solidFill>
                          <a:effectLst/>
                          <a:latin typeface="Tw Cen MT" panose="020B0602020104020603" pitchFamily="34" charset="0"/>
                        </a:rPr>
                        <a:t>      345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393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200" u="none" strike="noStrike" dirty="0">
                          <a:effectLst/>
                          <a:latin typeface="Tw Cen MT"/>
                        </a:rPr>
                        <a:t>3</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err="1">
                          <a:latin typeface="Tw Cen MT"/>
                        </a:rPr>
                        <a:t>Hematologi</a:t>
                      </a:r>
                      <a:r>
                        <a:rPr lang="en-US" sz="1200" u="none" strike="noStrike" dirty="0">
                          <a:latin typeface="Tw Cen MT"/>
                        </a:rPr>
                        <a:t> </a:t>
                      </a:r>
                      <a:r>
                        <a:rPr lang="en-US" sz="1200" u="none" strike="noStrike" err="1">
                          <a:latin typeface="Tw Cen MT"/>
                        </a:rPr>
                        <a:t>Sederhana</a:t>
                      </a:r>
                      <a:endParaRPr lang="en-US" sz="1200" b="0" i="0" u="none" strike="noStrike">
                        <a:solidFill>
                          <a:schemeClr val="tx2"/>
                        </a:solidFill>
                        <a:latin typeface="Tw Cen MT"/>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2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2"/>
                  </a:ext>
                </a:extLst>
              </a:tr>
              <a:tr h="32832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200" u="none" strike="noStrike" dirty="0">
                          <a:effectLst/>
                          <a:latin typeface="Tw Cen MT"/>
                        </a:rPr>
                        <a:t>4</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a:latin typeface="Tw Cen MT" panose="020B0602020104020603" pitchFamily="34" charset="0"/>
                        </a:rPr>
                        <a:t>Kimia Klinik</a:t>
                      </a:r>
                      <a:endParaRPr lang="en-US" sz="12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a:rPr>
                        <a:t>  1,386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a:rPr>
                        <a:t>    1,268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1,144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878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849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200" b="0" i="0" u="none" strike="noStrike" dirty="0">
                          <a:solidFill>
                            <a:srgbClr val="000000"/>
                          </a:solidFill>
                          <a:effectLst/>
                          <a:latin typeface="Tw Cen MT" panose="020B0602020104020603" pitchFamily="34" charset="0"/>
                        </a:rPr>
                        <a:t>   1.422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393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200" u="none" strike="noStrike" dirty="0">
                          <a:effectLst/>
                          <a:latin typeface="Tw Cen MT"/>
                        </a:rPr>
                        <a:t>5</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err="1">
                          <a:latin typeface="Tw Cen MT"/>
                        </a:rPr>
                        <a:t>Pemeriksaan</a:t>
                      </a:r>
                      <a:r>
                        <a:rPr lang="en-US" sz="1200" u="none" strike="noStrike" dirty="0">
                          <a:latin typeface="Tw Cen MT"/>
                        </a:rPr>
                        <a:t> </a:t>
                      </a:r>
                      <a:r>
                        <a:rPr lang="en-US" sz="1200" u="none" strike="noStrike" err="1">
                          <a:latin typeface="Tw Cen MT"/>
                        </a:rPr>
                        <a:t>Narkoba</a:t>
                      </a:r>
                      <a:endParaRPr lang="en-US" sz="1200" b="0" i="0" u="none" strike="noStrike">
                        <a:solidFill>
                          <a:schemeClr val="tx2"/>
                        </a:solidFill>
                        <a:latin typeface="Tw Cen MT"/>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panose="020B0602020104020603" pitchFamily="34" charset="0"/>
                        </a:rPr>
                        <a:t>        182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131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165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111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76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200" b="0" i="0" u="none" strike="noStrike" dirty="0">
                          <a:solidFill>
                            <a:srgbClr val="000000"/>
                          </a:solidFill>
                          <a:effectLst/>
                          <a:latin typeface="Tw Cen MT" panose="020B0602020104020603" pitchFamily="34" charset="0"/>
                        </a:rPr>
                        <a:t>      159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4"/>
                  </a:ext>
                </a:extLst>
              </a:tr>
              <a:tr h="32832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200" u="none" strike="noStrike" dirty="0">
                          <a:effectLst/>
                          <a:latin typeface="Tw Cen MT"/>
                        </a:rPr>
                        <a:t>6</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a:latin typeface="Tw Cen MT" panose="020B0602020104020603" pitchFamily="34" charset="0"/>
                        </a:rPr>
                        <a:t>Urine Analisa</a:t>
                      </a:r>
                      <a:endParaRPr lang="en-US" sz="12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panose="020B0602020104020603" pitchFamily="34" charset="0"/>
                        </a:rPr>
                        <a:t>          38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29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18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24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200" b="0" i="0" u="none" strike="noStrike" dirty="0">
                          <a:solidFill>
                            <a:srgbClr val="000000"/>
                          </a:solidFill>
                          <a:effectLst/>
                          <a:latin typeface="Tw Cen MT" panose="020B0602020104020603" pitchFamily="34" charset="0"/>
                        </a:rPr>
                        <a:t>        52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751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200" u="none" strike="noStrike" dirty="0">
                          <a:effectLst/>
                          <a:latin typeface="Tw Cen MT"/>
                        </a:rPr>
                        <a:t>7</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err="1">
                          <a:latin typeface="Tw Cen MT"/>
                        </a:rPr>
                        <a:t>Serologi</a:t>
                      </a:r>
                      <a:endParaRPr lang="en-US" sz="1200" b="0" i="0" u="none" strike="noStrike">
                        <a:solidFill>
                          <a:schemeClr val="tx2"/>
                        </a:solidFill>
                        <a:latin typeface="Tw Cen MT"/>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panose="020B0602020104020603" pitchFamily="34" charset="0"/>
                        </a:rPr>
                        <a:t>            -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6"/>
                  </a:ext>
                </a:extLst>
              </a:tr>
              <a:tr h="1751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200" u="none" strike="noStrike" dirty="0">
                          <a:effectLst/>
                          <a:latin typeface="Tw Cen MT"/>
                        </a:rPr>
                        <a:t>8</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err="1">
                          <a:latin typeface="Tw Cen MT"/>
                        </a:rPr>
                        <a:t>Mikrobiologi</a:t>
                      </a:r>
                      <a:endParaRPr lang="en-US" sz="1200" b="0" i="0" u="none" strike="noStrike">
                        <a:solidFill>
                          <a:schemeClr val="tx2"/>
                        </a:solidFill>
                        <a:latin typeface="Tw Cen MT"/>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panose="020B0602020104020603" pitchFamily="34" charset="0"/>
                        </a:rPr>
                        <a:t>            -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751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200" u="none" strike="noStrike" dirty="0">
                          <a:effectLst/>
                          <a:latin typeface="Tw Cen MT"/>
                        </a:rPr>
                        <a:t>9</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err="1">
                          <a:latin typeface="Tw Cen MT"/>
                        </a:rPr>
                        <a:t>Imunologi</a:t>
                      </a:r>
                      <a:endParaRPr lang="en-US" sz="1200" b="0" i="0" u="none" strike="noStrike">
                        <a:solidFill>
                          <a:schemeClr val="tx2"/>
                        </a:solidFill>
                        <a:latin typeface="Tw Cen MT"/>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panose="020B0602020104020603" pitchFamily="34" charset="0"/>
                        </a:rPr>
                        <a:t>            -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8"/>
                  </a:ext>
                </a:extLst>
              </a:tr>
              <a:tr h="32832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200" u="none" strike="noStrike" dirty="0">
                          <a:effectLst/>
                          <a:latin typeface="Tw Cen MT" panose="020B0602020104020603" pitchFamily="34" charset="0"/>
                        </a:rPr>
                        <a:t>10</a:t>
                      </a:r>
                      <a:endParaRPr lang="id-ID" sz="12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8240" rtl="0" eaLnBrk="1" fontAlgn="auto" latinLnBrk="0" hangingPunct="1">
                        <a:lnSpc>
                          <a:spcPct val="100000"/>
                        </a:lnSpc>
                        <a:spcBef>
                          <a:spcPts val="0"/>
                        </a:spcBef>
                        <a:spcAft>
                          <a:spcPts val="0"/>
                        </a:spcAft>
                        <a:buClrTx/>
                        <a:buSzTx/>
                        <a:buFontTx/>
                        <a:buNone/>
                        <a:tabLst/>
                        <a:defRPr/>
                      </a:pPr>
                      <a:r>
                        <a:rPr lang="en-US" sz="1200" u="none" strike="noStrike" err="1">
                          <a:latin typeface="Tw Cen MT"/>
                        </a:rPr>
                        <a:t>Imunoserologi</a:t>
                      </a:r>
                      <a:endParaRPr lang="en-US" sz="1200" b="0" i="0" u="none" strike="noStrike">
                        <a:solidFill>
                          <a:schemeClr val="tx2"/>
                        </a:solidFill>
                        <a:latin typeface="Tw Cen MT"/>
                        <a:ea typeface="Verdana" pitchFamily="34" charset="0"/>
                        <a:cs typeface="Verdana" panose="020B0604030504040204" pitchFamily="34" charset="0"/>
                      </a:endParaRPr>
                    </a:p>
                  </a:txBody>
                  <a:tcPr marL="19034" marR="19034" marT="1434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panose="020B0602020104020603" pitchFamily="34" charset="0"/>
                        </a:rPr>
                        <a:t>          21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13 </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18</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15</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12</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r" fontAlgn="b"/>
                      <a:r>
                        <a:rPr lang="en-US" sz="1200" b="0" i="0" u="none" strike="noStrike" dirty="0">
                          <a:solidFill>
                            <a:srgbClr val="000000"/>
                          </a:solidFill>
                          <a:effectLst/>
                          <a:latin typeface="Tw Cen MT" panose="020B0602020104020603" pitchFamily="34" charset="0"/>
                        </a:rPr>
                        <a:t>        77 </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graphicFrame>
        <p:nvGraphicFramePr>
          <p:cNvPr id="12" name="Content Placeholder 4">
            <a:extLst>
              <a:ext uri="{FF2B5EF4-FFF2-40B4-BE49-F238E27FC236}">
                <a16:creationId xmlns:a16="http://schemas.microsoft.com/office/drawing/2014/main" id="{F56B7AE7-B537-4A81-B893-39F9D976F77A}"/>
              </a:ext>
            </a:extLst>
          </p:cNvPr>
          <p:cNvGraphicFramePr>
            <a:graphicFrameLocks/>
          </p:cNvGraphicFramePr>
          <p:nvPr>
            <p:extLst>
              <p:ext uri="{D42A27DB-BD31-4B8C-83A1-F6EECF244321}">
                <p14:modId xmlns:p14="http://schemas.microsoft.com/office/powerpoint/2010/main" val="1721713307"/>
              </p:ext>
            </p:extLst>
          </p:nvPr>
        </p:nvGraphicFramePr>
        <p:xfrm>
          <a:off x="6221564" y="488830"/>
          <a:ext cx="5861241" cy="6357831"/>
        </p:xfrm>
        <a:graphic>
          <a:graphicData uri="http://schemas.openxmlformats.org/drawingml/2006/table">
            <a:tbl>
              <a:tblPr firstRow="1" bandRow="1"/>
              <a:tblGrid>
                <a:gridCol w="479682">
                  <a:extLst>
                    <a:ext uri="{9D8B030D-6E8A-4147-A177-3AD203B41FA5}">
                      <a16:colId xmlns:a16="http://schemas.microsoft.com/office/drawing/2014/main" val="20000"/>
                    </a:ext>
                  </a:extLst>
                </a:gridCol>
                <a:gridCol w="1479279">
                  <a:extLst>
                    <a:ext uri="{9D8B030D-6E8A-4147-A177-3AD203B41FA5}">
                      <a16:colId xmlns:a16="http://schemas.microsoft.com/office/drawing/2014/main" val="20001"/>
                    </a:ext>
                  </a:extLst>
                </a:gridCol>
                <a:gridCol w="650380">
                  <a:extLst>
                    <a:ext uri="{9D8B030D-6E8A-4147-A177-3AD203B41FA5}">
                      <a16:colId xmlns:a16="http://schemas.microsoft.com/office/drawing/2014/main" val="20002"/>
                    </a:ext>
                  </a:extLst>
                </a:gridCol>
                <a:gridCol w="650380">
                  <a:extLst>
                    <a:ext uri="{9D8B030D-6E8A-4147-A177-3AD203B41FA5}">
                      <a16:colId xmlns:a16="http://schemas.microsoft.com/office/drawing/2014/main" val="4255208392"/>
                    </a:ext>
                  </a:extLst>
                </a:gridCol>
                <a:gridCol w="650380">
                  <a:extLst>
                    <a:ext uri="{9D8B030D-6E8A-4147-A177-3AD203B41FA5}">
                      <a16:colId xmlns:a16="http://schemas.microsoft.com/office/drawing/2014/main" val="1310328298"/>
                    </a:ext>
                  </a:extLst>
                </a:gridCol>
                <a:gridCol w="650380">
                  <a:extLst>
                    <a:ext uri="{9D8B030D-6E8A-4147-A177-3AD203B41FA5}">
                      <a16:colId xmlns:a16="http://schemas.microsoft.com/office/drawing/2014/main" val="3091207036"/>
                    </a:ext>
                  </a:extLst>
                </a:gridCol>
                <a:gridCol w="650380">
                  <a:extLst>
                    <a:ext uri="{9D8B030D-6E8A-4147-A177-3AD203B41FA5}">
                      <a16:colId xmlns:a16="http://schemas.microsoft.com/office/drawing/2014/main" val="3090017774"/>
                    </a:ext>
                  </a:extLst>
                </a:gridCol>
                <a:gridCol w="650380">
                  <a:extLst>
                    <a:ext uri="{9D8B030D-6E8A-4147-A177-3AD203B41FA5}">
                      <a16:colId xmlns:a16="http://schemas.microsoft.com/office/drawing/2014/main" val="20007"/>
                    </a:ext>
                  </a:extLst>
                </a:gridCol>
              </a:tblGrid>
              <a:tr h="54171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MAR</a:t>
                      </a: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APR</a:t>
                      </a: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MEI</a:t>
                      </a: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JUNI</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920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Cranium AP/LAT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2</a:t>
                      </a:r>
                      <a:endParaRPr lang="en-US" sz="1400" b="0" i="0" u="none" strike="noStrike" dirty="0">
                        <a:solidFill>
                          <a:srgbClr val="000000"/>
                        </a:solidFill>
                        <a:effectLst/>
                        <a:latin typeface="Tw Cen MT"/>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u="none" strike="noStrike" dirty="0">
                          <a:effectLst/>
                          <a:latin typeface="Tw Cen MT"/>
                        </a:rPr>
                        <a:t>-</a:t>
                      </a:r>
                      <a:endParaRPr lang="en-US" dirty="0"/>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dirty="0"/>
                        <a:t>4</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21668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Thorax AP/LAT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18</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668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Abdomen</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dirty="0"/>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dirty="0"/>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1668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BNO</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198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Cervical AP/LAT/OBLIQ</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21668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Vert </a:t>
                      </a:r>
                      <a:r>
                        <a:rPr lang="en-US" sz="1400" u="none" strike="noStrike" err="1">
                          <a:latin typeface="Tw Cen MT"/>
                        </a:rPr>
                        <a:t>Thoracal</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3744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Vert </a:t>
                      </a:r>
                      <a:r>
                        <a:rPr lang="en-US" sz="1400" u="none" strike="noStrike" dirty="0" err="1">
                          <a:latin typeface="Tw Cen MT"/>
                        </a:rPr>
                        <a:t>Thoracolumbal</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21668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Vert </a:t>
                      </a:r>
                      <a:r>
                        <a:rPr lang="en-US" sz="1400" u="none" strike="noStrike" err="1">
                          <a:latin typeface="Tw Cen MT"/>
                        </a:rPr>
                        <a:t>Lumbalis</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7920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Vert Lumbosacral</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2</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21668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Os Sacrum</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1668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Os Coccygeus</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1"/>
                  </a:ext>
                </a:extLst>
              </a:tr>
              <a:tr h="37920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Extremitas</a:t>
                      </a:r>
                      <a:r>
                        <a:rPr lang="en-US" sz="1400" u="none" strike="noStrike" dirty="0">
                          <a:latin typeface="Tw Cen MT"/>
                        </a:rPr>
                        <a:t> Superior</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8</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7920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Extremitas</a:t>
                      </a:r>
                      <a:r>
                        <a:rPr lang="en-US" sz="1400" u="none" strike="noStrike" dirty="0">
                          <a:latin typeface="Tw Cen MT"/>
                        </a:rPr>
                        <a:t> Inferior</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3"/>
                  </a:ext>
                </a:extLst>
              </a:tr>
              <a:tr h="21668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Colon In Loop</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3023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IVP</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5"/>
                  </a:ext>
                </a:extLst>
              </a:tr>
              <a:tr h="21668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USG</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5</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1668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Panoramic</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7"/>
                  </a:ext>
                </a:extLst>
              </a:tr>
              <a:tr h="37920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Pelvis/ Hip Joint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1668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BMD</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a:solidFill>
                            <a:srgbClr val="000000"/>
                          </a:solidFill>
                          <a:effectLst/>
                          <a:latin typeface="Tw Cen MT"/>
                        </a:rPr>
                        <a:t>-</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815621696"/>
                  </a:ext>
                </a:extLst>
              </a:tr>
              <a:tr h="21668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CT Scan</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bl>
          </a:graphicData>
        </a:graphic>
      </p:graphicFrame>
      <p:sp>
        <p:nvSpPr>
          <p:cNvPr id="14" name="Rounded Rectangle 5">
            <a:extLst>
              <a:ext uri="{FF2B5EF4-FFF2-40B4-BE49-F238E27FC236}">
                <a16:creationId xmlns:a16="http://schemas.microsoft.com/office/drawing/2014/main" id="{10D70BAC-9318-48FD-BB0E-9EF7B285B269}"/>
              </a:ext>
            </a:extLst>
          </p:cNvPr>
          <p:cNvSpPr/>
          <p:nvPr/>
        </p:nvSpPr>
        <p:spPr>
          <a:xfrm>
            <a:off x="376903" y="3165918"/>
            <a:ext cx="3731423" cy="358986"/>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LABORATORIUM </a:t>
            </a:r>
            <a:endParaRPr lang="en-US" sz="2800" dirty="0">
              <a:solidFill>
                <a:schemeClr val="bg1"/>
              </a:solidFill>
              <a:latin typeface="Tw Cen MT Condensed" panose="020B0606020104020203" pitchFamily="34" charset="0"/>
            </a:endParaRPr>
          </a:p>
        </p:txBody>
      </p:sp>
      <p:sp>
        <p:nvSpPr>
          <p:cNvPr id="15" name="Rounded Rectangle 5">
            <a:extLst>
              <a:ext uri="{FF2B5EF4-FFF2-40B4-BE49-F238E27FC236}">
                <a16:creationId xmlns:a16="http://schemas.microsoft.com/office/drawing/2014/main" id="{A54EEB96-0B8A-4FA2-A543-49351430EE06}"/>
              </a:ext>
            </a:extLst>
          </p:cNvPr>
          <p:cNvSpPr/>
          <p:nvPr/>
        </p:nvSpPr>
        <p:spPr>
          <a:xfrm>
            <a:off x="6693401" y="86820"/>
            <a:ext cx="329025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RADIOLOGI </a:t>
            </a:r>
            <a:endParaRPr lang="en-US" sz="28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813449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CBD5607-2977-448F-A5FF-30D682B682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3" y="149350"/>
            <a:ext cx="813989" cy="813989"/>
          </a:xfrm>
          <a:prstGeom prst="rect">
            <a:avLst/>
          </a:prstGeom>
        </p:spPr>
      </p:pic>
      <p:graphicFrame>
        <p:nvGraphicFramePr>
          <p:cNvPr id="9" name="Table 8">
            <a:extLst>
              <a:ext uri="{FF2B5EF4-FFF2-40B4-BE49-F238E27FC236}">
                <a16:creationId xmlns:a16="http://schemas.microsoft.com/office/drawing/2014/main" id="{58C3A3C4-9901-4C88-917F-F0CD70E3DAC6}"/>
              </a:ext>
            </a:extLst>
          </p:cNvPr>
          <p:cNvGraphicFramePr>
            <a:graphicFrameLocks noGrp="1"/>
          </p:cNvGraphicFramePr>
          <p:nvPr>
            <p:extLst>
              <p:ext uri="{D42A27DB-BD31-4B8C-83A1-F6EECF244321}">
                <p14:modId xmlns:p14="http://schemas.microsoft.com/office/powerpoint/2010/main" val="2199139013"/>
              </p:ext>
            </p:extLst>
          </p:nvPr>
        </p:nvGraphicFramePr>
        <p:xfrm>
          <a:off x="624109" y="617172"/>
          <a:ext cx="5029198" cy="6591464"/>
        </p:xfrm>
        <a:graphic>
          <a:graphicData uri="http://schemas.openxmlformats.org/drawingml/2006/table">
            <a:tbl>
              <a:tblPr firstRow="1" bandRow="1"/>
              <a:tblGrid>
                <a:gridCol w="503436">
                  <a:extLst>
                    <a:ext uri="{9D8B030D-6E8A-4147-A177-3AD203B41FA5}">
                      <a16:colId xmlns:a16="http://schemas.microsoft.com/office/drawing/2014/main" val="20000"/>
                    </a:ext>
                  </a:extLst>
                </a:gridCol>
                <a:gridCol w="1170017">
                  <a:extLst>
                    <a:ext uri="{9D8B030D-6E8A-4147-A177-3AD203B41FA5}">
                      <a16:colId xmlns:a16="http://schemas.microsoft.com/office/drawing/2014/main" val="20001"/>
                    </a:ext>
                  </a:extLst>
                </a:gridCol>
                <a:gridCol w="488632">
                  <a:extLst>
                    <a:ext uri="{9D8B030D-6E8A-4147-A177-3AD203B41FA5}">
                      <a16:colId xmlns:a16="http://schemas.microsoft.com/office/drawing/2014/main" val="20002"/>
                    </a:ext>
                  </a:extLst>
                </a:gridCol>
                <a:gridCol w="587523">
                  <a:extLst>
                    <a:ext uri="{9D8B030D-6E8A-4147-A177-3AD203B41FA5}">
                      <a16:colId xmlns:a16="http://schemas.microsoft.com/office/drawing/2014/main" val="3510624716"/>
                    </a:ext>
                  </a:extLst>
                </a:gridCol>
                <a:gridCol w="552271">
                  <a:extLst>
                    <a:ext uri="{9D8B030D-6E8A-4147-A177-3AD203B41FA5}">
                      <a16:colId xmlns:a16="http://schemas.microsoft.com/office/drawing/2014/main" val="490933882"/>
                    </a:ext>
                  </a:extLst>
                </a:gridCol>
                <a:gridCol w="575773">
                  <a:extLst>
                    <a:ext uri="{9D8B030D-6E8A-4147-A177-3AD203B41FA5}">
                      <a16:colId xmlns:a16="http://schemas.microsoft.com/office/drawing/2014/main" val="2815303102"/>
                    </a:ext>
                  </a:extLst>
                </a:gridCol>
                <a:gridCol w="575773">
                  <a:extLst>
                    <a:ext uri="{9D8B030D-6E8A-4147-A177-3AD203B41FA5}">
                      <a16:colId xmlns:a16="http://schemas.microsoft.com/office/drawing/2014/main" val="711740172"/>
                    </a:ext>
                  </a:extLst>
                </a:gridCol>
                <a:gridCol w="575773">
                  <a:extLst>
                    <a:ext uri="{9D8B030D-6E8A-4147-A177-3AD203B41FA5}">
                      <a16:colId xmlns:a16="http://schemas.microsoft.com/office/drawing/2014/main" val="20007"/>
                    </a:ext>
                  </a:extLst>
                </a:gridCol>
              </a:tblGrid>
              <a:tr h="484324">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dirty="0">
                          <a:solidFill>
                            <a:schemeClr val="tx2"/>
                          </a:solidFill>
                          <a:latin typeface="Tw Cen MT" panose="020B0602020104020603" pitchFamily="34" charset="0"/>
                          <a:ea typeface="Verdana" pitchFamily="34" charset="0"/>
                        </a:rPr>
                        <a:t>NO</a:t>
                      </a:r>
                    </a:p>
                  </a:txBody>
                  <a:tcPr marL="91821" marR="91821" marT="45911" marB="45911"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dirty="0">
                          <a:solidFill>
                            <a:schemeClr val="tx2"/>
                          </a:solidFill>
                          <a:latin typeface="Tw Cen MT" panose="020B0602020104020603" pitchFamily="34" charset="0"/>
                          <a:ea typeface="Verdana" pitchFamily="34" charset="0"/>
                        </a:rPr>
                        <a:t>JENIS KEGIATAN</a:t>
                      </a:r>
                    </a:p>
                  </a:txBody>
                  <a:tcPr marL="91821" marR="91821" marT="45911" marB="45911"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dirty="0">
                          <a:solidFill>
                            <a:schemeClr val="tx2"/>
                          </a:solidFill>
                          <a:latin typeface="Tw Cen MT" panose="020B0602020104020603" pitchFamily="34" charset="0"/>
                          <a:ea typeface="Verdana" pitchFamily="34" charset="0"/>
                        </a:rPr>
                        <a:t>JAN</a:t>
                      </a:r>
                    </a:p>
                  </a:txBody>
                  <a:tcPr marL="91821" marR="91821" marT="45911" marB="45911"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dirty="0">
                          <a:solidFill>
                            <a:schemeClr val="tx2"/>
                          </a:solidFill>
                          <a:latin typeface="Tw Cen MT" panose="020B0602020104020603" pitchFamily="34" charset="0"/>
                          <a:ea typeface="Verdana" pitchFamily="34" charset="0"/>
                        </a:rPr>
                        <a:t>FEB</a:t>
                      </a:r>
                    </a:p>
                  </a:txBody>
                  <a:tcPr marL="91821" marR="91821" marT="45911" marB="45911"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panose="020B0602020104020603" pitchFamily="34" charset="0"/>
                          <a:ea typeface="Verdana"/>
                        </a:rPr>
                        <a:t>MAR</a:t>
                      </a:r>
                    </a:p>
                  </a:txBody>
                  <a:tcPr marL="91821" marR="91821" marT="45911" marB="45911"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panose="020B0602020104020603" pitchFamily="34" charset="0"/>
                          <a:ea typeface="Verdana"/>
                        </a:rPr>
                        <a:t>APR</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rPr>
                        <a:t>MEI</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rPr>
                        <a:t>JUNI</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3673">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Sederhana</a:t>
                      </a:r>
                      <a:r>
                        <a:rPr lang="en-US" sz="1300" u="none" strike="noStrike" dirty="0">
                          <a:solidFill>
                            <a:schemeClr val="tx2"/>
                          </a:solidFill>
                          <a:effectLst/>
                          <a:latin typeface="Tw Cen MT" panose="020B0602020104020603" pitchFamily="34" charset="0"/>
                          <a:ea typeface="Verdana" pitchFamily="34" charset="0"/>
                        </a:rPr>
                        <a:t> A</a:t>
                      </a:r>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1" i="0" u="none" strike="noStrike" dirty="0">
                        <a:solidFill>
                          <a:schemeClr val="tx2"/>
                        </a:solidFill>
                        <a:effectLst/>
                        <a:latin typeface="Tw Cen MT" panose="020B0602020104020603" pitchFamily="34" charset="0"/>
                        <a:ea typeface="Verdana"/>
                      </a:endParaRPr>
                    </a:p>
                  </a:txBody>
                  <a:tcPr marL="9565" marR="9565" marT="9565"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1" i="0" u="none" strike="noStrike" dirty="0">
                        <a:solidFill>
                          <a:schemeClr val="tx2"/>
                        </a:solidFill>
                        <a:effectLst/>
                        <a:latin typeface="Tw Cen MT" panose="020B0602020104020603" pitchFamily="34" charset="0"/>
                        <a:ea typeface="Verdana"/>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1" i="0" u="none" strike="noStrike" dirty="0">
                        <a:solidFill>
                          <a:schemeClr val="tx2"/>
                        </a:solidFill>
                        <a:effectLst/>
                        <a:latin typeface="Tw Cen MT"/>
                        <a:ea typeface="Verdana"/>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1" i="0" u="none" strike="noStrike" dirty="0">
                        <a:solidFill>
                          <a:schemeClr val="tx2"/>
                        </a:solidFill>
                        <a:effectLst/>
                        <a:latin typeface="Tw Cen MT"/>
                        <a:ea typeface="Verdana"/>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1"/>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1</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Exercise Therapy</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27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914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2</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Asesmen</a:t>
                      </a:r>
                      <a:r>
                        <a:rPr lang="en-US" sz="1300" u="none" strike="noStrike" dirty="0">
                          <a:solidFill>
                            <a:schemeClr val="tx2"/>
                          </a:solidFill>
                          <a:effectLst/>
                          <a:latin typeface="Tw Cen MT" panose="020B0602020104020603" pitchFamily="34" charset="0"/>
                          <a:ea typeface="Verdana" pitchFamily="34" charset="0"/>
                        </a:rPr>
                        <a:t> </a:t>
                      </a:r>
                      <a:r>
                        <a:rPr lang="en-US" sz="1300" u="none" strike="noStrike" dirty="0" err="1">
                          <a:solidFill>
                            <a:schemeClr val="tx2"/>
                          </a:solidFill>
                          <a:effectLst/>
                          <a:latin typeface="Tw Cen MT" panose="020B0602020104020603" pitchFamily="34" charset="0"/>
                          <a:ea typeface="Verdana" pitchFamily="34" charset="0"/>
                        </a:rPr>
                        <a:t>Fisioterapi</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15</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3"/>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3</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Static </a:t>
                      </a:r>
                      <a:r>
                        <a:rPr lang="en-US" sz="1300" u="none" strike="noStrike" dirty="0" err="1">
                          <a:solidFill>
                            <a:schemeClr val="tx2"/>
                          </a:solidFill>
                          <a:effectLst/>
                          <a:latin typeface="Tw Cen MT" panose="020B0602020104020603" pitchFamily="34" charset="0"/>
                          <a:ea typeface="Verdana" pitchFamily="34" charset="0"/>
                        </a:rPr>
                        <a:t>Bycicle</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4</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Class Exercise</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19</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5"/>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5</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Treadmill</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3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13673">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Sederhana</a:t>
                      </a:r>
                      <a:r>
                        <a:rPr lang="en-US" sz="1300" u="none" strike="noStrike" dirty="0">
                          <a:solidFill>
                            <a:schemeClr val="tx2"/>
                          </a:solidFill>
                          <a:effectLst/>
                          <a:latin typeface="Tw Cen MT" panose="020B0602020104020603" pitchFamily="34" charset="0"/>
                          <a:ea typeface="Verdana" pitchFamily="34" charset="0"/>
                        </a:rPr>
                        <a:t> B</a:t>
                      </a:r>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7"/>
                  </a:ext>
                </a:extLst>
              </a:tr>
              <a:tr h="41310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1</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Elektrical</a:t>
                      </a:r>
                      <a:r>
                        <a:rPr lang="en-US" sz="1300" u="none" strike="noStrike" dirty="0">
                          <a:solidFill>
                            <a:schemeClr val="tx2"/>
                          </a:solidFill>
                          <a:effectLst/>
                          <a:latin typeface="Tw Cen MT" panose="020B0602020104020603" pitchFamily="34" charset="0"/>
                          <a:ea typeface="Verdana" pitchFamily="34" charset="0"/>
                        </a:rPr>
                        <a:t> Stimulation</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2</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a:rPr>
                        <a:t>Infrared </a:t>
                      </a:r>
                      <a:r>
                        <a:rPr lang="en-US" sz="1300" u="none" strike="noStrike" err="1">
                          <a:solidFill>
                            <a:schemeClr val="tx2"/>
                          </a:solidFill>
                          <a:effectLst/>
                          <a:latin typeface="Tw Cen MT" panose="020B0602020104020603" pitchFamily="34" charset="0"/>
                          <a:ea typeface="Verdana"/>
                        </a:rPr>
                        <a:t>Lokal</a:t>
                      </a:r>
                      <a:endParaRPr lang="en-US" sz="1300" b="0" i="0" u="none" strike="noStrike">
                        <a:solidFill>
                          <a:schemeClr val="tx2"/>
                        </a:solidFill>
                        <a:effectLst/>
                        <a:latin typeface="Tw Cen MT" panose="020B0602020104020603" pitchFamily="34" charset="0"/>
                        <a:ea typeface="Verdana"/>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9"/>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3</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Tens</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4</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Pijat</a:t>
                      </a:r>
                      <a:r>
                        <a:rPr lang="en-US" sz="1300" u="none" strike="noStrike" dirty="0">
                          <a:solidFill>
                            <a:schemeClr val="tx2"/>
                          </a:solidFill>
                          <a:effectLst/>
                          <a:latin typeface="Tw Cen MT" panose="020B0602020104020603" pitchFamily="34" charset="0"/>
                          <a:ea typeface="Verdana" pitchFamily="34" charset="0"/>
                        </a:rPr>
                        <a:t> </a:t>
                      </a:r>
                      <a:r>
                        <a:rPr lang="en-US" sz="1300" u="none" strike="noStrike" dirty="0" err="1">
                          <a:solidFill>
                            <a:schemeClr val="tx2"/>
                          </a:solidFill>
                          <a:effectLst/>
                          <a:latin typeface="Tw Cen MT" panose="020B0602020104020603" pitchFamily="34" charset="0"/>
                          <a:ea typeface="Verdana" pitchFamily="34" charset="0"/>
                        </a:rPr>
                        <a:t>Bayi</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1"/>
                  </a:ext>
                </a:extLst>
              </a:tr>
              <a:tr h="213673">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Sederhana</a:t>
                      </a:r>
                      <a:r>
                        <a:rPr lang="en-US" sz="1300" u="none" strike="noStrike" dirty="0">
                          <a:solidFill>
                            <a:schemeClr val="tx2"/>
                          </a:solidFill>
                          <a:effectLst/>
                          <a:latin typeface="Tw Cen MT" panose="020B0602020104020603" pitchFamily="34" charset="0"/>
                          <a:ea typeface="Verdana" pitchFamily="34" charset="0"/>
                        </a:rPr>
                        <a:t> C</a:t>
                      </a:r>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1</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Mwd</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3"/>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2</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a:rPr>
                        <a:t>Cryotherapy</a:t>
                      </a:r>
                      <a:endParaRPr lang="en-US" sz="1300" b="0" i="0" u="none" strike="noStrike" dirty="0">
                        <a:solidFill>
                          <a:schemeClr val="tx2"/>
                        </a:solidFill>
                        <a:effectLst/>
                        <a:latin typeface="Tw Cen MT" panose="020B0602020104020603" pitchFamily="34" charset="0"/>
                        <a:ea typeface="Verdana"/>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300" b="0" i="0" u="none" strike="noStrike" kern="1200" cap="none" spc="0" normalizeH="0" baseline="0" noProof="0" dirty="0">
                          <a:ln>
                            <a:noFill/>
                          </a:ln>
                          <a:solidFill>
                            <a:srgbClr val="000000"/>
                          </a:solidFill>
                          <a:effectLst/>
                          <a:uLnTx/>
                          <a:uFillTx/>
                          <a:latin typeface="Tw Cen MT"/>
                          <a:ea typeface="+mn-ea"/>
                          <a:cs typeface="+mn-cs"/>
                        </a:rPr>
                        <a:t>4</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3</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Swd</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lang="en-US" sz="13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5"/>
                  </a:ext>
                </a:extLst>
              </a:tr>
              <a:tr h="29914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4</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Ultrasound Therapy</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5</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a:rPr>
                        <a:t>Parafin Bath</a:t>
                      </a:r>
                      <a:endParaRPr lang="en-US" sz="1300" b="0" i="0" u="none" strike="noStrike" dirty="0">
                        <a:solidFill>
                          <a:schemeClr val="tx2"/>
                        </a:solidFill>
                        <a:effectLst/>
                        <a:latin typeface="Tw Cen MT" panose="020B0602020104020603" pitchFamily="34" charset="0"/>
                        <a:ea typeface="Verdana"/>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7"/>
                  </a:ext>
                </a:extLst>
              </a:tr>
              <a:tr h="213673">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Kecil A</a:t>
                      </a:r>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1</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Infra Red General</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lang="en-US" sz="13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9"/>
                  </a:ext>
                </a:extLst>
              </a:tr>
              <a:tr h="213673">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Kecil B</a:t>
                      </a:r>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41310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1</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Exercise Therapy General</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lang="en-US" sz="13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21"/>
                  </a:ext>
                </a:extLst>
              </a:tr>
              <a:tr h="213673">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Kecil C</a:t>
                      </a:r>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2"/>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1</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Swt</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lang="en-US" sz="13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23"/>
                  </a:ext>
                </a:extLst>
              </a:tr>
              <a:tr h="2136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2</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Traksi</a:t>
                      </a:r>
                      <a:r>
                        <a:rPr lang="en-US" sz="1300" u="none" strike="noStrike" dirty="0">
                          <a:solidFill>
                            <a:schemeClr val="tx2"/>
                          </a:solidFill>
                          <a:effectLst/>
                          <a:latin typeface="Tw Cen MT" panose="020B0602020104020603" pitchFamily="34" charset="0"/>
                          <a:ea typeface="Verdana" pitchFamily="34" charset="0"/>
                        </a:rPr>
                        <a:t> L/C</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3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24"/>
                  </a:ext>
                </a:extLst>
              </a:tr>
            </a:tbl>
          </a:graphicData>
        </a:graphic>
      </p:graphicFrame>
      <p:sp>
        <p:nvSpPr>
          <p:cNvPr id="14" name="Rounded Rectangle 5">
            <a:extLst>
              <a:ext uri="{FF2B5EF4-FFF2-40B4-BE49-F238E27FC236}">
                <a16:creationId xmlns:a16="http://schemas.microsoft.com/office/drawing/2014/main" id="{3A88E5AA-4302-4F1D-AB1D-497B53CB0548}"/>
              </a:ext>
            </a:extLst>
          </p:cNvPr>
          <p:cNvSpPr/>
          <p:nvPr/>
        </p:nvSpPr>
        <p:spPr>
          <a:xfrm>
            <a:off x="507451" y="44422"/>
            <a:ext cx="329025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FISIOTERAPI </a:t>
            </a:r>
            <a:endParaRPr lang="en-US" sz="2800" dirty="0">
              <a:solidFill>
                <a:schemeClr val="bg1"/>
              </a:solidFill>
              <a:latin typeface="Tw Cen MT Condensed" panose="020B0606020104020203" pitchFamily="34" charset="0"/>
            </a:endParaRPr>
          </a:p>
        </p:txBody>
      </p:sp>
      <p:graphicFrame>
        <p:nvGraphicFramePr>
          <p:cNvPr id="16" name="Content Placeholder 4">
            <a:extLst>
              <a:ext uri="{FF2B5EF4-FFF2-40B4-BE49-F238E27FC236}">
                <a16:creationId xmlns:a16="http://schemas.microsoft.com/office/drawing/2014/main" id="{F9F4E549-241B-4B40-9DEB-D094D8D1F310}"/>
              </a:ext>
            </a:extLst>
          </p:cNvPr>
          <p:cNvGraphicFramePr>
            <a:graphicFrameLocks/>
          </p:cNvGraphicFramePr>
          <p:nvPr>
            <p:extLst>
              <p:ext uri="{D42A27DB-BD31-4B8C-83A1-F6EECF244321}">
                <p14:modId xmlns:p14="http://schemas.microsoft.com/office/powerpoint/2010/main" val="3323529536"/>
              </p:ext>
            </p:extLst>
          </p:nvPr>
        </p:nvGraphicFramePr>
        <p:xfrm>
          <a:off x="6705420" y="757484"/>
          <a:ext cx="5178599" cy="4891476"/>
        </p:xfrm>
        <a:graphic>
          <a:graphicData uri="http://schemas.openxmlformats.org/drawingml/2006/table">
            <a:tbl>
              <a:tblPr firstRow="1" bandRow="1"/>
              <a:tblGrid>
                <a:gridCol w="566874">
                  <a:extLst>
                    <a:ext uri="{9D8B030D-6E8A-4147-A177-3AD203B41FA5}">
                      <a16:colId xmlns:a16="http://schemas.microsoft.com/office/drawing/2014/main" val="20000"/>
                    </a:ext>
                  </a:extLst>
                </a:gridCol>
                <a:gridCol w="1362869">
                  <a:extLst>
                    <a:ext uri="{9D8B030D-6E8A-4147-A177-3AD203B41FA5}">
                      <a16:colId xmlns:a16="http://schemas.microsoft.com/office/drawing/2014/main" val="20001"/>
                    </a:ext>
                  </a:extLst>
                </a:gridCol>
                <a:gridCol w="674551">
                  <a:extLst>
                    <a:ext uri="{9D8B030D-6E8A-4147-A177-3AD203B41FA5}">
                      <a16:colId xmlns:a16="http://schemas.microsoft.com/office/drawing/2014/main" val="20002"/>
                    </a:ext>
                  </a:extLst>
                </a:gridCol>
                <a:gridCol w="605719">
                  <a:extLst>
                    <a:ext uri="{9D8B030D-6E8A-4147-A177-3AD203B41FA5}">
                      <a16:colId xmlns:a16="http://schemas.microsoft.com/office/drawing/2014/main" val="2812892459"/>
                    </a:ext>
                  </a:extLst>
                </a:gridCol>
                <a:gridCol w="702084">
                  <a:extLst>
                    <a:ext uri="{9D8B030D-6E8A-4147-A177-3AD203B41FA5}">
                      <a16:colId xmlns:a16="http://schemas.microsoft.com/office/drawing/2014/main" val="179505538"/>
                    </a:ext>
                  </a:extLst>
                </a:gridCol>
                <a:gridCol w="633251">
                  <a:extLst>
                    <a:ext uri="{9D8B030D-6E8A-4147-A177-3AD203B41FA5}">
                      <a16:colId xmlns:a16="http://schemas.microsoft.com/office/drawing/2014/main" val="969452119"/>
                    </a:ext>
                  </a:extLst>
                </a:gridCol>
                <a:gridCol w="633251">
                  <a:extLst>
                    <a:ext uri="{9D8B030D-6E8A-4147-A177-3AD203B41FA5}">
                      <a16:colId xmlns:a16="http://schemas.microsoft.com/office/drawing/2014/main" val="20006"/>
                    </a:ext>
                  </a:extLst>
                </a:gridCol>
              </a:tblGrid>
              <a:tr h="656103">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ea typeface="Verdana" panose="020B0604030504040204" pitchFamily="34" charset="0"/>
                          <a:cs typeface="Verdana" panose="020B0604030504040204"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ea typeface="Verdana" panose="020B0604030504040204" pitchFamily="34" charset="0"/>
                          <a:cs typeface="Verdana" panose="020B0604030504040204"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ea typeface="Verdana" panose="020B0604030504040204" pitchFamily="34" charset="0"/>
                          <a:cs typeface="Verdana" panose="020B0604030504040204"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APR</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JUNI</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ea typeface="Verdana"/>
                          <a:cs typeface="Verdana"/>
                        </a:rPr>
                        <a:t>Konseling</a:t>
                      </a:r>
                      <a:r>
                        <a:rPr lang="en-US" sz="1400" u="none" strike="noStrike" dirty="0">
                          <a:latin typeface="Tw Cen MT"/>
                          <a:ea typeface="Verdana"/>
                          <a:cs typeface="Verdana"/>
                        </a:rPr>
                        <a:t> </a:t>
                      </a:r>
                      <a:r>
                        <a:rPr lang="en-US" sz="1400" u="none" strike="noStrike" err="1">
                          <a:latin typeface="Tw Cen MT"/>
                          <a:ea typeface="Verdana"/>
                          <a:cs typeface="Verdana"/>
                        </a:rPr>
                        <a:t>Napza</a:t>
                      </a:r>
                      <a:endParaRPr lang="en-US" sz="1400" b="0" i="0" u="none" strike="noStrike">
                        <a:solidFill>
                          <a:schemeClr val="tx2"/>
                        </a:solidFill>
                        <a:latin typeface="Tw Cen MT"/>
                        <a:ea typeface="Verdana"/>
                        <a:cs typeface="Verdana"/>
                      </a:endParaRPr>
                    </a:p>
                  </a:txBody>
                  <a:tcPr marL="19026" marR="19026" marT="14349"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3</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ea typeface="Verdana"/>
                          <a:cs typeface="Verdana" panose="020B0604030504040204" pitchFamily="34" charset="0"/>
                        </a:rPr>
                        <a:t>Konseling</a:t>
                      </a:r>
                      <a:r>
                        <a:rPr lang="en-US" sz="1400" u="none" strike="noStrike" dirty="0">
                          <a:latin typeface="Tw Cen MT"/>
                          <a:ea typeface="Verdana"/>
                          <a:cs typeface="Verdana" panose="020B0604030504040204" pitchFamily="34" charset="0"/>
                        </a:rPr>
                        <a:t> </a:t>
                      </a:r>
                      <a:r>
                        <a:rPr lang="en-US" sz="1400" u="none" strike="noStrike" err="1">
                          <a:latin typeface="Tw Cen MT"/>
                          <a:ea typeface="Verdana"/>
                          <a:cs typeface="Verdana" panose="020B0604030504040204" pitchFamily="34" charset="0"/>
                        </a:rPr>
                        <a:t>Psikologi</a:t>
                      </a:r>
                      <a:endParaRPr lang="en-US" sz="1400" b="0" i="0" u="none" strike="noStrike">
                        <a:solidFill>
                          <a:schemeClr val="tx2"/>
                        </a:solidFill>
                        <a:latin typeface="Tw Cen MT"/>
                        <a:ea typeface="Verdana"/>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6</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endParaRPr lang="en-US" dirty="0"/>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endParaRPr lang="en-US" dirty="0"/>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ea typeface="Verdana"/>
                          <a:cs typeface="Verdana" panose="020B0604030504040204" pitchFamily="34" charset="0"/>
                        </a:rPr>
                        <a:t>Konseling</a:t>
                      </a:r>
                      <a:r>
                        <a:rPr lang="en-US" sz="1400" u="none" strike="noStrike" dirty="0">
                          <a:latin typeface="Tw Cen MT"/>
                          <a:ea typeface="Verdana"/>
                          <a:cs typeface="Verdana" panose="020B0604030504040204" pitchFamily="34" charset="0"/>
                        </a:rPr>
                        <a:t> </a:t>
                      </a:r>
                      <a:r>
                        <a:rPr lang="en-US" sz="1400" u="none" strike="noStrike" err="1">
                          <a:latin typeface="Tw Cen MT"/>
                          <a:ea typeface="Verdana"/>
                          <a:cs typeface="Verdana" panose="020B0604030504040204" pitchFamily="34" charset="0"/>
                        </a:rPr>
                        <a:t>Keluarga</a:t>
                      </a:r>
                      <a:endParaRPr lang="en-US" sz="1400" b="0" i="0" u="none" strike="noStrike">
                        <a:solidFill>
                          <a:schemeClr val="tx2"/>
                        </a:solidFill>
                        <a:latin typeface="Tw Cen MT"/>
                        <a:ea typeface="Verdana"/>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7</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Rehabilitasi</a:t>
                      </a:r>
                      <a:r>
                        <a:rPr lang="en-US" sz="1400" u="none" strike="noStrike" dirty="0">
                          <a:latin typeface="Tw Cen MT" panose="020B0602020104020603" pitchFamily="34" charset="0"/>
                          <a:ea typeface="Verdana" panose="020B0604030504040204" pitchFamily="34" charset="0"/>
                          <a:cs typeface="Verdana" panose="020B0604030504040204" pitchFamily="34" charset="0"/>
                        </a:rPr>
                        <a:t>/ TAK</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31</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417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Fisioterapi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ea typeface="Verdana"/>
                          <a:cs typeface="Verdana" panose="020B0604030504040204" pitchFamily="34" charset="0"/>
                        </a:rPr>
                        <a:t>Psikoterapi</a:t>
                      </a:r>
                      <a:r>
                        <a:rPr lang="en-US" sz="1400" u="none" strike="noStrike" dirty="0">
                          <a:latin typeface="Tw Cen MT"/>
                          <a:ea typeface="Verdana"/>
                          <a:cs typeface="Verdana" panose="020B0604030504040204" pitchFamily="34" charset="0"/>
                        </a:rPr>
                        <a:t> </a:t>
                      </a:r>
                      <a:r>
                        <a:rPr lang="en-US" sz="1400" u="none" strike="noStrike" err="1">
                          <a:latin typeface="Tw Cen MT"/>
                          <a:ea typeface="Verdana"/>
                          <a:cs typeface="Verdana" panose="020B0604030504040204" pitchFamily="34" charset="0"/>
                        </a:rPr>
                        <a:t>Supportif</a:t>
                      </a:r>
                      <a:endParaRPr lang="en-US" sz="1400" b="0" i="0" u="none" strike="noStrike">
                        <a:solidFill>
                          <a:schemeClr val="tx2"/>
                        </a:solidFill>
                        <a:latin typeface="Tw Cen MT"/>
                        <a:ea typeface="Verdana"/>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ea typeface="Verdana"/>
                          <a:cs typeface="Verdana"/>
                        </a:rPr>
                        <a:t>7</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417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CBT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7"/>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Brief Intervention</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Motivasi</a:t>
                      </a:r>
                      <a:r>
                        <a:rPr lang="en-US" sz="1400" u="none" strike="noStrike" dirty="0">
                          <a:latin typeface="Tw Cen MT" panose="020B0602020104020603" pitchFamily="34" charset="0"/>
                          <a:ea typeface="Verdana" panose="020B0604030504040204" pitchFamily="34" charset="0"/>
                          <a:cs typeface="Verdana" panose="020B0604030504040204" pitchFamily="34" charset="0"/>
                        </a:rPr>
                        <a:t> Interview</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9"/>
                  </a:ext>
                </a:extLst>
              </a:tr>
              <a:tr h="2417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Psikologi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Okupasi</a:t>
                      </a:r>
                      <a:r>
                        <a:rPr lang="en-US" sz="1400" u="none" strike="noStrike" dirty="0">
                          <a:latin typeface="Tw Cen MT" panose="020B0602020104020603" pitchFamily="34" charset="0"/>
                          <a:ea typeface="Verdana" panose="020B0604030504040204" pitchFamily="34" charset="0"/>
                          <a:cs typeface="Verdana" panose="020B0604030504040204" pitchFamily="34" charset="0"/>
                        </a:rPr>
                        <a:t> </a:t>
                      </a:r>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Terapi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1"/>
                  </a:ext>
                </a:extLst>
              </a:tr>
              <a:tr h="2877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12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ECT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pic>
        <p:nvPicPr>
          <p:cNvPr id="17" name="Picture 16">
            <a:extLst>
              <a:ext uri="{FF2B5EF4-FFF2-40B4-BE49-F238E27FC236}">
                <a16:creationId xmlns:a16="http://schemas.microsoft.com/office/drawing/2014/main" id="{9B41C526-4460-4049-AC3F-4C1666CB9E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3435" y="140184"/>
            <a:ext cx="803971" cy="803971"/>
          </a:xfrm>
          <a:prstGeom prst="rect">
            <a:avLst/>
          </a:prstGeom>
        </p:spPr>
      </p:pic>
      <p:sp>
        <p:nvSpPr>
          <p:cNvPr id="19" name="Rounded Rectangle 5">
            <a:extLst>
              <a:ext uri="{FF2B5EF4-FFF2-40B4-BE49-F238E27FC236}">
                <a16:creationId xmlns:a16="http://schemas.microsoft.com/office/drawing/2014/main" id="{A46EB661-1C49-4FB9-A6D0-4D32599CA0A1}"/>
              </a:ext>
            </a:extLst>
          </p:cNvPr>
          <p:cNvSpPr/>
          <p:nvPr/>
        </p:nvSpPr>
        <p:spPr>
          <a:xfrm>
            <a:off x="7107406" y="145064"/>
            <a:ext cx="2794337"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NAPZA</a:t>
            </a:r>
            <a:endParaRPr lang="en-US" sz="2800" dirty="0">
              <a:solidFill>
                <a:schemeClr val="bg1"/>
              </a:solidFill>
              <a:latin typeface="Tw Cen MT Condensed" panose="020B0606020104020203" pitchFamily="34" charset="0"/>
            </a:endParaRPr>
          </a:p>
        </p:txBody>
      </p:sp>
      <p:sp>
        <p:nvSpPr>
          <p:cNvPr id="2" name="TextBox 1">
            <a:extLst>
              <a:ext uri="{FF2B5EF4-FFF2-40B4-BE49-F238E27FC236}">
                <a16:creationId xmlns:a16="http://schemas.microsoft.com/office/drawing/2014/main" id="{36A751C3-580A-4FF4-B015-C483FBB8EF5B}"/>
              </a:ext>
            </a:extLst>
          </p:cNvPr>
          <p:cNvSpPr txBox="1"/>
          <p:nvPr/>
        </p:nvSpPr>
        <p:spPr>
          <a:xfrm>
            <a:off x="6705420" y="5648960"/>
            <a:ext cx="472621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200" dirty="0" err="1">
                <a:ea typeface="+mn-lt"/>
                <a:cs typeface="+mn-lt"/>
              </a:rPr>
              <a:t>Dikarenakan</a:t>
            </a:r>
            <a:r>
              <a:rPr lang="en-US" sz="1200" dirty="0">
                <a:ea typeface="+mn-lt"/>
                <a:cs typeface="+mn-lt"/>
              </a:rPr>
              <a:t> </a:t>
            </a:r>
            <a:r>
              <a:rPr lang="en-US" sz="1200" dirty="0" err="1">
                <a:ea typeface="+mn-lt"/>
                <a:cs typeface="+mn-lt"/>
              </a:rPr>
              <a:t>pandemi</a:t>
            </a:r>
            <a:r>
              <a:rPr lang="en-US" sz="1200" dirty="0">
                <a:ea typeface="+mn-lt"/>
                <a:cs typeface="+mn-lt"/>
              </a:rPr>
              <a:t> COVID-19 </a:t>
            </a:r>
            <a:r>
              <a:rPr lang="en-US" sz="1200" dirty="0" err="1">
                <a:ea typeface="+mn-lt"/>
                <a:cs typeface="+mn-lt"/>
              </a:rPr>
              <a:t>Rumah</a:t>
            </a:r>
            <a:r>
              <a:rPr lang="en-US" sz="1200" dirty="0">
                <a:ea typeface="+mn-lt"/>
                <a:cs typeface="+mn-lt"/>
              </a:rPr>
              <a:t> </a:t>
            </a:r>
            <a:r>
              <a:rPr lang="en-US" sz="1200" dirty="0" err="1">
                <a:ea typeface="+mn-lt"/>
                <a:cs typeface="+mn-lt"/>
              </a:rPr>
              <a:t>Sakit</a:t>
            </a:r>
            <a:r>
              <a:rPr lang="en-US" sz="1200" dirty="0">
                <a:ea typeface="+mn-lt"/>
                <a:cs typeface="+mn-lt"/>
              </a:rPr>
              <a:t> </a:t>
            </a:r>
            <a:r>
              <a:rPr lang="en-US" sz="1200" dirty="0" err="1">
                <a:ea typeface="+mn-lt"/>
                <a:cs typeface="+mn-lt"/>
              </a:rPr>
              <a:t>melakukan</a:t>
            </a:r>
            <a:r>
              <a:rPr lang="en-US" sz="1200" dirty="0">
                <a:ea typeface="+mn-lt"/>
                <a:cs typeface="+mn-lt"/>
              </a:rPr>
              <a:t> </a:t>
            </a:r>
            <a:r>
              <a:rPr lang="en-US" sz="1200" dirty="0" err="1">
                <a:ea typeface="+mn-lt"/>
                <a:cs typeface="+mn-lt"/>
              </a:rPr>
              <a:t>efisiensi</a:t>
            </a:r>
            <a:r>
              <a:rPr lang="en-US" sz="1200" dirty="0">
                <a:ea typeface="+mn-lt"/>
                <a:cs typeface="+mn-lt"/>
              </a:rPr>
              <a:t> </a:t>
            </a:r>
            <a:r>
              <a:rPr lang="en-US" sz="1200" dirty="0" err="1">
                <a:ea typeface="+mn-lt"/>
                <a:cs typeface="+mn-lt"/>
              </a:rPr>
              <a:t>yaitu</a:t>
            </a:r>
            <a:r>
              <a:rPr lang="en-US" sz="1200" dirty="0">
                <a:ea typeface="+mn-lt"/>
                <a:cs typeface="+mn-lt"/>
              </a:rPr>
              <a:t> salah </a:t>
            </a:r>
            <a:r>
              <a:rPr lang="en-US" sz="1200" dirty="0" err="1">
                <a:ea typeface="+mn-lt"/>
                <a:cs typeface="+mn-lt"/>
              </a:rPr>
              <a:t>satunya</a:t>
            </a:r>
            <a:r>
              <a:rPr lang="en-US" sz="1200" dirty="0">
                <a:ea typeface="+mn-lt"/>
                <a:cs typeface="+mn-lt"/>
              </a:rPr>
              <a:t> </a:t>
            </a:r>
            <a:r>
              <a:rPr lang="en-US" sz="1200" dirty="0" err="1">
                <a:ea typeface="+mn-lt"/>
                <a:cs typeface="+mn-lt"/>
              </a:rPr>
              <a:t>penggabungan</a:t>
            </a:r>
            <a:r>
              <a:rPr lang="en-US" sz="1200" dirty="0">
                <a:ea typeface="+mn-lt"/>
                <a:cs typeface="+mn-lt"/>
              </a:rPr>
              <a:t> </a:t>
            </a:r>
            <a:r>
              <a:rPr lang="en-US" sz="1200" dirty="0" err="1">
                <a:ea typeface="+mn-lt"/>
                <a:cs typeface="+mn-lt"/>
              </a:rPr>
              <a:t>Bangsal</a:t>
            </a:r>
            <a:r>
              <a:rPr lang="en-US" sz="1200" dirty="0">
                <a:ea typeface="+mn-lt"/>
                <a:cs typeface="+mn-lt"/>
              </a:rPr>
              <a:t> </a:t>
            </a:r>
            <a:r>
              <a:rPr lang="en-US" sz="1200" dirty="0" err="1">
                <a:ea typeface="+mn-lt"/>
                <a:cs typeface="+mn-lt"/>
              </a:rPr>
              <a:t>karena</a:t>
            </a:r>
            <a:r>
              <a:rPr lang="en-US" sz="1200" dirty="0">
                <a:ea typeface="+mn-lt"/>
                <a:cs typeface="+mn-lt"/>
              </a:rPr>
              <a:t> </a:t>
            </a:r>
            <a:r>
              <a:rPr lang="en-US" sz="1200" dirty="0" err="1">
                <a:ea typeface="+mn-lt"/>
                <a:cs typeface="+mn-lt"/>
              </a:rPr>
              <a:t>pasien</a:t>
            </a:r>
            <a:r>
              <a:rPr lang="en-US" sz="1200" dirty="0">
                <a:ea typeface="+mn-lt"/>
                <a:cs typeface="+mn-lt"/>
              </a:rPr>
              <a:t> </a:t>
            </a:r>
            <a:r>
              <a:rPr lang="en-US" sz="1200" dirty="0" err="1">
                <a:ea typeface="+mn-lt"/>
                <a:cs typeface="+mn-lt"/>
              </a:rPr>
              <a:t>berkurang</a:t>
            </a:r>
            <a:r>
              <a:rPr lang="en-US" sz="1200" dirty="0">
                <a:ea typeface="+mn-lt"/>
                <a:cs typeface="+mn-lt"/>
              </a:rPr>
              <a:t>, </a:t>
            </a:r>
            <a:r>
              <a:rPr lang="en-US" sz="1200" dirty="0" err="1">
                <a:ea typeface="+mn-lt"/>
                <a:cs typeface="+mn-lt"/>
              </a:rPr>
              <a:t>untuk</a:t>
            </a:r>
            <a:r>
              <a:rPr lang="en-US" sz="1200" dirty="0">
                <a:ea typeface="+mn-lt"/>
                <a:cs typeface="+mn-lt"/>
              </a:rPr>
              <a:t> </a:t>
            </a:r>
            <a:r>
              <a:rPr lang="en-US" sz="1200" dirty="0" err="1">
                <a:ea typeface="+mn-lt"/>
                <a:cs typeface="+mn-lt"/>
              </a:rPr>
              <a:t>Instalasi</a:t>
            </a:r>
            <a:r>
              <a:rPr lang="en-US" sz="1200" dirty="0">
                <a:ea typeface="+mn-lt"/>
                <a:cs typeface="+mn-lt"/>
              </a:rPr>
              <a:t> NAPZA </a:t>
            </a:r>
            <a:r>
              <a:rPr lang="en-US" sz="1200" dirty="0" err="1">
                <a:ea typeface="+mn-lt"/>
                <a:cs typeface="+mn-lt"/>
              </a:rPr>
              <a:t>semetara</a:t>
            </a:r>
            <a:r>
              <a:rPr lang="en-US" sz="1200" dirty="0">
                <a:ea typeface="+mn-lt"/>
                <a:cs typeface="+mn-lt"/>
              </a:rPr>
              <a:t> </a:t>
            </a:r>
            <a:r>
              <a:rPr lang="en-US" sz="1200" dirty="0" err="1">
                <a:ea typeface="+mn-lt"/>
                <a:cs typeface="+mn-lt"/>
              </a:rPr>
              <a:t>dialihkan</a:t>
            </a:r>
            <a:r>
              <a:rPr lang="en-US" sz="1200" dirty="0">
                <a:ea typeface="+mn-lt"/>
                <a:cs typeface="+mn-lt"/>
              </a:rPr>
              <a:t> </a:t>
            </a:r>
            <a:r>
              <a:rPr lang="en-US" sz="1200" dirty="0" err="1">
                <a:ea typeface="+mn-lt"/>
                <a:cs typeface="+mn-lt"/>
              </a:rPr>
              <a:t>ke</a:t>
            </a:r>
            <a:r>
              <a:rPr lang="en-US" sz="1200" dirty="0">
                <a:ea typeface="+mn-lt"/>
                <a:cs typeface="+mn-lt"/>
              </a:rPr>
              <a:t> </a:t>
            </a:r>
            <a:r>
              <a:rPr lang="en-US" sz="1200" dirty="0" err="1">
                <a:ea typeface="+mn-lt"/>
                <a:cs typeface="+mn-lt"/>
              </a:rPr>
              <a:t>semua</a:t>
            </a:r>
            <a:r>
              <a:rPr lang="en-US" sz="1200" dirty="0">
                <a:ea typeface="+mn-lt"/>
                <a:cs typeface="+mn-lt"/>
              </a:rPr>
              <a:t> </a:t>
            </a:r>
            <a:r>
              <a:rPr lang="en-US" sz="1200" dirty="0" err="1">
                <a:ea typeface="+mn-lt"/>
                <a:cs typeface="+mn-lt"/>
              </a:rPr>
              <a:t>bangsal</a:t>
            </a:r>
            <a:r>
              <a:rPr lang="en-US" sz="1200" dirty="0">
                <a:ea typeface="+mn-lt"/>
                <a:cs typeface="+mn-lt"/>
              </a:rPr>
              <a:t> </a:t>
            </a:r>
            <a:r>
              <a:rPr lang="en-US" sz="1200" dirty="0" err="1">
                <a:ea typeface="+mn-lt"/>
                <a:cs typeface="+mn-lt"/>
              </a:rPr>
              <a:t>sedangkan</a:t>
            </a:r>
            <a:r>
              <a:rPr lang="en-US" sz="1200" dirty="0">
                <a:ea typeface="+mn-lt"/>
                <a:cs typeface="+mn-lt"/>
              </a:rPr>
              <a:t> </a:t>
            </a:r>
            <a:r>
              <a:rPr lang="en-US" sz="1200" dirty="0" err="1">
                <a:ea typeface="+mn-lt"/>
                <a:cs typeface="+mn-lt"/>
              </a:rPr>
              <a:t>instalansi</a:t>
            </a:r>
            <a:r>
              <a:rPr lang="en-US" sz="1200" dirty="0">
                <a:ea typeface="+mn-lt"/>
                <a:cs typeface="+mn-lt"/>
              </a:rPr>
              <a:t> NAPZA yang </a:t>
            </a:r>
            <a:r>
              <a:rPr lang="en-US" sz="1200" dirty="0" err="1">
                <a:ea typeface="+mn-lt"/>
                <a:cs typeface="+mn-lt"/>
              </a:rPr>
              <a:t>dahulu</a:t>
            </a:r>
            <a:r>
              <a:rPr lang="en-US" sz="1200" dirty="0">
                <a:ea typeface="+mn-lt"/>
                <a:cs typeface="+mn-lt"/>
              </a:rPr>
              <a:t> di </a:t>
            </a:r>
            <a:r>
              <a:rPr lang="en-US" sz="1200" dirty="0" err="1">
                <a:ea typeface="+mn-lt"/>
                <a:cs typeface="+mn-lt"/>
              </a:rPr>
              <a:t>ubah</a:t>
            </a:r>
            <a:r>
              <a:rPr lang="en-US" sz="1200" dirty="0">
                <a:ea typeface="+mn-lt"/>
                <a:cs typeface="+mn-lt"/>
              </a:rPr>
              <a:t> </a:t>
            </a:r>
            <a:r>
              <a:rPr lang="en-US" sz="1200" dirty="0" err="1">
                <a:ea typeface="+mn-lt"/>
                <a:cs typeface="+mn-lt"/>
              </a:rPr>
              <a:t>menjadi</a:t>
            </a:r>
            <a:r>
              <a:rPr lang="en-US" sz="1200" dirty="0">
                <a:ea typeface="+mn-lt"/>
                <a:cs typeface="+mn-lt"/>
              </a:rPr>
              <a:t> </a:t>
            </a:r>
            <a:r>
              <a:rPr lang="en-US" sz="1200" dirty="0" err="1">
                <a:ea typeface="+mn-lt"/>
                <a:cs typeface="+mn-lt"/>
              </a:rPr>
              <a:t>Instalansi</a:t>
            </a:r>
            <a:r>
              <a:rPr lang="en-US" sz="1200" dirty="0">
                <a:ea typeface="+mn-lt"/>
                <a:cs typeface="+mn-lt"/>
              </a:rPr>
              <a:t> COVID-19, </a:t>
            </a:r>
            <a:r>
              <a:rPr lang="en-US" sz="1200" dirty="0" err="1">
                <a:ea typeface="+mn-lt"/>
                <a:cs typeface="+mn-lt"/>
              </a:rPr>
              <a:t>berdasarkan</a:t>
            </a:r>
            <a:r>
              <a:rPr lang="en-US" sz="1200" dirty="0">
                <a:ea typeface="+mn-lt"/>
                <a:cs typeface="+mn-lt"/>
              </a:rPr>
              <a:t> data </a:t>
            </a:r>
            <a:r>
              <a:rPr lang="en-US" sz="1200" dirty="0" err="1">
                <a:ea typeface="+mn-lt"/>
                <a:cs typeface="+mn-lt"/>
              </a:rPr>
              <a:t>bulan</a:t>
            </a:r>
            <a:r>
              <a:rPr lang="en-US" sz="1200" dirty="0">
                <a:ea typeface="+mn-lt"/>
                <a:cs typeface="+mn-lt"/>
              </a:rPr>
              <a:t> Mei 2020 </a:t>
            </a:r>
            <a:r>
              <a:rPr lang="en-US" sz="1200" dirty="0" err="1">
                <a:ea typeface="+mn-lt"/>
                <a:cs typeface="+mn-lt"/>
              </a:rPr>
              <a:t>terdapat</a:t>
            </a:r>
            <a:r>
              <a:rPr lang="en-US" sz="1200" dirty="0">
                <a:ea typeface="+mn-lt"/>
                <a:cs typeface="+mn-lt"/>
              </a:rPr>
              <a:t> 1 </a:t>
            </a:r>
            <a:r>
              <a:rPr lang="en-US" sz="1200" dirty="0" err="1">
                <a:ea typeface="+mn-lt"/>
                <a:cs typeface="+mn-lt"/>
              </a:rPr>
              <a:t>pasien</a:t>
            </a:r>
            <a:r>
              <a:rPr lang="en-US" sz="1200" dirty="0">
                <a:ea typeface="+mn-lt"/>
                <a:cs typeface="+mn-lt"/>
              </a:rPr>
              <a:t> NAPZA</a:t>
            </a:r>
            <a:endParaRPr lang="en-US" sz="1200" dirty="0">
              <a:cs typeface="Calibri"/>
            </a:endParaRPr>
          </a:p>
        </p:txBody>
      </p:sp>
    </p:spTree>
    <p:extLst>
      <p:ext uri="{BB962C8B-B14F-4D97-AF65-F5344CB8AC3E}">
        <p14:creationId xmlns:p14="http://schemas.microsoft.com/office/powerpoint/2010/main" val="1341029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57AFBB6F-B37E-46BD-B2C1-420BCC01FB45}"/>
              </a:ext>
            </a:extLst>
          </p:cNvPr>
          <p:cNvGraphicFramePr>
            <a:graphicFrameLocks/>
          </p:cNvGraphicFramePr>
          <p:nvPr>
            <p:extLst>
              <p:ext uri="{D42A27DB-BD31-4B8C-83A1-F6EECF244321}">
                <p14:modId xmlns:p14="http://schemas.microsoft.com/office/powerpoint/2010/main" val="1291038482"/>
              </p:ext>
            </p:extLst>
          </p:nvPr>
        </p:nvGraphicFramePr>
        <p:xfrm>
          <a:off x="417036" y="875493"/>
          <a:ext cx="4874329" cy="4251319"/>
        </p:xfrm>
        <a:graphic>
          <a:graphicData uri="http://schemas.openxmlformats.org/drawingml/2006/table">
            <a:tbl>
              <a:tblPr firstRow="1" bandRow="1"/>
              <a:tblGrid>
                <a:gridCol w="624764">
                  <a:extLst>
                    <a:ext uri="{9D8B030D-6E8A-4147-A177-3AD203B41FA5}">
                      <a16:colId xmlns:a16="http://schemas.microsoft.com/office/drawing/2014/main" val="20000"/>
                    </a:ext>
                  </a:extLst>
                </a:gridCol>
                <a:gridCol w="1109167">
                  <a:extLst>
                    <a:ext uri="{9D8B030D-6E8A-4147-A177-3AD203B41FA5}">
                      <a16:colId xmlns:a16="http://schemas.microsoft.com/office/drawing/2014/main" val="20001"/>
                    </a:ext>
                  </a:extLst>
                </a:gridCol>
                <a:gridCol w="580743">
                  <a:extLst>
                    <a:ext uri="{9D8B030D-6E8A-4147-A177-3AD203B41FA5}">
                      <a16:colId xmlns:a16="http://schemas.microsoft.com/office/drawing/2014/main" val="20002"/>
                    </a:ext>
                  </a:extLst>
                </a:gridCol>
                <a:gridCol w="588052">
                  <a:extLst>
                    <a:ext uri="{9D8B030D-6E8A-4147-A177-3AD203B41FA5}">
                      <a16:colId xmlns:a16="http://schemas.microsoft.com/office/drawing/2014/main" val="1624585791"/>
                    </a:ext>
                  </a:extLst>
                </a:gridCol>
                <a:gridCol w="657201">
                  <a:extLst>
                    <a:ext uri="{9D8B030D-6E8A-4147-A177-3AD203B41FA5}">
                      <a16:colId xmlns:a16="http://schemas.microsoft.com/office/drawing/2014/main" val="4086995974"/>
                    </a:ext>
                  </a:extLst>
                </a:gridCol>
                <a:gridCol w="657201">
                  <a:extLst>
                    <a:ext uri="{9D8B030D-6E8A-4147-A177-3AD203B41FA5}">
                      <a16:colId xmlns:a16="http://schemas.microsoft.com/office/drawing/2014/main" val="1567834223"/>
                    </a:ext>
                  </a:extLst>
                </a:gridCol>
                <a:gridCol w="657201">
                  <a:extLst>
                    <a:ext uri="{9D8B030D-6E8A-4147-A177-3AD203B41FA5}">
                      <a16:colId xmlns:a16="http://schemas.microsoft.com/office/drawing/2014/main" val="20006"/>
                    </a:ext>
                  </a:extLst>
                </a:gridCol>
              </a:tblGrid>
              <a:tr h="653044">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55" marR="182655" marT="68872" marB="68872" anchor="ctr" anchorCtr="1">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655" marR="182655" marT="68872" marB="68872" anchor="ctr" anchorCtr="1">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APR</a:t>
                      </a:r>
                    </a:p>
                  </a:txBody>
                  <a:tcPr marL="182655" marR="182655" marT="68872" marB="68872" anchor="ctr" anchorCtr="1">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JUNI</a:t>
                      </a:r>
                    </a:p>
                  </a:txBody>
                  <a:tcPr marL="182655" marR="182655" marT="68872" marB="68872" anchor="ctr" anchorCtr="1">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120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latin typeface="Tw Cen MT" panose="020B0602020104020603" pitchFamily="34" charset="0"/>
                        </a:rPr>
                        <a:t>MMSE</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27575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GDS</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575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3</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CDT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154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4</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Intensif</a:t>
                      </a:r>
                      <a:r>
                        <a:rPr lang="en-US" sz="1400" u="none" strike="noStrike" dirty="0">
                          <a:latin typeface="Tw Cen MT"/>
                        </a:rPr>
                        <a:t> Care</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78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45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5197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High Care</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42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4504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6</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Maksimal</a:t>
                      </a:r>
                      <a:r>
                        <a:rPr lang="en-US" sz="1400" u="none" strike="noStrike" dirty="0">
                          <a:latin typeface="Tw Cen MT"/>
                        </a:rPr>
                        <a:t> Care</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8797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7</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Minimal Care</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17374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8</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TAK</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937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9</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Perawatan</a:t>
                      </a:r>
                      <a:r>
                        <a:rPr lang="en-US" sz="1400" u="none" strike="noStrike" dirty="0">
                          <a:latin typeface="Tw Cen MT"/>
                        </a:rPr>
                        <a:t> Luka </a:t>
                      </a:r>
                      <a:r>
                        <a:rPr lang="en-US" sz="1400" u="none" strike="noStrike" err="1">
                          <a:latin typeface="Tw Cen MT"/>
                        </a:rPr>
                        <a:t>Bersih</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48273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Perawatan</a:t>
                      </a:r>
                      <a:r>
                        <a:rPr lang="en-US" sz="1400" u="none" strike="noStrike" dirty="0">
                          <a:latin typeface="Tw Cen MT"/>
                        </a:rPr>
                        <a:t> Luka </a:t>
                      </a:r>
                      <a:r>
                        <a:rPr lang="en-US" sz="1400" u="none" strike="noStrike" err="1">
                          <a:latin typeface="Tw Cen MT"/>
                        </a:rPr>
                        <a:t>Infeksi</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456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Pasang</a:t>
                      </a:r>
                      <a:r>
                        <a:rPr lang="en-US" sz="1400" u="none" strike="noStrike" dirty="0">
                          <a:latin typeface="Tw Cen MT"/>
                        </a:rPr>
                        <a:t> O2</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1"/>
                  </a:ext>
                </a:extLst>
              </a:tr>
            </a:tbl>
          </a:graphicData>
        </a:graphic>
      </p:graphicFrame>
      <p:pic>
        <p:nvPicPr>
          <p:cNvPr id="4" name="Picture 3">
            <a:extLst>
              <a:ext uri="{FF2B5EF4-FFF2-40B4-BE49-F238E27FC236}">
                <a16:creationId xmlns:a16="http://schemas.microsoft.com/office/drawing/2014/main" id="{675F9AD3-9358-4B2E-B713-7A334A2CEA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850" y="124909"/>
            <a:ext cx="917410" cy="917410"/>
          </a:xfrm>
          <a:prstGeom prst="rect">
            <a:avLst/>
          </a:prstGeom>
        </p:spPr>
      </p:pic>
      <p:graphicFrame>
        <p:nvGraphicFramePr>
          <p:cNvPr id="5" name="Content Placeholder 6">
            <a:extLst>
              <a:ext uri="{FF2B5EF4-FFF2-40B4-BE49-F238E27FC236}">
                <a16:creationId xmlns:a16="http://schemas.microsoft.com/office/drawing/2014/main" id="{2DC466C7-A7CB-4F40-920A-4DCBD1303A38}"/>
              </a:ext>
            </a:extLst>
          </p:cNvPr>
          <p:cNvGraphicFramePr>
            <a:graphicFrameLocks/>
          </p:cNvGraphicFramePr>
          <p:nvPr>
            <p:extLst>
              <p:ext uri="{D42A27DB-BD31-4B8C-83A1-F6EECF244321}">
                <p14:modId xmlns:p14="http://schemas.microsoft.com/office/powerpoint/2010/main" val="2152806506"/>
              </p:ext>
            </p:extLst>
          </p:nvPr>
        </p:nvGraphicFramePr>
        <p:xfrm>
          <a:off x="5847484" y="591870"/>
          <a:ext cx="6039717" cy="6096221"/>
        </p:xfrm>
        <a:graphic>
          <a:graphicData uri="http://schemas.openxmlformats.org/drawingml/2006/table">
            <a:tbl>
              <a:tblPr firstRow="1" bandRow="1"/>
              <a:tblGrid>
                <a:gridCol w="440723">
                  <a:extLst>
                    <a:ext uri="{9D8B030D-6E8A-4147-A177-3AD203B41FA5}">
                      <a16:colId xmlns:a16="http://schemas.microsoft.com/office/drawing/2014/main" val="20000"/>
                    </a:ext>
                  </a:extLst>
                </a:gridCol>
                <a:gridCol w="1979212">
                  <a:extLst>
                    <a:ext uri="{9D8B030D-6E8A-4147-A177-3AD203B41FA5}">
                      <a16:colId xmlns:a16="http://schemas.microsoft.com/office/drawing/2014/main" val="20001"/>
                    </a:ext>
                  </a:extLst>
                </a:gridCol>
                <a:gridCol w="603297">
                  <a:extLst>
                    <a:ext uri="{9D8B030D-6E8A-4147-A177-3AD203B41FA5}">
                      <a16:colId xmlns:a16="http://schemas.microsoft.com/office/drawing/2014/main" val="20002"/>
                    </a:ext>
                  </a:extLst>
                </a:gridCol>
                <a:gridCol w="603297">
                  <a:extLst>
                    <a:ext uri="{9D8B030D-6E8A-4147-A177-3AD203B41FA5}">
                      <a16:colId xmlns:a16="http://schemas.microsoft.com/office/drawing/2014/main" val="1715344992"/>
                    </a:ext>
                  </a:extLst>
                </a:gridCol>
                <a:gridCol w="603297">
                  <a:extLst>
                    <a:ext uri="{9D8B030D-6E8A-4147-A177-3AD203B41FA5}">
                      <a16:colId xmlns:a16="http://schemas.microsoft.com/office/drawing/2014/main" val="2956588063"/>
                    </a:ext>
                  </a:extLst>
                </a:gridCol>
                <a:gridCol w="603297">
                  <a:extLst>
                    <a:ext uri="{9D8B030D-6E8A-4147-A177-3AD203B41FA5}">
                      <a16:colId xmlns:a16="http://schemas.microsoft.com/office/drawing/2014/main" val="3373432784"/>
                    </a:ext>
                  </a:extLst>
                </a:gridCol>
                <a:gridCol w="603297">
                  <a:extLst>
                    <a:ext uri="{9D8B030D-6E8A-4147-A177-3AD203B41FA5}">
                      <a16:colId xmlns:a16="http://schemas.microsoft.com/office/drawing/2014/main" val="1536624232"/>
                    </a:ext>
                  </a:extLst>
                </a:gridCol>
                <a:gridCol w="603297">
                  <a:extLst>
                    <a:ext uri="{9D8B030D-6E8A-4147-A177-3AD203B41FA5}">
                      <a16:colId xmlns:a16="http://schemas.microsoft.com/office/drawing/2014/main" val="20007"/>
                    </a:ext>
                  </a:extLst>
                </a:gridCol>
              </a:tblGrid>
              <a:tr h="489669">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NO</a:t>
                      </a:r>
                      <a:endPar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JENIS KEGIATAN</a:t>
                      </a:r>
                      <a:endPar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JAN</a:t>
                      </a:r>
                      <a:endPar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400" b="1" i="0" u="none" strike="noStrike" dirty="0">
                          <a:solidFill>
                            <a:schemeClr val="tx2"/>
                          </a:solidFill>
                          <a:latin typeface="Tw Cen MT"/>
                          <a:ea typeface="Verdana"/>
                          <a:cs typeface="Verdana"/>
                        </a:rPr>
                        <a:t>MAR</a:t>
                      </a: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400" b="1" i="0" u="none" strike="noStrike" dirty="0">
                          <a:solidFill>
                            <a:schemeClr val="tx2"/>
                          </a:solidFill>
                          <a:latin typeface="Tw Cen MT"/>
                          <a:ea typeface="Verdana"/>
                          <a:cs typeface="Verdana"/>
                        </a:rPr>
                        <a:t>APR</a:t>
                      </a: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400" b="1" i="0" u="none" strike="noStrike" dirty="0">
                          <a:solidFill>
                            <a:schemeClr val="tx2"/>
                          </a:solidFill>
                          <a:latin typeface="Tw Cen MT"/>
                          <a:ea typeface="Verdana"/>
                          <a:cs typeface="Verdana"/>
                        </a:rPr>
                        <a:t>MEI</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i="0" u="none" strike="noStrike" dirty="0">
                          <a:solidFill>
                            <a:schemeClr val="tx2"/>
                          </a:solidFill>
                          <a:latin typeface="Tw Cen MT"/>
                          <a:ea typeface="Verdana"/>
                          <a:cs typeface="Verdana"/>
                        </a:rPr>
                        <a:t>JUNI</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474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sv-SE" sz="1400" u="none" strike="noStrike" dirty="0">
                          <a:latin typeface="Tw Cen MT" panose="020B0602020104020603" pitchFamily="34" charset="0"/>
                        </a:rPr>
                        <a:t>Penanganan pasien akut</a:t>
                      </a:r>
                      <a:endParaRPr lang="sv-SE"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158</a:t>
                      </a:r>
                      <a:endParaRPr lang="en-US" sz="1200" b="0" i="0" u="none" strike="noStrike" dirty="0">
                        <a:solidFill>
                          <a:srgbClr val="000000"/>
                        </a:solidFill>
                        <a:effectLst/>
                        <a:latin typeface="Tw Cen MT"/>
                      </a:endParaRPr>
                    </a:p>
                  </a:txBody>
                  <a:tcPr marL="9525" marR="9525" marT="9525"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panose="020B0602020104020603" pitchFamily="34" charset="0"/>
                        </a:rPr>
                        <a:t>153</a:t>
                      </a:r>
                    </a:p>
                  </a:txBody>
                  <a:tcPr marL="9525" marR="9525" marT="9525"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148</a:t>
                      </a:r>
                    </a:p>
                  </a:txBody>
                  <a:tcPr marL="9525" marR="9525" marT="9525"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110</a:t>
                      </a:r>
                    </a:p>
                  </a:txBody>
                  <a:tcPr marL="9525" marR="9525" marT="9525"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97</a:t>
                      </a:r>
                    </a:p>
                  </a:txBody>
                  <a:tcPr marL="9525" marR="9525" marT="9525"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200" b="0" i="0" u="none" strike="noStrike" dirty="0">
                          <a:solidFill>
                            <a:srgbClr val="000000"/>
                          </a:solidFill>
                          <a:effectLst/>
                          <a:latin typeface="Tw Cen MT" panose="020B0602020104020603" pitchFamily="34" charset="0"/>
                        </a:rPr>
                        <a:t>169</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21038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sv-SE" sz="1400" u="none" strike="noStrike" dirty="0">
                          <a:latin typeface="Tw Cen MT" panose="020B0602020104020603" pitchFamily="34" charset="0"/>
                        </a:rPr>
                        <a:t>Penanganan pasien sub</a:t>
                      </a:r>
                      <a:r>
                        <a:rPr lang="sv-SE" sz="1400" u="none" strike="noStrike" baseline="0" dirty="0">
                          <a:latin typeface="Tw Cen MT" panose="020B0602020104020603" pitchFamily="34" charset="0"/>
                        </a:rPr>
                        <a:t> akut</a:t>
                      </a:r>
                      <a:endParaRPr lang="sv-SE"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panose="020B0602020104020603" pitchFamily="34" charset="0"/>
                        </a:rPr>
                        <a:t>4</a:t>
                      </a: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60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melarikan</a:t>
                      </a:r>
                      <a:r>
                        <a:rPr lang="en-US" sz="1400" u="none" strike="noStrike" dirty="0">
                          <a:latin typeface="Tw Cen MT"/>
                        </a:rPr>
                        <a:t> </a:t>
                      </a:r>
                      <a:r>
                        <a:rPr lang="en-US" sz="1400" u="none" strike="noStrike" dirty="0" err="1">
                          <a:latin typeface="Tw Cen MT"/>
                        </a:rPr>
                        <a:t>diri</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3783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meninggal</a:t>
                      </a:r>
                      <a:r>
                        <a:rPr lang="en-US" sz="1400" u="none" strike="noStrike" dirty="0">
                          <a:latin typeface="Tw Cen MT"/>
                        </a:rPr>
                        <a:t> dunia/ </a:t>
                      </a:r>
                      <a:r>
                        <a:rPr lang="en-US" sz="1400" u="none" strike="noStrike" dirty="0" err="1">
                          <a:latin typeface="Tw Cen MT"/>
                        </a:rPr>
                        <a:t>mati</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83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fi-FI" sz="1400" u="none" strike="noStrike" dirty="0">
                          <a:latin typeface="Tw Cen MT" panose="020B0602020104020603" pitchFamily="34" charset="0"/>
                        </a:rPr>
                        <a:t>Penanganan pasien percobaan bunuh diri</a:t>
                      </a:r>
                      <a:endParaRPr lang="fi-FI"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5613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yang </a:t>
                      </a:r>
                      <a:r>
                        <a:rPr lang="en-US" sz="1400" u="none" strike="noStrike" dirty="0" err="1">
                          <a:latin typeface="Tw Cen MT"/>
                        </a:rPr>
                        <a:t>dipindahkan</a:t>
                      </a:r>
                      <a:r>
                        <a:rPr lang="en-US" sz="1400" u="none" strike="noStrike" dirty="0">
                          <a:latin typeface="Tw Cen MT"/>
                        </a:rPr>
                        <a:t> </a:t>
                      </a:r>
                      <a:r>
                        <a:rPr lang="en-US" sz="1400" u="none" strike="noStrike" dirty="0" err="1">
                          <a:latin typeface="Tw Cen MT"/>
                        </a:rPr>
                        <a:t>ke</a:t>
                      </a:r>
                      <a:r>
                        <a:rPr lang="en-US" sz="1400" u="none" strike="noStrike" dirty="0">
                          <a:latin typeface="Tw Cen MT"/>
                        </a:rPr>
                        <a:t> </a:t>
                      </a:r>
                      <a:r>
                        <a:rPr lang="en-US" sz="1400" u="none" strike="noStrike" dirty="0" err="1">
                          <a:latin typeface="Tw Cen MT"/>
                        </a:rPr>
                        <a:t>ruang</a:t>
                      </a:r>
                      <a:r>
                        <a:rPr lang="en-US" sz="1400" u="none" strike="noStrike" dirty="0">
                          <a:latin typeface="Tw Cen MT"/>
                        </a:rPr>
                        <a:t> </a:t>
                      </a:r>
                      <a:r>
                        <a:rPr lang="en-US" sz="1400" u="none" strike="noStrike" dirty="0" err="1">
                          <a:latin typeface="Tw Cen MT"/>
                        </a:rPr>
                        <a:t>fisik</a:t>
                      </a:r>
                      <a:r>
                        <a:rPr lang="en-US" sz="1400" u="none" strike="noStrike" dirty="0">
                          <a:latin typeface="Tw Cen MT"/>
                        </a:rPr>
                        <a:t> dan </a:t>
                      </a:r>
                      <a:r>
                        <a:rPr lang="en-US" sz="1400" u="none" strike="noStrike" dirty="0" err="1">
                          <a:latin typeface="Tw Cen MT"/>
                        </a:rPr>
                        <a:t>akut</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22</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21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a:solidFill>
                            <a:srgbClr val="000000"/>
                          </a:solidFill>
                          <a:effectLst/>
                          <a:latin typeface="Tw Cen MT" panose="020B0602020104020603" pitchFamily="34" charset="0"/>
                        </a:rPr>
                        <a:t>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83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err="1">
                          <a:latin typeface="Tw Cen MT"/>
                        </a:rPr>
                        <a:t>Penanganan</a:t>
                      </a:r>
                      <a:r>
                        <a:rPr lang="en-US" sz="1400" u="none" strike="noStrike" dirty="0">
                          <a:latin typeface="Tw Cen MT"/>
                        </a:rPr>
                        <a:t> </a:t>
                      </a:r>
                      <a:r>
                        <a:rPr lang="en-US" sz="1400" u="none" strike="noStrike" err="1">
                          <a:latin typeface="Tw Cen MT"/>
                        </a:rPr>
                        <a:t>pasien</a:t>
                      </a:r>
                      <a:r>
                        <a:rPr lang="en-US" sz="1400" u="none" strike="noStrike" dirty="0">
                          <a:latin typeface="Tw Cen MT"/>
                        </a:rPr>
                        <a:t> yang </a:t>
                      </a:r>
                      <a:r>
                        <a:rPr lang="en-US" sz="1400" u="none" strike="noStrike" err="1">
                          <a:latin typeface="Tw Cen MT"/>
                        </a:rPr>
                        <a:t>dirujuk</a:t>
                      </a:r>
                      <a:r>
                        <a:rPr lang="en-US" sz="1400" u="none" strike="noStrike" dirty="0">
                          <a:latin typeface="Tw Cen MT"/>
                        </a:rPr>
                        <a:t> </a:t>
                      </a:r>
                      <a:r>
                        <a:rPr lang="en-US" sz="1400" u="none" strike="noStrike" err="1">
                          <a:latin typeface="Tw Cen MT"/>
                        </a:rPr>
                        <a:t>ke</a:t>
                      </a:r>
                      <a:r>
                        <a:rPr lang="en-US" sz="1400" u="none" strike="noStrike" dirty="0">
                          <a:latin typeface="Tw Cen MT"/>
                        </a:rPr>
                        <a:t> RS lain</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2</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2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7"/>
                  </a:ext>
                </a:extLst>
              </a:tr>
              <a:tr h="3339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err="1">
                          <a:latin typeface="Tw Cen MT"/>
                        </a:rPr>
                        <a:t>Insiden</a:t>
                      </a:r>
                      <a:r>
                        <a:rPr lang="en-US" sz="1400" u="none" strike="noStrike" dirty="0">
                          <a:latin typeface="Tw Cen MT"/>
                        </a:rPr>
                        <a:t> Patient Safety</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7918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err="1">
                          <a:latin typeface="Tw Cen MT"/>
                        </a:rPr>
                        <a:t>Insiden</a:t>
                      </a:r>
                      <a:r>
                        <a:rPr lang="en-US" sz="1400" u="none" strike="noStrike" dirty="0">
                          <a:latin typeface="Tw Cen MT"/>
                        </a:rPr>
                        <a:t> </a:t>
                      </a:r>
                      <a:r>
                        <a:rPr lang="en-US" sz="1400" u="none" strike="noStrike" err="1">
                          <a:latin typeface="Tw Cen MT"/>
                        </a:rPr>
                        <a:t>Infeksi</a:t>
                      </a:r>
                      <a:r>
                        <a:rPr lang="en-US" sz="1400" u="none" strike="noStrike" dirty="0">
                          <a:latin typeface="Tw Cen MT"/>
                        </a:rPr>
                        <a:t> </a:t>
                      </a:r>
                      <a:r>
                        <a:rPr lang="en-US" sz="1400" u="none" strike="noStrike" err="1">
                          <a:latin typeface="Tw Cen MT"/>
                        </a:rPr>
                        <a:t>Nosokomial</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9"/>
                  </a:ext>
                </a:extLst>
              </a:tr>
              <a:tr h="3783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err="1">
                          <a:latin typeface="Tw Cen MT"/>
                        </a:rPr>
                        <a:t>Penanganan</a:t>
                      </a:r>
                      <a:r>
                        <a:rPr lang="en-US" sz="1400" u="none" strike="noStrike" dirty="0">
                          <a:latin typeface="Tw Cen MT"/>
                        </a:rPr>
                        <a:t> </a:t>
                      </a:r>
                      <a:r>
                        <a:rPr lang="en-US" sz="1400" u="none" strike="noStrike" err="1">
                          <a:latin typeface="Tw Cen MT"/>
                        </a:rPr>
                        <a:t>pasien</a:t>
                      </a:r>
                      <a:r>
                        <a:rPr lang="en-US" sz="1400" u="none" strike="noStrike" dirty="0">
                          <a:latin typeface="Tw Cen MT"/>
                        </a:rPr>
                        <a:t> </a:t>
                      </a:r>
                      <a:r>
                        <a:rPr lang="en-US" sz="1400" u="none" strike="noStrike" err="1">
                          <a:latin typeface="Tw Cen MT"/>
                        </a:rPr>
                        <a:t>alergi</a:t>
                      </a:r>
                      <a:r>
                        <a:rPr lang="en-US" sz="1400" u="none" strike="noStrike" dirty="0">
                          <a:latin typeface="Tw Cen MT"/>
                        </a:rPr>
                        <a:t> </a:t>
                      </a:r>
                      <a:r>
                        <a:rPr lang="en-US" sz="1400" u="none" strike="noStrike" err="1">
                          <a:latin typeface="Tw Cen MT"/>
                        </a:rPr>
                        <a:t>obat</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74433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err="1">
                          <a:latin typeface="Tw Cen MT"/>
                        </a:rPr>
                        <a:t>Penanganan</a:t>
                      </a:r>
                      <a:r>
                        <a:rPr lang="en-US" sz="1400" u="none" strike="noStrike" dirty="0">
                          <a:latin typeface="Tw Cen MT"/>
                        </a:rPr>
                        <a:t> </a:t>
                      </a:r>
                      <a:r>
                        <a:rPr lang="en-US" sz="1400" u="none" strike="noStrike" err="1">
                          <a:latin typeface="Tw Cen MT"/>
                        </a:rPr>
                        <a:t>pasien</a:t>
                      </a:r>
                      <a:r>
                        <a:rPr lang="en-US" sz="1400" u="none" strike="noStrike" dirty="0">
                          <a:latin typeface="Tw Cen MT"/>
                        </a:rPr>
                        <a:t> </a:t>
                      </a:r>
                      <a:r>
                        <a:rPr lang="en-US" sz="1400" u="none" strike="noStrike" err="1">
                          <a:latin typeface="Tw Cen MT"/>
                        </a:rPr>
                        <a:t>masuk</a:t>
                      </a:r>
                      <a:r>
                        <a:rPr lang="en-US" sz="1400" u="none" strike="noStrike" dirty="0">
                          <a:latin typeface="Tw Cen MT"/>
                        </a:rPr>
                        <a:t> </a:t>
                      </a:r>
                      <a:r>
                        <a:rPr lang="en-US" sz="1400" u="none" strike="noStrike" err="1">
                          <a:latin typeface="Tw Cen MT"/>
                        </a:rPr>
                        <a:t>dengan</a:t>
                      </a:r>
                      <a:r>
                        <a:rPr lang="en-US" sz="1400" u="none" strike="noStrike" dirty="0">
                          <a:latin typeface="Tw Cen MT"/>
                        </a:rPr>
                        <a:t> PGOT/</a:t>
                      </a:r>
                      <a:r>
                        <a:rPr lang="en-US" sz="1400" u="none" strike="noStrike" err="1">
                          <a:latin typeface="Tw Cen MT"/>
                        </a:rPr>
                        <a:t>Pasung</a:t>
                      </a:r>
                      <a:r>
                        <a:rPr lang="en-US" sz="1400" u="none" strike="noStrike" dirty="0">
                          <a:latin typeface="Tw Cen MT"/>
                        </a:rPr>
                        <a:t>/</a:t>
                      </a:r>
                      <a:br>
                        <a:rPr lang="en-US" sz="1400" u="none" strike="noStrike" dirty="0">
                          <a:latin typeface="Tw Cen MT"/>
                        </a:rPr>
                      </a:br>
                      <a:r>
                        <a:rPr lang="en-US" sz="1400" u="none" strike="noStrike" dirty="0">
                          <a:latin typeface="Tw Cen MT"/>
                        </a:rPr>
                        <a:t>PMI/</a:t>
                      </a:r>
                      <a:r>
                        <a:rPr lang="en-US" sz="1400" u="none" strike="noStrike" err="1">
                          <a:latin typeface="Tw Cen MT"/>
                        </a:rPr>
                        <a:t>Integrasi</a:t>
                      </a:r>
                      <a:r>
                        <a:rPr lang="en-US" sz="1400" u="none" strike="noStrike" dirty="0">
                          <a:latin typeface="Tw Cen MT"/>
                        </a:rPr>
                        <a:t> </a:t>
                      </a:r>
                      <a:r>
                        <a:rPr lang="en-US" sz="1400" u="none" strike="noStrike" err="1">
                          <a:latin typeface="Tw Cen MT"/>
                        </a:rPr>
                        <a:t>Baresos</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36</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29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2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1"/>
                  </a:ext>
                </a:extLst>
              </a:tr>
              <a:tr h="3860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dirty="0">
                          <a:latin typeface="Tw Cen MT" panose="020B0602020104020603" pitchFamily="34" charset="0"/>
                        </a:rPr>
                        <a:t>12</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Visum</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panose="020B0602020104020603" pitchFamily="34" charset="0"/>
                        </a:rPr>
                        <a:t>1</a:t>
                      </a: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1</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ID" sz="12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86001">
                <a:tc>
                  <a:txBody>
                    <a:bodyPr/>
                    <a:lstStyle/>
                    <a:p>
                      <a:pPr algn="ctr"/>
                      <a:r>
                        <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rPr>
                        <a:t>13</a:t>
                      </a:r>
                    </a:p>
                  </a:txBody>
                  <a:tcPr marL="19034" marR="19034" marT="14349"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l" fontAlgn="ctr"/>
                      <a:r>
                        <a:rPr lang="en-US" sz="1400" b="0" i="0" u="none" strike="noStrike" dirty="0" err="1">
                          <a:solidFill>
                            <a:schemeClr val="tx2"/>
                          </a:solidFill>
                          <a:latin typeface="Tw Cen MT"/>
                          <a:ea typeface="Verdana" panose="020B0604030504040204" pitchFamily="34" charset="0"/>
                          <a:cs typeface="Verdana" panose="020B0604030504040204" pitchFamily="34" charset="0"/>
                        </a:rPr>
                        <a:t>Pasien</a:t>
                      </a:r>
                      <a:r>
                        <a:rPr lang="en-US" sz="1400" b="0" i="0" u="none" strike="noStrike" dirty="0">
                          <a:solidFill>
                            <a:schemeClr val="tx2"/>
                          </a:solidFill>
                          <a:latin typeface="Tw Cen MT"/>
                          <a:ea typeface="Verdana" panose="020B0604030504040204" pitchFamily="34" charset="0"/>
                          <a:cs typeface="Verdana" panose="020B0604030504040204" pitchFamily="34" charset="0"/>
                        </a:rPr>
                        <a:t> </a:t>
                      </a:r>
                      <a:r>
                        <a:rPr lang="en-US" sz="1400" b="0" i="0" u="none" strike="noStrike" dirty="0" err="1">
                          <a:solidFill>
                            <a:schemeClr val="tx2"/>
                          </a:solidFill>
                          <a:latin typeface="Tw Cen MT"/>
                          <a:ea typeface="Verdana" panose="020B0604030504040204" pitchFamily="34" charset="0"/>
                          <a:cs typeface="Verdana" panose="020B0604030504040204" pitchFamily="34" charset="0"/>
                        </a:rPr>
                        <a:t>pulang</a:t>
                      </a:r>
                      <a:r>
                        <a:rPr lang="en-US" sz="1400" b="0" i="0" u="none" strike="noStrike" dirty="0">
                          <a:solidFill>
                            <a:schemeClr val="tx2"/>
                          </a:solidFill>
                          <a:latin typeface="Tw Cen MT"/>
                          <a:ea typeface="Verdana" panose="020B0604030504040204" pitchFamily="34" charset="0"/>
                          <a:cs typeface="Verdana" panose="020B0604030504040204" pitchFamily="34" charset="0"/>
                        </a:rPr>
                        <a:t> </a:t>
                      </a:r>
                      <a:r>
                        <a:rPr lang="en-US" sz="1400" b="0" i="0" u="none" strike="noStrike" dirty="0" err="1">
                          <a:solidFill>
                            <a:schemeClr val="tx2"/>
                          </a:solidFill>
                          <a:latin typeface="Tw Cen MT"/>
                          <a:ea typeface="Verdana" panose="020B0604030504040204" pitchFamily="34" charset="0"/>
                          <a:cs typeface="Verdana" panose="020B0604030504040204" pitchFamily="34" charset="0"/>
                        </a:rPr>
                        <a:t>paksa</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200" b="0" i="0" u="none" strike="noStrike">
                          <a:solidFill>
                            <a:srgbClr val="000000"/>
                          </a:solidFill>
                          <a:effectLst/>
                          <a:latin typeface="Tw Cen MT"/>
                        </a:rPr>
                        <a:t>-</a:t>
                      </a:r>
                      <a:endParaRPr lang="en-US" sz="12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200" b="0" i="0" u="none" strike="noStrike">
                          <a:solidFill>
                            <a:srgbClr val="000000"/>
                          </a:solidFill>
                          <a:effectLst/>
                          <a:latin typeface="Tw Cen MT"/>
                        </a:rPr>
                        <a:t>-</a:t>
                      </a:r>
                      <a:endParaRPr lang="en-US" sz="12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200" b="0" i="0" u="none" strike="noStrike">
                          <a:solidFill>
                            <a:srgbClr val="000000"/>
                          </a:solidFill>
                          <a:effectLst/>
                          <a:latin typeface="Tw Cen MT"/>
                        </a:rPr>
                        <a:t>-</a:t>
                      </a:r>
                      <a:endParaRPr lang="en-US" sz="12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ID" sz="12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pic>
        <p:nvPicPr>
          <p:cNvPr id="7" name="Picture 6">
            <a:extLst>
              <a:ext uri="{FF2B5EF4-FFF2-40B4-BE49-F238E27FC236}">
                <a16:creationId xmlns:a16="http://schemas.microsoft.com/office/drawing/2014/main" id="{1CF56A1D-A912-4D0C-9E5A-3EBCAF9259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0723" y="42674"/>
            <a:ext cx="936104" cy="936104"/>
          </a:xfrm>
          <a:prstGeom prst="rect">
            <a:avLst/>
          </a:prstGeom>
        </p:spPr>
      </p:pic>
      <p:sp>
        <p:nvSpPr>
          <p:cNvPr id="8" name="Rounded Rectangle 5">
            <a:extLst>
              <a:ext uri="{FF2B5EF4-FFF2-40B4-BE49-F238E27FC236}">
                <a16:creationId xmlns:a16="http://schemas.microsoft.com/office/drawing/2014/main" id="{35F3156D-16EB-42C3-B4B2-782AC2F85B44}"/>
              </a:ext>
            </a:extLst>
          </p:cNvPr>
          <p:cNvSpPr/>
          <p:nvPr/>
        </p:nvSpPr>
        <p:spPr>
          <a:xfrm>
            <a:off x="1151260" y="249028"/>
            <a:ext cx="3598688"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PSIKOGERIATRI </a:t>
            </a:r>
            <a:endParaRPr lang="en-US" sz="2800" dirty="0">
              <a:solidFill>
                <a:schemeClr val="bg1"/>
              </a:solidFill>
              <a:latin typeface="Tw Cen MT Condensed" panose="020B0606020104020203" pitchFamily="34" charset="0"/>
            </a:endParaRPr>
          </a:p>
        </p:txBody>
      </p:sp>
      <p:sp>
        <p:nvSpPr>
          <p:cNvPr id="9" name="Rounded Rectangle 5">
            <a:extLst>
              <a:ext uri="{FF2B5EF4-FFF2-40B4-BE49-F238E27FC236}">
                <a16:creationId xmlns:a16="http://schemas.microsoft.com/office/drawing/2014/main" id="{C4065B70-4F73-4DA6-AF0A-21E26D28AB85}"/>
              </a:ext>
            </a:extLst>
          </p:cNvPr>
          <p:cNvSpPr/>
          <p:nvPr/>
        </p:nvSpPr>
        <p:spPr>
          <a:xfrm>
            <a:off x="7073871" y="91701"/>
            <a:ext cx="3464391"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RAWAT INAP </a:t>
            </a:r>
            <a:endParaRPr lang="en-US" sz="2800" dirty="0">
              <a:solidFill>
                <a:schemeClr val="bg1"/>
              </a:solidFill>
              <a:latin typeface="Tw Cen MT Condensed" panose="020B0606020104020203" pitchFamily="34" charset="0"/>
            </a:endParaRPr>
          </a:p>
        </p:txBody>
      </p:sp>
      <p:sp>
        <p:nvSpPr>
          <p:cNvPr id="3" name="TextBox 2">
            <a:extLst>
              <a:ext uri="{FF2B5EF4-FFF2-40B4-BE49-F238E27FC236}">
                <a16:creationId xmlns:a16="http://schemas.microsoft.com/office/drawing/2014/main" id="{60FFDAD0-5B20-4B80-87D6-C79412C234EF}"/>
              </a:ext>
            </a:extLst>
          </p:cNvPr>
          <p:cNvSpPr txBox="1"/>
          <p:nvPr/>
        </p:nvSpPr>
        <p:spPr>
          <a:xfrm>
            <a:off x="325168" y="5334252"/>
            <a:ext cx="5250871"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dirty="0" err="1">
                <a:latin typeface="Tw Cen MT" panose="020B0602020104020603" pitchFamily="34" charset="0"/>
                <a:cs typeface="Calibri"/>
              </a:rPr>
              <a:t>Dikarenakan</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pandemi</a:t>
            </a:r>
            <a:r>
              <a:rPr lang="en-US" sz="1600" dirty="0">
                <a:latin typeface="Tw Cen MT" panose="020B0602020104020603" pitchFamily="34" charset="0"/>
                <a:cs typeface="Calibri"/>
              </a:rPr>
              <a:t> COVID-19 </a:t>
            </a:r>
            <a:r>
              <a:rPr lang="en-US" sz="1600" dirty="0" err="1">
                <a:latin typeface="Tw Cen MT" panose="020B0602020104020603" pitchFamily="34" charset="0"/>
                <a:cs typeface="Calibri"/>
              </a:rPr>
              <a:t>Rumah</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Sakit</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melakukan</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efisiensi</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yaitu</a:t>
            </a:r>
            <a:r>
              <a:rPr lang="en-US" sz="1600" dirty="0">
                <a:latin typeface="Tw Cen MT" panose="020B0602020104020603" pitchFamily="34" charset="0"/>
                <a:cs typeface="Calibri"/>
              </a:rPr>
              <a:t> salah </a:t>
            </a:r>
            <a:r>
              <a:rPr lang="en-US" sz="1600" dirty="0" err="1">
                <a:latin typeface="Tw Cen MT" panose="020B0602020104020603" pitchFamily="34" charset="0"/>
                <a:cs typeface="Calibri"/>
              </a:rPr>
              <a:t>satunya</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penggabungan</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Bangsal</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karena</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pasien</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berkurang</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untuk</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Instalasi</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Psikogeriatri</a:t>
            </a:r>
            <a:r>
              <a:rPr lang="en-US" sz="1600" dirty="0">
                <a:latin typeface="Tw Cen MT" panose="020B0602020104020603" pitchFamily="34" charset="0"/>
                <a:cs typeface="Calibri"/>
              </a:rPr>
              <a:t> / </a:t>
            </a:r>
            <a:r>
              <a:rPr lang="en-US" sz="1600" dirty="0" err="1">
                <a:latin typeface="Tw Cen MT" panose="020B0602020104020603" pitchFamily="34" charset="0"/>
                <a:cs typeface="Calibri"/>
              </a:rPr>
              <a:t>bangsal</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dewi</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kunthi</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sementara</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tidak</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melaporkan</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kinerja</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bulanan</a:t>
            </a:r>
            <a:r>
              <a:rPr lang="en-US" sz="1600" dirty="0">
                <a:latin typeface="Tw Cen MT" panose="020B0602020104020603" pitchFamily="34" charset="0"/>
                <a:cs typeface="Calibri"/>
              </a:rPr>
              <a:t>. </a:t>
            </a:r>
          </a:p>
        </p:txBody>
      </p:sp>
    </p:spTree>
    <p:extLst>
      <p:ext uri="{BB962C8B-B14F-4D97-AF65-F5344CB8AC3E}">
        <p14:creationId xmlns:p14="http://schemas.microsoft.com/office/powerpoint/2010/main" val="432816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AAC2C9B-48F8-4A61-A698-760EAB21D9A8}"/>
              </a:ext>
            </a:extLst>
          </p:cNvPr>
          <p:cNvGraphicFramePr>
            <a:graphicFrameLocks noGrp="1"/>
          </p:cNvGraphicFramePr>
          <p:nvPr>
            <p:extLst>
              <p:ext uri="{D42A27DB-BD31-4B8C-83A1-F6EECF244321}">
                <p14:modId xmlns:p14="http://schemas.microsoft.com/office/powerpoint/2010/main" val="2217138205"/>
              </p:ext>
            </p:extLst>
          </p:nvPr>
        </p:nvGraphicFramePr>
        <p:xfrm>
          <a:off x="6096000" y="612308"/>
          <a:ext cx="5754013" cy="5954895"/>
        </p:xfrm>
        <a:graphic>
          <a:graphicData uri="http://schemas.openxmlformats.org/drawingml/2006/table">
            <a:tbl>
              <a:tblPr firstRow="1" bandRow="1"/>
              <a:tblGrid>
                <a:gridCol w="242088">
                  <a:extLst>
                    <a:ext uri="{9D8B030D-6E8A-4147-A177-3AD203B41FA5}">
                      <a16:colId xmlns:a16="http://schemas.microsoft.com/office/drawing/2014/main" val="1280969347"/>
                    </a:ext>
                  </a:extLst>
                </a:gridCol>
                <a:gridCol w="187894">
                  <a:extLst>
                    <a:ext uri="{9D8B030D-6E8A-4147-A177-3AD203B41FA5}">
                      <a16:colId xmlns:a16="http://schemas.microsoft.com/office/drawing/2014/main" val="4145935298"/>
                    </a:ext>
                  </a:extLst>
                </a:gridCol>
                <a:gridCol w="202400">
                  <a:extLst>
                    <a:ext uri="{9D8B030D-6E8A-4147-A177-3AD203B41FA5}">
                      <a16:colId xmlns:a16="http://schemas.microsoft.com/office/drawing/2014/main" val="2878606583"/>
                    </a:ext>
                  </a:extLst>
                </a:gridCol>
                <a:gridCol w="1742413">
                  <a:extLst>
                    <a:ext uri="{9D8B030D-6E8A-4147-A177-3AD203B41FA5}">
                      <a16:colId xmlns:a16="http://schemas.microsoft.com/office/drawing/2014/main" val="2419108088"/>
                    </a:ext>
                  </a:extLst>
                </a:gridCol>
                <a:gridCol w="563203">
                  <a:extLst>
                    <a:ext uri="{9D8B030D-6E8A-4147-A177-3AD203B41FA5}">
                      <a16:colId xmlns:a16="http://schemas.microsoft.com/office/drawing/2014/main" val="4292614314"/>
                    </a:ext>
                  </a:extLst>
                </a:gridCol>
                <a:gridCol w="563203">
                  <a:extLst>
                    <a:ext uri="{9D8B030D-6E8A-4147-A177-3AD203B41FA5}">
                      <a16:colId xmlns:a16="http://schemas.microsoft.com/office/drawing/2014/main" val="207725043"/>
                    </a:ext>
                  </a:extLst>
                </a:gridCol>
                <a:gridCol w="563203">
                  <a:extLst>
                    <a:ext uri="{9D8B030D-6E8A-4147-A177-3AD203B41FA5}">
                      <a16:colId xmlns:a16="http://schemas.microsoft.com/office/drawing/2014/main" val="277089683"/>
                    </a:ext>
                  </a:extLst>
                </a:gridCol>
                <a:gridCol w="563203">
                  <a:extLst>
                    <a:ext uri="{9D8B030D-6E8A-4147-A177-3AD203B41FA5}">
                      <a16:colId xmlns:a16="http://schemas.microsoft.com/office/drawing/2014/main" val="1225004975"/>
                    </a:ext>
                  </a:extLst>
                </a:gridCol>
                <a:gridCol w="563203">
                  <a:extLst>
                    <a:ext uri="{9D8B030D-6E8A-4147-A177-3AD203B41FA5}">
                      <a16:colId xmlns:a16="http://schemas.microsoft.com/office/drawing/2014/main" val="3988346070"/>
                    </a:ext>
                  </a:extLst>
                </a:gridCol>
                <a:gridCol w="563203">
                  <a:extLst>
                    <a:ext uri="{9D8B030D-6E8A-4147-A177-3AD203B41FA5}">
                      <a16:colId xmlns:a16="http://schemas.microsoft.com/office/drawing/2014/main" val="2580440177"/>
                    </a:ext>
                  </a:extLst>
                </a:gridCol>
              </a:tblGrid>
              <a:tr h="305051">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NO</a:t>
                      </a:r>
                      <a:endPar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KEGIATAN</a:t>
                      </a:r>
                      <a:endPar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hMerge="1">
                  <a:txBody>
                    <a:bodyPr/>
                    <a:lstStyle/>
                    <a:p>
                      <a:endParaRPr lang="en-US"/>
                    </a:p>
                  </a:txBody>
                  <a:tcPr/>
                </a:tc>
                <a:tc rowSpan="2" hMerge="1">
                  <a:txBody>
                    <a:bodyPr/>
                    <a:lstStyle/>
                    <a:p>
                      <a:endParaRPr lang="en-US"/>
                    </a:p>
                  </a:txBody>
                  <a:tcPr/>
                </a:tc>
                <a:tc gridSpan="6">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BULAN</a:t>
                      </a:r>
                      <a:endParaRPr lang="en-US" sz="1400" b="1" i="0" u="none" strike="noStrike" dirty="0">
                        <a:solidFill>
                          <a:srgbClr val="000000"/>
                        </a:solidFill>
                        <a:effectLst/>
                        <a:latin typeface="Tw Cen MT" panose="020B0602020104020603" pitchFamily="34" charset="0"/>
                      </a:endParaRPr>
                    </a:p>
                  </a:txBody>
                  <a:tcPr marL="9525" marR="9525" marT="9525"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marL="9525" marR="9525" marT="9525" marB="0" anchor="b">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9525" marR="9525" marT="9525"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9525" marR="9525" marT="9525"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9525" marR="9525" marT="9525"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7689248"/>
                  </a:ext>
                </a:extLst>
              </a:tr>
              <a:tr h="332783">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1" u="none" strike="noStrike" dirty="0">
                          <a:effectLst/>
                          <a:latin typeface="Tw Cen MT" panose="020B0602020104020603" pitchFamily="34" charset="0"/>
                          <a:ea typeface="Verdana" panose="020B0604030504040204" pitchFamily="34" charset="0"/>
                          <a:cs typeface="Verdana" panose="020B0604030504040204" pitchFamily="34" charset="0"/>
                        </a:rPr>
                        <a:t>JAN</a:t>
                      </a:r>
                      <a:endPar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b">
                    <a:lnL w="12700" cmpd="sng">
                      <a:solidFill>
                        <a:srgbClr val="FFC000"/>
                      </a:solid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FEB</a:t>
                      </a:r>
                    </a:p>
                  </a:txBody>
                  <a:tcPr marL="9525" marR="9525" marT="9525" marB="0" anchor="b">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MAR</a:t>
                      </a:r>
                    </a:p>
                  </a:txBody>
                  <a:tcPr marL="9525" marR="9525" marT="9525" marB="0" anchor="b">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APR</a:t>
                      </a:r>
                    </a:p>
                  </a:txBody>
                  <a:tcPr marL="9525" marR="9525" marT="9525" marB="0" anchor="b">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MEI</a:t>
                      </a:r>
                    </a:p>
                  </a:txBody>
                  <a:tcPr marL="9525" marR="9525" marT="9525" marB="0" anchor="b">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JUNI</a:t>
                      </a:r>
                    </a:p>
                  </a:txBody>
                  <a:tcPr marL="9525" marR="9525" marT="9525" marB="0" anchor="b">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981313718"/>
                  </a:ext>
                </a:extLst>
              </a:tr>
              <a:tr h="30505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2</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w="12700" cmpd="sng">
                      <a:solidFill>
                        <a:srgbClr val="FFC000"/>
                      </a:solidFill>
                    </a:lnT>
                    <a:lnB>
                      <a:no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Narasumber</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b">
                    <a:lnL>
                      <a:noFill/>
                    </a:lnL>
                    <a:lnR>
                      <a:noFill/>
                    </a:lnR>
                    <a:lnT w="12700" cmpd="sng">
                      <a:solidFill>
                        <a:srgbClr val="FFC000"/>
                      </a:solid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50485874"/>
                  </a:ext>
                </a:extLst>
              </a:tr>
              <a:tr h="30505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a.</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Penyuluhan</a:t>
                      </a: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Ceramah</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4169708917"/>
                  </a:ext>
                </a:extLst>
              </a:tr>
              <a:tr h="30505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b.</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Juri </a:t>
                      </a:r>
                      <a:r>
                        <a:rPr lang="en-US" sz="1400" u="none" strike="noStrike" dirty="0" err="1">
                          <a:effectLst/>
                          <a:latin typeface="Tw Cen MT"/>
                          <a:ea typeface="Verdana"/>
                          <a:cs typeface="Verdana"/>
                        </a:rPr>
                        <a:t>Balita</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117662060"/>
                  </a:ext>
                </a:extLst>
              </a:tr>
              <a:tr h="30505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c.</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Bakti </a:t>
                      </a:r>
                      <a:r>
                        <a:rPr lang="en-US" sz="1400" u="none" strike="noStrike" dirty="0" err="1">
                          <a:effectLst/>
                          <a:latin typeface="Tw Cen MT"/>
                          <a:ea typeface="Verdana"/>
                          <a:cs typeface="Verdana"/>
                        </a:rPr>
                        <a:t>Sosial</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839062115"/>
                  </a:ext>
                </a:extLst>
              </a:tr>
              <a:tr h="30505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1</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Pesta Rakyat</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81921357"/>
                  </a:ext>
                </a:extLst>
              </a:tr>
              <a:tr h="30505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2</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Bakti </a:t>
                      </a:r>
                      <a:r>
                        <a:rPr lang="en-US" sz="1400" u="none" strike="noStrike" dirty="0" err="1">
                          <a:effectLst/>
                          <a:latin typeface="Tw Cen MT"/>
                          <a:ea typeface="Verdana"/>
                          <a:cs typeface="Verdana"/>
                        </a:rPr>
                        <a:t>Sosial</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3308661"/>
                  </a:ext>
                </a:extLst>
              </a:tr>
              <a:tr h="61010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3</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Training </a:t>
                      </a:r>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atau</a:t>
                      </a: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Pelatihan</a:t>
                      </a: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psikologi</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852607678"/>
                  </a:ext>
                </a:extLst>
              </a:tr>
              <a:tr h="30505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4</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Lintas unit </a:t>
                      </a:r>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kerja</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ID"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474185936"/>
                  </a:ext>
                </a:extLst>
              </a:tr>
              <a:tr h="30505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a.</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Family Support Group</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4</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94249279"/>
                  </a:ext>
                </a:extLst>
              </a:tr>
              <a:tr h="30505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b.</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Terapi</a:t>
                      </a: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kelompok</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177926536"/>
                  </a:ext>
                </a:extLst>
              </a:tr>
              <a:tr h="30505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c.</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Seleksi</a:t>
                      </a: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rehabilitasi</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49</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42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9380440"/>
                  </a:ext>
                </a:extLst>
              </a:tr>
              <a:tr h="30505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d.</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Pendampingan</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186170796"/>
                  </a:ext>
                </a:extLst>
              </a:tr>
              <a:tr h="30505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e.</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RRI</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6102209"/>
                  </a:ext>
                </a:extLst>
              </a:tr>
              <a:tr h="30505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f.</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Home Visit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755183742"/>
                  </a:ext>
                </a:extLst>
              </a:tr>
              <a:tr h="305051">
                <a:tc>
                  <a:txBody>
                    <a:body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400" b="0" i="0" u="none" strike="noStrike" dirty="0">
                          <a:solidFill>
                            <a:srgbClr val="000000"/>
                          </a:solidFill>
                          <a:effectLst/>
                          <a:latin typeface="Tw Cen MT"/>
                          <a:ea typeface="Verdana"/>
                          <a:cs typeface="Verdana"/>
                        </a:rPr>
                        <a:t>g.</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4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Terapi</a:t>
                      </a:r>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4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relaksasi</a:t>
                      </a:r>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4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kelompok</a:t>
                      </a:r>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4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bagi</a:t>
                      </a:r>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4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petugas</a:t>
                      </a:r>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covid-19</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133844110"/>
                  </a:ext>
                </a:extLst>
              </a:tr>
              <a:tr h="30505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5</a:t>
                      </a:r>
                      <a:endParaRPr lang="en-US" sz="1400" b="0" i="0" u="none" strike="noStrike" dirty="0">
                        <a:solidFill>
                          <a:srgbClr val="000000"/>
                        </a:solidFill>
                        <a:effectLst/>
                        <a:latin typeface="Tw Cen MT"/>
                        <a:ea typeface="Verdana"/>
                        <a:cs typeface="Verdana"/>
                      </a:endParaRP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Psikologi</a:t>
                      </a: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Mobile</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6</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8</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47</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1820574092"/>
                  </a:ext>
                </a:extLst>
              </a:tr>
            </a:tbl>
          </a:graphicData>
        </a:graphic>
      </p:graphicFrame>
      <p:pic>
        <p:nvPicPr>
          <p:cNvPr id="6" name="Picture 5">
            <a:extLst>
              <a:ext uri="{FF2B5EF4-FFF2-40B4-BE49-F238E27FC236}">
                <a16:creationId xmlns:a16="http://schemas.microsoft.com/office/drawing/2014/main" id="{023A4CBD-CDC4-4807-9C89-300A2A7B45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715" y="138995"/>
            <a:ext cx="804977" cy="804977"/>
          </a:xfrm>
          <a:prstGeom prst="rect">
            <a:avLst/>
          </a:prstGeom>
        </p:spPr>
      </p:pic>
      <p:graphicFrame>
        <p:nvGraphicFramePr>
          <p:cNvPr id="8" name="Table 7">
            <a:extLst>
              <a:ext uri="{FF2B5EF4-FFF2-40B4-BE49-F238E27FC236}">
                <a16:creationId xmlns:a16="http://schemas.microsoft.com/office/drawing/2014/main" id="{2C58953F-6398-4608-93E9-A81ED2D413AA}"/>
              </a:ext>
            </a:extLst>
          </p:cNvPr>
          <p:cNvGraphicFramePr>
            <a:graphicFrameLocks noGrp="1"/>
          </p:cNvGraphicFramePr>
          <p:nvPr>
            <p:extLst>
              <p:ext uri="{D42A27DB-BD31-4B8C-83A1-F6EECF244321}">
                <p14:modId xmlns:p14="http://schemas.microsoft.com/office/powerpoint/2010/main" val="765581936"/>
              </p:ext>
            </p:extLst>
          </p:nvPr>
        </p:nvGraphicFramePr>
        <p:xfrm>
          <a:off x="341987" y="819509"/>
          <a:ext cx="5065904" cy="5334263"/>
        </p:xfrm>
        <a:graphic>
          <a:graphicData uri="http://schemas.openxmlformats.org/drawingml/2006/table">
            <a:tbl>
              <a:tblPr firstRow="1" bandRow="1"/>
              <a:tblGrid>
                <a:gridCol w="216856">
                  <a:extLst>
                    <a:ext uri="{9D8B030D-6E8A-4147-A177-3AD203B41FA5}">
                      <a16:colId xmlns:a16="http://schemas.microsoft.com/office/drawing/2014/main" val="3017034530"/>
                    </a:ext>
                  </a:extLst>
                </a:gridCol>
                <a:gridCol w="196525">
                  <a:extLst>
                    <a:ext uri="{9D8B030D-6E8A-4147-A177-3AD203B41FA5}">
                      <a16:colId xmlns:a16="http://schemas.microsoft.com/office/drawing/2014/main" val="2646266038"/>
                    </a:ext>
                  </a:extLst>
                </a:gridCol>
                <a:gridCol w="196525">
                  <a:extLst>
                    <a:ext uri="{9D8B030D-6E8A-4147-A177-3AD203B41FA5}">
                      <a16:colId xmlns:a16="http://schemas.microsoft.com/office/drawing/2014/main" val="298071"/>
                    </a:ext>
                  </a:extLst>
                </a:gridCol>
                <a:gridCol w="1808569">
                  <a:extLst>
                    <a:ext uri="{9D8B030D-6E8A-4147-A177-3AD203B41FA5}">
                      <a16:colId xmlns:a16="http://schemas.microsoft.com/office/drawing/2014/main" val="1678641331"/>
                    </a:ext>
                  </a:extLst>
                </a:gridCol>
                <a:gridCol w="393051">
                  <a:extLst>
                    <a:ext uri="{9D8B030D-6E8A-4147-A177-3AD203B41FA5}">
                      <a16:colId xmlns:a16="http://schemas.microsoft.com/office/drawing/2014/main" val="1248146667"/>
                    </a:ext>
                  </a:extLst>
                </a:gridCol>
                <a:gridCol w="330737">
                  <a:extLst>
                    <a:ext uri="{9D8B030D-6E8A-4147-A177-3AD203B41FA5}">
                      <a16:colId xmlns:a16="http://schemas.microsoft.com/office/drawing/2014/main" val="3619718761"/>
                    </a:ext>
                  </a:extLst>
                </a:gridCol>
                <a:gridCol w="431398">
                  <a:extLst>
                    <a:ext uri="{9D8B030D-6E8A-4147-A177-3AD203B41FA5}">
                      <a16:colId xmlns:a16="http://schemas.microsoft.com/office/drawing/2014/main" val="376500638"/>
                    </a:ext>
                  </a:extLst>
                </a:gridCol>
                <a:gridCol w="399145">
                  <a:extLst>
                    <a:ext uri="{9D8B030D-6E8A-4147-A177-3AD203B41FA5}">
                      <a16:colId xmlns:a16="http://schemas.microsoft.com/office/drawing/2014/main" val="3877909733"/>
                    </a:ext>
                  </a:extLst>
                </a:gridCol>
                <a:gridCol w="546549">
                  <a:extLst>
                    <a:ext uri="{9D8B030D-6E8A-4147-A177-3AD203B41FA5}">
                      <a16:colId xmlns:a16="http://schemas.microsoft.com/office/drawing/2014/main" val="2125015206"/>
                    </a:ext>
                  </a:extLst>
                </a:gridCol>
                <a:gridCol w="546549">
                  <a:extLst>
                    <a:ext uri="{9D8B030D-6E8A-4147-A177-3AD203B41FA5}">
                      <a16:colId xmlns:a16="http://schemas.microsoft.com/office/drawing/2014/main" val="1124251658"/>
                    </a:ext>
                  </a:extLst>
                </a:gridCol>
              </a:tblGrid>
              <a:tr h="295732">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NO</a:t>
                      </a:r>
                      <a:endPar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KEGIATAN</a:t>
                      </a:r>
                      <a:endPar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hMerge="1">
                  <a:txBody>
                    <a:bodyPr/>
                    <a:lstStyle/>
                    <a:p>
                      <a:endParaRPr lang="en-US"/>
                    </a:p>
                  </a:txBody>
                  <a:tcPr/>
                </a:tc>
                <a:tc rowSpan="2" hMerge="1">
                  <a:txBody>
                    <a:bodyPr/>
                    <a:lstStyle/>
                    <a:p>
                      <a:endParaRPr lang="en-US"/>
                    </a:p>
                  </a:txBody>
                  <a:tcPr/>
                </a:tc>
                <a:tc gridSpan="6">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b"/>
                      <a:r>
                        <a:rPr lang="en-US" sz="1400" u="none" strike="noStrike" dirty="0">
                          <a:effectLst/>
                        </a:rPr>
                        <a:t>BULAN</a:t>
                      </a:r>
                      <a:endParaRPr lang="en-US" sz="14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endParaRPr lang="en-US"/>
                    </a:p>
                  </a:txBody>
                  <a:tcPr marL="5436" marR="5436" marT="5436" marB="0" anchor="b">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marL="5436" marR="5436" marT="5436" marB="0" anchor="b">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vl="0" algn="ctr">
                        <a:buNone/>
                      </a:pPr>
                      <a:endParaRPr lang="en-US" sz="1400" u="none" strike="noStrike" dirty="0">
                        <a:effectLst/>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vl="0" algn="ctr">
                        <a:buNone/>
                      </a:pPr>
                      <a:endParaRPr lang="en-US" sz="1400" u="none" strike="noStrike" dirty="0">
                        <a:effectLst/>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4355048"/>
                  </a:ext>
                </a:extLst>
              </a:tr>
              <a:tr h="352602">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1" u="none" strike="noStrike" dirty="0">
                          <a:effectLst/>
                          <a:latin typeface="Tw Cen MT" panose="020B0602020104020603" pitchFamily="34" charset="0"/>
                          <a:ea typeface="Verdana" panose="020B0604030504040204" pitchFamily="34" charset="0"/>
                          <a:cs typeface="Verdana" panose="020B0604030504040204" pitchFamily="34" charset="0"/>
                        </a:rPr>
                        <a:t>JAN</a:t>
                      </a:r>
                      <a:endPar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b">
                    <a:lnL w="12700" cmpd="sng">
                      <a:solidFill>
                        <a:srgbClr val="FFC000"/>
                      </a:solid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FEB</a:t>
                      </a:r>
                    </a:p>
                  </a:txBody>
                  <a:tcPr marL="5436" marR="5436" marT="5436" marB="0" anchor="b">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MAR</a:t>
                      </a:r>
                    </a:p>
                  </a:txBody>
                  <a:tcPr marL="5436" marR="5436" marT="5436" marB="0" anchor="b">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APR</a:t>
                      </a:r>
                    </a:p>
                  </a:txBody>
                  <a:tcPr marL="5436" marR="5436" marT="5436" marB="0" anchor="b">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MEI</a:t>
                      </a:r>
                    </a:p>
                  </a:txBody>
                  <a:tcPr marL="5436" marR="5436" marT="5436" marB="0" anchor="b">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JUNI</a:t>
                      </a:r>
                    </a:p>
                  </a:txBody>
                  <a:tcPr marL="5436" marR="5436" marT="5436" marB="0" anchor="b">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532441000"/>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r" rtl="0" eaLnBrk="1" fontAlgn="b" latinLnBrk="0" hangingPunct="1">
                        <a:lnSpc>
                          <a:spcPct val="100000"/>
                        </a:lnSpc>
                        <a:spcBef>
                          <a:spcPts val="0"/>
                        </a:spcBef>
                        <a:spcAft>
                          <a:spcPts val="0"/>
                        </a:spcAft>
                        <a:buClrTx/>
                        <a:buSzTx/>
                        <a:buFontTx/>
                        <a:buNone/>
                      </a:pPr>
                      <a:r>
                        <a:rPr lang="en-US" sz="1400" u="none" strike="noStrike" dirty="0">
                          <a:effectLst/>
                          <a:latin typeface="Tw Cen MT"/>
                          <a:ea typeface="Verdana"/>
                          <a:cs typeface="Verdana"/>
                        </a:rPr>
                        <a:t>1 </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b">
                    <a:lnL>
                      <a:noFill/>
                    </a:lnL>
                    <a:lnR>
                      <a:noFill/>
                    </a:lnR>
                    <a:lnT w="12700" cmpd="sng">
                      <a:solidFill>
                        <a:srgbClr val="FFC000"/>
                      </a:solidFill>
                    </a:lnT>
                    <a:lnB>
                      <a:no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ea typeface="Verdana"/>
                          <a:cs typeface="Verdana"/>
                        </a:rPr>
                        <a:t>Psikometri</a:t>
                      </a:r>
                      <a:endParaRPr lang="en-US" sz="1400" b="0" i="0" u="none" strike="noStrike">
                        <a:solidFill>
                          <a:srgbClr val="000000"/>
                        </a:solidFill>
                        <a:effectLst/>
                        <a:latin typeface="Tw Cen MT"/>
                        <a:ea typeface="Verdana"/>
                        <a:cs typeface="Verdana"/>
                      </a:endParaRPr>
                    </a:p>
                  </a:txBody>
                  <a:tcPr marL="5436" marR="5436" marT="5436" marB="0" anchor="b">
                    <a:lnL>
                      <a:noFill/>
                    </a:lnL>
                    <a:lnR>
                      <a:noFill/>
                    </a:lnR>
                    <a:lnT w="12700" cmpd="sng">
                      <a:solidFill>
                        <a:srgbClr val="FFC000"/>
                      </a:solidFill>
                    </a:lnT>
                    <a:lnB>
                      <a:noFill/>
                    </a:lnB>
                    <a:lnTlToBr w="12700" cmpd="sng">
                      <a:noFill/>
                      <a:prstDash val="solid"/>
                    </a:lnTlToBr>
                    <a:lnBlToTr w="12700" cmpd="sng">
                      <a:noFill/>
                      <a:prstDash val="solid"/>
                    </a:lnBlToTr>
                    <a:noFill/>
                  </a:tcPr>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5436" marR="5436" marT="5436" marB="0" anchor="b"/>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423400060"/>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Psikometri</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rawat</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Inap</a:t>
                      </a:r>
                      <a:endParaRPr lang="en-US" sz="1400" b="0" i="0" u="none" strike="noStrike">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450816827"/>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1</a:t>
                      </a: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Psikometri</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kiriman</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Dokter</a:t>
                      </a:r>
                      <a:endParaRPr lang="en-US" sz="1400" b="0" i="0" u="none" strike="noStrike">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13</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417843389"/>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Konsultasi</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Psikologi</a:t>
                      </a:r>
                      <a:endParaRPr lang="en-US" sz="1400" b="0" i="0" u="none" strike="noStrike">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425684437"/>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3</a:t>
                      </a: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Terapi</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Psikologi</a:t>
                      </a:r>
                      <a:endParaRPr lang="en-US" sz="1400" b="0" i="0" u="none" strike="noStrike">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186615736"/>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4</a:t>
                      </a: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Visum</a:t>
                      </a:r>
                      <a:endParaRPr lang="en-US" sz="1400" b="0" i="0" u="none" strike="noStrike">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311580045"/>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b.</a:t>
                      </a: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Psikometri</a:t>
                      </a:r>
                      <a:r>
                        <a:rPr lang="en-US" sz="1400" u="none" strike="noStrike" dirty="0">
                          <a:effectLst/>
                          <a:latin typeface="Tw Cen MT"/>
                          <a:ea typeface="Verdana"/>
                          <a:cs typeface="Verdana"/>
                        </a:rPr>
                        <a:t> Rawat </a:t>
                      </a:r>
                      <a:r>
                        <a:rPr lang="en-US" sz="1400" u="none" strike="noStrike" err="1">
                          <a:effectLst/>
                          <a:latin typeface="Tw Cen MT"/>
                          <a:ea typeface="Verdana"/>
                          <a:cs typeface="Verdana"/>
                        </a:rPr>
                        <a:t>jalan</a:t>
                      </a:r>
                      <a:endParaRPr lang="en-US" sz="1400" b="0" i="0" u="none" strike="noStrike">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ID"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719110485"/>
                  </a:ext>
                </a:extLst>
              </a:tr>
              <a:tr h="29573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1</a:t>
                      </a: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Pembuatan</a:t>
                      </a:r>
                      <a:r>
                        <a:rPr lang="en-US" sz="1400" u="none" strike="noStrike" dirty="0">
                          <a:effectLst/>
                          <a:latin typeface="Tw Cen MT"/>
                          <a:ea typeface="Verdana"/>
                          <a:cs typeface="Verdana"/>
                        </a:rPr>
                        <a:t> SK </a:t>
                      </a:r>
                      <a:r>
                        <a:rPr lang="en-US" sz="1400" u="none" strike="noStrike" err="1">
                          <a:effectLst/>
                          <a:latin typeface="Tw Cen MT"/>
                          <a:ea typeface="Verdana"/>
                          <a:cs typeface="Verdana"/>
                        </a:rPr>
                        <a:t>Sehat</a:t>
                      </a:r>
                      <a:r>
                        <a:rPr lang="en-US" sz="1400" u="none" strike="noStrike" dirty="0">
                          <a:effectLst/>
                          <a:latin typeface="Tw Cen MT"/>
                          <a:ea typeface="Verdana"/>
                          <a:cs typeface="Verdana"/>
                        </a:rPr>
                        <a:t> Jiwa</a:t>
                      </a: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112</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169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30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498840179"/>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2</a:t>
                      </a: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Psikometri</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kiriman</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Dokter</a:t>
                      </a:r>
                      <a:endParaRPr lang="en-US" sz="1400" b="0" i="0" u="none" strike="noStrike">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ea typeface="Verdana"/>
                          <a:cs typeface="Verdana"/>
                        </a:rPr>
                        <a:t>2</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90754143"/>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3</a:t>
                      </a: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Visum</a:t>
                      </a:r>
                      <a:endParaRPr lang="en-US" sz="1400" b="0" i="0" u="none" strike="noStrike">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73765217"/>
                  </a:ext>
                </a:extLst>
              </a:tr>
              <a:tr h="35260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4</a:t>
                      </a: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r-FR" sz="1400" u="none" strike="noStrike" dirty="0">
                          <a:effectLst/>
                          <a:latin typeface="Tw Cen MT"/>
                          <a:ea typeface="Verdana"/>
                          <a:cs typeface="Verdana"/>
                        </a:rPr>
                        <a:t>Tes </a:t>
                      </a:r>
                      <a:r>
                        <a:rPr lang="fr-FR" sz="1400" u="none" strike="noStrike" err="1">
                          <a:effectLst/>
                          <a:latin typeface="Tw Cen MT"/>
                          <a:ea typeface="Verdana"/>
                          <a:cs typeface="Verdana"/>
                        </a:rPr>
                        <a:t>Bakat</a:t>
                      </a:r>
                      <a:r>
                        <a:rPr lang="fr-FR" sz="1400" u="none" strike="noStrike" dirty="0">
                          <a:effectLst/>
                          <a:latin typeface="Tw Cen MT"/>
                          <a:ea typeface="Verdana"/>
                          <a:cs typeface="Verdana"/>
                        </a:rPr>
                        <a:t> </a:t>
                      </a:r>
                      <a:r>
                        <a:rPr lang="fr-FR" sz="1400" u="none" strike="noStrike" err="1">
                          <a:effectLst/>
                          <a:latin typeface="Tw Cen MT"/>
                          <a:ea typeface="Verdana"/>
                          <a:cs typeface="Verdana"/>
                        </a:rPr>
                        <a:t>Minat</a:t>
                      </a:r>
                      <a:r>
                        <a:rPr lang="fr-FR" sz="1400" u="none" strike="noStrike" dirty="0">
                          <a:effectLst/>
                          <a:latin typeface="Tw Cen MT"/>
                          <a:ea typeface="Verdana"/>
                          <a:cs typeface="Verdana"/>
                        </a:rPr>
                        <a:t>/Tes </a:t>
                      </a:r>
                      <a:r>
                        <a:rPr lang="fr-FR" sz="1400" u="none" strike="noStrike" err="1">
                          <a:effectLst/>
                          <a:latin typeface="Tw Cen MT"/>
                          <a:ea typeface="Verdana"/>
                          <a:cs typeface="Verdana"/>
                        </a:rPr>
                        <a:t>Kenal</a:t>
                      </a:r>
                      <a:r>
                        <a:rPr lang="fr-FR" sz="1400" u="none" strike="noStrike" dirty="0">
                          <a:effectLst/>
                          <a:latin typeface="Tw Cen MT"/>
                          <a:ea typeface="Verdana"/>
                          <a:cs typeface="Verdana"/>
                        </a:rPr>
                        <a:t> </a:t>
                      </a:r>
                      <a:r>
                        <a:rPr lang="fr-FR" sz="1400" u="none" strike="noStrike" err="1">
                          <a:effectLst/>
                          <a:latin typeface="Tw Cen MT"/>
                          <a:ea typeface="Verdana"/>
                          <a:cs typeface="Verdana"/>
                        </a:rPr>
                        <a:t>Diri</a:t>
                      </a:r>
                      <a:endParaRPr lang="fr-FR" sz="1400" b="0" i="0" u="none" strike="noStrike">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73729119"/>
                  </a:ext>
                </a:extLst>
              </a:tr>
              <a:tr h="35260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5</a:t>
                      </a: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Psikotes</a:t>
                      </a:r>
                      <a:r>
                        <a:rPr lang="en-US" sz="1400" u="none" strike="noStrike" dirty="0">
                          <a:effectLst/>
                          <a:latin typeface="Tw Cen MT"/>
                          <a:ea typeface="Verdana"/>
                          <a:cs typeface="Verdana"/>
                        </a:rPr>
                        <a:t> Individual/</a:t>
                      </a:r>
                      <a:r>
                        <a:rPr lang="en-US" sz="1400" u="none" strike="noStrike" err="1">
                          <a:effectLst/>
                          <a:latin typeface="Tw Cen MT"/>
                          <a:ea typeface="Verdana"/>
                          <a:cs typeface="Verdana"/>
                        </a:rPr>
                        <a:t>Klasikal</a:t>
                      </a:r>
                      <a:endParaRPr lang="en-US" sz="1400" b="0" i="0" u="none" strike="noStrike">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327604797"/>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6</a:t>
                      </a: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Tes</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Intelegensi</a:t>
                      </a:r>
                      <a:r>
                        <a:rPr lang="en-US" sz="1400" u="none" strike="noStrike" dirty="0">
                          <a:effectLst/>
                          <a:latin typeface="Tw Cen MT"/>
                          <a:ea typeface="Verdana"/>
                          <a:cs typeface="Verdana"/>
                        </a:rPr>
                        <a:t>/IQ</a:t>
                      </a: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21</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48253043"/>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7</a:t>
                      </a: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Tes</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Kesiapan</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Sekolah</a:t>
                      </a:r>
                      <a:endParaRPr lang="en-US" sz="1400" b="0" i="0" u="none" strike="noStrike">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746983927"/>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8</a:t>
                      </a: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Tes</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Seleksi</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Karyawan</a:t>
                      </a:r>
                      <a:endParaRPr lang="en-US" sz="1400" b="0" i="0" u="none" strike="noStrike">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4</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753876163"/>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9</a:t>
                      </a: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Konseling</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Psikolog</a:t>
                      </a:r>
                      <a:endParaRPr lang="en-US" sz="1400" b="0" i="0" u="none" strike="noStrike">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19</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91782446"/>
                  </a:ext>
                </a:extLst>
              </a:tr>
              <a:tr h="2274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10</a:t>
                      </a:r>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ea typeface="Verdana"/>
                          <a:cs typeface="Verdana"/>
                        </a:rPr>
                        <a:t>Terapi</a:t>
                      </a:r>
                      <a:r>
                        <a:rPr lang="en-US" sz="1400" u="none" strike="noStrike" dirty="0">
                          <a:effectLst/>
                          <a:latin typeface="Tw Cen MT"/>
                          <a:ea typeface="Verdana"/>
                          <a:cs typeface="Verdana"/>
                        </a:rPr>
                        <a:t> </a:t>
                      </a:r>
                      <a:r>
                        <a:rPr lang="en-US" sz="1400" u="none" strike="noStrike" dirty="0" err="1">
                          <a:effectLst/>
                          <a:latin typeface="Tw Cen MT"/>
                          <a:ea typeface="Verdana"/>
                          <a:cs typeface="Verdana"/>
                        </a:rPr>
                        <a:t>Psikologi</a:t>
                      </a:r>
                      <a:endParaRPr lang="en-US" sz="1400" b="0" i="0" u="none" strike="noStrike" dirty="0" err="1">
                        <a:solidFill>
                          <a:srgbClr val="000000"/>
                        </a:solidFill>
                        <a:effectLst/>
                        <a:latin typeface="Tw Cen MT"/>
                        <a:ea typeface="Verdana"/>
                        <a:cs typeface="Verdana"/>
                      </a:endParaRPr>
                    </a:p>
                  </a:txBody>
                  <a:tcPr marL="5436" marR="5436" marT="5436"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2660756014"/>
                  </a:ext>
                </a:extLst>
              </a:tr>
            </a:tbl>
          </a:graphicData>
        </a:graphic>
      </p:graphicFrame>
      <p:sp>
        <p:nvSpPr>
          <p:cNvPr id="9" name="Rounded Rectangle 5">
            <a:extLst>
              <a:ext uri="{FF2B5EF4-FFF2-40B4-BE49-F238E27FC236}">
                <a16:creationId xmlns:a16="http://schemas.microsoft.com/office/drawing/2014/main" id="{19690FF5-DE82-426A-92A5-79E6973681FB}"/>
              </a:ext>
            </a:extLst>
          </p:cNvPr>
          <p:cNvSpPr/>
          <p:nvPr/>
        </p:nvSpPr>
        <p:spPr>
          <a:xfrm>
            <a:off x="1254937" y="213998"/>
            <a:ext cx="3142892"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PSIKOLOGI </a:t>
            </a:r>
            <a:endParaRPr lang="en-US" sz="28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3578033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109BD025-8D54-4A19-B717-FE3A5F952A4B}"/>
              </a:ext>
            </a:extLst>
          </p:cNvPr>
          <p:cNvGraphicFramePr>
            <a:graphicFrameLocks/>
          </p:cNvGraphicFramePr>
          <p:nvPr>
            <p:extLst>
              <p:ext uri="{D42A27DB-BD31-4B8C-83A1-F6EECF244321}">
                <p14:modId xmlns:p14="http://schemas.microsoft.com/office/powerpoint/2010/main" val="2827922563"/>
              </p:ext>
            </p:extLst>
          </p:nvPr>
        </p:nvGraphicFramePr>
        <p:xfrm>
          <a:off x="459293" y="841485"/>
          <a:ext cx="4303234" cy="5363289"/>
        </p:xfrm>
        <a:graphic>
          <a:graphicData uri="http://schemas.openxmlformats.org/drawingml/2006/table">
            <a:tbl>
              <a:tblPr firstRow="1" bandRow="1"/>
              <a:tblGrid>
                <a:gridCol w="562612">
                  <a:extLst>
                    <a:ext uri="{9D8B030D-6E8A-4147-A177-3AD203B41FA5}">
                      <a16:colId xmlns:a16="http://schemas.microsoft.com/office/drawing/2014/main" val="20000"/>
                    </a:ext>
                  </a:extLst>
                </a:gridCol>
                <a:gridCol w="942401">
                  <a:extLst>
                    <a:ext uri="{9D8B030D-6E8A-4147-A177-3AD203B41FA5}">
                      <a16:colId xmlns:a16="http://schemas.microsoft.com/office/drawing/2014/main" val="20001"/>
                    </a:ext>
                  </a:extLst>
                </a:gridCol>
                <a:gridCol w="541959">
                  <a:extLst>
                    <a:ext uri="{9D8B030D-6E8A-4147-A177-3AD203B41FA5}">
                      <a16:colId xmlns:a16="http://schemas.microsoft.com/office/drawing/2014/main" val="20002"/>
                    </a:ext>
                  </a:extLst>
                </a:gridCol>
                <a:gridCol w="505355">
                  <a:extLst>
                    <a:ext uri="{9D8B030D-6E8A-4147-A177-3AD203B41FA5}">
                      <a16:colId xmlns:a16="http://schemas.microsoft.com/office/drawing/2014/main" val="926076466"/>
                    </a:ext>
                  </a:extLst>
                </a:gridCol>
                <a:gridCol w="578561">
                  <a:extLst>
                    <a:ext uri="{9D8B030D-6E8A-4147-A177-3AD203B41FA5}">
                      <a16:colId xmlns:a16="http://schemas.microsoft.com/office/drawing/2014/main" val="2290413969"/>
                    </a:ext>
                  </a:extLst>
                </a:gridCol>
                <a:gridCol w="390782">
                  <a:extLst>
                    <a:ext uri="{9D8B030D-6E8A-4147-A177-3AD203B41FA5}">
                      <a16:colId xmlns:a16="http://schemas.microsoft.com/office/drawing/2014/main" val="674967624"/>
                    </a:ext>
                  </a:extLst>
                </a:gridCol>
                <a:gridCol w="390782">
                  <a:extLst>
                    <a:ext uri="{9D8B030D-6E8A-4147-A177-3AD203B41FA5}">
                      <a16:colId xmlns:a16="http://schemas.microsoft.com/office/drawing/2014/main" val="782937493"/>
                    </a:ext>
                  </a:extLst>
                </a:gridCol>
                <a:gridCol w="390782">
                  <a:extLst>
                    <a:ext uri="{9D8B030D-6E8A-4147-A177-3AD203B41FA5}">
                      <a16:colId xmlns:a16="http://schemas.microsoft.com/office/drawing/2014/main" val="3759784260"/>
                    </a:ext>
                  </a:extLst>
                </a:gridCol>
              </a:tblGrid>
              <a:tr h="578065">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MAR</a:t>
                      </a: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APR</a:t>
                      </a: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MEI</a:t>
                      </a: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JUN</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16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Tumpatan</a:t>
                      </a:r>
                      <a:r>
                        <a:rPr lang="en-US" sz="1400" u="none" strike="noStrike" dirty="0">
                          <a:latin typeface="Tw Cen MT"/>
                        </a:rPr>
                        <a:t> Gigi </a:t>
                      </a:r>
                      <a:r>
                        <a:rPr lang="en-US" sz="1400" u="none" strike="noStrike" dirty="0" err="1">
                          <a:latin typeface="Tw Cen MT"/>
                        </a:rPr>
                        <a:t>Tetap</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0" marR="19030" marT="1435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6</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 </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4516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Tumpatan</a:t>
                      </a:r>
                      <a:r>
                        <a:rPr lang="en-US" sz="1400" u="none" strike="noStrike" dirty="0">
                          <a:latin typeface="Tw Cen MT"/>
                        </a:rPr>
                        <a:t> Gigi </a:t>
                      </a:r>
                      <a:r>
                        <a:rPr lang="en-US" sz="1400" u="none" strike="noStrike" dirty="0" err="1">
                          <a:latin typeface="Tw Cen MT"/>
                        </a:rPr>
                        <a:t>Sulung</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kumimoji="0" lang="en-US" sz="1400" b="0" i="0" u="none" strike="noStrike" kern="1200" cap="none" spc="0" normalizeH="0" baseline="0" noProof="0">
                          <a:ln>
                            <a:noFill/>
                          </a:ln>
                          <a:solidFill>
                            <a:srgbClr val="000000"/>
                          </a:solidFill>
                          <a:effectLst/>
                          <a:uLnTx/>
                          <a:uFillTx/>
                          <a:latin typeface="Tw Cen MT"/>
                          <a:ea typeface="+mn-ea"/>
                          <a:cs typeface="+mn-cs"/>
                        </a:rPr>
                        <a:t>-</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950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Tumpatan</a:t>
                      </a:r>
                      <a:r>
                        <a:rPr lang="en-US" sz="1400" u="none" strike="noStrike" dirty="0">
                          <a:latin typeface="Tw Cen MT"/>
                        </a:rPr>
                        <a:t> Gigi </a:t>
                      </a:r>
                      <a:r>
                        <a:rPr lang="en-US" sz="1400" u="none" strike="noStrike" dirty="0" err="1">
                          <a:latin typeface="Tw Cen MT"/>
                        </a:rPr>
                        <a:t>Sementara</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kumimoji="0" lang="en-US" sz="1400" b="0" i="0" u="none" strike="noStrike" kern="1200" cap="none" spc="0" normalizeH="0" baseline="0" noProof="0">
                          <a:ln>
                            <a:noFill/>
                          </a:ln>
                          <a:solidFill>
                            <a:srgbClr val="000000"/>
                          </a:solidFill>
                          <a:effectLst/>
                          <a:uLnTx/>
                          <a:uFillTx/>
                          <a:latin typeface="Tw Cen MT"/>
                          <a:ea typeface="+mn-ea"/>
                          <a:cs typeface="+mn-cs"/>
                        </a:rPr>
                        <a:t>-</a:t>
                      </a:r>
                      <a:endParaRPr lang="en-US" dirty="0"/>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4444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Pengobatan</a:t>
                      </a:r>
                      <a:r>
                        <a:rPr lang="en-US" sz="1400" u="none" strike="noStrike" dirty="0">
                          <a:latin typeface="Tw Cen MT"/>
                        </a:rPr>
                        <a:t> </a:t>
                      </a:r>
                      <a:r>
                        <a:rPr lang="en-US" sz="1400" u="none" strike="noStrike" dirty="0" err="1">
                          <a:latin typeface="Tw Cen MT"/>
                        </a:rPr>
                        <a:t>Pulpa</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kumimoji="0" lang="en-US" sz="1400" b="0" i="0" u="none" strike="noStrike" kern="1200" cap="none" spc="0" normalizeH="0" baseline="0" noProof="0">
                          <a:ln>
                            <a:noFill/>
                          </a:ln>
                          <a:solidFill>
                            <a:srgbClr val="000000"/>
                          </a:solidFill>
                          <a:effectLst/>
                          <a:uLnTx/>
                          <a:uFillTx/>
                          <a:latin typeface="Tw Cen MT"/>
                          <a:ea typeface="+mn-ea"/>
                          <a:cs typeface="+mn-cs"/>
                        </a:rPr>
                        <a:t>-</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16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a:rPr>
                        <a:t>5</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Pencabutan</a:t>
                      </a:r>
                      <a:r>
                        <a:rPr lang="en-US" sz="1400" u="none" strike="noStrike" dirty="0">
                          <a:latin typeface="Tw Cen MT"/>
                        </a:rPr>
                        <a:t> Gigi </a:t>
                      </a:r>
                      <a:r>
                        <a:rPr lang="en-US" sz="1400" u="none" strike="noStrike" dirty="0" err="1">
                          <a:latin typeface="Tw Cen MT"/>
                        </a:rPr>
                        <a:t>Tetap</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kumimoji="0" lang="en-US" sz="1400" b="0" i="0" u="none" strike="noStrike" kern="1200" cap="none" spc="0" normalizeH="0" baseline="0" noProof="0">
                          <a:ln>
                            <a:noFill/>
                          </a:ln>
                          <a:solidFill>
                            <a:srgbClr val="000000"/>
                          </a:solidFill>
                          <a:effectLst/>
                          <a:uLnTx/>
                          <a:uFillTx/>
                          <a:latin typeface="Tw Cen MT"/>
                          <a:ea typeface="+mn-ea"/>
                          <a:cs typeface="+mn-cs"/>
                        </a:rPr>
                        <a:t>-</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4516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a:rPr>
                        <a:t>6</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Pencabutan</a:t>
                      </a:r>
                      <a:r>
                        <a:rPr lang="en-US" sz="1400" u="none" strike="noStrike" dirty="0">
                          <a:latin typeface="Tw Cen MT"/>
                        </a:rPr>
                        <a:t> Gigi </a:t>
                      </a:r>
                      <a:r>
                        <a:rPr lang="en-US" sz="1400" u="none" strike="noStrike" err="1">
                          <a:latin typeface="Tw Cen MT"/>
                        </a:rPr>
                        <a:t>Sulung</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16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a:rPr>
                        <a:t>7</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Pengobatan</a:t>
                      </a:r>
                      <a:r>
                        <a:rPr lang="en-US" sz="1400" u="none" strike="noStrike" dirty="0">
                          <a:latin typeface="Tw Cen MT"/>
                        </a:rPr>
                        <a:t> Periodontal</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7"/>
                  </a:ext>
                </a:extLst>
              </a:tr>
              <a:tr h="4516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a:rPr>
                        <a:t>8</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Pengobatan</a:t>
                      </a:r>
                      <a:r>
                        <a:rPr lang="en-US" sz="1400" u="none" strike="noStrike" dirty="0">
                          <a:latin typeface="Tw Cen MT"/>
                        </a:rPr>
                        <a:t> </a:t>
                      </a:r>
                      <a:r>
                        <a:rPr lang="en-US" sz="1400" u="none" strike="noStrike" err="1">
                          <a:latin typeface="Tw Cen MT"/>
                        </a:rPr>
                        <a:t>Abses</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950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Pembersihan</a:t>
                      </a:r>
                      <a:r>
                        <a:rPr lang="en-US" sz="1400" u="none" strike="noStrike" dirty="0">
                          <a:latin typeface="Tw Cen MT"/>
                        </a:rPr>
                        <a:t> </a:t>
                      </a:r>
                      <a:r>
                        <a:rPr lang="en-US" sz="1400" u="none" strike="noStrike" err="1">
                          <a:latin typeface="Tw Cen MT"/>
                        </a:rPr>
                        <a:t>Karang</a:t>
                      </a:r>
                      <a:r>
                        <a:rPr lang="en-US" sz="1400" u="none" strike="noStrike" dirty="0">
                          <a:latin typeface="Tw Cen MT"/>
                        </a:rPr>
                        <a:t> Gigi</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9"/>
                  </a:ext>
                </a:extLst>
              </a:tr>
              <a:tr h="3170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Lain-lain </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119</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79</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81</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graphicFrame>
        <p:nvGraphicFramePr>
          <p:cNvPr id="5" name="Content Placeholder 4">
            <a:extLst>
              <a:ext uri="{FF2B5EF4-FFF2-40B4-BE49-F238E27FC236}">
                <a16:creationId xmlns:a16="http://schemas.microsoft.com/office/drawing/2014/main" id="{317CB333-81C6-4C6C-B2F2-B6B64EB1D0E0}"/>
              </a:ext>
            </a:extLst>
          </p:cNvPr>
          <p:cNvGraphicFramePr>
            <a:graphicFrameLocks/>
          </p:cNvGraphicFramePr>
          <p:nvPr>
            <p:extLst>
              <p:ext uri="{D42A27DB-BD31-4B8C-83A1-F6EECF244321}">
                <p14:modId xmlns:p14="http://schemas.microsoft.com/office/powerpoint/2010/main" val="11701420"/>
              </p:ext>
            </p:extLst>
          </p:nvPr>
        </p:nvGraphicFramePr>
        <p:xfrm>
          <a:off x="5671930" y="-69736"/>
          <a:ext cx="6385086" cy="6910992"/>
        </p:xfrm>
        <a:graphic>
          <a:graphicData uri="http://schemas.openxmlformats.org/drawingml/2006/table">
            <a:tbl>
              <a:tblPr firstRow="1" bandRow="1"/>
              <a:tblGrid>
                <a:gridCol w="521817">
                  <a:extLst>
                    <a:ext uri="{9D8B030D-6E8A-4147-A177-3AD203B41FA5}">
                      <a16:colId xmlns:a16="http://schemas.microsoft.com/office/drawing/2014/main" val="20000"/>
                    </a:ext>
                  </a:extLst>
                </a:gridCol>
                <a:gridCol w="256344">
                  <a:extLst>
                    <a:ext uri="{9D8B030D-6E8A-4147-A177-3AD203B41FA5}">
                      <a16:colId xmlns:a16="http://schemas.microsoft.com/office/drawing/2014/main" val="20001"/>
                    </a:ext>
                  </a:extLst>
                </a:gridCol>
                <a:gridCol w="2801607">
                  <a:extLst>
                    <a:ext uri="{9D8B030D-6E8A-4147-A177-3AD203B41FA5}">
                      <a16:colId xmlns:a16="http://schemas.microsoft.com/office/drawing/2014/main" val="20002"/>
                    </a:ext>
                  </a:extLst>
                </a:gridCol>
                <a:gridCol w="502623">
                  <a:extLst>
                    <a:ext uri="{9D8B030D-6E8A-4147-A177-3AD203B41FA5}">
                      <a16:colId xmlns:a16="http://schemas.microsoft.com/office/drawing/2014/main" val="20003"/>
                    </a:ext>
                  </a:extLst>
                </a:gridCol>
                <a:gridCol w="491447">
                  <a:extLst>
                    <a:ext uri="{9D8B030D-6E8A-4147-A177-3AD203B41FA5}">
                      <a16:colId xmlns:a16="http://schemas.microsoft.com/office/drawing/2014/main" val="4242205583"/>
                    </a:ext>
                  </a:extLst>
                </a:gridCol>
                <a:gridCol w="489388">
                  <a:extLst>
                    <a:ext uri="{9D8B030D-6E8A-4147-A177-3AD203B41FA5}">
                      <a16:colId xmlns:a16="http://schemas.microsoft.com/office/drawing/2014/main" val="4185115998"/>
                    </a:ext>
                  </a:extLst>
                </a:gridCol>
                <a:gridCol w="440620">
                  <a:extLst>
                    <a:ext uri="{9D8B030D-6E8A-4147-A177-3AD203B41FA5}">
                      <a16:colId xmlns:a16="http://schemas.microsoft.com/office/drawing/2014/main" val="1019700268"/>
                    </a:ext>
                  </a:extLst>
                </a:gridCol>
                <a:gridCol w="440620">
                  <a:extLst>
                    <a:ext uri="{9D8B030D-6E8A-4147-A177-3AD203B41FA5}">
                      <a16:colId xmlns:a16="http://schemas.microsoft.com/office/drawing/2014/main" val="2160713814"/>
                    </a:ext>
                  </a:extLst>
                </a:gridCol>
                <a:gridCol w="440620">
                  <a:extLst>
                    <a:ext uri="{9D8B030D-6E8A-4147-A177-3AD203B41FA5}">
                      <a16:colId xmlns:a16="http://schemas.microsoft.com/office/drawing/2014/main" val="20008"/>
                    </a:ext>
                  </a:extLst>
                </a:gridCol>
              </a:tblGrid>
              <a:tr h="549811">
                <a:tc grid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6" marR="182716" marT="68780" marB="6878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6" marR="182716" marT="68780" marB="6878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6" marR="182716" marT="68780" marB="6878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FEB</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6" marR="182716" marT="68780" marB="6878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APR</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MEI</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JUN</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1384">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latin typeface="Tw Cen MT" panose="020B0602020104020603" pitchFamily="34" charset="0"/>
                        </a:rPr>
                        <a:t>TERAPI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endParaRPr lang="en-US" sz="14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endParaRPr lang="en-US" sz="14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endParaRPr lang="en-US" sz="14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buNone/>
                      </a:pPr>
                      <a:endParaRPr lang="en-US" sz="1400" dirty="0">
                        <a:solidFill>
                          <a:schemeClr val="tx2"/>
                        </a:solidFill>
                        <a:latin typeface="Tw Cen MT"/>
                        <a:ea typeface="Verdana"/>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buNone/>
                      </a:pPr>
                      <a:endParaRPr lang="en-US" sz="1400" dirty="0">
                        <a:solidFill>
                          <a:schemeClr val="tx2"/>
                        </a:solidFill>
                        <a:latin typeface="Tw Cen MT"/>
                        <a:ea typeface="Verdana"/>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buNone/>
                      </a:pPr>
                      <a:endParaRPr lang="en-US" sz="1400" dirty="0">
                        <a:solidFill>
                          <a:schemeClr val="tx2"/>
                        </a:solidFill>
                        <a:latin typeface="Tw Cen MT"/>
                        <a:ea typeface="Verdana"/>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113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Psikotes</a:t>
                      </a:r>
                      <a:r>
                        <a:rPr lang="en-US" sz="1400" u="none" strike="noStrike" dirty="0">
                          <a:latin typeface="Tw Cen MT"/>
                        </a:rPr>
                        <a:t> / </a:t>
                      </a:r>
                      <a:r>
                        <a:rPr lang="en-US" sz="1400" u="none" strike="noStrike" dirty="0" err="1">
                          <a:latin typeface="Tw Cen MT"/>
                        </a:rPr>
                        <a:t>Psikometri</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Calibri" panose="020F0502020204030204"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13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Psikolog</a:t>
                      </a:r>
                      <a:r>
                        <a:rPr lang="en-US" sz="1400" u="none" strike="noStrike" dirty="0">
                          <a:latin typeface="Tw Cen MT"/>
                        </a:rPr>
                        <a:t> - </a:t>
                      </a:r>
                      <a:r>
                        <a:rPr lang="en-US" sz="1400" u="none" strike="noStrike" err="1">
                          <a:latin typeface="Tw Cen MT"/>
                        </a:rPr>
                        <a:t>Kompleks</a:t>
                      </a:r>
                      <a:r>
                        <a:rPr lang="en-US" sz="1400" u="none" strike="noStrike" dirty="0">
                          <a:latin typeface="Tw Cen MT"/>
                        </a:rPr>
                        <a:t> (&gt; 1 jam)</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2113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Psikolog</a:t>
                      </a:r>
                      <a:r>
                        <a:rPr lang="en-US" sz="1400" u="none" strike="noStrike" dirty="0">
                          <a:latin typeface="Tw Cen MT"/>
                        </a:rPr>
                        <a:t> - </a:t>
                      </a:r>
                      <a:r>
                        <a:rPr lang="en-US" sz="1400" u="none" strike="noStrike" err="1">
                          <a:latin typeface="Tw Cen MT"/>
                        </a:rPr>
                        <a:t>Sedang</a:t>
                      </a:r>
                      <a:r>
                        <a:rPr lang="en-US" sz="1400" u="none" strike="noStrike" dirty="0">
                          <a:latin typeface="Tw Cen MT"/>
                        </a:rPr>
                        <a:t> (½ - 1 jam )</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113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lvl="0" algn="ctr">
                        <a:buNone/>
                      </a:pPr>
                      <a:r>
                        <a:rPr lang="en-US" sz="1400" u="none" strike="noStrike" dirty="0">
                          <a:latin typeface="Tw Cen MT"/>
                        </a:rPr>
                        <a:t>4</a:t>
                      </a:r>
                      <a:endParaRPr lang="en-US" dirty="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Psikolog</a:t>
                      </a:r>
                      <a:r>
                        <a:rPr lang="en-US" sz="1400" u="none" strike="noStrike" dirty="0">
                          <a:latin typeface="Tw Cen MT"/>
                        </a:rPr>
                        <a:t> - </a:t>
                      </a:r>
                      <a:r>
                        <a:rPr lang="en-US" sz="1400" u="none" strike="noStrike" err="1">
                          <a:latin typeface="Tw Cen MT"/>
                        </a:rPr>
                        <a:t>Sederhana</a:t>
                      </a:r>
                      <a:r>
                        <a:rPr lang="en-US" sz="1400" u="none" strike="noStrike" dirty="0">
                          <a:latin typeface="Tw Cen MT"/>
                        </a:rPr>
                        <a:t> ( &lt; ½ jam )</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Calibri"/>
                        </a:rPr>
                        <a:t>0</a:t>
                      </a:r>
                      <a:endParaRPr lang="en-US" dirty="0"/>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dirty="0"/>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211384">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latin typeface="Tw Cen MT" panose="020B0602020104020603" pitchFamily="34" charset="0"/>
                        </a:rPr>
                        <a:t>TERAPI WICARA</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fontAlgn="b"/>
                      <a:endParaRPr lang="en-US" sz="1200" b="0" i="0" u="none" strike="noStrike" dirty="0">
                        <a:solidFill>
                          <a:srgbClr val="000000"/>
                        </a:solidFill>
                        <a:effectLst/>
                        <a:latin typeface="Calibri"/>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Calibri"/>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Calibri"/>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200" b="0" i="0" u="none" strike="noStrike" dirty="0">
                        <a:solidFill>
                          <a:srgbClr val="000000"/>
                        </a:solidFill>
                        <a:effectLst/>
                        <a:latin typeface="Calibri"/>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200" b="0" i="0" u="none" strike="noStrike" dirty="0">
                        <a:solidFill>
                          <a:srgbClr val="000000"/>
                        </a:solidFill>
                        <a:effectLst/>
                        <a:latin typeface="Calibri"/>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200" b="0" i="0" u="none" strike="noStrike" dirty="0">
                        <a:solidFill>
                          <a:srgbClr val="000000"/>
                        </a:solidFill>
                        <a:effectLst/>
                        <a:latin typeface="Calibri"/>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113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1</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Fungsi</a:t>
                      </a:r>
                      <a:r>
                        <a:rPr lang="en-US" sz="1400" u="none" strike="noStrike" dirty="0">
                          <a:latin typeface="Tw Cen MT"/>
                        </a:rPr>
                        <a:t> Bahasa</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Calibri"/>
                        </a:rPr>
                        <a:t>76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106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48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Calibri"/>
                        </a:rPr>
                        <a:t>0</a:t>
                      </a:r>
                      <a:endParaRPr lang="en-US" dirty="0"/>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dirty="0"/>
                        <a:t>38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r h="2113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2</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Fungsi</a:t>
                      </a:r>
                      <a:r>
                        <a:rPr lang="en-US" sz="1400" u="none" strike="noStrike" dirty="0">
                          <a:latin typeface="Tw Cen MT"/>
                        </a:rPr>
                        <a:t> </a:t>
                      </a:r>
                      <a:r>
                        <a:rPr lang="en-US" sz="1400" u="none" strike="noStrike" dirty="0" err="1">
                          <a:latin typeface="Tw Cen MT"/>
                        </a:rPr>
                        <a:t>Bicara</a:t>
                      </a:r>
                      <a:r>
                        <a:rPr lang="en-US" sz="1400" u="none" strike="noStrike" dirty="0">
                          <a:latin typeface="Tw Cen MT"/>
                        </a:rPr>
                        <a:t> / </a:t>
                      </a:r>
                      <a:r>
                        <a:rPr lang="en-US" sz="1400" u="none" strike="noStrike" dirty="0" err="1">
                          <a:latin typeface="Tw Cen MT"/>
                        </a:rPr>
                        <a:t>Laku</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Calibri"/>
                        </a:rPr>
                        <a:t>76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106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48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Calibri"/>
                        </a:rPr>
                        <a:t>38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11384">
                <a:tc>
                  <a:txBody>
                    <a:bodyPr/>
                    <a:lstStyle/>
                    <a:p>
                      <a:pPr algn="ctr" fontAlgn="ctr"/>
                      <a:r>
                        <a:rPr lang="en-US" sz="1400" b="0" i="0" u="none" strike="noStrike" dirty="0">
                          <a:solidFill>
                            <a:srgbClr val="000000"/>
                          </a:solidFill>
                          <a:latin typeface="Tw Cen MT" panose="020B0602020104020603" pitchFamily="34" charset="0"/>
                          <a:ea typeface="Verdana" panose="020B0604030504040204" pitchFamily="34" charset="0"/>
                          <a:cs typeface="Verdana" panose="020B0604030504040204" pitchFamily="34" charset="0"/>
                        </a:rPr>
                        <a:t>3</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400" b="0" i="0" u="none" strike="noStrike" dirty="0" err="1">
                          <a:solidFill>
                            <a:srgbClr val="000000"/>
                          </a:solidFill>
                          <a:latin typeface="Tw Cen MT"/>
                          <a:ea typeface="Verdana"/>
                          <a:cs typeface="Verdana"/>
                        </a:rPr>
                        <a:t>Oromotor</a:t>
                      </a:r>
                      <a:endParaRPr lang="en-US" sz="1400" b="0" i="0" u="none" strike="noStrike" dirty="0">
                        <a:solidFill>
                          <a:srgbClr val="000000"/>
                        </a:solidFill>
                        <a:latin typeface="Tw Cen MT"/>
                        <a:ea typeface="Verdana"/>
                        <a:cs typeface="Verdana"/>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p>
                      <a:pPr algn="ctr" fontAlgn="b"/>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085272281"/>
                  </a:ext>
                </a:extLst>
              </a:tr>
              <a:tr h="196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4</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Fungsi</a:t>
                      </a:r>
                      <a:r>
                        <a:rPr lang="en-US" sz="1400" u="none" strike="noStrike" dirty="0">
                          <a:latin typeface="Tw Cen MT"/>
                        </a:rPr>
                        <a:t> </a:t>
                      </a:r>
                      <a:r>
                        <a:rPr lang="en-US" sz="1400" u="none" strike="noStrike" dirty="0" err="1">
                          <a:latin typeface="Tw Cen MT"/>
                        </a:rPr>
                        <a:t>Menelan</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9"/>
                  </a:ext>
                </a:extLst>
              </a:tr>
              <a:tr h="2113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5</a:t>
                      </a: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Suara</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b"/>
                      <a:r>
                        <a:rPr lang="en-US" sz="1200" b="0" i="0" u="none" strike="noStrike" dirty="0">
                          <a:solidFill>
                            <a:srgbClr val="000000"/>
                          </a:solidFill>
                          <a:effectLst/>
                          <a:latin typeface="Calibri"/>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363005401"/>
                  </a:ext>
                </a:extLst>
              </a:tr>
              <a:tr h="2113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6</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Dll</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0"/>
                  </a:ext>
                </a:extLst>
              </a:tr>
              <a:tr h="211384">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latin typeface="Tw Cen MT" panose="020B0602020104020603" pitchFamily="34" charset="0"/>
                        </a:rPr>
                        <a:t>TERAPI OKUPASI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fontAlgn="b"/>
                      <a:endParaRPr lang="en-US" sz="1200" b="0" i="0" u="none" strike="noStrike" dirty="0">
                        <a:solidFill>
                          <a:srgbClr val="000000"/>
                        </a:solidFill>
                        <a:effectLst/>
                        <a:latin typeface="Calibri"/>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Calibri"/>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Calibri"/>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200" b="0" i="0" u="none" strike="noStrike" dirty="0">
                        <a:solidFill>
                          <a:srgbClr val="000000"/>
                        </a:solidFill>
                        <a:effectLst/>
                        <a:latin typeface="Calibri"/>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200" b="0" i="0" u="none" strike="noStrike" dirty="0">
                        <a:solidFill>
                          <a:srgbClr val="000000"/>
                        </a:solidFill>
                        <a:effectLst/>
                        <a:latin typeface="Calibri"/>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200" b="0" i="0" u="none" strike="noStrike" dirty="0">
                        <a:solidFill>
                          <a:srgbClr val="000000"/>
                        </a:solidFill>
                        <a:effectLst/>
                        <a:latin typeface="Calibri"/>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113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Snooslen</a:t>
                      </a:r>
                      <a:r>
                        <a:rPr lang="en-US" sz="1400" u="none" strike="noStrike" dirty="0">
                          <a:latin typeface="Tw Cen MT"/>
                        </a:rPr>
                        <a:t> Room</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Calibri"/>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2"/>
                  </a:ext>
                </a:extLst>
              </a:tr>
              <a:tr h="2113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Semsory</a:t>
                      </a:r>
                      <a:r>
                        <a:rPr lang="en-US" sz="1400" u="none" strike="noStrike" dirty="0">
                          <a:latin typeface="Tw Cen MT"/>
                        </a:rPr>
                        <a:t> </a:t>
                      </a:r>
                      <a:r>
                        <a:rPr lang="en-US" sz="1400" u="none" strike="noStrike" err="1">
                          <a:latin typeface="Tw Cen MT"/>
                        </a:rPr>
                        <a:t>Integrasi</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Calibri"/>
                        </a:rPr>
                        <a:t>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41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Calibri"/>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2244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3</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Latihan</a:t>
                      </a:r>
                      <a:r>
                        <a:rPr lang="en-US" sz="1400" u="none" strike="noStrike" dirty="0">
                          <a:latin typeface="Tw Cen MT"/>
                        </a:rPr>
                        <a:t> </a:t>
                      </a:r>
                      <a:r>
                        <a:rPr lang="en-US" sz="1400" u="none" strike="noStrike" err="1">
                          <a:latin typeface="Tw Cen MT"/>
                        </a:rPr>
                        <a:t>aktifitas</a:t>
                      </a:r>
                      <a:r>
                        <a:rPr lang="en-US" sz="1400" u="none" strike="noStrike" dirty="0">
                          <a:latin typeface="Tw Cen MT"/>
                        </a:rPr>
                        <a:t> </a:t>
                      </a:r>
                      <a:r>
                        <a:rPr lang="en-US" sz="1400" u="none" strike="noStrike" err="1">
                          <a:latin typeface="Tw Cen MT"/>
                        </a:rPr>
                        <a:t>kehidupan</a:t>
                      </a:r>
                      <a:r>
                        <a:rPr lang="en-US" sz="1400" u="none" strike="noStrike" dirty="0">
                          <a:latin typeface="Tw Cen MT"/>
                        </a:rPr>
                        <a:t> </a:t>
                      </a:r>
                      <a:r>
                        <a:rPr lang="en-US" sz="1400" u="none" strike="noStrike" err="1">
                          <a:latin typeface="Tw Cen MT"/>
                        </a:rPr>
                        <a:t>sehari-hari</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Calibri"/>
                        </a:rPr>
                        <a:t>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Calibri"/>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4"/>
                  </a:ext>
                </a:extLst>
              </a:tr>
              <a:tr h="2113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4</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Proper Body </a:t>
                      </a:r>
                      <a:r>
                        <a:rPr lang="en-US" sz="1400" u="none" strike="noStrike" dirty="0" err="1">
                          <a:latin typeface="Tw Cen MT"/>
                        </a:rPr>
                        <a:t>Mekanik</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Calibri"/>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Calibri"/>
                        </a:rPr>
                        <a:t>0</a:t>
                      </a:r>
                      <a:endParaRPr lang="en-US" dirty="0"/>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dirty="0"/>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19211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5</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latin typeface="Tw Cen MT" panose="020B0602020104020603" pitchFamily="34" charset="0"/>
                        </a:rPr>
                        <a:t>Pembuatan Alat Lontar dan Adaptasi Alat</a:t>
                      </a:r>
                      <a:endParaRPr lang="fi-FI"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fi-FI"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6"/>
                  </a:ext>
                </a:extLst>
              </a:tr>
              <a:tr h="2113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6</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Latihan</a:t>
                      </a:r>
                      <a:r>
                        <a:rPr lang="en-US" sz="1400" u="none" strike="noStrike" dirty="0">
                          <a:latin typeface="Tw Cen MT"/>
                        </a:rPr>
                        <a:t> </a:t>
                      </a:r>
                      <a:r>
                        <a:rPr lang="en-US" sz="1400" u="none" strike="noStrike" dirty="0" err="1">
                          <a:latin typeface="Tw Cen MT"/>
                        </a:rPr>
                        <a:t>Rileksasi</a:t>
                      </a:r>
                      <a:endParaRPr lang="en-US" sz="1400" b="0" i="0" u="none" strike="noStrike" dirty="0" err="1">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Calibri"/>
                        </a:rPr>
                        <a:t>0</a:t>
                      </a:r>
                      <a:endParaRPr lang="en-US" dirty="0"/>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dirty="0"/>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4094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7</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it-IT" sz="1400" u="none" strike="noStrike" dirty="0" err="1">
                          <a:latin typeface="Tw Cen MT"/>
                        </a:rPr>
                        <a:t>Analisa</a:t>
                      </a:r>
                      <a:r>
                        <a:rPr lang="it-IT" sz="1400" u="none" strike="noStrike" dirty="0">
                          <a:latin typeface="Tw Cen MT"/>
                        </a:rPr>
                        <a:t> &amp; </a:t>
                      </a:r>
                      <a:r>
                        <a:rPr lang="it-IT" sz="1400" u="none" strike="noStrike" dirty="0" err="1">
                          <a:latin typeface="Tw Cen MT"/>
                        </a:rPr>
                        <a:t>Intervensi</a:t>
                      </a:r>
                      <a:r>
                        <a:rPr lang="it-IT" sz="1400" u="none" strike="noStrike" dirty="0">
                          <a:latin typeface="Tw Cen MT"/>
                        </a:rPr>
                        <a:t>, </a:t>
                      </a:r>
                      <a:r>
                        <a:rPr lang="it-IT" sz="1400" u="none" strike="noStrike" dirty="0" err="1">
                          <a:latin typeface="Tw Cen MT"/>
                        </a:rPr>
                        <a:t>Persepsi</a:t>
                      </a:r>
                      <a:r>
                        <a:rPr lang="it-IT" sz="1400" u="none" strike="noStrike" dirty="0">
                          <a:latin typeface="Tw Cen MT"/>
                        </a:rPr>
                        <a:t>, </a:t>
                      </a:r>
                      <a:r>
                        <a:rPr lang="it-IT" sz="1400" u="none" strike="noStrike" dirty="0" err="1">
                          <a:latin typeface="Tw Cen MT"/>
                        </a:rPr>
                        <a:t>Kognitif</a:t>
                      </a:r>
                      <a:r>
                        <a:rPr lang="it-IT" sz="1400" u="none" strike="noStrike" dirty="0">
                          <a:latin typeface="Tw Cen MT"/>
                        </a:rPr>
                        <a:t>, </a:t>
                      </a:r>
                      <a:r>
                        <a:rPr lang="it-IT" sz="1400" u="none" strike="noStrike" dirty="0" err="1">
                          <a:latin typeface="Tw Cen MT"/>
                        </a:rPr>
                        <a:t>Psikomotor</a:t>
                      </a:r>
                      <a:endParaRPr lang="it-IT" sz="1400" b="0" i="0" u="none" strike="noStrike" dirty="0" err="1">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it-IT"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Calibri"/>
                        </a:rPr>
                        <a:t>42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64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Calibri"/>
                        </a:rPr>
                        <a:t>3</a:t>
                      </a:r>
                      <a:endParaRPr lang="en-US" dirty="0"/>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dirty="0"/>
                        <a:t>31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8"/>
                  </a:ext>
                </a:extLst>
              </a:tr>
              <a:tr h="2113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8</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Terapi</a:t>
                      </a:r>
                      <a:r>
                        <a:rPr lang="en-US" sz="1400" u="none" strike="noStrike" dirty="0">
                          <a:latin typeface="Tw Cen MT"/>
                        </a:rPr>
                        <a:t> </a:t>
                      </a:r>
                      <a:r>
                        <a:rPr lang="en-US" sz="1400" u="none" strike="noStrike" dirty="0" err="1">
                          <a:latin typeface="Tw Cen MT"/>
                        </a:rPr>
                        <a:t>Modalitas</a:t>
                      </a:r>
                      <a:endParaRPr lang="en-US" sz="1400" b="0" i="0" u="none" strike="noStrike" dirty="0" err="1">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200" b="0" i="0" u="none" strike="noStrike" dirty="0">
                        <a:solidFill>
                          <a:srgbClr val="000000"/>
                        </a:solidFill>
                        <a:effectLst/>
                        <a:latin typeface="Calibri"/>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11384">
                <a:tc>
                  <a:txBody>
                    <a:bodyPr/>
                    <a:lstStyle/>
                    <a:p>
                      <a:pPr algn="ctr" fontAlgn="ctr"/>
                      <a:r>
                        <a:rPr lang="en-US" sz="1400" b="0" i="0" u="none" strike="noStrike" dirty="0">
                          <a:solidFill>
                            <a:schemeClr val="tx2"/>
                          </a:solidFill>
                          <a:latin typeface="Tw Cen MT"/>
                          <a:ea typeface="Verdana" panose="020B0604030504040204" pitchFamily="34" charset="0"/>
                          <a:cs typeface="Verdana" panose="020B0604030504040204" pitchFamily="34" charset="0"/>
                        </a:rPr>
                        <a:t>9</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400" b="0" i="0" u="none" strike="noStrike" dirty="0" err="1">
                          <a:solidFill>
                            <a:schemeClr val="tx2"/>
                          </a:solidFill>
                          <a:latin typeface="Tw Cen MT"/>
                          <a:ea typeface="Verdana" panose="020B0604030504040204" pitchFamily="34" charset="0"/>
                          <a:cs typeface="Verdana" panose="020B0604030504040204" pitchFamily="34" charset="0"/>
                        </a:rPr>
                        <a:t>Terapi</a:t>
                      </a:r>
                      <a:r>
                        <a:rPr lang="en-US" sz="1400" b="0" i="0" u="none" strike="noStrike" dirty="0">
                          <a:solidFill>
                            <a:schemeClr val="tx2"/>
                          </a:solidFill>
                          <a:latin typeface="Tw Cen MT"/>
                          <a:ea typeface="Verdana" panose="020B0604030504040204" pitchFamily="34" charset="0"/>
                          <a:cs typeface="Verdana" panose="020B0604030504040204" pitchFamily="34" charset="0"/>
                        </a:rPr>
                        <a:t> </a:t>
                      </a:r>
                      <a:r>
                        <a:rPr lang="en-US" sz="1400" b="0" i="0" u="none" strike="noStrike" dirty="0" err="1">
                          <a:solidFill>
                            <a:schemeClr val="tx2"/>
                          </a:solidFill>
                          <a:latin typeface="Tw Cen MT"/>
                          <a:ea typeface="Verdana" panose="020B0604030504040204" pitchFamily="34" charset="0"/>
                          <a:cs typeface="Verdana" panose="020B0604030504040204" pitchFamily="34" charset="0"/>
                        </a:rPr>
                        <a:t>Pedagoge</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p>
                      <a:pPr algn="ctr" fontAlgn="b"/>
                      <a:r>
                        <a:rPr lang="en-US" sz="1200" b="0" i="0" u="none" strike="noStrike" dirty="0">
                          <a:solidFill>
                            <a:srgbClr val="000000"/>
                          </a:solidFill>
                          <a:effectLst/>
                          <a:latin typeface="Calibri"/>
                        </a:rPr>
                        <a:t>68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84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27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Calibri"/>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24"/>
                  </a:ext>
                </a:extLst>
              </a:tr>
              <a:tr h="2113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1"/>
                          </a:solidFill>
                          <a:latin typeface="Tw Cen MT"/>
                          <a:ea typeface="+mn-ea"/>
                          <a:cs typeface="+mn-cs"/>
                        </a:rPr>
                        <a:t>10</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Terapi</a:t>
                      </a:r>
                      <a:r>
                        <a:rPr lang="en-US" sz="1400" u="none" strike="noStrike" dirty="0">
                          <a:latin typeface="Tw Cen MT"/>
                        </a:rPr>
                        <a:t> </a:t>
                      </a:r>
                      <a:r>
                        <a:rPr lang="en-US" sz="1400" u="none" strike="noStrike" err="1">
                          <a:latin typeface="Tw Cen MT"/>
                        </a:rPr>
                        <a:t>Orthopedagoge</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Calibri"/>
                        </a:rPr>
                        <a:t>68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96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27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200" b="0" i="0" u="none" strike="noStrike" dirty="0">
                        <a:solidFill>
                          <a:srgbClr val="000000"/>
                        </a:solidFill>
                        <a:effectLst/>
                        <a:latin typeface="Calibri"/>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20"/>
                  </a:ext>
                </a:extLst>
              </a:tr>
              <a:tr h="2113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Terapi</a:t>
                      </a:r>
                      <a:r>
                        <a:rPr lang="en-US" sz="1400" u="none" strike="noStrike" dirty="0">
                          <a:latin typeface="Tw Cen MT"/>
                        </a:rPr>
                        <a:t> Biofeedback</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Calibri"/>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Calibri"/>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2113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Terapi</a:t>
                      </a:r>
                      <a:r>
                        <a:rPr lang="en-US" sz="1400" u="none" strike="noStrike" baseline="0" dirty="0">
                          <a:latin typeface="Tw Cen MT"/>
                        </a:rPr>
                        <a:t> Neurofeedback</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Calibri"/>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29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Calibri"/>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Calibri"/>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22"/>
                  </a:ext>
                </a:extLst>
              </a:tr>
              <a:tr h="2113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Dll</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Calibri"/>
                        </a:rPr>
                        <a:t>19</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a:rPr>
                        <a:t>35</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15</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Calibri"/>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Calibri"/>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10023"/>
                  </a:ext>
                </a:extLst>
              </a:tr>
            </a:tbl>
          </a:graphicData>
        </a:graphic>
      </p:graphicFrame>
      <p:pic>
        <p:nvPicPr>
          <p:cNvPr id="7" name="Picture 6">
            <a:extLst>
              <a:ext uri="{FF2B5EF4-FFF2-40B4-BE49-F238E27FC236}">
                <a16:creationId xmlns:a16="http://schemas.microsoft.com/office/drawing/2014/main" id="{7A7E280F-CCC5-4E72-ADE5-A4F6118E9C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4852" y="24478"/>
            <a:ext cx="833587" cy="833587"/>
          </a:xfrm>
          <a:prstGeom prst="rect">
            <a:avLst/>
          </a:prstGeom>
        </p:spPr>
      </p:pic>
      <p:sp>
        <p:nvSpPr>
          <p:cNvPr id="8" name="Rounded Rectangle 5">
            <a:extLst>
              <a:ext uri="{FF2B5EF4-FFF2-40B4-BE49-F238E27FC236}">
                <a16:creationId xmlns:a16="http://schemas.microsoft.com/office/drawing/2014/main" id="{DE5654BC-1B83-4BFF-B0A4-A04B19D96565}"/>
              </a:ext>
            </a:extLst>
          </p:cNvPr>
          <p:cNvSpPr/>
          <p:nvPr/>
        </p:nvSpPr>
        <p:spPr>
          <a:xfrm>
            <a:off x="1271292" y="201043"/>
            <a:ext cx="3491235"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GIGI &amp; MULUT </a:t>
            </a:r>
            <a:endParaRPr lang="en-US" sz="2800" dirty="0">
              <a:solidFill>
                <a:schemeClr val="bg1"/>
              </a:solidFill>
              <a:latin typeface="Tw Cen MT Condensed" panose="020B0606020104020203" pitchFamily="34" charset="0"/>
            </a:endParaRPr>
          </a:p>
        </p:txBody>
      </p:sp>
      <p:sp>
        <p:nvSpPr>
          <p:cNvPr id="9" name="Rounded Rectangle 5">
            <a:extLst>
              <a:ext uri="{FF2B5EF4-FFF2-40B4-BE49-F238E27FC236}">
                <a16:creationId xmlns:a16="http://schemas.microsoft.com/office/drawing/2014/main" id="{A4B69393-0D5B-4517-AEB4-C39F70D9CFB7}"/>
              </a:ext>
            </a:extLst>
          </p:cNvPr>
          <p:cNvSpPr/>
          <p:nvPr/>
        </p:nvSpPr>
        <p:spPr>
          <a:xfrm rot="16200000">
            <a:off x="2735069" y="3187848"/>
            <a:ext cx="5078591"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TUMBUH KEMBANG ANAK </a:t>
            </a:r>
            <a:endParaRPr lang="en-US" sz="2800" dirty="0">
              <a:solidFill>
                <a:schemeClr val="bg1"/>
              </a:solidFill>
              <a:latin typeface="Tw Cen MT Condensed" panose="020B0606020104020203" pitchFamily="34" charset="0"/>
            </a:endParaRPr>
          </a:p>
        </p:txBody>
      </p:sp>
      <p:pic>
        <p:nvPicPr>
          <p:cNvPr id="11" name="Picture 10">
            <a:extLst>
              <a:ext uri="{FF2B5EF4-FFF2-40B4-BE49-F238E27FC236}">
                <a16:creationId xmlns:a16="http://schemas.microsoft.com/office/drawing/2014/main" id="{3F7327A0-BA4F-4EFB-AD04-CFA5B2C741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376" y="24478"/>
            <a:ext cx="897985" cy="897985"/>
          </a:xfrm>
          <a:prstGeom prst="rect">
            <a:avLst/>
          </a:prstGeom>
        </p:spPr>
      </p:pic>
    </p:spTree>
    <p:extLst>
      <p:ext uri="{BB962C8B-B14F-4D97-AF65-F5344CB8AC3E}">
        <p14:creationId xmlns:p14="http://schemas.microsoft.com/office/powerpoint/2010/main" val="2987484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646A3B5F-EFEB-4E0D-8DC7-9BF8CF67573D}"/>
              </a:ext>
            </a:extLst>
          </p:cNvPr>
          <p:cNvGraphicFramePr>
            <a:graphicFrameLocks/>
          </p:cNvGraphicFramePr>
          <p:nvPr>
            <p:extLst>
              <p:ext uri="{D42A27DB-BD31-4B8C-83A1-F6EECF244321}">
                <p14:modId xmlns:p14="http://schemas.microsoft.com/office/powerpoint/2010/main" val="3984741482"/>
              </p:ext>
            </p:extLst>
          </p:nvPr>
        </p:nvGraphicFramePr>
        <p:xfrm>
          <a:off x="136149" y="520517"/>
          <a:ext cx="5959851" cy="6305030"/>
        </p:xfrm>
        <a:graphic>
          <a:graphicData uri="http://schemas.openxmlformats.org/drawingml/2006/table">
            <a:tbl>
              <a:tblPr firstRow="1" bandRow="1"/>
              <a:tblGrid>
                <a:gridCol w="577641">
                  <a:extLst>
                    <a:ext uri="{9D8B030D-6E8A-4147-A177-3AD203B41FA5}">
                      <a16:colId xmlns:a16="http://schemas.microsoft.com/office/drawing/2014/main" val="20000"/>
                    </a:ext>
                  </a:extLst>
                </a:gridCol>
                <a:gridCol w="1347528">
                  <a:extLst>
                    <a:ext uri="{9D8B030D-6E8A-4147-A177-3AD203B41FA5}">
                      <a16:colId xmlns:a16="http://schemas.microsoft.com/office/drawing/2014/main" val="20001"/>
                    </a:ext>
                  </a:extLst>
                </a:gridCol>
                <a:gridCol w="672447">
                  <a:extLst>
                    <a:ext uri="{9D8B030D-6E8A-4147-A177-3AD203B41FA5}">
                      <a16:colId xmlns:a16="http://schemas.microsoft.com/office/drawing/2014/main" val="20002"/>
                    </a:ext>
                  </a:extLst>
                </a:gridCol>
                <a:gridCol w="672447">
                  <a:extLst>
                    <a:ext uri="{9D8B030D-6E8A-4147-A177-3AD203B41FA5}">
                      <a16:colId xmlns:a16="http://schemas.microsoft.com/office/drawing/2014/main" val="1011874381"/>
                    </a:ext>
                  </a:extLst>
                </a:gridCol>
                <a:gridCol w="672447">
                  <a:extLst>
                    <a:ext uri="{9D8B030D-6E8A-4147-A177-3AD203B41FA5}">
                      <a16:colId xmlns:a16="http://schemas.microsoft.com/office/drawing/2014/main" val="3011282867"/>
                    </a:ext>
                  </a:extLst>
                </a:gridCol>
                <a:gridCol w="672447">
                  <a:extLst>
                    <a:ext uri="{9D8B030D-6E8A-4147-A177-3AD203B41FA5}">
                      <a16:colId xmlns:a16="http://schemas.microsoft.com/office/drawing/2014/main" val="2967647692"/>
                    </a:ext>
                  </a:extLst>
                </a:gridCol>
                <a:gridCol w="672447">
                  <a:extLst>
                    <a:ext uri="{9D8B030D-6E8A-4147-A177-3AD203B41FA5}">
                      <a16:colId xmlns:a16="http://schemas.microsoft.com/office/drawing/2014/main" val="132541083"/>
                    </a:ext>
                  </a:extLst>
                </a:gridCol>
                <a:gridCol w="672447">
                  <a:extLst>
                    <a:ext uri="{9D8B030D-6E8A-4147-A177-3AD203B41FA5}">
                      <a16:colId xmlns:a16="http://schemas.microsoft.com/office/drawing/2014/main" val="514414264"/>
                    </a:ext>
                  </a:extLst>
                </a:gridCol>
              </a:tblGrid>
              <a:tr h="546484">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MAR</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APR</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MEI</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JUNI</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39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a:t>
                      </a:r>
                    </a:p>
                  </a:txBody>
                  <a:tcPr marL="19025" marR="19025" marT="14348"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Perawatan</a:t>
                      </a:r>
                      <a:r>
                        <a:rPr lang="en-US" sz="1400" b="0" i="0" u="none" strike="noStrike" dirty="0">
                          <a:solidFill>
                            <a:srgbClr val="000000"/>
                          </a:solidFill>
                          <a:effectLst/>
                          <a:latin typeface="Tw Cen MT"/>
                        </a:rPr>
                        <a:t> Luka </a:t>
                      </a:r>
                      <a:r>
                        <a:rPr lang="en-US" sz="1400" b="0" i="0" u="none" strike="noStrike" err="1">
                          <a:solidFill>
                            <a:srgbClr val="000000"/>
                          </a:solidFill>
                          <a:effectLst/>
                          <a:latin typeface="Tw Cen MT"/>
                        </a:rPr>
                        <a:t>Baru</a:t>
                      </a:r>
                      <a:endParaRPr lang="en-US" sz="1400" b="0" i="0" u="none" strike="noStrike">
                        <a:solidFill>
                          <a:srgbClr val="000000"/>
                        </a:solidFill>
                        <a:effectLst/>
                        <a:latin typeface="Tw Cen MT"/>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830404367"/>
                  </a:ext>
                </a:extLst>
              </a:tr>
              <a:tr h="4339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2</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Perawatan</a:t>
                      </a:r>
                      <a:r>
                        <a:rPr lang="en-US" sz="1400" b="0" i="0" u="none" strike="noStrike" dirty="0">
                          <a:solidFill>
                            <a:srgbClr val="000000"/>
                          </a:solidFill>
                          <a:effectLst/>
                          <a:latin typeface="Tw Cen MT"/>
                        </a:rPr>
                        <a:t> Luka Lama</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50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3</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Hecting</a:t>
                      </a:r>
                      <a:r>
                        <a:rPr lang="en-US" sz="1400" b="0" i="0" u="none" strike="noStrike" dirty="0">
                          <a:solidFill>
                            <a:srgbClr val="000000"/>
                          </a:solidFill>
                          <a:effectLst/>
                          <a:latin typeface="Tw Cen MT"/>
                        </a:rPr>
                        <a:t> &lt; 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571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4</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Hecting</a:t>
                      </a:r>
                      <a:r>
                        <a:rPr lang="en-US" sz="1400" b="0" i="0" u="none" strike="noStrike" dirty="0">
                          <a:solidFill>
                            <a:srgbClr val="000000"/>
                          </a:solidFill>
                          <a:effectLst/>
                          <a:latin typeface="Tw Cen MT"/>
                        </a:rPr>
                        <a:t> &gt; 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571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5</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Hecting</a:t>
                      </a:r>
                      <a:r>
                        <a:rPr lang="en-US" sz="1400" b="0" i="0" u="none" strike="noStrike" dirty="0">
                          <a:solidFill>
                            <a:srgbClr val="000000"/>
                          </a:solidFill>
                          <a:effectLst/>
                          <a:latin typeface="Tw Cen MT"/>
                        </a:rPr>
                        <a:t> up</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4"/>
                  </a:ext>
                </a:extLst>
              </a:tr>
              <a:tr h="3053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6</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Askep</a:t>
                      </a:r>
                      <a:r>
                        <a:rPr lang="en-US" sz="1400" b="0" i="0" u="none" strike="noStrike" dirty="0">
                          <a:solidFill>
                            <a:srgbClr val="000000"/>
                          </a:solidFill>
                          <a:effectLst/>
                          <a:latin typeface="Tw Cen MT"/>
                        </a:rPr>
                        <a:t> Critical Care</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286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250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266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199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197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286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339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7</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Pelayanan</a:t>
                      </a:r>
                      <a:r>
                        <a:rPr lang="en-US" sz="1400" b="0" i="0" u="none" strike="noStrike" dirty="0">
                          <a:solidFill>
                            <a:srgbClr val="000000"/>
                          </a:solidFill>
                          <a:effectLst/>
                          <a:latin typeface="Tw Cen MT"/>
                        </a:rPr>
                        <a:t> 1 </a:t>
                      </a:r>
                      <a:r>
                        <a:rPr lang="en-US" sz="1400" b="0" i="0" u="none" strike="noStrike" err="1">
                          <a:solidFill>
                            <a:srgbClr val="000000"/>
                          </a:solidFill>
                          <a:effectLst/>
                          <a:latin typeface="Tw Cen MT"/>
                        </a:rPr>
                        <a:t>hari</a:t>
                      </a:r>
                      <a:r>
                        <a:rPr lang="en-US" sz="1400" b="0" i="0" u="none" strike="noStrike" dirty="0">
                          <a:solidFill>
                            <a:srgbClr val="000000"/>
                          </a:solidFill>
                          <a:effectLst/>
                          <a:latin typeface="Tw Cen MT"/>
                        </a:rPr>
                        <a:t> </a:t>
                      </a:r>
                      <a:r>
                        <a:rPr lang="en-US" sz="1400" b="0" i="0" u="none" strike="noStrike" err="1">
                          <a:solidFill>
                            <a:srgbClr val="000000"/>
                          </a:solidFill>
                          <a:effectLst/>
                          <a:latin typeface="Tw Cen MT"/>
                        </a:rPr>
                        <a:t>rawat</a:t>
                      </a:r>
                      <a:endParaRPr lang="en-US" sz="1400" b="0" i="0" u="none" strike="noStrike">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6"/>
                  </a:ext>
                </a:extLst>
              </a:tr>
              <a:tr h="4339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8</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Penggunaan</a:t>
                      </a:r>
                      <a:r>
                        <a:rPr lang="en-US" sz="1400" b="0" i="0" u="none" strike="noStrike" dirty="0">
                          <a:solidFill>
                            <a:srgbClr val="000000"/>
                          </a:solidFill>
                          <a:effectLst/>
                          <a:latin typeface="Tw Cen MT"/>
                        </a:rPr>
                        <a:t> Ambulance</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053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9</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Pemasangan</a:t>
                      </a:r>
                      <a:r>
                        <a:rPr lang="en-US" sz="1400" b="0" i="0" u="none" strike="noStrike" dirty="0">
                          <a:solidFill>
                            <a:srgbClr val="000000"/>
                          </a:solidFill>
                          <a:effectLst/>
                          <a:latin typeface="Tw Cen MT"/>
                        </a:rPr>
                        <a:t> NGT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8"/>
                  </a:ext>
                </a:extLst>
              </a:tr>
              <a:tr h="3053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10</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Pemasangan</a:t>
                      </a:r>
                      <a:r>
                        <a:rPr lang="en-US" sz="1400" b="0" i="0" u="none" strike="noStrike" dirty="0">
                          <a:solidFill>
                            <a:srgbClr val="000000"/>
                          </a:solidFill>
                          <a:effectLst/>
                          <a:latin typeface="Tw Cen MT"/>
                        </a:rPr>
                        <a:t> DC</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053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11</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Pemakaian</a:t>
                      </a:r>
                      <a:r>
                        <a:rPr lang="en-US" sz="1400" b="0" i="0" u="none" strike="noStrike" dirty="0">
                          <a:solidFill>
                            <a:srgbClr val="000000"/>
                          </a:solidFill>
                          <a:effectLst/>
                          <a:latin typeface="Tw Cen MT"/>
                        </a:rPr>
                        <a:t> </a:t>
                      </a:r>
                      <a:r>
                        <a:rPr lang="en-US" sz="1400" b="0" i="0" u="none" strike="noStrike" err="1">
                          <a:solidFill>
                            <a:srgbClr val="000000"/>
                          </a:solidFill>
                          <a:effectLst/>
                          <a:latin typeface="Tw Cen MT"/>
                        </a:rPr>
                        <a:t>Oksigen</a:t>
                      </a:r>
                      <a:endParaRPr lang="en-US" sz="1400" b="0" i="0" u="none" strike="noStrike">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0"/>
                  </a:ext>
                </a:extLst>
              </a:tr>
              <a:tr h="3053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12</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Pemasangan</a:t>
                      </a:r>
                      <a:r>
                        <a:rPr lang="en-US" sz="1400" b="0" i="0" u="none" strike="noStrike" dirty="0">
                          <a:solidFill>
                            <a:srgbClr val="000000"/>
                          </a:solidFill>
                          <a:effectLst/>
                          <a:latin typeface="Tw Cen MT"/>
                        </a:rPr>
                        <a:t> </a:t>
                      </a:r>
                      <a:r>
                        <a:rPr lang="en-US" sz="1400" b="0" i="0" u="none" strike="noStrike" err="1">
                          <a:solidFill>
                            <a:srgbClr val="000000"/>
                          </a:solidFill>
                          <a:effectLst/>
                          <a:latin typeface="Tw Cen MT"/>
                        </a:rPr>
                        <a:t>Infus</a:t>
                      </a:r>
                      <a:endParaRPr lang="en-US" sz="1400" b="0" i="0" u="none" strike="noStrike">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571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13</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EKG</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47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47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44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2"/>
                  </a:ext>
                </a:extLst>
              </a:tr>
              <a:tr h="2571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14</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Ekstraksik</a:t>
                      </a:r>
                      <a:r>
                        <a:rPr lang="en-US" sz="1400" b="0" i="0" u="none" strike="noStrike" dirty="0">
                          <a:solidFill>
                            <a:srgbClr val="000000"/>
                          </a:solidFill>
                          <a:effectLst/>
                          <a:latin typeface="Tw Cen MT"/>
                        </a:rPr>
                        <a:t> Kuku</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571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15</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Nebulizer</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713271799"/>
                  </a:ext>
                </a:extLst>
              </a:tr>
              <a:tr h="2571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16</a:t>
                      </a: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kateter</a:t>
                      </a:r>
                      <a:endParaRPr lang="en-US" sz="1400" b="0" i="0" u="none" strike="noStrike">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680543831"/>
                  </a:ext>
                </a:extLst>
              </a:tr>
              <a:tr h="4339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17</a:t>
                      </a:r>
                    </a:p>
                  </a:txBody>
                  <a:tcPr marL="19025" marR="19025" marT="14348"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Penjemputan</a:t>
                      </a:r>
                      <a:r>
                        <a:rPr lang="en-US" sz="1400" b="0" i="0" u="none" strike="noStrike" dirty="0">
                          <a:solidFill>
                            <a:srgbClr val="000000"/>
                          </a:solidFill>
                          <a:effectLst/>
                          <a:latin typeface="Tw Cen MT"/>
                        </a:rPr>
                        <a:t> </a:t>
                      </a:r>
                      <a:r>
                        <a:rPr lang="en-US" sz="1400" b="0" i="0" u="none" strike="noStrike" err="1">
                          <a:solidFill>
                            <a:srgbClr val="000000"/>
                          </a:solidFill>
                          <a:effectLst/>
                          <a:latin typeface="Tw Cen MT"/>
                        </a:rPr>
                        <a:t>pasien</a:t>
                      </a:r>
                      <a:r>
                        <a:rPr lang="en-US" sz="1400" b="0" i="0" u="none" strike="noStrike" dirty="0">
                          <a:solidFill>
                            <a:srgbClr val="000000"/>
                          </a:solidFill>
                          <a:effectLst/>
                          <a:latin typeface="Tw Cen MT"/>
                        </a:rPr>
                        <a:t> (</a:t>
                      </a:r>
                      <a:r>
                        <a:rPr lang="en-US" sz="1400" b="0" i="0" u="none" strike="noStrike" err="1">
                          <a:solidFill>
                            <a:srgbClr val="000000"/>
                          </a:solidFill>
                          <a:effectLst/>
                          <a:latin typeface="Tw Cen MT"/>
                        </a:rPr>
                        <a:t>payjem</a:t>
                      </a: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17</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431822562"/>
                  </a:ext>
                </a:extLst>
              </a:tr>
            </a:tbl>
          </a:graphicData>
        </a:graphic>
      </p:graphicFrame>
      <p:graphicFrame>
        <p:nvGraphicFramePr>
          <p:cNvPr id="6" name="Content Placeholder 4">
            <a:extLst>
              <a:ext uri="{FF2B5EF4-FFF2-40B4-BE49-F238E27FC236}">
                <a16:creationId xmlns:a16="http://schemas.microsoft.com/office/drawing/2014/main" id="{A4CDD32A-8BC0-4B41-B7D1-0F60EF96DDDA}"/>
              </a:ext>
            </a:extLst>
          </p:cNvPr>
          <p:cNvGraphicFramePr>
            <a:graphicFrameLocks/>
          </p:cNvGraphicFramePr>
          <p:nvPr>
            <p:extLst>
              <p:ext uri="{D42A27DB-BD31-4B8C-83A1-F6EECF244321}">
                <p14:modId xmlns:p14="http://schemas.microsoft.com/office/powerpoint/2010/main" val="3118341364"/>
              </p:ext>
            </p:extLst>
          </p:nvPr>
        </p:nvGraphicFramePr>
        <p:xfrm>
          <a:off x="6264318" y="641035"/>
          <a:ext cx="5607641" cy="3422103"/>
        </p:xfrm>
        <a:graphic>
          <a:graphicData uri="http://schemas.openxmlformats.org/drawingml/2006/table">
            <a:tbl>
              <a:tblPr firstRow="1" bandRow="1"/>
              <a:tblGrid>
                <a:gridCol w="637280">
                  <a:extLst>
                    <a:ext uri="{9D8B030D-6E8A-4147-A177-3AD203B41FA5}">
                      <a16:colId xmlns:a16="http://schemas.microsoft.com/office/drawing/2014/main" val="20000"/>
                    </a:ext>
                  </a:extLst>
                </a:gridCol>
                <a:gridCol w="1191952">
                  <a:extLst>
                    <a:ext uri="{9D8B030D-6E8A-4147-A177-3AD203B41FA5}">
                      <a16:colId xmlns:a16="http://schemas.microsoft.com/office/drawing/2014/main" val="20001"/>
                    </a:ext>
                  </a:extLst>
                </a:gridCol>
                <a:gridCol w="596145">
                  <a:extLst>
                    <a:ext uri="{9D8B030D-6E8A-4147-A177-3AD203B41FA5}">
                      <a16:colId xmlns:a16="http://schemas.microsoft.com/office/drawing/2014/main" val="20002"/>
                    </a:ext>
                  </a:extLst>
                </a:gridCol>
                <a:gridCol w="592760">
                  <a:extLst>
                    <a:ext uri="{9D8B030D-6E8A-4147-A177-3AD203B41FA5}">
                      <a16:colId xmlns:a16="http://schemas.microsoft.com/office/drawing/2014/main" val="1313781890"/>
                    </a:ext>
                  </a:extLst>
                </a:gridCol>
                <a:gridCol w="647376">
                  <a:extLst>
                    <a:ext uri="{9D8B030D-6E8A-4147-A177-3AD203B41FA5}">
                      <a16:colId xmlns:a16="http://schemas.microsoft.com/office/drawing/2014/main" val="3294122824"/>
                    </a:ext>
                  </a:extLst>
                </a:gridCol>
                <a:gridCol w="647376">
                  <a:extLst>
                    <a:ext uri="{9D8B030D-6E8A-4147-A177-3AD203B41FA5}">
                      <a16:colId xmlns:a16="http://schemas.microsoft.com/office/drawing/2014/main" val="522168625"/>
                    </a:ext>
                  </a:extLst>
                </a:gridCol>
                <a:gridCol w="647376">
                  <a:extLst>
                    <a:ext uri="{9D8B030D-6E8A-4147-A177-3AD203B41FA5}">
                      <a16:colId xmlns:a16="http://schemas.microsoft.com/office/drawing/2014/main" val="4063520643"/>
                    </a:ext>
                  </a:extLst>
                </a:gridCol>
                <a:gridCol w="647376">
                  <a:extLst>
                    <a:ext uri="{9D8B030D-6E8A-4147-A177-3AD203B41FA5}">
                      <a16:colId xmlns:a16="http://schemas.microsoft.com/office/drawing/2014/main" val="479892344"/>
                    </a:ext>
                  </a:extLst>
                </a:gridCol>
              </a:tblGrid>
              <a:tr h="626376">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NO</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JENIS KEGIATAN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a:rPr>
                        <a:t>MAR</a:t>
                      </a:r>
                      <a:endParaRPr lang="en-US" sz="1600" dirty="0">
                        <a:solidFill>
                          <a:schemeClr val="tx2"/>
                        </a:solidFill>
                        <a:latin typeface="Tw Cen MT"/>
                        <a:ea typeface="Verdana"/>
                        <a:cs typeface="Verdana"/>
                      </a:endParaRP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a:rPr>
                        <a:t>APR</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a:rPr>
                        <a:t>MEI</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a:rPr>
                        <a:t>JUNI</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0660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latin typeface="Tw Cen MT" panose="020B0602020104020603" pitchFamily="34" charset="0"/>
                        </a:rPr>
                        <a:t>1</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ECT KONVENSIONAL</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a:rPr>
                        <a:t>-</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351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latin typeface="Tw Cen MT" panose="020B0602020104020603" pitchFamily="34" charset="0"/>
                        </a:rPr>
                        <a:t>2</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MECTA</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37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498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latin typeface="Tw Cen MT" panose="020B0602020104020603" pitchFamily="34" charset="0"/>
                        </a:rPr>
                        <a:t>3</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EKG</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37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36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21947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latin typeface="Tw Cen MT" panose="020B0602020104020603" pitchFamily="34" charset="0"/>
                        </a:rPr>
                        <a:t>4</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EEG</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panose="020B0602020104020603" pitchFamily="34" charset="0"/>
                        </a:rPr>
                        <a:t>25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5007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latin typeface="Tw Cen MT"/>
                        </a:rPr>
                        <a:t>5</a:t>
                      </a:r>
                      <a:endParaRPr lang="en-US" sz="16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STRESS ANALISER</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27213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latin typeface="Tw Cen MT" panose="020B0602020104020603" pitchFamily="34" charset="0"/>
                        </a:rPr>
                        <a:t>6</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TMS</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1947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latin typeface="Tw Cen MT" panose="020B0602020104020603" pitchFamily="34" charset="0"/>
                        </a:rPr>
                        <a:t>7</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EMG</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2</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bl>
          </a:graphicData>
        </a:graphic>
      </p:graphicFrame>
      <p:pic>
        <p:nvPicPr>
          <p:cNvPr id="7" name="Picture 6">
            <a:extLst>
              <a:ext uri="{FF2B5EF4-FFF2-40B4-BE49-F238E27FC236}">
                <a16:creationId xmlns:a16="http://schemas.microsoft.com/office/drawing/2014/main" id="{8ACECE89-A0C2-4418-B830-FF6B63A7F5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2602" y="84245"/>
            <a:ext cx="720080" cy="720080"/>
          </a:xfrm>
          <a:prstGeom prst="rect">
            <a:avLst/>
          </a:prstGeom>
        </p:spPr>
      </p:pic>
      <p:sp>
        <p:nvSpPr>
          <p:cNvPr id="8" name="Rounded Rectangle 5">
            <a:extLst>
              <a:ext uri="{FF2B5EF4-FFF2-40B4-BE49-F238E27FC236}">
                <a16:creationId xmlns:a16="http://schemas.microsoft.com/office/drawing/2014/main" id="{DF24014B-82EB-4755-8720-9A2C7B0654E1}"/>
              </a:ext>
            </a:extLst>
          </p:cNvPr>
          <p:cNvSpPr/>
          <p:nvPr/>
        </p:nvSpPr>
        <p:spPr>
          <a:xfrm>
            <a:off x="1194941" y="79366"/>
            <a:ext cx="3957902"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GAWAT DARURAT</a:t>
            </a:r>
            <a:endParaRPr lang="en-US" sz="2800" dirty="0">
              <a:solidFill>
                <a:schemeClr val="bg1"/>
              </a:solidFill>
              <a:latin typeface="Tw Cen MT Condensed" panose="020B0606020104020203" pitchFamily="34" charset="0"/>
            </a:endParaRPr>
          </a:p>
        </p:txBody>
      </p:sp>
      <p:sp>
        <p:nvSpPr>
          <p:cNvPr id="9" name="Rounded Rectangle 5">
            <a:extLst>
              <a:ext uri="{FF2B5EF4-FFF2-40B4-BE49-F238E27FC236}">
                <a16:creationId xmlns:a16="http://schemas.microsoft.com/office/drawing/2014/main" id="{CB36DB96-0FB3-45A5-95D6-1E0A540FDABE}"/>
              </a:ext>
            </a:extLst>
          </p:cNvPr>
          <p:cNvSpPr/>
          <p:nvPr/>
        </p:nvSpPr>
        <p:spPr>
          <a:xfrm>
            <a:off x="6734129" y="154500"/>
            <a:ext cx="3491235"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ELEKTROMEDIK</a:t>
            </a:r>
            <a:endParaRPr lang="en-US" sz="2800" dirty="0">
              <a:solidFill>
                <a:schemeClr val="bg1"/>
              </a:solidFill>
              <a:latin typeface="Tw Cen MT Condensed" panose="020B0606020104020203" pitchFamily="34" charset="0"/>
            </a:endParaRPr>
          </a:p>
        </p:txBody>
      </p:sp>
      <p:pic>
        <p:nvPicPr>
          <p:cNvPr id="11" name="Picture 10">
            <a:extLst>
              <a:ext uri="{FF2B5EF4-FFF2-40B4-BE49-F238E27FC236}">
                <a16:creationId xmlns:a16="http://schemas.microsoft.com/office/drawing/2014/main" id="{6BB3843E-B5C2-4D51-A25A-EEAB7642F3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63" y="-56355"/>
            <a:ext cx="1172978" cy="1172978"/>
          </a:xfrm>
          <a:prstGeom prst="rect">
            <a:avLst/>
          </a:prstGeom>
        </p:spPr>
      </p:pic>
      <p:graphicFrame>
        <p:nvGraphicFramePr>
          <p:cNvPr id="2" name="Table 1">
            <a:extLst>
              <a:ext uri="{FF2B5EF4-FFF2-40B4-BE49-F238E27FC236}">
                <a16:creationId xmlns:a16="http://schemas.microsoft.com/office/drawing/2014/main" id="{EBB43A84-64FC-4534-BCFE-44152247811A}"/>
              </a:ext>
            </a:extLst>
          </p:cNvPr>
          <p:cNvGraphicFramePr>
            <a:graphicFrameLocks noGrp="1"/>
          </p:cNvGraphicFramePr>
          <p:nvPr>
            <p:extLst>
              <p:ext uri="{D42A27DB-BD31-4B8C-83A1-F6EECF244321}">
                <p14:modId xmlns:p14="http://schemas.microsoft.com/office/powerpoint/2010/main" val="2279651987"/>
              </p:ext>
            </p:extLst>
          </p:nvPr>
        </p:nvGraphicFramePr>
        <p:xfrm>
          <a:off x="6448210" y="4319702"/>
          <a:ext cx="5231787" cy="2103120"/>
        </p:xfrm>
        <a:graphic>
          <a:graphicData uri="http://schemas.openxmlformats.org/drawingml/2006/table">
            <a:tbl>
              <a:tblPr/>
              <a:tblGrid>
                <a:gridCol w="586400">
                  <a:extLst>
                    <a:ext uri="{9D8B030D-6E8A-4147-A177-3AD203B41FA5}">
                      <a16:colId xmlns:a16="http://schemas.microsoft.com/office/drawing/2014/main" val="3273077915"/>
                    </a:ext>
                  </a:extLst>
                </a:gridCol>
                <a:gridCol w="862631">
                  <a:extLst>
                    <a:ext uri="{9D8B030D-6E8A-4147-A177-3AD203B41FA5}">
                      <a16:colId xmlns:a16="http://schemas.microsoft.com/office/drawing/2014/main" val="2997858108"/>
                    </a:ext>
                  </a:extLst>
                </a:gridCol>
                <a:gridCol w="728590">
                  <a:extLst>
                    <a:ext uri="{9D8B030D-6E8A-4147-A177-3AD203B41FA5}">
                      <a16:colId xmlns:a16="http://schemas.microsoft.com/office/drawing/2014/main" val="71190996"/>
                    </a:ext>
                  </a:extLst>
                </a:gridCol>
                <a:gridCol w="586400">
                  <a:extLst>
                    <a:ext uri="{9D8B030D-6E8A-4147-A177-3AD203B41FA5}">
                      <a16:colId xmlns:a16="http://schemas.microsoft.com/office/drawing/2014/main" val="1450508815"/>
                    </a:ext>
                  </a:extLst>
                </a:gridCol>
                <a:gridCol w="586400">
                  <a:extLst>
                    <a:ext uri="{9D8B030D-6E8A-4147-A177-3AD203B41FA5}">
                      <a16:colId xmlns:a16="http://schemas.microsoft.com/office/drawing/2014/main" val="4020619161"/>
                    </a:ext>
                  </a:extLst>
                </a:gridCol>
                <a:gridCol w="586400">
                  <a:extLst>
                    <a:ext uri="{9D8B030D-6E8A-4147-A177-3AD203B41FA5}">
                      <a16:colId xmlns:a16="http://schemas.microsoft.com/office/drawing/2014/main" val="4202815417"/>
                    </a:ext>
                  </a:extLst>
                </a:gridCol>
                <a:gridCol w="586400">
                  <a:extLst>
                    <a:ext uri="{9D8B030D-6E8A-4147-A177-3AD203B41FA5}">
                      <a16:colId xmlns:a16="http://schemas.microsoft.com/office/drawing/2014/main" val="2690473387"/>
                    </a:ext>
                  </a:extLst>
                </a:gridCol>
                <a:gridCol w="708566">
                  <a:extLst>
                    <a:ext uri="{9D8B030D-6E8A-4147-A177-3AD203B41FA5}">
                      <a16:colId xmlns:a16="http://schemas.microsoft.com/office/drawing/2014/main" val="1230648966"/>
                    </a:ext>
                  </a:extLst>
                </a:gridCol>
              </a:tblGrid>
              <a:tr h="238125">
                <a:tc rowSpan="2">
                  <a:txBody>
                    <a:bodyPr/>
                    <a:lstStyle/>
                    <a:p>
                      <a:pPr algn="ctr" fontAlgn="ctr"/>
                      <a:r>
                        <a:rPr lang="en-US" sz="1400" b="1" i="0" u="none" strike="noStrike" dirty="0">
                          <a:solidFill>
                            <a:srgbClr val="000000"/>
                          </a:solidFill>
                          <a:effectLst/>
                          <a:latin typeface="Tw Cen MT" panose="020B0602020104020603" pitchFamily="34" charset="0"/>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rowSpan="2">
                  <a:txBody>
                    <a:bodyPr/>
                    <a:lstStyle/>
                    <a:p>
                      <a:pPr algn="ctr" fontAlgn="ctr"/>
                      <a:r>
                        <a:rPr lang="en-US" sz="1400" b="1" i="0" u="none" strike="noStrike">
                          <a:solidFill>
                            <a:srgbClr val="000000"/>
                          </a:solidFill>
                          <a:effectLst/>
                          <a:latin typeface="Tw Cen MT" panose="020B0602020104020603" pitchFamily="34" charset="0"/>
                        </a:rPr>
                        <a:t>BULAN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gridSpan="5">
                  <a:txBody>
                    <a:bodyPr/>
                    <a:lstStyle/>
                    <a:p>
                      <a:pPr algn="ctr" fontAlgn="ctr"/>
                      <a:r>
                        <a:rPr lang="en-US" sz="1400" b="1" i="0" u="none" strike="noStrike" dirty="0">
                          <a:solidFill>
                            <a:srgbClr val="000000"/>
                          </a:solidFill>
                          <a:effectLst/>
                          <a:latin typeface="Tw Cen MT" panose="020B0602020104020603" pitchFamily="34" charset="0"/>
                        </a:rPr>
                        <a:t>KATEGORI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hMerge="1">
                  <a:txBody>
                    <a:bodyPr/>
                    <a:lstStyle/>
                    <a:p>
                      <a:endParaRPr lang="en-US"/>
                    </a:p>
                  </a:txBody>
                  <a:tcPr>
                    <a:lnL w="635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1400" b="1" i="0" u="none" strike="noStrike" dirty="0">
                          <a:solidFill>
                            <a:srgbClr val="000000"/>
                          </a:solidFill>
                          <a:effectLst/>
                          <a:latin typeface="Tw Cen MT" panose="020B0602020104020603" pitchFamily="34" charset="0"/>
                        </a:rPr>
                        <a:t>JUMLAH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2715721331"/>
                  </a:ext>
                </a:extLst>
              </a:tr>
              <a:tr h="238125">
                <a:tc vMerge="1">
                  <a:txBody>
                    <a:bodyPr/>
                    <a:lstStyle/>
                    <a:p>
                      <a:endParaRPr lang="en-US"/>
                    </a:p>
                  </a:txBody>
                  <a:tcPr/>
                </a:tc>
                <a:tc vMerge="1">
                  <a:txBody>
                    <a:bodyPr/>
                    <a:lstStyle/>
                    <a:p>
                      <a:endParaRPr lang="en-US"/>
                    </a:p>
                  </a:txBody>
                  <a:tcPr/>
                </a:tc>
                <a:tc>
                  <a:txBody>
                    <a:bodyPr/>
                    <a:lstStyle/>
                    <a:p>
                      <a:pPr algn="ctr" fontAlgn="ctr"/>
                      <a:r>
                        <a:rPr lang="en-US" sz="1400" b="1" i="0" u="none" strike="noStrike">
                          <a:solidFill>
                            <a:srgbClr val="000000"/>
                          </a:solidFill>
                          <a:effectLst/>
                          <a:latin typeface="Tw Cen MT" panose="020B0602020104020603" pitchFamily="34" charset="0"/>
                        </a:rPr>
                        <a:t>NON ODP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400" b="1" i="0" u="none" strike="noStrike">
                          <a:solidFill>
                            <a:srgbClr val="000000"/>
                          </a:solidFill>
                          <a:effectLst/>
                          <a:latin typeface="Tw Cen MT" panose="020B0602020104020603" pitchFamily="34" charset="0"/>
                        </a:rPr>
                        <a:t>PP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400" b="1" i="0" u="none" strike="noStrike">
                          <a:solidFill>
                            <a:srgbClr val="000000"/>
                          </a:solidFill>
                          <a:effectLst/>
                          <a:latin typeface="Tw Cen MT" panose="020B0602020104020603" pitchFamily="34" charset="0"/>
                        </a:rPr>
                        <a:t>OTG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400" b="1" i="0" u="none" strike="noStrike">
                          <a:solidFill>
                            <a:srgbClr val="000000"/>
                          </a:solidFill>
                          <a:effectLst/>
                          <a:latin typeface="Tw Cen MT" panose="020B0602020104020603" pitchFamily="34" charset="0"/>
                        </a:rPr>
                        <a:t>ODP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400" b="1" i="0" u="none" strike="noStrike">
                          <a:solidFill>
                            <a:srgbClr val="000000"/>
                          </a:solidFill>
                          <a:effectLst/>
                          <a:latin typeface="Tw Cen MT" panose="020B0602020104020603" pitchFamily="34" charset="0"/>
                        </a:rPr>
                        <a:t>PDP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vMerge="1">
                  <a:txBody>
                    <a:bodyPr/>
                    <a:lstStyle/>
                    <a:p>
                      <a:endParaRPr lang="en-US"/>
                    </a:p>
                  </a:txBody>
                  <a:tcPr/>
                </a:tc>
                <a:extLst>
                  <a:ext uri="{0D108BD9-81ED-4DB2-BD59-A6C34878D82A}">
                    <a16:rowId xmlns:a16="http://schemas.microsoft.com/office/drawing/2014/main" val="57037478"/>
                  </a:ext>
                </a:extLst>
              </a:tr>
              <a:tr h="238125">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JANUARI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7443195"/>
                  </a:ext>
                </a:extLst>
              </a:tr>
              <a:tr h="238125">
                <a:tc>
                  <a:txBody>
                    <a:bodyPr/>
                    <a:lstStyle/>
                    <a:p>
                      <a:pPr algn="ctr" fontAlgn="b"/>
                      <a:r>
                        <a:rPr lang="en-US" sz="1400" b="0" i="0" u="none" strike="noStrike">
                          <a:solidFill>
                            <a:srgbClr val="000000"/>
                          </a:solidFill>
                          <a:effectLst/>
                          <a:latin typeface="Tw Cen MT" panose="020B0602020104020603"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FEBRUARI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1571305"/>
                  </a:ext>
                </a:extLst>
              </a:tr>
              <a:tr h="238125">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MARET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Tw Cen MT" panose="020B0602020104020603" pitchFamily="34" charset="0"/>
                        </a:rPr>
                        <a:t>401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Tw Cen MT" panose="020B0602020104020603" pitchFamily="34" charset="0"/>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Tw Cen MT" panose="020B0602020104020603" pitchFamily="34" charset="0"/>
                        </a:rPr>
                        <a:t>456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5295998"/>
                  </a:ext>
                </a:extLst>
              </a:tr>
              <a:tr h="238125">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APRIL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Tw Cen MT" panose="020B0602020104020603" pitchFamily="34" charset="0"/>
                        </a:rPr>
                        <a:t>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w Cen MT" panose="020B0602020104020603"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Tw Cen MT" panose="020B0602020104020603" pitchFamily="34" charset="0"/>
                        </a:rPr>
                        <a:t>462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6620018"/>
                  </a:ext>
                </a:extLst>
              </a:tr>
              <a:tr h="238125">
                <a:tc>
                  <a:txBody>
                    <a:body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MEI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441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ID" sz="1400" b="0" i="0" u="none" strike="noStrike" dirty="0">
                          <a:solidFill>
                            <a:srgbClr val="000000"/>
                          </a:solidFill>
                          <a:effectLst/>
                          <a:latin typeface="Tw Cen MT" panose="020B0602020104020603"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443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0310541"/>
                  </a:ext>
                </a:extLst>
              </a:tr>
              <a:tr h="238125">
                <a:tc>
                  <a:txBody>
                    <a:body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JUNI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576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578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2764380"/>
                  </a:ext>
                </a:extLst>
              </a:tr>
            </a:tbl>
          </a:graphicData>
        </a:graphic>
      </p:graphicFrame>
    </p:spTree>
    <p:extLst>
      <p:ext uri="{BB962C8B-B14F-4D97-AF65-F5344CB8AC3E}">
        <p14:creationId xmlns:p14="http://schemas.microsoft.com/office/powerpoint/2010/main" val="3000338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C26713A-40E9-4D49-A290-C0392C1E3821}"/>
              </a:ext>
            </a:extLst>
          </p:cNvPr>
          <p:cNvGraphicFramePr>
            <a:graphicFrameLocks noGrp="1"/>
          </p:cNvGraphicFramePr>
          <p:nvPr>
            <p:extLst>
              <p:ext uri="{D42A27DB-BD31-4B8C-83A1-F6EECF244321}">
                <p14:modId xmlns:p14="http://schemas.microsoft.com/office/powerpoint/2010/main" val="378693826"/>
              </p:ext>
            </p:extLst>
          </p:nvPr>
        </p:nvGraphicFramePr>
        <p:xfrm>
          <a:off x="1128887" y="437444"/>
          <a:ext cx="8412675" cy="6465834"/>
        </p:xfrm>
        <a:graphic>
          <a:graphicData uri="http://schemas.openxmlformats.org/drawingml/2006/table">
            <a:tbl>
              <a:tblPr firstRow="1" bandRow="1"/>
              <a:tblGrid>
                <a:gridCol w="504948">
                  <a:extLst>
                    <a:ext uri="{9D8B030D-6E8A-4147-A177-3AD203B41FA5}">
                      <a16:colId xmlns:a16="http://schemas.microsoft.com/office/drawing/2014/main" val="20000"/>
                    </a:ext>
                  </a:extLst>
                </a:gridCol>
                <a:gridCol w="2304128">
                  <a:extLst>
                    <a:ext uri="{9D8B030D-6E8A-4147-A177-3AD203B41FA5}">
                      <a16:colId xmlns:a16="http://schemas.microsoft.com/office/drawing/2014/main" val="20001"/>
                    </a:ext>
                  </a:extLst>
                </a:gridCol>
                <a:gridCol w="485628">
                  <a:extLst>
                    <a:ext uri="{9D8B030D-6E8A-4147-A177-3AD203B41FA5}">
                      <a16:colId xmlns:a16="http://schemas.microsoft.com/office/drawing/2014/main" val="20002"/>
                    </a:ext>
                  </a:extLst>
                </a:gridCol>
                <a:gridCol w="420014">
                  <a:extLst>
                    <a:ext uri="{9D8B030D-6E8A-4147-A177-3AD203B41FA5}">
                      <a16:colId xmlns:a16="http://schemas.microsoft.com/office/drawing/2014/main" val="20003"/>
                    </a:ext>
                  </a:extLst>
                </a:gridCol>
                <a:gridCol w="420014">
                  <a:extLst>
                    <a:ext uri="{9D8B030D-6E8A-4147-A177-3AD203B41FA5}">
                      <a16:colId xmlns:a16="http://schemas.microsoft.com/office/drawing/2014/main" val="2764178990"/>
                    </a:ext>
                  </a:extLst>
                </a:gridCol>
                <a:gridCol w="420014">
                  <a:extLst>
                    <a:ext uri="{9D8B030D-6E8A-4147-A177-3AD203B41FA5}">
                      <a16:colId xmlns:a16="http://schemas.microsoft.com/office/drawing/2014/main" val="3458668737"/>
                    </a:ext>
                  </a:extLst>
                </a:gridCol>
                <a:gridCol w="420014">
                  <a:extLst>
                    <a:ext uri="{9D8B030D-6E8A-4147-A177-3AD203B41FA5}">
                      <a16:colId xmlns:a16="http://schemas.microsoft.com/office/drawing/2014/main" val="2943392767"/>
                    </a:ext>
                  </a:extLst>
                </a:gridCol>
                <a:gridCol w="420014">
                  <a:extLst>
                    <a:ext uri="{9D8B030D-6E8A-4147-A177-3AD203B41FA5}">
                      <a16:colId xmlns:a16="http://schemas.microsoft.com/office/drawing/2014/main" val="3885329243"/>
                    </a:ext>
                  </a:extLst>
                </a:gridCol>
                <a:gridCol w="420014">
                  <a:extLst>
                    <a:ext uri="{9D8B030D-6E8A-4147-A177-3AD203B41FA5}">
                      <a16:colId xmlns:a16="http://schemas.microsoft.com/office/drawing/2014/main" val="1064405576"/>
                    </a:ext>
                  </a:extLst>
                </a:gridCol>
                <a:gridCol w="420014">
                  <a:extLst>
                    <a:ext uri="{9D8B030D-6E8A-4147-A177-3AD203B41FA5}">
                      <a16:colId xmlns:a16="http://schemas.microsoft.com/office/drawing/2014/main" val="2819744090"/>
                    </a:ext>
                  </a:extLst>
                </a:gridCol>
                <a:gridCol w="704618">
                  <a:extLst>
                    <a:ext uri="{9D8B030D-6E8A-4147-A177-3AD203B41FA5}">
                      <a16:colId xmlns:a16="http://schemas.microsoft.com/office/drawing/2014/main" val="718038798"/>
                    </a:ext>
                  </a:extLst>
                </a:gridCol>
                <a:gridCol w="491085">
                  <a:extLst>
                    <a:ext uri="{9D8B030D-6E8A-4147-A177-3AD203B41FA5}">
                      <a16:colId xmlns:a16="http://schemas.microsoft.com/office/drawing/2014/main" val="1834515539"/>
                    </a:ext>
                  </a:extLst>
                </a:gridCol>
                <a:gridCol w="491085">
                  <a:extLst>
                    <a:ext uri="{9D8B030D-6E8A-4147-A177-3AD203B41FA5}">
                      <a16:colId xmlns:a16="http://schemas.microsoft.com/office/drawing/2014/main" val="3816179514"/>
                    </a:ext>
                  </a:extLst>
                </a:gridCol>
                <a:gridCol w="491085">
                  <a:extLst>
                    <a:ext uri="{9D8B030D-6E8A-4147-A177-3AD203B41FA5}">
                      <a16:colId xmlns:a16="http://schemas.microsoft.com/office/drawing/2014/main" val="29993073"/>
                    </a:ext>
                  </a:extLst>
                </a:gridCol>
              </a:tblGrid>
              <a:tr h="203661">
                <a:tc row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NO</a:t>
                      </a: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row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JENIS KEGIATAN</a:t>
                      </a: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gridSpan="1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BULAN</a:t>
                      </a: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en-US" sz="1200" b="1" i="0" u="none" strike="noStrike" dirty="0">
                        <a:solidFill>
                          <a:srgbClr val="000000"/>
                        </a:solidFill>
                        <a:effectLst/>
                        <a:latin typeface="Verdana"/>
                      </a:endParaRPr>
                    </a:p>
                  </a:txBody>
                  <a:tcPr marL="9082" marR="9082" marT="9082" marB="0" anchor="ctr"/>
                </a:tc>
                <a:tc hMerge="1">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hMerge="1">
                  <a:txBody>
                    <a:bodyPr/>
                    <a:lstStyle/>
                    <a:p>
                      <a:endParaRPr lang="en-US"/>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0033">
                <a:tc vMerge="1">
                  <a:txBody>
                    <a:bodyPr/>
                    <a:lstStyle/>
                    <a:p>
                      <a:endParaRPr lang="en-US"/>
                    </a:p>
                  </a:txBody>
                  <a:tcPr/>
                </a:tc>
                <a:tc vMerge="1">
                  <a:txBody>
                    <a:bodyPr/>
                    <a:lstStyle/>
                    <a:p>
                      <a:endParaRPr lang="en-US"/>
                    </a:p>
                  </a:txBody>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u="none" strike="noStrike" dirty="0">
                          <a:effectLst/>
                          <a:latin typeface="Tw Cen MT"/>
                        </a:rPr>
                        <a:t>JAN</a:t>
                      </a:r>
                      <a:endParaRPr lang="en-US" sz="14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i="0" u="none" strike="noStrike" dirty="0">
                          <a:effectLst/>
                          <a:latin typeface="Tw Cen MT"/>
                          <a:ea typeface="Verdana"/>
                        </a:rPr>
                        <a:t>FEB </a:t>
                      </a: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tc>
                <a:tc gridSpan="2">
                  <a:txBody>
                    <a:bodyPr/>
                    <a:lstStyle/>
                    <a:p>
                      <a:pPr lvl="0" algn="ctr">
                        <a:buNone/>
                      </a:pPr>
                      <a:r>
                        <a:rPr lang="en-US" sz="1400" b="1" i="0" u="none" strike="noStrike" dirty="0">
                          <a:effectLst/>
                          <a:latin typeface="Tw Cen MT"/>
                          <a:ea typeface="Verdana"/>
                        </a:rPr>
                        <a:t>MAR</a:t>
                      </a:r>
                    </a:p>
                  </a:txBody>
                  <a:tcPr marL="9082" marR="9082" marT="9082"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hMerge="1">
                  <a:txBody>
                    <a:bodyPr/>
                    <a:lstStyle/>
                    <a:p>
                      <a:pPr lvl="0" algn="ctr">
                        <a:buNone/>
                      </a:pPr>
                      <a:endParaRPr lang="en-US" sz="1400" b="1" i="0" u="none" strike="noStrike" dirty="0">
                        <a:effectLst/>
                        <a:latin typeface="Tw Cen MT"/>
                        <a:ea typeface="Verdana"/>
                      </a:endParaRPr>
                    </a:p>
                  </a:txBody>
                  <a:tcPr marL="9082" marR="9082" marT="9082"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gridSpan="2">
                  <a:txBody>
                    <a:bodyPr/>
                    <a:lstStyle/>
                    <a:p>
                      <a:pPr lvl="0" algn="ctr">
                        <a:buNone/>
                      </a:pPr>
                      <a:r>
                        <a:rPr lang="en-US" sz="1400" b="1" i="0" u="none" strike="noStrike" dirty="0">
                          <a:effectLst/>
                          <a:latin typeface="Tw Cen MT"/>
                          <a:ea typeface="Verdana"/>
                        </a:rPr>
                        <a:t>APR</a:t>
                      </a:r>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lvl="0" algn="ctr">
                        <a:buNone/>
                      </a:pPr>
                      <a:endParaRPr lang="en-US" sz="1400" b="1" i="0" u="none" strike="noStrike" dirty="0">
                        <a:effectLst/>
                        <a:latin typeface="Tw Cen MT"/>
                        <a:ea typeface="Verdana"/>
                      </a:endParaRPr>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lvl="0" algn="ctr">
                        <a:buNone/>
                      </a:pPr>
                      <a:r>
                        <a:rPr lang="en-US" sz="1400" b="1" i="0" u="none" strike="noStrike" dirty="0">
                          <a:effectLst/>
                          <a:latin typeface="Tw Cen MT"/>
                          <a:ea typeface="Verdana"/>
                        </a:rPr>
                        <a:t>MEI</a:t>
                      </a:r>
                      <a:endParaRPr lang="en-US" dirty="0"/>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sz="1400" b="1" i="0" u="none" strike="noStrike" dirty="0">
                        <a:effectLst/>
                        <a:latin typeface="Tw Cen MT"/>
                        <a:ea typeface="Verdana"/>
                      </a:endParaRPr>
                    </a:p>
                  </a:txBody>
                  <a:tcPr marL="9082" marR="9082" marT="9082" marB="0">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lvl="0" algn="ctr">
                        <a:buNone/>
                      </a:pPr>
                      <a:r>
                        <a:rPr lang="en-US" sz="1400" b="1" dirty="0"/>
                        <a:t>JUNI</a:t>
                      </a:r>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lvl="0" algn="ctr">
                        <a:buNone/>
                      </a:pPr>
                      <a:endParaRPr lang="en-US" sz="1400" b="1" dirty="0"/>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203661">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u="none" strike="noStrike" dirty="0">
                          <a:effectLst/>
                          <a:latin typeface="Tw Cen MT"/>
                        </a:rPr>
                        <a:t>KEG</a:t>
                      </a:r>
                      <a:endParaRPr lang="en-US" sz="14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u="none" strike="noStrike" dirty="0">
                          <a:effectLst/>
                          <a:latin typeface="Tw Cen MT"/>
                        </a:rPr>
                        <a:t>PAS</a:t>
                      </a:r>
                      <a:endParaRPr lang="en-US" sz="1400" b="1"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i="0" u="none" strike="noStrike" dirty="0">
                          <a:solidFill>
                            <a:sysClr val="windowText" lastClr="000000"/>
                          </a:solidFill>
                          <a:effectLst/>
                          <a:latin typeface="Tw Cen MT" panose="020B0602020104020603" pitchFamily="34" charset="0"/>
                          <a:ea typeface="Verdana" pitchFamily="34" charset="0"/>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i="0" u="none" strike="noStrike" dirty="0">
                          <a:solidFill>
                            <a:sysClr val="windowText" lastClr="000000"/>
                          </a:solidFill>
                          <a:effectLst/>
                          <a:latin typeface="Tw Cen MT" panose="020B0602020104020603" pitchFamily="34" charset="0"/>
                          <a:ea typeface="Verdana" pitchFamily="34" charset="0"/>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3661">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panose="020B0602020104020603" pitchFamily="34" charset="0"/>
                        </a:rPr>
                        <a:t>PROMOSI KESEHATAN</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panose="020B0602020104020603" pitchFamily="34" charset="0"/>
                        </a:rPr>
                        <a:t> </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panose="020B0602020104020603" pitchFamily="34" charset="0"/>
                        </a:rPr>
                        <a:t> </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2036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1</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err="1">
                          <a:effectLst/>
                          <a:latin typeface="Tw Cen MT"/>
                        </a:rPr>
                        <a:t>Penyuluhan</a:t>
                      </a:r>
                      <a:r>
                        <a:rPr lang="en-US" sz="1400" u="none" strike="noStrike" dirty="0">
                          <a:effectLst/>
                          <a:latin typeface="Tw Cen MT"/>
                        </a:rPr>
                        <a:t> media radio</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2</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ctr" defTabSz="918240" rtl="0" eaLnBrk="1" fontAlgn="ctr" latinLnBrk="0" hangingPunct="1">
                        <a:lnSpc>
                          <a:spcPct val="100000"/>
                        </a:lnSpc>
                        <a:spcBef>
                          <a:spcPts val="0"/>
                        </a:spcBef>
                        <a:spcAft>
                          <a:spcPts val="0"/>
                        </a:spcAft>
                        <a:buClrTx/>
                        <a:buSzTx/>
                        <a:buFontTx/>
                        <a:buNone/>
                        <a:tabLst/>
                        <a:defRPr/>
                      </a:pPr>
                      <a:r>
                        <a:rPr lang="en-US" sz="1400" u="none" strike="noStrike" dirty="0">
                          <a:effectLst/>
                          <a:latin typeface="Tw Cen MT" panose="020B0602020104020603" pitchFamily="34" charset="0"/>
                        </a:rPr>
                        <a:t> -</a:t>
                      </a:r>
                    </a:p>
                  </a:txBody>
                  <a:tcPr marL="9082" marR="9082" marT="9082"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3661">
                <a:tc>
                  <a:txBody>
                    <a:bodyPr/>
                    <a:lstStyle/>
                    <a:p>
                      <a:pPr lvl="0" algn="ctr">
                        <a:buNone/>
                      </a:pPr>
                      <a:endParaRPr lang="en-US" sz="1400" u="none" strike="noStrike" dirty="0">
                        <a:effectLst/>
                        <a:latin typeface="Tw Cen MT"/>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l">
                        <a:buNone/>
                      </a:pPr>
                      <a:endParaRPr lang="en-US" sz="1400" u="none" strike="noStrike" dirty="0">
                        <a:effectLst/>
                        <a:latin typeface="Tw Cen MT"/>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u="none" strike="noStrike" dirty="0">
                        <a:effectLst/>
                        <a:latin typeface="Tw Cen MT"/>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8240">
                        <a:lnSpc>
                          <a:spcPct val="100000"/>
                        </a:lnSpc>
                        <a:spcBef>
                          <a:spcPts val="0"/>
                        </a:spcBef>
                        <a:spcAft>
                          <a:spcPts val="0"/>
                        </a:spcAft>
                        <a:buNone/>
                        <a:tabLst/>
                        <a:defRPr/>
                      </a:pPr>
                      <a:endParaRPr lang="en-US" sz="1400" u="none" strike="noStrike" dirty="0">
                        <a:effectLst/>
                        <a:latin typeface="Tw Cen MT"/>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690676216"/>
                  </a:ext>
                </a:extLst>
              </a:tr>
              <a:tr h="39459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2</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fi-FI" sz="1400" u="none" strike="noStrike" dirty="0">
                          <a:effectLst/>
                          <a:latin typeface="Tw Cen MT" panose="020B0602020104020603" pitchFamily="34" charset="0"/>
                        </a:rPr>
                        <a:t>Penyuluhan Kesehatan Jiwa ke masyarakat</a:t>
                      </a:r>
                      <a:endParaRPr lang="fi-FI"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2</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60</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372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120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335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2036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3</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panose="020B0602020104020603" pitchFamily="34" charset="0"/>
                        </a:rPr>
                        <a:t>Support Group </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3</a:t>
                      </a:r>
                      <a:endParaRPr lang="en-US" sz="1400" b="0" i="0" u="none" strike="noStrike" dirty="0">
                        <a:solidFill>
                          <a:sysClr val="windowText" lastClr="000000"/>
                        </a:solidFill>
                        <a:effectLst/>
                        <a:latin typeface="Tw Cen MT"/>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27</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80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36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4</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err="1">
                          <a:effectLst/>
                          <a:latin typeface="Tw Cen MT"/>
                        </a:rPr>
                        <a:t>Konsultasi</a:t>
                      </a:r>
                      <a:r>
                        <a:rPr lang="en-US" sz="1400" u="none" strike="noStrike" dirty="0">
                          <a:effectLst/>
                          <a:latin typeface="Tw Cen MT"/>
                        </a:rPr>
                        <a:t> </a:t>
                      </a:r>
                      <a:r>
                        <a:rPr lang="en-US" sz="1400" u="none" strike="noStrike" err="1">
                          <a:effectLst/>
                          <a:latin typeface="Tw Cen MT"/>
                        </a:rPr>
                        <a:t>keluarga</a:t>
                      </a:r>
                      <a:r>
                        <a:rPr lang="en-US" sz="1400" u="none" strike="noStrike" dirty="0">
                          <a:effectLst/>
                          <a:latin typeface="Tw Cen MT"/>
                        </a:rPr>
                        <a:t> </a:t>
                      </a:r>
                      <a:r>
                        <a:rPr lang="en-US" sz="1400" u="none" strike="noStrike" err="1">
                          <a:effectLst/>
                          <a:latin typeface="Tw Cen MT"/>
                        </a:rPr>
                        <a:t>pasien</a:t>
                      </a:r>
                      <a:endParaRPr lang="en-US" sz="1400" b="0" i="0" u="none" strike="noStrike">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3</a:t>
                      </a:r>
                      <a:endParaRPr lang="en-US" sz="1400" b="0" i="0" u="none" strike="noStrike" dirty="0">
                        <a:solidFill>
                          <a:sysClr val="windowText" lastClr="000000"/>
                        </a:solidFill>
                        <a:effectLst/>
                        <a:latin typeface="Tw Cen MT"/>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3</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7"/>
                  </a:ext>
                </a:extLst>
              </a:tr>
              <a:tr h="28003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5</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err="1">
                          <a:effectLst/>
                          <a:latin typeface="Tw Cen MT"/>
                        </a:rPr>
                        <a:t>Kunjungan</a:t>
                      </a:r>
                      <a:r>
                        <a:rPr lang="en-US" sz="1400" u="none" strike="noStrike" dirty="0">
                          <a:effectLst/>
                          <a:latin typeface="Tw Cen MT"/>
                        </a:rPr>
                        <a:t> </a:t>
                      </a:r>
                      <a:r>
                        <a:rPr lang="en-US" sz="1400" u="none" strike="noStrike" err="1">
                          <a:effectLst/>
                          <a:latin typeface="Tw Cen MT"/>
                        </a:rPr>
                        <a:t>ke</a:t>
                      </a:r>
                      <a:r>
                        <a:rPr lang="en-US" sz="1400" u="none" strike="noStrike" dirty="0">
                          <a:effectLst/>
                          <a:latin typeface="Tw Cen MT"/>
                        </a:rPr>
                        <a:t> </a:t>
                      </a:r>
                      <a:r>
                        <a:rPr lang="en-US" sz="1400" u="none" strike="noStrike" err="1">
                          <a:effectLst/>
                          <a:latin typeface="Tw Cen MT"/>
                        </a:rPr>
                        <a:t>rumah</a:t>
                      </a:r>
                      <a:r>
                        <a:rPr lang="en-US" sz="1400" u="none" strike="noStrike" dirty="0">
                          <a:effectLst/>
                          <a:latin typeface="Tw Cen MT"/>
                        </a:rPr>
                        <a:t> </a:t>
                      </a:r>
                      <a:r>
                        <a:rPr lang="en-US" sz="1400" u="none" strike="noStrike" err="1">
                          <a:effectLst/>
                          <a:latin typeface="Tw Cen MT"/>
                        </a:rPr>
                        <a:t>pasien</a:t>
                      </a:r>
                      <a:endParaRPr lang="en-US" sz="1400" b="0" i="0" u="none" strike="noStrike">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ctr" defTabSz="918240" rtl="0" eaLnBrk="1" fontAlgn="ctr" latinLnBrk="0" hangingPunct="1">
                        <a:lnSpc>
                          <a:spcPct val="100000"/>
                        </a:lnSpc>
                        <a:spcBef>
                          <a:spcPts val="0"/>
                        </a:spcBef>
                        <a:spcAft>
                          <a:spcPts val="0"/>
                        </a:spcAft>
                        <a:buClrTx/>
                        <a:buSzTx/>
                        <a:buFontTx/>
                        <a:buNone/>
                        <a:tabLst/>
                        <a:defRPr/>
                      </a:pPr>
                      <a:r>
                        <a:rPr lang="en-US" sz="1400" u="none" strike="noStrike" dirty="0">
                          <a:effectLst/>
                          <a:latin typeface="Tw Cen MT" panose="020B0602020104020603" pitchFamily="34" charset="0"/>
                        </a:rPr>
                        <a:t> -</a:t>
                      </a:r>
                    </a:p>
                  </a:txBody>
                  <a:tcPr marL="9082" marR="9082" marT="9082"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36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6</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a:rPr>
                        <a:t>PKRS di </a:t>
                      </a:r>
                      <a:r>
                        <a:rPr lang="en-US" sz="1400" u="none" strike="noStrike" err="1">
                          <a:effectLst/>
                          <a:latin typeface="Tw Cen MT"/>
                        </a:rPr>
                        <a:t>rawat</a:t>
                      </a:r>
                      <a:r>
                        <a:rPr lang="en-US" sz="1400" u="none" strike="noStrike" dirty="0">
                          <a:effectLst/>
                          <a:latin typeface="Tw Cen MT"/>
                        </a:rPr>
                        <a:t> </a:t>
                      </a:r>
                      <a:r>
                        <a:rPr lang="en-US" sz="1400" u="none" strike="noStrike" err="1">
                          <a:effectLst/>
                          <a:latin typeface="Tw Cen MT"/>
                        </a:rPr>
                        <a:t>jalan</a:t>
                      </a:r>
                      <a:endParaRPr lang="en-US" sz="1400" b="0" i="0" u="none" strike="noStrike">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endParaRPr lang="en-US" sz="1400" b="0" i="0" u="none" strike="noStrike" dirty="0">
                        <a:solidFill>
                          <a:sysClr val="windowText" lastClr="000000"/>
                        </a:solidFill>
                        <a:effectLst/>
                        <a:latin typeface="Tw Cen MT"/>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55</a:t>
                      </a:r>
                      <a:endParaRPr lang="en-US" sz="1400" b="0" i="0" u="none" strike="noStrike" dirty="0">
                        <a:solidFill>
                          <a:sysClr val="windowText" lastClr="000000"/>
                        </a:solidFill>
                        <a:effectLst/>
                        <a:latin typeface="Tw Cen MT"/>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164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117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195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243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9"/>
                  </a:ext>
                </a:extLst>
              </a:tr>
              <a:tr h="26730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7</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id-ID" sz="1400" u="none" strike="noStrike" dirty="0">
                          <a:effectLst/>
                          <a:latin typeface="Tw Cen MT" panose="020B0602020104020603" pitchFamily="34" charset="0"/>
                        </a:rPr>
                        <a:t>Pembuatan Media Penyuluhan</a:t>
                      </a:r>
                      <a:endParaRPr lang="id-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515835335"/>
                  </a:ext>
                </a:extLst>
              </a:tr>
              <a:tr h="26730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8</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id-ID" sz="1400" u="none" strike="noStrike" dirty="0">
                          <a:effectLst/>
                          <a:latin typeface="Tw Cen MT" panose="020B0602020104020603" pitchFamily="34" charset="0"/>
                        </a:rPr>
                        <a:t>Pembentukan Wilayah Binaan</a:t>
                      </a:r>
                      <a:endParaRPr lang="id-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456240769"/>
                  </a:ext>
                </a:extLst>
              </a:tr>
              <a:tr h="394593">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panose="020B0602020104020603" pitchFamily="34" charset="0"/>
                        </a:rPr>
                        <a:t>INTEGRASI PELAYANAN KESEHATAN JIWA</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b">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000" b="0" i="0" u="none" strike="noStrike" dirty="0">
                        <a:solidFill>
                          <a:srgbClr val="000000"/>
                        </a:solidFill>
                        <a:effectLst/>
                        <a:latin typeface="Verdana"/>
                      </a:endParaRPr>
                    </a:p>
                  </a:txBody>
                  <a:tcPr marL="9082" marR="9082" marT="9082" marB="0" anchor="b"/>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4</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ysClr val="windowText" lastClr="000000"/>
                          </a:solidFill>
                          <a:effectLst/>
                          <a:latin typeface="Tw Cen MT" panose="020B0602020104020603" pitchFamily="34" charset="0"/>
                          <a:ea typeface="Verdana" pitchFamily="34" charset="0"/>
                        </a:rPr>
                        <a:t>-</a:t>
                      </a:r>
                    </a:p>
                  </a:txBody>
                  <a:tcPr marL="9082" marR="9082" marT="9082"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3661">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panose="020B0602020104020603" pitchFamily="34" charset="0"/>
                        </a:rPr>
                        <a:t>KERJASAMA LINTAS SEKTOR</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panose="020B0602020104020603" pitchFamily="34" charset="0"/>
                        </a:rPr>
                        <a:t> </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endParaRPr lang="en-US" sz="1400" b="0" i="0" u="none" strike="noStrike" dirty="0">
                        <a:solidFill>
                          <a:sysClr val="windowText" lastClr="000000"/>
                        </a:solidFill>
                        <a:effectLst/>
                        <a:latin typeface="Tw Cen MT"/>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1"/>
                  </a:ext>
                </a:extLst>
              </a:tr>
              <a:tr h="39459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1</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effectLst/>
                          <a:latin typeface="Tw Cen MT"/>
                        </a:rPr>
                        <a:t>Penerimaan</a:t>
                      </a:r>
                      <a:r>
                        <a:rPr lang="en-US" sz="1400" u="none" strike="noStrike" dirty="0">
                          <a:effectLst/>
                          <a:latin typeface="Tw Cen MT"/>
                        </a:rPr>
                        <a:t> PGOT</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8</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20</a:t>
                      </a:r>
                      <a:endParaRPr lang="en-US" sz="1400" b="0" i="0" u="none" strike="noStrike" dirty="0">
                        <a:solidFill>
                          <a:sysClr val="windowText" lastClr="000000"/>
                        </a:solidFill>
                        <a:effectLst/>
                        <a:latin typeface="Tw Cen MT"/>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036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2</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effectLst/>
                          <a:latin typeface="Tw Cen MT"/>
                        </a:rPr>
                        <a:t>Penerimaan</a:t>
                      </a:r>
                      <a:r>
                        <a:rPr lang="en-US" sz="1400" u="none" strike="noStrike" dirty="0">
                          <a:effectLst/>
                          <a:latin typeface="Tw Cen MT"/>
                        </a:rPr>
                        <a:t> </a:t>
                      </a:r>
                      <a:r>
                        <a:rPr lang="en-US" sz="1400" u="none" strike="noStrike" dirty="0" err="1">
                          <a:effectLst/>
                          <a:latin typeface="Tw Cen MT"/>
                        </a:rPr>
                        <a:t>pasien</a:t>
                      </a:r>
                      <a:r>
                        <a:rPr lang="en-US" sz="1400" u="none" strike="noStrike" dirty="0">
                          <a:effectLst/>
                          <a:latin typeface="Tw Cen MT"/>
                        </a:rPr>
                        <a:t> </a:t>
                      </a:r>
                      <a:r>
                        <a:rPr lang="en-US" sz="1400" u="none" strike="noStrike" dirty="0" err="1">
                          <a:effectLst/>
                          <a:latin typeface="Tw Cen MT"/>
                        </a:rPr>
                        <a:t>panti</a:t>
                      </a:r>
                      <a:endParaRPr lang="en-US" sz="1400" b="0" i="0" u="none" strike="noStrike" dirty="0" err="1">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2</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2</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3"/>
                  </a:ext>
                </a:extLst>
              </a:tr>
              <a:tr h="28003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3</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effectLst/>
                          <a:latin typeface="Tw Cen MT"/>
                        </a:rPr>
                        <a:t>Penjemputan</a:t>
                      </a:r>
                      <a:r>
                        <a:rPr lang="en-US" sz="1400" u="none" strike="noStrike" dirty="0">
                          <a:effectLst/>
                          <a:latin typeface="Tw Cen MT"/>
                        </a:rPr>
                        <a:t> </a:t>
                      </a:r>
                      <a:r>
                        <a:rPr lang="en-US" sz="1400" u="none" strike="noStrike" dirty="0" err="1">
                          <a:effectLst/>
                          <a:latin typeface="Tw Cen MT"/>
                        </a:rPr>
                        <a:t>pasien</a:t>
                      </a:r>
                      <a:r>
                        <a:rPr lang="en-US" sz="1400" u="none" strike="noStrike" dirty="0">
                          <a:effectLst/>
                          <a:latin typeface="Tw Cen MT"/>
                        </a:rPr>
                        <a:t> </a:t>
                      </a:r>
                      <a:r>
                        <a:rPr lang="en-US" sz="1400" u="none" strike="noStrike" dirty="0" err="1">
                          <a:effectLst/>
                          <a:latin typeface="Tw Cen MT"/>
                        </a:rPr>
                        <a:t>pasung</a:t>
                      </a:r>
                      <a:endParaRPr lang="en-US" sz="1400" b="0" i="0" u="none" strike="noStrike" dirty="0" err="1">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a:t>
                      </a:r>
                      <a:endParaRPr lang="en-US" sz="1400" b="0" i="0" u="none" strike="noStrike" dirty="0">
                        <a:solidFill>
                          <a:sysClr val="windowText" lastClr="000000"/>
                        </a:solidFill>
                        <a:effectLst/>
                        <a:latin typeface="Tw Cen MT"/>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a:t>
                      </a:r>
                      <a:endParaRPr lang="en-US" sz="1400" b="0" i="0" u="none" strike="noStrike" dirty="0">
                        <a:solidFill>
                          <a:sysClr val="windowText" lastClr="000000"/>
                        </a:solidFill>
                        <a:effectLst/>
                        <a:latin typeface="Tw Cen MT"/>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80033">
                <a:tc>
                  <a:txBody>
                    <a:bodyPr/>
                    <a:lstStyle/>
                    <a:p>
                      <a:pPr lvl="0" algn="ctr">
                        <a:buNone/>
                      </a:pPr>
                      <a:r>
                        <a:rPr lang="en-US" sz="1400" u="none" strike="noStrike" dirty="0">
                          <a:effectLst/>
                          <a:latin typeface="Tw Cen MT"/>
                        </a:rPr>
                        <a:t>4</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l">
                        <a:buNone/>
                      </a:pPr>
                      <a:r>
                        <a:rPr lang="en-US" sz="1400" u="none" strike="noStrike" dirty="0" err="1">
                          <a:effectLst/>
                          <a:latin typeface="Tw Cen MT"/>
                        </a:rPr>
                        <a:t>Pendampingan</a:t>
                      </a:r>
                      <a:r>
                        <a:rPr lang="en-US" sz="1400" u="none" strike="noStrike" dirty="0">
                          <a:effectLst/>
                          <a:latin typeface="Tw Cen MT"/>
                        </a:rPr>
                        <a:t> Korban </a:t>
                      </a:r>
                      <a:r>
                        <a:rPr lang="en-US" sz="1400" u="none" strike="noStrike" dirty="0" err="1">
                          <a:effectLst/>
                          <a:latin typeface="Tw Cen MT"/>
                        </a:rPr>
                        <a:t>Kekerasan</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082" marR="9082" marT="9082" marB="0" anchor="ctr" anchorCtr="1">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082" marR="9082" marT="9082" marB="0" anchor="ctr" anchorCtr="1">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86418879"/>
                  </a:ext>
                </a:extLst>
              </a:tr>
              <a:tr h="39459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5</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effectLst/>
                          <a:latin typeface="Tw Cen MT"/>
                        </a:rPr>
                        <a:t>Pendampingan</a:t>
                      </a:r>
                      <a:r>
                        <a:rPr lang="en-US" sz="1400" u="none" strike="noStrike" dirty="0">
                          <a:effectLst/>
                          <a:latin typeface="Tw Cen MT"/>
                        </a:rPr>
                        <a:t> korban </a:t>
                      </a:r>
                      <a:r>
                        <a:rPr lang="en-US" sz="1400" u="none" strike="noStrike" dirty="0" err="1">
                          <a:effectLst/>
                          <a:latin typeface="Tw Cen MT"/>
                        </a:rPr>
                        <a:t>kekerasan</a:t>
                      </a:r>
                      <a:endParaRPr lang="en-US" sz="1400" b="0" i="0" u="none" strike="noStrike" dirty="0" err="1">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1</a:t>
                      </a:r>
                      <a:endParaRPr lang="en-US" sz="1400" b="0" i="0" u="none" strike="noStrike" dirty="0">
                        <a:solidFill>
                          <a:sysClr val="windowText" lastClr="000000"/>
                        </a:solidFill>
                        <a:effectLst/>
                        <a:latin typeface="Tw Cen MT"/>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1</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5"/>
                  </a:ext>
                </a:extLst>
              </a:tr>
              <a:tr h="28003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6</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a:rPr>
                        <a:t>Rapat </a:t>
                      </a:r>
                      <a:r>
                        <a:rPr lang="en-US" sz="1400" u="none" strike="noStrike" dirty="0" err="1">
                          <a:effectLst/>
                          <a:latin typeface="Tw Cen MT"/>
                        </a:rPr>
                        <a:t>Koordinasi</a:t>
                      </a:r>
                      <a:r>
                        <a:rPr lang="en-US" sz="1400" u="none" strike="noStrike" dirty="0">
                          <a:effectLst/>
                          <a:latin typeface="Tw Cen MT"/>
                        </a:rPr>
                        <a:t> Lintas </a:t>
                      </a:r>
                      <a:r>
                        <a:rPr lang="en-US" sz="1400" u="none" strike="noStrike" dirty="0" err="1">
                          <a:effectLst/>
                          <a:latin typeface="Tw Cen MT"/>
                        </a:rPr>
                        <a:t>Sektor</a:t>
                      </a:r>
                      <a:endParaRPr lang="en-US" sz="1400" b="0" i="0" u="none" strike="noStrike" dirty="0" err="1">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1</a:t>
                      </a:r>
                      <a:endParaRPr lang="en-US" sz="1400" b="0" i="0" u="none" strike="noStrike" dirty="0">
                        <a:solidFill>
                          <a:sysClr val="windowText" lastClr="000000"/>
                        </a:solidFill>
                        <a:effectLst/>
                        <a:latin typeface="Tw Cen MT"/>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1</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036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7</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effectLst/>
                          <a:latin typeface="Tw Cen MT"/>
                        </a:rPr>
                        <a:t>Pelatihan</a:t>
                      </a:r>
                      <a:r>
                        <a:rPr lang="en-US" sz="1400" u="none" strike="noStrike" dirty="0">
                          <a:effectLst/>
                          <a:latin typeface="Tw Cen MT"/>
                        </a:rPr>
                        <a:t> Kader </a:t>
                      </a:r>
                      <a:r>
                        <a:rPr lang="en-US" sz="1400" u="none" strike="noStrike" dirty="0" err="1">
                          <a:effectLst/>
                          <a:latin typeface="Tw Cen MT"/>
                        </a:rPr>
                        <a:t>Kesehatan</a:t>
                      </a:r>
                      <a:endParaRPr lang="en-US" sz="1400" b="0" i="0" u="none" strike="noStrike" dirty="0" err="1">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1</a:t>
                      </a:r>
                      <a:endParaRPr lang="en-US" sz="1400" b="0" i="0" u="none" strike="noStrike" dirty="0">
                        <a:solidFill>
                          <a:sysClr val="windowText" lastClr="000000"/>
                        </a:solidFill>
                        <a:effectLst/>
                        <a:latin typeface="Tw Cen MT"/>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nchorCtr="1">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7"/>
                  </a:ext>
                </a:extLst>
              </a:tr>
              <a:tr h="2036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8</a:t>
                      </a: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panose="020B0602020104020603" pitchFamily="34" charset="0"/>
                        </a:rPr>
                        <a:t>UPSK</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a:t>
                      </a:r>
                      <a:endParaRPr lang="en-US" sz="1400" b="0" i="0" u="none" strike="noStrike" dirty="0">
                        <a:solidFill>
                          <a:sysClr val="windowText" lastClr="000000"/>
                        </a:solidFill>
                        <a:effectLst/>
                        <a:latin typeface="Tw Cen MT"/>
                        <a:ea typeface="Verdana" pitchFamily="34" charset="0"/>
                      </a:endParaRPr>
                    </a:p>
                  </a:txBody>
                  <a:tcPr marL="9082" marR="9082" marT="9082" marB="0" anchor="ctr" anchorCtr="1">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nchorCtr="1">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bl>
          </a:graphicData>
        </a:graphic>
      </p:graphicFrame>
      <p:sp>
        <p:nvSpPr>
          <p:cNvPr id="5" name="Rounded Rectangle 5">
            <a:extLst>
              <a:ext uri="{FF2B5EF4-FFF2-40B4-BE49-F238E27FC236}">
                <a16:creationId xmlns:a16="http://schemas.microsoft.com/office/drawing/2014/main" id="{5224E84E-BD38-402A-A2B3-698A2B59054D}"/>
              </a:ext>
            </a:extLst>
          </p:cNvPr>
          <p:cNvSpPr/>
          <p:nvPr/>
        </p:nvSpPr>
        <p:spPr>
          <a:xfrm>
            <a:off x="494121" y="-3954"/>
            <a:ext cx="3288464"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KESWAMAS</a:t>
            </a:r>
            <a:endParaRPr lang="en-US" sz="2800" dirty="0">
              <a:solidFill>
                <a:schemeClr val="bg1"/>
              </a:solidFill>
              <a:latin typeface="Tw Cen MT Condensed" panose="020B0606020104020203" pitchFamily="34" charset="0"/>
            </a:endParaRPr>
          </a:p>
        </p:txBody>
      </p:sp>
      <p:pic>
        <p:nvPicPr>
          <p:cNvPr id="7" name="Picture 6">
            <a:extLst>
              <a:ext uri="{FF2B5EF4-FFF2-40B4-BE49-F238E27FC236}">
                <a16:creationId xmlns:a16="http://schemas.microsoft.com/office/drawing/2014/main" id="{B5EDC99F-19FB-4C34-A573-249DD5F2CB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36" y="0"/>
            <a:ext cx="1146629" cy="1146629"/>
          </a:xfrm>
          <a:prstGeom prst="rect">
            <a:avLst/>
          </a:prstGeom>
        </p:spPr>
      </p:pic>
    </p:spTree>
    <p:extLst>
      <p:ext uri="{BB962C8B-B14F-4D97-AF65-F5344CB8AC3E}">
        <p14:creationId xmlns:p14="http://schemas.microsoft.com/office/powerpoint/2010/main" val="2895048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8263502F-E394-4E86-AABF-13674409AE44}"/>
              </a:ext>
            </a:extLst>
          </p:cNvPr>
          <p:cNvGraphicFramePr>
            <a:graphicFrameLocks/>
          </p:cNvGraphicFramePr>
          <p:nvPr>
            <p:extLst>
              <p:ext uri="{D42A27DB-BD31-4B8C-83A1-F6EECF244321}">
                <p14:modId xmlns:p14="http://schemas.microsoft.com/office/powerpoint/2010/main" val="3866964899"/>
              </p:ext>
            </p:extLst>
          </p:nvPr>
        </p:nvGraphicFramePr>
        <p:xfrm>
          <a:off x="435759" y="541354"/>
          <a:ext cx="7714327" cy="6269920"/>
        </p:xfrm>
        <a:graphic>
          <a:graphicData uri="http://schemas.openxmlformats.org/drawingml/2006/table">
            <a:tbl>
              <a:tblPr firstRow="1" bandRow="1"/>
              <a:tblGrid>
                <a:gridCol w="3639163">
                  <a:extLst>
                    <a:ext uri="{9D8B030D-6E8A-4147-A177-3AD203B41FA5}">
                      <a16:colId xmlns:a16="http://schemas.microsoft.com/office/drawing/2014/main" val="20000"/>
                    </a:ext>
                  </a:extLst>
                </a:gridCol>
                <a:gridCol w="679194">
                  <a:extLst>
                    <a:ext uri="{9D8B030D-6E8A-4147-A177-3AD203B41FA5}">
                      <a16:colId xmlns:a16="http://schemas.microsoft.com/office/drawing/2014/main" val="20001"/>
                    </a:ext>
                  </a:extLst>
                </a:gridCol>
                <a:gridCol w="679194">
                  <a:extLst>
                    <a:ext uri="{9D8B030D-6E8A-4147-A177-3AD203B41FA5}">
                      <a16:colId xmlns:a16="http://schemas.microsoft.com/office/drawing/2014/main" val="2867970434"/>
                    </a:ext>
                  </a:extLst>
                </a:gridCol>
                <a:gridCol w="679194">
                  <a:extLst>
                    <a:ext uri="{9D8B030D-6E8A-4147-A177-3AD203B41FA5}">
                      <a16:colId xmlns:a16="http://schemas.microsoft.com/office/drawing/2014/main" val="3462923299"/>
                    </a:ext>
                  </a:extLst>
                </a:gridCol>
                <a:gridCol w="679194">
                  <a:extLst>
                    <a:ext uri="{9D8B030D-6E8A-4147-A177-3AD203B41FA5}">
                      <a16:colId xmlns:a16="http://schemas.microsoft.com/office/drawing/2014/main" val="1876640696"/>
                    </a:ext>
                  </a:extLst>
                </a:gridCol>
                <a:gridCol w="679194">
                  <a:extLst>
                    <a:ext uri="{9D8B030D-6E8A-4147-A177-3AD203B41FA5}">
                      <a16:colId xmlns:a16="http://schemas.microsoft.com/office/drawing/2014/main" val="1774250723"/>
                    </a:ext>
                  </a:extLst>
                </a:gridCol>
                <a:gridCol w="679194">
                  <a:extLst>
                    <a:ext uri="{9D8B030D-6E8A-4147-A177-3AD203B41FA5}">
                      <a16:colId xmlns:a16="http://schemas.microsoft.com/office/drawing/2014/main" val="2993321020"/>
                    </a:ext>
                  </a:extLst>
                </a:gridCol>
              </a:tblGrid>
              <a:tr h="498217">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dirty="0">
                          <a:solidFill>
                            <a:schemeClr val="tx2"/>
                          </a:solidFill>
                          <a:latin typeface="Tw Cen MT" panose="020B0602020104020603" pitchFamily="34" charset="0"/>
                        </a:rPr>
                        <a:t>JENIS KEGIATAN</a:t>
                      </a:r>
                      <a:endParaRPr lang="en-US" sz="13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70" marR="182770" marT="68765" marB="6876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b="1" dirty="0">
                          <a:solidFill>
                            <a:schemeClr val="tx2"/>
                          </a:solidFill>
                          <a:latin typeface="Tw Cen MT"/>
                        </a:rPr>
                        <a:t>JAN</a:t>
                      </a:r>
                      <a:endParaRPr lang="en-US" sz="1300" b="1" dirty="0">
                        <a:solidFill>
                          <a:schemeClr val="tx2"/>
                        </a:solidFill>
                        <a:latin typeface="Tw Cen MT"/>
                        <a:ea typeface="Verdana"/>
                        <a:cs typeface="Verdana"/>
                      </a:endParaRPr>
                    </a:p>
                  </a:txBody>
                  <a:tcPr marL="182770" marR="182770" marT="68765" marB="6876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b="1" dirty="0">
                          <a:solidFill>
                            <a:schemeClr val="tx2"/>
                          </a:solidFill>
                          <a:latin typeface="Tw Cen MT"/>
                          <a:ea typeface="Verdana"/>
                          <a:cs typeface="Verdana"/>
                        </a:rPr>
                        <a:t>FEB</a:t>
                      </a:r>
                    </a:p>
                  </a:txBody>
                  <a:tcPr marL="182770" marR="182770" marT="68765" marB="6876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cs typeface="Verdana"/>
                        </a:rPr>
                        <a:t>MAR</a:t>
                      </a:r>
                    </a:p>
                  </a:txBody>
                  <a:tcPr marL="182770" marR="182770" marT="68765" marB="6876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cs typeface="Verdana"/>
                        </a:rPr>
                        <a:t>APR</a:t>
                      </a:r>
                    </a:p>
                  </a:txBody>
                  <a:tcPr marL="182770" marR="182770" marT="68765" marB="6876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cs typeface="Verdana"/>
                        </a:rPr>
                        <a:t>MEI</a:t>
                      </a:r>
                    </a:p>
                  </a:txBody>
                  <a:tcPr marL="182770" marR="182770" marT="68765" marB="6876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cs typeface="Verdana"/>
                        </a:rPr>
                        <a:t>JUNI</a:t>
                      </a:r>
                    </a:p>
                  </a:txBody>
                  <a:tcPr marL="182770" marR="182770" marT="68765" marB="6876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en-US" sz="1300" u="none" strike="noStrike" err="1">
                          <a:solidFill>
                            <a:schemeClr val="tx2"/>
                          </a:solidFill>
                          <a:latin typeface="Tw Cen MT"/>
                        </a:rPr>
                        <a:t>Pasien</a:t>
                      </a:r>
                      <a:r>
                        <a:rPr lang="en-US" sz="1300" u="none" strike="noStrike" dirty="0">
                          <a:solidFill>
                            <a:schemeClr val="tx2"/>
                          </a:solidFill>
                          <a:latin typeface="Tw Cen MT"/>
                        </a:rPr>
                        <a:t> Laki-</a:t>
                      </a:r>
                      <a:r>
                        <a:rPr lang="en-US" sz="1300" u="none" strike="noStrike" err="1">
                          <a:solidFill>
                            <a:schemeClr val="tx2"/>
                          </a:solidFill>
                          <a:latin typeface="Tw Cen MT"/>
                        </a:rPr>
                        <a:t>laki</a:t>
                      </a:r>
                      <a:endParaRPr lang="en-US" sz="1300" b="1"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3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3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marL="0" lvl="0" indent="0" algn="l" defTabSz="914400">
                        <a:lnSpc>
                          <a:spcPct val="100000"/>
                        </a:lnSpc>
                        <a:spcBef>
                          <a:spcPts val="0"/>
                        </a:spcBef>
                        <a:spcAft>
                          <a:spcPts val="0"/>
                        </a:spcAft>
                        <a:buNone/>
                        <a:tabLst/>
                        <a:defRPr/>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marL="0" lvl="0" indent="0" algn="l" defTabSz="914400">
                        <a:lnSpc>
                          <a:spcPct val="100000"/>
                        </a:lnSpc>
                        <a:spcBef>
                          <a:spcPts val="0"/>
                        </a:spcBef>
                        <a:spcAft>
                          <a:spcPts val="0"/>
                        </a:spcAft>
                        <a:buNone/>
                        <a:tabLst/>
                        <a:defRPr/>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marL="0" lvl="0" indent="0" algn="l" defTabSz="914400">
                        <a:lnSpc>
                          <a:spcPct val="100000"/>
                        </a:lnSpc>
                        <a:spcBef>
                          <a:spcPts val="0"/>
                        </a:spcBef>
                        <a:spcAft>
                          <a:spcPts val="0"/>
                        </a:spcAft>
                        <a:buNone/>
                        <a:tabLst/>
                        <a:defRPr/>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marL="0" lvl="0" indent="0" algn="l" defTabSz="914400">
                        <a:lnSpc>
                          <a:spcPct val="100000"/>
                        </a:lnSpc>
                        <a:spcBef>
                          <a:spcPts val="0"/>
                        </a:spcBef>
                        <a:spcAft>
                          <a:spcPts val="0"/>
                        </a:spcAft>
                        <a:buNone/>
                        <a:tabLst/>
                        <a:defRPr/>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2038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a. </a:t>
                      </a:r>
                      <a:r>
                        <a:rPr lang="en-US" sz="1300" u="none" strike="noStrike" err="1">
                          <a:solidFill>
                            <a:schemeClr val="tx2"/>
                          </a:solidFill>
                          <a:latin typeface="Tw Cen MT"/>
                        </a:rPr>
                        <a:t>Okupasi</a:t>
                      </a:r>
                      <a:r>
                        <a:rPr lang="en-US" sz="1300" u="none" strike="noStrike" dirty="0">
                          <a:solidFill>
                            <a:schemeClr val="tx2"/>
                          </a:solidFill>
                          <a:latin typeface="Tw Cen MT"/>
                        </a:rPr>
                        <a:t> </a:t>
                      </a:r>
                      <a:r>
                        <a:rPr lang="en-US" sz="1300" u="none" strike="noStrike" err="1">
                          <a:solidFill>
                            <a:schemeClr val="tx2"/>
                          </a:solidFill>
                          <a:latin typeface="Tw Cen MT"/>
                        </a:rPr>
                        <a:t>Terapi</a:t>
                      </a:r>
                      <a:r>
                        <a:rPr lang="en-US" sz="1300" u="none" strike="noStrike" dirty="0">
                          <a:solidFill>
                            <a:schemeClr val="tx2"/>
                          </a:solidFill>
                          <a:latin typeface="Tw Cen MT"/>
                        </a:rPr>
                        <a:t> </a:t>
                      </a:r>
                      <a:r>
                        <a:rPr lang="en-US" sz="1300" u="none" strike="noStrike" err="1">
                          <a:solidFill>
                            <a:schemeClr val="tx2"/>
                          </a:solidFill>
                          <a:latin typeface="Tw Cen MT"/>
                        </a:rPr>
                        <a:t>Kerja</a:t>
                      </a:r>
                      <a:r>
                        <a:rPr lang="en-US" sz="1300" u="none" strike="noStrike" dirty="0">
                          <a:solidFill>
                            <a:schemeClr val="tx2"/>
                          </a:solidFill>
                          <a:latin typeface="Tw Cen MT"/>
                        </a:rPr>
                        <a:t> </a:t>
                      </a:r>
                      <a:r>
                        <a:rPr lang="en-US" sz="1300" u="none" strike="noStrike" err="1">
                          <a:solidFill>
                            <a:schemeClr val="tx2"/>
                          </a:solidFill>
                          <a:latin typeface="Tw Cen MT"/>
                        </a:rPr>
                        <a:t>Peternakan</a:t>
                      </a:r>
                      <a:r>
                        <a:rPr lang="en-US" sz="1300" u="none" strike="noStrike" dirty="0">
                          <a:solidFill>
                            <a:schemeClr val="tx2"/>
                          </a:solidFill>
                          <a:latin typeface="Tw Cen MT"/>
                        </a:rPr>
                        <a:t>/</a:t>
                      </a:r>
                      <a:r>
                        <a:rPr lang="en-US" sz="1300" u="none" strike="noStrike" err="1">
                          <a:solidFill>
                            <a:schemeClr val="tx2"/>
                          </a:solidFill>
                          <a:latin typeface="Tw Cen MT"/>
                        </a:rPr>
                        <a:t>Perikanan</a:t>
                      </a:r>
                      <a:endParaRPr lang="en-US" sz="1300" b="0"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44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42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21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b. Okupasi Terapi Kerja</a:t>
                      </a:r>
                      <a:r>
                        <a:rPr lang="fi-FI" sz="1300" u="none" strike="noStrike" baseline="0" dirty="0">
                          <a:solidFill>
                            <a:schemeClr val="tx2"/>
                          </a:solidFill>
                          <a:latin typeface="Tw Cen MT" panose="020B0602020104020603" pitchFamily="34" charset="0"/>
                        </a:rPr>
                        <a:t> Cuci Motor</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41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c. Okupasi Terapi Kerja Kewirausahaan</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43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46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d. Okupasi Terapi Pertanian</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37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28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93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e. Okupasi Terapi</a:t>
                      </a:r>
                      <a:r>
                        <a:rPr lang="fi-FI" sz="1300" u="none" strike="noStrike" baseline="0" dirty="0">
                          <a:solidFill>
                            <a:schemeClr val="tx2"/>
                          </a:solidFill>
                          <a:latin typeface="Tw Cen MT" panose="020B0602020104020603" pitchFamily="34" charset="0"/>
                        </a:rPr>
                        <a:t> kebersihan Lingkungan</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41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41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2943">
                <a:tc>
                  <a:txBody>
                    <a:bodyPr/>
                    <a:lstStyle/>
                    <a:p>
                      <a:pPr algn="l" fontAlgn="b"/>
                      <a:r>
                        <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f. Terapi Kerja Kriya</a:t>
                      </a: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562975927"/>
                  </a:ext>
                </a:extLst>
              </a:tr>
              <a:tr h="192943">
                <a:tc>
                  <a:txBody>
                    <a:bodyPr/>
                    <a:lstStyle/>
                    <a:p>
                      <a:pPr algn="l" fontAlgn="b"/>
                      <a:r>
                        <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g. Terapi Kerja Membuat Telur</a:t>
                      </a:r>
                      <a:r>
                        <a:rPr lang="fi-FI" sz="1300" b="0" i="0" u="none" strike="noStrike" baseline="0" dirty="0">
                          <a:solidFill>
                            <a:schemeClr val="tx2"/>
                          </a:solidFill>
                          <a:latin typeface="Tw Cen MT" panose="020B0602020104020603" pitchFamily="34" charset="0"/>
                          <a:ea typeface="Verdana" panose="020B0604030504040204" pitchFamily="34" charset="0"/>
                          <a:cs typeface="Verdana" panose="020B0604030504040204" pitchFamily="34" charset="0"/>
                        </a:rPr>
                        <a:t> Asin </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89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744800823"/>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err="1">
                          <a:solidFill>
                            <a:schemeClr val="tx2"/>
                          </a:solidFill>
                          <a:latin typeface="Tw Cen MT"/>
                        </a:rPr>
                        <a:t>Pasien</a:t>
                      </a:r>
                      <a:r>
                        <a:rPr lang="en-US" sz="1300" u="none" strike="noStrike" dirty="0">
                          <a:solidFill>
                            <a:schemeClr val="tx2"/>
                          </a:solidFill>
                          <a:latin typeface="Tw Cen MT"/>
                        </a:rPr>
                        <a:t> </a:t>
                      </a:r>
                      <a:r>
                        <a:rPr lang="en-US" sz="1300" u="none" strike="noStrike" err="1">
                          <a:solidFill>
                            <a:schemeClr val="tx2"/>
                          </a:solidFill>
                          <a:latin typeface="Tw Cen MT"/>
                        </a:rPr>
                        <a:t>Perempuan</a:t>
                      </a:r>
                      <a:endParaRPr lang="en-US" sz="1300" b="1"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1"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1"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7"/>
                  </a:ext>
                </a:extLst>
              </a:tr>
              <a:tr h="2038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a. Okupasi Terapi Kerja Menyulam/Menjahit</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b. Okupasi Terapi Kerja Memasak</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9"/>
                  </a:ext>
                </a:extLst>
              </a:tr>
              <a:tr h="2038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c. Okupasi Terapi Kerja Membuat Telor Asin</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21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d.</a:t>
                      </a:r>
                      <a:r>
                        <a:rPr lang="fi-FI" sz="1300" u="none" strike="noStrike" dirty="0">
                          <a:solidFill>
                            <a:schemeClr val="tx2"/>
                          </a:solidFill>
                          <a:latin typeface="Tw Cen MT"/>
                        </a:rPr>
                        <a:t> Okupasi Terapi Kerja </a:t>
                      </a:r>
                      <a:r>
                        <a:rPr lang="en-US" sz="1300" u="none" strike="noStrike" dirty="0">
                          <a:solidFill>
                            <a:schemeClr val="tx2"/>
                          </a:solidFill>
                          <a:latin typeface="Tw Cen MT"/>
                        </a:rPr>
                        <a:t> </a:t>
                      </a:r>
                      <a:r>
                        <a:rPr lang="en-US" sz="1300" u="none" strike="noStrike" err="1">
                          <a:solidFill>
                            <a:schemeClr val="tx2"/>
                          </a:solidFill>
                          <a:latin typeface="Tw Cen MT"/>
                        </a:rPr>
                        <a:t>Rumah</a:t>
                      </a:r>
                      <a:r>
                        <a:rPr lang="en-US" sz="1300" u="none" strike="noStrike" dirty="0">
                          <a:solidFill>
                            <a:schemeClr val="tx2"/>
                          </a:solidFill>
                          <a:latin typeface="Tw Cen MT"/>
                        </a:rPr>
                        <a:t> </a:t>
                      </a:r>
                      <a:r>
                        <a:rPr lang="en-US" sz="1300" u="none" strike="noStrike" err="1">
                          <a:solidFill>
                            <a:schemeClr val="tx2"/>
                          </a:solidFill>
                          <a:latin typeface="Tw Cen MT"/>
                        </a:rPr>
                        <a:t>Tangga</a:t>
                      </a:r>
                      <a:endParaRPr lang="en-US" sz="1300" b="0"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1"/>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e. Okupasi Terapi Kerja Mainan Anak</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f. Okupasi Terapi Kerja Kerajinan  Tangan</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22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3"/>
                  </a:ext>
                </a:extLst>
              </a:tr>
              <a:tr h="192943">
                <a:tc>
                  <a:txBody>
                    <a:bodyPr/>
                    <a:lstStyle/>
                    <a:p>
                      <a:pPr algn="l" fontAlgn="b"/>
                      <a:r>
                        <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g. Terapi</a:t>
                      </a:r>
                      <a:r>
                        <a:rPr lang="fi-FI" sz="1300" b="0" i="0" u="none" strike="noStrike" baseline="0" dirty="0">
                          <a:solidFill>
                            <a:schemeClr val="tx2"/>
                          </a:solidFill>
                          <a:latin typeface="Tw Cen MT" panose="020B0602020104020603" pitchFamily="34" charset="0"/>
                          <a:ea typeface="Verdana" panose="020B0604030504040204" pitchFamily="34" charset="0"/>
                          <a:cs typeface="Verdana" panose="020B0604030504040204" pitchFamily="34" charset="0"/>
                        </a:rPr>
                        <a:t> Kerja Kriya</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2958372897"/>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err="1">
                          <a:solidFill>
                            <a:schemeClr val="tx2"/>
                          </a:solidFill>
                          <a:latin typeface="Tw Cen MT"/>
                        </a:rPr>
                        <a:t>Pasien</a:t>
                      </a:r>
                      <a:r>
                        <a:rPr lang="en-US" sz="1300" u="none" strike="noStrike" dirty="0">
                          <a:solidFill>
                            <a:schemeClr val="tx2"/>
                          </a:solidFill>
                          <a:latin typeface="Tw Cen MT"/>
                        </a:rPr>
                        <a:t> Laki-</a:t>
                      </a:r>
                      <a:r>
                        <a:rPr lang="en-US" sz="1300" u="none" strike="noStrike" err="1">
                          <a:solidFill>
                            <a:schemeClr val="tx2"/>
                          </a:solidFill>
                          <a:latin typeface="Tw Cen MT"/>
                        </a:rPr>
                        <a:t>laki</a:t>
                      </a:r>
                      <a:r>
                        <a:rPr lang="en-US" sz="1300" u="none" strike="noStrike" dirty="0">
                          <a:solidFill>
                            <a:schemeClr val="tx2"/>
                          </a:solidFill>
                          <a:latin typeface="Tw Cen MT"/>
                        </a:rPr>
                        <a:t> dan </a:t>
                      </a:r>
                      <a:r>
                        <a:rPr lang="en-US" sz="1300" u="none" strike="noStrike" err="1">
                          <a:solidFill>
                            <a:schemeClr val="tx2"/>
                          </a:solidFill>
                          <a:latin typeface="Tw Cen MT"/>
                        </a:rPr>
                        <a:t>Perempuan</a:t>
                      </a:r>
                      <a:endParaRPr lang="en-US" sz="1300" b="1"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1"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1"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a. </a:t>
                      </a:r>
                      <a:r>
                        <a:rPr lang="en-US" sz="1300" u="none" strike="noStrike" err="1">
                          <a:solidFill>
                            <a:schemeClr val="tx2"/>
                          </a:solidFill>
                          <a:latin typeface="Tw Cen MT"/>
                        </a:rPr>
                        <a:t>Okupasi</a:t>
                      </a:r>
                      <a:r>
                        <a:rPr lang="en-US" sz="1300" u="none" strike="noStrike" dirty="0">
                          <a:solidFill>
                            <a:schemeClr val="tx2"/>
                          </a:solidFill>
                          <a:latin typeface="Tw Cen MT"/>
                        </a:rPr>
                        <a:t> </a:t>
                      </a:r>
                      <a:r>
                        <a:rPr lang="en-US" sz="1300" u="none" strike="noStrike" err="1">
                          <a:solidFill>
                            <a:schemeClr val="tx2"/>
                          </a:solidFill>
                          <a:latin typeface="Tw Cen MT"/>
                        </a:rPr>
                        <a:t>Terapi</a:t>
                      </a:r>
                      <a:r>
                        <a:rPr lang="en-US" sz="1300" u="none" strike="noStrike" dirty="0">
                          <a:solidFill>
                            <a:schemeClr val="tx2"/>
                          </a:solidFill>
                          <a:latin typeface="Tw Cen MT"/>
                        </a:rPr>
                        <a:t> </a:t>
                      </a:r>
                      <a:r>
                        <a:rPr lang="en-US" sz="1300" u="none" strike="noStrike" err="1">
                          <a:solidFill>
                            <a:schemeClr val="tx2"/>
                          </a:solidFill>
                          <a:latin typeface="Tw Cen MT"/>
                        </a:rPr>
                        <a:t>Gerak</a:t>
                      </a:r>
                      <a:r>
                        <a:rPr lang="en-US" sz="1300" u="none" strike="noStrike" dirty="0">
                          <a:solidFill>
                            <a:schemeClr val="tx2"/>
                          </a:solidFill>
                          <a:latin typeface="Tw Cen MT"/>
                        </a:rPr>
                        <a:t>           </a:t>
                      </a:r>
                      <a:endParaRPr lang="en-US"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287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258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241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155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5"/>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b. </a:t>
                      </a:r>
                      <a:r>
                        <a:rPr lang="en-US" sz="1300" u="none" strike="noStrike" err="1">
                          <a:solidFill>
                            <a:schemeClr val="tx2"/>
                          </a:solidFill>
                          <a:latin typeface="Tw Cen MT"/>
                        </a:rPr>
                        <a:t>Okupasi</a:t>
                      </a:r>
                      <a:r>
                        <a:rPr lang="en-US" sz="1300" u="none" strike="noStrike" dirty="0">
                          <a:solidFill>
                            <a:schemeClr val="tx2"/>
                          </a:solidFill>
                          <a:latin typeface="Tw Cen MT"/>
                        </a:rPr>
                        <a:t> </a:t>
                      </a:r>
                      <a:r>
                        <a:rPr lang="en-US" sz="1300" u="none" strike="noStrike" err="1">
                          <a:solidFill>
                            <a:schemeClr val="tx2"/>
                          </a:solidFill>
                          <a:latin typeface="Tw Cen MT"/>
                        </a:rPr>
                        <a:t>Terapi</a:t>
                      </a:r>
                      <a:r>
                        <a:rPr lang="en-US" sz="1300" u="none" strike="noStrike" dirty="0">
                          <a:solidFill>
                            <a:schemeClr val="tx2"/>
                          </a:solidFill>
                          <a:latin typeface="Tw Cen MT"/>
                        </a:rPr>
                        <a:t> </a:t>
                      </a:r>
                      <a:r>
                        <a:rPr lang="en-US" sz="1300" u="none" strike="noStrike" err="1">
                          <a:solidFill>
                            <a:schemeClr val="tx2"/>
                          </a:solidFill>
                          <a:latin typeface="Tw Cen MT"/>
                        </a:rPr>
                        <a:t>Musik</a:t>
                      </a:r>
                      <a:endParaRPr lang="en-US" sz="1300" b="0"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a:rPr>
                        <a:t>269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269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307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124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3"/>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c. </a:t>
                      </a:r>
                      <a:r>
                        <a:rPr lang="en-US" sz="1300" u="none" strike="noStrike" err="1">
                          <a:solidFill>
                            <a:schemeClr val="tx2"/>
                          </a:solidFill>
                          <a:latin typeface="Tw Cen MT"/>
                        </a:rPr>
                        <a:t>Okupasi</a:t>
                      </a:r>
                      <a:r>
                        <a:rPr lang="en-US" sz="1300" u="none" strike="noStrike" dirty="0">
                          <a:solidFill>
                            <a:schemeClr val="tx2"/>
                          </a:solidFill>
                          <a:latin typeface="Tw Cen MT"/>
                        </a:rPr>
                        <a:t> </a:t>
                      </a:r>
                      <a:r>
                        <a:rPr lang="en-US" sz="1300" u="none" strike="noStrike" err="1">
                          <a:solidFill>
                            <a:schemeClr val="tx2"/>
                          </a:solidFill>
                          <a:latin typeface="Tw Cen MT"/>
                        </a:rPr>
                        <a:t>Terapi</a:t>
                      </a:r>
                      <a:r>
                        <a:rPr lang="en-US" sz="1300" u="none" strike="noStrike" dirty="0">
                          <a:solidFill>
                            <a:schemeClr val="tx2"/>
                          </a:solidFill>
                          <a:latin typeface="Tw Cen MT"/>
                        </a:rPr>
                        <a:t> Agama</a:t>
                      </a:r>
                      <a:endParaRPr lang="en-US" sz="13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277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249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100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121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6"/>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d. </a:t>
                      </a:r>
                      <a:r>
                        <a:rPr lang="en-US" sz="1300" u="none" strike="noStrike" err="1">
                          <a:solidFill>
                            <a:schemeClr val="tx2"/>
                          </a:solidFill>
                          <a:latin typeface="Tw Cen MT"/>
                        </a:rPr>
                        <a:t>Okupasi</a:t>
                      </a:r>
                      <a:r>
                        <a:rPr lang="en-US" sz="1300" u="none" strike="noStrike" dirty="0">
                          <a:solidFill>
                            <a:schemeClr val="tx2"/>
                          </a:solidFill>
                          <a:latin typeface="Tw Cen MT"/>
                        </a:rPr>
                        <a:t> </a:t>
                      </a:r>
                      <a:r>
                        <a:rPr lang="en-US" sz="1300" u="none" strike="noStrike" err="1">
                          <a:solidFill>
                            <a:schemeClr val="tx2"/>
                          </a:solidFill>
                          <a:latin typeface="Tw Cen MT"/>
                        </a:rPr>
                        <a:t>Terapi</a:t>
                      </a:r>
                      <a:r>
                        <a:rPr lang="en-US" sz="1300" u="none" strike="noStrike" dirty="0">
                          <a:solidFill>
                            <a:schemeClr val="tx2"/>
                          </a:solidFill>
                          <a:latin typeface="Tw Cen MT"/>
                        </a:rPr>
                        <a:t> Permainan</a:t>
                      </a:r>
                      <a:endParaRPr lang="en-US" sz="13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258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201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164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e. </a:t>
                      </a:r>
                      <a:r>
                        <a:rPr lang="en-US" sz="1300" u="none" strike="noStrike" err="1">
                          <a:solidFill>
                            <a:schemeClr val="tx2"/>
                          </a:solidFill>
                          <a:latin typeface="Tw Cen MT"/>
                        </a:rPr>
                        <a:t>Terapi</a:t>
                      </a:r>
                      <a:r>
                        <a:rPr lang="en-US" sz="1300" u="none" strike="noStrike" dirty="0">
                          <a:solidFill>
                            <a:schemeClr val="tx2"/>
                          </a:solidFill>
                          <a:latin typeface="Tw Cen MT"/>
                        </a:rPr>
                        <a:t> </a:t>
                      </a:r>
                      <a:r>
                        <a:rPr lang="en-US" sz="1300" u="none" strike="noStrike" err="1">
                          <a:solidFill>
                            <a:schemeClr val="tx2"/>
                          </a:solidFill>
                          <a:latin typeface="Tw Cen MT"/>
                        </a:rPr>
                        <a:t>Kelompok</a:t>
                      </a:r>
                      <a:r>
                        <a:rPr lang="en-US" sz="1300" u="none" strike="noStrike" dirty="0">
                          <a:solidFill>
                            <a:schemeClr val="tx2"/>
                          </a:solidFill>
                          <a:latin typeface="Tw Cen MT"/>
                        </a:rPr>
                        <a:t> </a:t>
                      </a:r>
                      <a:endParaRPr lang="en-US"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8"/>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f. </a:t>
                      </a:r>
                      <a:r>
                        <a:rPr lang="en-US" sz="1300" u="none" strike="noStrike" err="1">
                          <a:solidFill>
                            <a:schemeClr val="tx2"/>
                          </a:solidFill>
                          <a:latin typeface="Tw Cen MT"/>
                        </a:rPr>
                        <a:t>Okupasi</a:t>
                      </a:r>
                      <a:r>
                        <a:rPr lang="en-US" sz="1300" u="none" strike="noStrike" dirty="0">
                          <a:solidFill>
                            <a:schemeClr val="tx2"/>
                          </a:solidFill>
                          <a:latin typeface="Tw Cen MT"/>
                        </a:rPr>
                        <a:t> </a:t>
                      </a:r>
                      <a:r>
                        <a:rPr lang="en-US" sz="1300" u="none" strike="noStrike" err="1">
                          <a:solidFill>
                            <a:schemeClr val="tx2"/>
                          </a:solidFill>
                          <a:latin typeface="Tw Cen MT"/>
                        </a:rPr>
                        <a:t>Terapi</a:t>
                      </a:r>
                      <a:r>
                        <a:rPr lang="en-US" sz="1300" u="none" strike="noStrike" dirty="0">
                          <a:solidFill>
                            <a:schemeClr val="tx2"/>
                          </a:solidFill>
                          <a:latin typeface="Tw Cen MT"/>
                        </a:rPr>
                        <a:t> </a:t>
                      </a:r>
                      <a:r>
                        <a:rPr lang="en-US" sz="1300" u="none" strike="noStrike" err="1">
                          <a:solidFill>
                            <a:schemeClr val="tx2"/>
                          </a:solidFill>
                          <a:latin typeface="Tw Cen MT"/>
                        </a:rPr>
                        <a:t>Rekreasi</a:t>
                      </a:r>
                      <a:r>
                        <a:rPr lang="en-US" sz="1300" u="none" strike="noStrike" dirty="0">
                          <a:solidFill>
                            <a:schemeClr val="tx2"/>
                          </a:solidFill>
                          <a:latin typeface="Tw Cen MT"/>
                        </a:rPr>
                        <a:t> </a:t>
                      </a:r>
                      <a:endParaRPr lang="en-US"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g. </a:t>
                      </a:r>
                      <a:r>
                        <a:rPr lang="en-US" sz="1300" u="none" strike="noStrike" err="1">
                          <a:solidFill>
                            <a:schemeClr val="tx2"/>
                          </a:solidFill>
                          <a:latin typeface="Tw Cen MT"/>
                        </a:rPr>
                        <a:t>Terapi</a:t>
                      </a:r>
                      <a:r>
                        <a:rPr lang="en-US" sz="1300" u="none" strike="noStrike" dirty="0">
                          <a:solidFill>
                            <a:schemeClr val="tx2"/>
                          </a:solidFill>
                          <a:latin typeface="Tw Cen MT"/>
                        </a:rPr>
                        <a:t> Family Gathering</a:t>
                      </a:r>
                      <a:endParaRPr lang="en-US" sz="13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20"/>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panose="020B0602020104020603" pitchFamily="34" charset="0"/>
                        </a:rPr>
                        <a:t>h. Day Care    </a:t>
                      </a:r>
                      <a:endParaRPr lang="en-US"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1929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300" err="1">
                          <a:solidFill>
                            <a:schemeClr val="tx2"/>
                          </a:solidFill>
                          <a:latin typeface="Tw Cen MT"/>
                        </a:rPr>
                        <a:t>i</a:t>
                      </a:r>
                      <a:r>
                        <a:rPr lang="en-US" sz="1300" dirty="0">
                          <a:solidFill>
                            <a:schemeClr val="tx2"/>
                          </a:solidFill>
                          <a:latin typeface="Tw Cen MT"/>
                        </a:rPr>
                        <a:t>.</a:t>
                      </a:r>
                      <a:r>
                        <a:rPr lang="en-US" sz="1300" baseline="0" dirty="0">
                          <a:solidFill>
                            <a:schemeClr val="tx2"/>
                          </a:solidFill>
                          <a:latin typeface="Tw Cen MT"/>
                        </a:rPr>
                        <a:t> Home Visit</a:t>
                      </a:r>
                      <a:endParaRPr lang="en-US" sz="1300" dirty="0">
                        <a:solidFill>
                          <a:schemeClr val="tx2"/>
                        </a:solidFill>
                        <a:latin typeface="Tw Cen MT"/>
                      </a:endParaRPr>
                    </a:p>
                  </a:txBody>
                  <a:tcPr marL="19037" marR="19037" marT="14330" marB="0" anchor="ctr">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1</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22"/>
                  </a:ext>
                </a:extLst>
              </a:tr>
              <a:tr h="192943">
                <a:tc>
                  <a:txBody>
                    <a:bodyPr/>
                    <a:lstStyle/>
                    <a:p>
                      <a:r>
                        <a:rPr lang="en-US" sz="1300" dirty="0">
                          <a:solidFill>
                            <a:schemeClr val="tx2"/>
                          </a:solidFill>
                          <a:latin typeface="Tw Cen MT"/>
                        </a:rPr>
                        <a:t>j. </a:t>
                      </a:r>
                      <a:r>
                        <a:rPr lang="en-US" sz="1300" dirty="0" err="1">
                          <a:solidFill>
                            <a:schemeClr val="tx2"/>
                          </a:solidFill>
                          <a:latin typeface="Tw Cen MT"/>
                        </a:rPr>
                        <a:t>TerapiADL</a:t>
                      </a:r>
                      <a:endParaRPr lang="en-US" sz="1300" dirty="0">
                        <a:solidFill>
                          <a:schemeClr val="tx2"/>
                        </a:solidFill>
                        <a:latin typeface="Tw Cen MT"/>
                      </a:endParaRPr>
                    </a:p>
                  </a:txBody>
                  <a:tcPr marL="19037" marR="19037" marT="1433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41</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117</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3988023631"/>
                  </a:ext>
                </a:extLst>
              </a:tr>
            </a:tbl>
          </a:graphicData>
        </a:graphic>
      </p:graphicFrame>
      <p:sp>
        <p:nvSpPr>
          <p:cNvPr id="5" name="Rounded Rectangle 5">
            <a:extLst>
              <a:ext uri="{FF2B5EF4-FFF2-40B4-BE49-F238E27FC236}">
                <a16:creationId xmlns:a16="http://schemas.microsoft.com/office/drawing/2014/main" id="{B765D9A2-ED1B-4F24-836F-C9A55FE6AC00}"/>
              </a:ext>
            </a:extLst>
          </p:cNvPr>
          <p:cNvSpPr/>
          <p:nvPr/>
        </p:nvSpPr>
        <p:spPr>
          <a:xfrm>
            <a:off x="992352" y="97651"/>
            <a:ext cx="4471083"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REHAB PSIKOSOSIAL</a:t>
            </a:r>
            <a:endParaRPr lang="en-US" sz="2800" dirty="0">
              <a:solidFill>
                <a:schemeClr val="bg1"/>
              </a:solidFill>
              <a:latin typeface="Tw Cen MT Condensed" panose="020B0606020104020203" pitchFamily="34" charset="0"/>
            </a:endParaRPr>
          </a:p>
        </p:txBody>
      </p:sp>
      <p:pic>
        <p:nvPicPr>
          <p:cNvPr id="8" name="Picture 7">
            <a:extLst>
              <a:ext uri="{FF2B5EF4-FFF2-40B4-BE49-F238E27FC236}">
                <a16:creationId xmlns:a16="http://schemas.microsoft.com/office/drawing/2014/main" id="{D61EA44E-68E5-4F5D-8387-58831F60A8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23" y="96001"/>
            <a:ext cx="917529" cy="917529"/>
          </a:xfrm>
          <a:prstGeom prst="rect">
            <a:avLst/>
          </a:prstGeom>
        </p:spPr>
      </p:pic>
    </p:spTree>
    <p:extLst>
      <p:ext uri="{BB962C8B-B14F-4D97-AF65-F5344CB8AC3E}">
        <p14:creationId xmlns:p14="http://schemas.microsoft.com/office/powerpoint/2010/main" val="3068829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9E61D657-FA72-4590-942B-9C51D1874337}"/>
              </a:ext>
            </a:extLst>
          </p:cNvPr>
          <p:cNvGraphicFramePr>
            <a:graphicFrameLocks/>
          </p:cNvGraphicFramePr>
          <p:nvPr>
            <p:extLst>
              <p:ext uri="{D42A27DB-BD31-4B8C-83A1-F6EECF244321}">
                <p14:modId xmlns:p14="http://schemas.microsoft.com/office/powerpoint/2010/main" val="4116711249"/>
              </p:ext>
            </p:extLst>
          </p:nvPr>
        </p:nvGraphicFramePr>
        <p:xfrm>
          <a:off x="100641" y="958782"/>
          <a:ext cx="5792630" cy="3863303"/>
        </p:xfrm>
        <a:graphic>
          <a:graphicData uri="http://schemas.openxmlformats.org/drawingml/2006/table">
            <a:tbl>
              <a:tblPr firstRow="1" bandRow="1"/>
              <a:tblGrid>
                <a:gridCol w="520575">
                  <a:extLst>
                    <a:ext uri="{9D8B030D-6E8A-4147-A177-3AD203B41FA5}">
                      <a16:colId xmlns:a16="http://schemas.microsoft.com/office/drawing/2014/main" val="20000"/>
                    </a:ext>
                  </a:extLst>
                </a:gridCol>
                <a:gridCol w="1395339">
                  <a:extLst>
                    <a:ext uri="{9D8B030D-6E8A-4147-A177-3AD203B41FA5}">
                      <a16:colId xmlns:a16="http://schemas.microsoft.com/office/drawing/2014/main" val="20001"/>
                    </a:ext>
                  </a:extLst>
                </a:gridCol>
                <a:gridCol w="627902">
                  <a:extLst>
                    <a:ext uri="{9D8B030D-6E8A-4147-A177-3AD203B41FA5}">
                      <a16:colId xmlns:a16="http://schemas.microsoft.com/office/drawing/2014/main" val="20002"/>
                    </a:ext>
                  </a:extLst>
                </a:gridCol>
                <a:gridCol w="604647">
                  <a:extLst>
                    <a:ext uri="{9D8B030D-6E8A-4147-A177-3AD203B41FA5}">
                      <a16:colId xmlns:a16="http://schemas.microsoft.com/office/drawing/2014/main" val="2637998076"/>
                    </a:ext>
                  </a:extLst>
                </a:gridCol>
                <a:gridCol w="746683">
                  <a:extLst>
                    <a:ext uri="{9D8B030D-6E8A-4147-A177-3AD203B41FA5}">
                      <a16:colId xmlns:a16="http://schemas.microsoft.com/office/drawing/2014/main" val="20004"/>
                    </a:ext>
                  </a:extLst>
                </a:gridCol>
                <a:gridCol w="663886">
                  <a:extLst>
                    <a:ext uri="{9D8B030D-6E8A-4147-A177-3AD203B41FA5}">
                      <a16:colId xmlns:a16="http://schemas.microsoft.com/office/drawing/2014/main" val="1347853957"/>
                    </a:ext>
                  </a:extLst>
                </a:gridCol>
                <a:gridCol w="689337">
                  <a:extLst>
                    <a:ext uri="{9D8B030D-6E8A-4147-A177-3AD203B41FA5}">
                      <a16:colId xmlns:a16="http://schemas.microsoft.com/office/drawing/2014/main" val="3716031201"/>
                    </a:ext>
                  </a:extLst>
                </a:gridCol>
                <a:gridCol w="544261">
                  <a:extLst>
                    <a:ext uri="{9D8B030D-6E8A-4147-A177-3AD203B41FA5}">
                      <a16:colId xmlns:a16="http://schemas.microsoft.com/office/drawing/2014/main" val="4180944942"/>
                    </a:ext>
                  </a:extLst>
                </a:gridCol>
              </a:tblGrid>
              <a:tr h="1052890">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NO</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3" marR="182723" marT="68845" marB="6884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JENIS KEGIATAN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3" marR="182723" marT="68845" marB="6884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panose="020B0604030504040204" pitchFamily="34" charset="0"/>
                        </a:rPr>
                        <a:t>MEI</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panose="020B0604030504040204" pitchFamily="34" charset="0"/>
                        </a:rPr>
                        <a:t>JUNI</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703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effectLst/>
                          <a:latin typeface="Tw Cen MT"/>
                        </a:rPr>
                        <a:t>Pencucian</a:t>
                      </a:r>
                      <a:r>
                        <a:rPr lang="en-US" sz="1600" u="none" strike="noStrike" dirty="0">
                          <a:effectLst/>
                          <a:latin typeface="Tw Cen MT"/>
                        </a:rPr>
                        <a:t> Linen Non </a:t>
                      </a:r>
                      <a:r>
                        <a:rPr lang="en-US" sz="1600" u="none" strike="noStrike" err="1">
                          <a:effectLst/>
                          <a:latin typeface="Tw Cen MT"/>
                        </a:rPr>
                        <a:t>Infeksius</a:t>
                      </a:r>
                      <a:endParaRPr lang="en-US" sz="1600" b="0" i="0" u="none" strike="noStrike">
                        <a:solidFill>
                          <a:srgbClr val="000000"/>
                        </a:solidFill>
                        <a:effectLst/>
                        <a:latin typeface="Tw Cen MT"/>
                      </a:endParaRP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6.248</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5.840</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5.005</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13.125</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3.295</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200" b="0" i="0" u="none" strike="noStrike">
                          <a:solidFill>
                            <a:srgbClr val="000000"/>
                          </a:solidFill>
                          <a:effectLst/>
                          <a:latin typeface="Tw Cen MT" panose="020B0602020104020603" pitchFamily="34" charset="0"/>
                        </a:rPr>
                        <a:t>11.090</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4703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rPr>
                        <a:t>2</a:t>
                      </a:r>
                      <a:endParaRPr lang="en-US" sz="16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effectLst/>
                          <a:latin typeface="Tw Cen MT"/>
                        </a:rPr>
                        <a:t>Pencucian</a:t>
                      </a:r>
                      <a:r>
                        <a:rPr lang="en-US" sz="1600" u="none" strike="noStrike" dirty="0">
                          <a:effectLst/>
                          <a:latin typeface="Tw Cen MT"/>
                        </a:rPr>
                        <a:t> Linen </a:t>
                      </a:r>
                      <a:r>
                        <a:rPr lang="en-US" sz="1600" u="none" strike="noStrike" err="1">
                          <a:effectLst/>
                          <a:latin typeface="Tw Cen MT"/>
                        </a:rPr>
                        <a:t>Infeksius</a:t>
                      </a:r>
                      <a:endParaRPr lang="en-US" sz="1600" b="0" i="0" u="none" strike="noStrike">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629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752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879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4.715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11.555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200" b="0" i="0" u="none" strike="noStrike">
                          <a:solidFill>
                            <a:srgbClr val="000000"/>
                          </a:solidFill>
                          <a:effectLst/>
                          <a:latin typeface="Tw Cen MT" panose="020B0602020104020603" pitchFamily="34" charset="0"/>
                        </a:rPr>
                        <a:t>2.444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703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rPr>
                        <a:t>3</a:t>
                      </a:r>
                      <a:endParaRPr lang="en-US" sz="16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effectLst/>
                          <a:latin typeface="Tw Cen MT"/>
                        </a:rPr>
                        <a:t>Pencucian</a:t>
                      </a:r>
                      <a:r>
                        <a:rPr lang="en-US" sz="1600" u="none" strike="noStrike" dirty="0">
                          <a:effectLst/>
                          <a:latin typeface="Tw Cen MT"/>
                        </a:rPr>
                        <a:t> Linen </a:t>
                      </a:r>
                      <a:r>
                        <a:rPr lang="en-US" sz="1600" u="none" strike="noStrike" err="1">
                          <a:effectLst/>
                          <a:latin typeface="Tw Cen MT"/>
                        </a:rPr>
                        <a:t>Umum</a:t>
                      </a:r>
                      <a:endParaRPr lang="en-US" sz="1600" b="0" i="0" u="none" strike="noStrike">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38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42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200" b="0" i="0" u="none" strike="noStrike">
                          <a:solidFill>
                            <a:srgbClr val="000000"/>
                          </a:solidFill>
                          <a:effectLst/>
                          <a:latin typeface="Tw Cen MT" panose="020B0602020104020603" pitchFamily="34" charset="0"/>
                        </a:rPr>
                        <a:t>526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29110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rPr>
                        <a:t>4</a:t>
                      </a:r>
                      <a:endParaRPr lang="en-US" sz="16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effectLst/>
                          <a:latin typeface="Tw Cen MT"/>
                        </a:rPr>
                        <a:t>Pencucian</a:t>
                      </a:r>
                      <a:r>
                        <a:rPr lang="en-US" sz="1600" u="none" strike="noStrike" dirty="0">
                          <a:effectLst/>
                          <a:latin typeface="Tw Cen MT"/>
                        </a:rPr>
                        <a:t> </a:t>
                      </a:r>
                      <a:r>
                        <a:rPr lang="en-US" sz="1600" u="none" strike="noStrike" err="1">
                          <a:effectLst/>
                          <a:latin typeface="Tw Cen MT"/>
                        </a:rPr>
                        <a:t>Ulang</a:t>
                      </a:r>
                      <a:endParaRPr lang="en-US" sz="1600" b="0" i="0" u="none" strike="noStrike">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0.5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200" b="0" i="0" u="none" strike="noStrike">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703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rPr>
                        <a:t>5</a:t>
                      </a:r>
                      <a:endParaRPr lang="en-US" sz="16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a:rPr>
                        <a:t>Perbaikan</a:t>
                      </a:r>
                      <a:r>
                        <a:rPr lang="en-US" sz="1600" u="none" strike="noStrike" dirty="0">
                          <a:effectLst/>
                          <a:latin typeface="Tw Cen MT"/>
                        </a:rPr>
                        <a:t> Linen Rusak</a:t>
                      </a:r>
                      <a:endParaRPr lang="en-US" sz="16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81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130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104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72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200" b="0" i="0" u="none" strike="noStrike">
                          <a:solidFill>
                            <a:srgbClr val="000000"/>
                          </a:solidFill>
                          <a:effectLst/>
                          <a:latin typeface="Tw Cen MT" panose="020B0602020104020603" pitchFamily="34" charset="0"/>
                        </a:rPr>
                        <a:t>108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4703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rPr>
                        <a:t>6</a:t>
                      </a:r>
                      <a:endParaRPr lang="en-US" sz="16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a:rPr>
                        <a:t>Afkir</a:t>
                      </a:r>
                      <a:r>
                        <a:rPr lang="en-US" sz="1600" u="none" strike="noStrike" dirty="0">
                          <a:effectLst/>
                          <a:latin typeface="Tw Cen MT"/>
                        </a:rPr>
                        <a:t> Linen Rusak</a:t>
                      </a:r>
                      <a:endParaRPr lang="en-US" sz="16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17</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21</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rtl="0" fontAlgn="b"/>
                      <a:r>
                        <a:rPr lang="en-ID" sz="12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pic>
        <p:nvPicPr>
          <p:cNvPr id="4" name="Picture 3">
            <a:extLst>
              <a:ext uri="{FF2B5EF4-FFF2-40B4-BE49-F238E27FC236}">
                <a16:creationId xmlns:a16="http://schemas.microsoft.com/office/drawing/2014/main" id="{D67298F1-0745-412F-8F38-043F2F995E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077" y="116632"/>
            <a:ext cx="627995" cy="627995"/>
          </a:xfrm>
          <a:prstGeom prst="rect">
            <a:avLst/>
          </a:prstGeom>
        </p:spPr>
      </p:pic>
      <p:pic>
        <p:nvPicPr>
          <p:cNvPr id="6" name="Picture 5">
            <a:extLst>
              <a:ext uri="{FF2B5EF4-FFF2-40B4-BE49-F238E27FC236}">
                <a16:creationId xmlns:a16="http://schemas.microsoft.com/office/drawing/2014/main" id="{812A23D2-61DF-46E4-8FEC-D6A8D60437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0166" y="211968"/>
            <a:ext cx="651479" cy="651479"/>
          </a:xfrm>
          <a:prstGeom prst="rect">
            <a:avLst/>
          </a:prstGeom>
        </p:spPr>
      </p:pic>
      <p:graphicFrame>
        <p:nvGraphicFramePr>
          <p:cNvPr id="7" name="Table 6">
            <a:extLst>
              <a:ext uri="{FF2B5EF4-FFF2-40B4-BE49-F238E27FC236}">
                <a16:creationId xmlns:a16="http://schemas.microsoft.com/office/drawing/2014/main" id="{8A19E444-238F-4E23-ADD6-552466B6DC69}"/>
              </a:ext>
            </a:extLst>
          </p:cNvPr>
          <p:cNvGraphicFramePr>
            <a:graphicFrameLocks noGrp="1"/>
          </p:cNvGraphicFramePr>
          <p:nvPr>
            <p:extLst>
              <p:ext uri="{D42A27DB-BD31-4B8C-83A1-F6EECF244321}">
                <p14:modId xmlns:p14="http://schemas.microsoft.com/office/powerpoint/2010/main" val="2375650307"/>
              </p:ext>
            </p:extLst>
          </p:nvPr>
        </p:nvGraphicFramePr>
        <p:xfrm>
          <a:off x="5893271" y="730250"/>
          <a:ext cx="6230046" cy="5343224"/>
        </p:xfrm>
        <a:graphic>
          <a:graphicData uri="http://schemas.openxmlformats.org/drawingml/2006/table">
            <a:tbl>
              <a:tblPr firstRow="1" bandRow="1"/>
              <a:tblGrid>
                <a:gridCol w="373164">
                  <a:extLst>
                    <a:ext uri="{9D8B030D-6E8A-4147-A177-3AD203B41FA5}">
                      <a16:colId xmlns:a16="http://schemas.microsoft.com/office/drawing/2014/main" val="1202661107"/>
                    </a:ext>
                  </a:extLst>
                </a:gridCol>
                <a:gridCol w="301402">
                  <a:extLst>
                    <a:ext uri="{9D8B030D-6E8A-4147-A177-3AD203B41FA5}">
                      <a16:colId xmlns:a16="http://schemas.microsoft.com/office/drawing/2014/main" val="2806811701"/>
                    </a:ext>
                  </a:extLst>
                </a:gridCol>
                <a:gridCol w="2031294">
                  <a:extLst>
                    <a:ext uri="{9D8B030D-6E8A-4147-A177-3AD203B41FA5}">
                      <a16:colId xmlns:a16="http://schemas.microsoft.com/office/drawing/2014/main" val="71449140"/>
                    </a:ext>
                  </a:extLst>
                </a:gridCol>
                <a:gridCol w="554505">
                  <a:extLst>
                    <a:ext uri="{9D8B030D-6E8A-4147-A177-3AD203B41FA5}">
                      <a16:colId xmlns:a16="http://schemas.microsoft.com/office/drawing/2014/main" val="1486579512"/>
                    </a:ext>
                  </a:extLst>
                </a:gridCol>
                <a:gridCol w="751661">
                  <a:extLst>
                    <a:ext uri="{9D8B030D-6E8A-4147-A177-3AD203B41FA5}">
                      <a16:colId xmlns:a16="http://schemas.microsoft.com/office/drawing/2014/main" val="3217838377"/>
                    </a:ext>
                  </a:extLst>
                </a:gridCol>
                <a:gridCol w="554505">
                  <a:extLst>
                    <a:ext uri="{9D8B030D-6E8A-4147-A177-3AD203B41FA5}">
                      <a16:colId xmlns:a16="http://schemas.microsoft.com/office/drawing/2014/main" val="3006791320"/>
                    </a:ext>
                  </a:extLst>
                </a:gridCol>
                <a:gridCol w="554505">
                  <a:extLst>
                    <a:ext uri="{9D8B030D-6E8A-4147-A177-3AD203B41FA5}">
                      <a16:colId xmlns:a16="http://schemas.microsoft.com/office/drawing/2014/main" val="1277210315"/>
                    </a:ext>
                  </a:extLst>
                </a:gridCol>
                <a:gridCol w="554505">
                  <a:extLst>
                    <a:ext uri="{9D8B030D-6E8A-4147-A177-3AD203B41FA5}">
                      <a16:colId xmlns:a16="http://schemas.microsoft.com/office/drawing/2014/main" val="4016322314"/>
                    </a:ext>
                  </a:extLst>
                </a:gridCol>
                <a:gridCol w="554505">
                  <a:extLst>
                    <a:ext uri="{9D8B030D-6E8A-4147-A177-3AD203B41FA5}">
                      <a16:colId xmlns:a16="http://schemas.microsoft.com/office/drawing/2014/main" val="478908292"/>
                    </a:ext>
                  </a:extLst>
                </a:gridCol>
              </a:tblGrid>
              <a:tr h="295329">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NO</a:t>
                      </a:r>
                      <a:endParaRPr lang="en-US" sz="14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grid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JENIS KEGIATAN</a:t>
                      </a:r>
                      <a:endParaRPr lang="en-US" sz="14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hMerge="1">
                  <a:txBody>
                    <a:bodyPr/>
                    <a:lstStyle/>
                    <a:p>
                      <a:endParaRPr lang="en-US"/>
                    </a:p>
                  </a:txBody>
                  <a:tcPr/>
                </a:tc>
                <a:tc gridSpan="6">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rPr>
                        <a:t>BULAN</a:t>
                      </a:r>
                      <a:endParaRPr lang="en-US" sz="1400" b="1" i="0" u="none" strike="noStrike" dirty="0">
                        <a:solidFill>
                          <a:srgbClr val="000000"/>
                        </a:solidFill>
                        <a:effectLst/>
                        <a:latin typeface="Verdana" panose="020B0604030504040204"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rgbClr val="000000"/>
                        </a:solidFill>
                        <a:effectLst/>
                        <a:latin typeface="Verdana" panose="020B0604030504040204" pitchFamily="34" charset="0"/>
                      </a:endParaRPr>
                    </a:p>
                  </a:txBody>
                  <a:tcPr marL="9525" marR="9525" marT="9525" marB="0" anchor="ctr"/>
                </a:tc>
                <a:tc hMerge="1">
                  <a:txBody>
                    <a:bodyPr/>
                    <a:lstStyle/>
                    <a:p>
                      <a:endParaRPr lang="en-US"/>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rgbClr val="000000"/>
                        </a:solidFill>
                        <a:effectLst/>
                        <a:latin typeface="Verdana" panose="020B0604030504040204"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rgbClr val="000000"/>
                        </a:solidFill>
                        <a:effectLst/>
                        <a:latin typeface="Verdana" panose="020B0604030504040204"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1786622"/>
                  </a:ext>
                </a:extLst>
              </a:tr>
              <a:tr h="295329">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u="none" strike="noStrike" dirty="0">
                          <a:effectLst/>
                          <a:latin typeface="Tw Cen MT"/>
                        </a:rPr>
                        <a:t>JAN</a:t>
                      </a:r>
                      <a:endParaRPr lang="en-US" sz="1400" b="1" i="0" u="none" strike="noStrike" dirty="0">
                        <a:solidFill>
                          <a:srgbClr val="000000"/>
                        </a:solidFill>
                        <a:effectLst/>
                        <a:latin typeface="Tw Cen MT"/>
                      </a:endParaRPr>
                    </a:p>
                  </a:txBody>
                  <a:tcPr marL="9525" marR="9525" marT="9525" marB="0" anchor="ctr">
                    <a:lnL w="12700" cmpd="sng">
                      <a:solidFill>
                        <a:srgbClr val="ED7D31"/>
                      </a:solid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i="0" u="none" strike="noStrike" dirty="0">
                          <a:solidFill>
                            <a:srgbClr val="000000"/>
                          </a:solidFill>
                          <a:effectLst/>
                          <a:latin typeface="Tw Cen MT" panose="020B0602020104020603" pitchFamily="34" charset="0"/>
                        </a:rPr>
                        <a:t>FEB</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i="0" u="none" strike="noStrike" dirty="0">
                          <a:solidFill>
                            <a:srgbClr val="000000"/>
                          </a:solidFill>
                          <a:effectLst/>
                          <a:latin typeface="Tw Cen MT"/>
                        </a:rPr>
                        <a:t>MAR</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i="0" u="none" strike="noStrike" dirty="0">
                          <a:solidFill>
                            <a:srgbClr val="000000"/>
                          </a:solidFill>
                          <a:effectLst/>
                          <a:latin typeface="Tw Cen MT"/>
                        </a:rPr>
                        <a:t>APR</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i="0" u="none" strike="noStrike" dirty="0">
                          <a:solidFill>
                            <a:srgbClr val="000000"/>
                          </a:solidFill>
                          <a:effectLst/>
                          <a:latin typeface="Tw Cen MT"/>
                        </a:rPr>
                        <a:t>MEI</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i="0" u="none" strike="noStrike" dirty="0">
                          <a:solidFill>
                            <a:srgbClr val="000000"/>
                          </a:solidFill>
                          <a:effectLst/>
                          <a:latin typeface="Tw Cen MT"/>
                        </a:rPr>
                        <a:t>JUNI</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99087693"/>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1</a:t>
                      </a:r>
                      <a:endParaRPr lang="en-US" sz="1400" b="0" i="0" u="none" strike="noStrike" dirty="0">
                        <a:solidFill>
                          <a:srgbClr val="000000"/>
                        </a:solidFill>
                        <a:effectLst/>
                        <a:latin typeface="Tw Cen MT"/>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Pemeliharaan</a:t>
                      </a:r>
                      <a:r>
                        <a:rPr lang="en-US" sz="1400" u="none" strike="noStrike" dirty="0">
                          <a:effectLst/>
                          <a:latin typeface="Tw Cen MT"/>
                        </a:rPr>
                        <a:t> </a:t>
                      </a:r>
                      <a:r>
                        <a:rPr lang="en-US" sz="1400" u="none" strike="noStrike" dirty="0" err="1">
                          <a:effectLst/>
                          <a:latin typeface="Tw Cen MT"/>
                        </a:rPr>
                        <a:t>rutin</a:t>
                      </a:r>
                      <a:r>
                        <a:rPr lang="en-US" sz="1400" u="none" strike="noStrike" dirty="0">
                          <a:effectLst/>
                          <a:latin typeface="Tw Cen MT"/>
                        </a:rPr>
                        <a:t> </a:t>
                      </a:r>
                      <a:r>
                        <a:rPr lang="en-US" sz="1400" u="none" strike="noStrike" dirty="0" err="1">
                          <a:effectLst/>
                          <a:latin typeface="Tw Cen MT"/>
                        </a:rPr>
                        <a:t>Alat</a:t>
                      </a:r>
                      <a:r>
                        <a:rPr lang="en-US" sz="1400" u="none" strike="noStrike" dirty="0">
                          <a:effectLst/>
                          <a:latin typeface="Tw Cen MT"/>
                        </a:rPr>
                        <a:t> Medis</a:t>
                      </a:r>
                      <a:endParaRPr lang="en-US" sz="1400" b="0" i="0" u="none" strike="noStrike" dirty="0">
                        <a:solidFill>
                          <a:srgbClr val="000000"/>
                        </a:solidFill>
                        <a:effectLst/>
                        <a:latin typeface="Tw Cen MT"/>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10</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10</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363843265"/>
                  </a:ext>
                </a:extLst>
              </a:tr>
              <a:tr h="50403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2</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effectLst/>
                          <a:latin typeface="Tw Cen MT" panose="020B0602020104020603" pitchFamily="34" charset="0"/>
                        </a:rPr>
                        <a:t>Pemeliharaan rutin Peralatan Elektronika dan Komunikasi</a:t>
                      </a:r>
                      <a:endParaRPr lang="fi-FI"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34</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34</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30750270"/>
                  </a:ext>
                </a:extLst>
              </a:tr>
              <a:tr h="2064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3</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effectLst/>
                          <a:latin typeface="Tw Cen MT" panose="020B0602020104020603" pitchFamily="34" charset="0"/>
                        </a:rPr>
                        <a:t>Pemeliharaan rutin Peralatan Listrik dan Air</a:t>
                      </a:r>
                      <a:endParaRPr lang="fi-FI"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36</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40</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47661768"/>
                  </a:ext>
                </a:extLst>
              </a:tr>
              <a:tr h="2253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4</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effectLst/>
                          <a:latin typeface="Tw Cen MT" panose="020B0602020104020603" pitchFamily="34" charset="0"/>
                        </a:rPr>
                        <a:t>Pemeliharaan rutin peralatan Laundry dan Kitchen</a:t>
                      </a:r>
                      <a:endParaRPr lang="fi-FI"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2</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2</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137996628"/>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5</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Perbaikan</a:t>
                      </a:r>
                      <a:r>
                        <a:rPr lang="en-US" sz="1400" u="none" strike="noStrike" dirty="0">
                          <a:effectLst/>
                          <a:latin typeface="Tw Cen MT"/>
                        </a:rPr>
                        <a:t> </a:t>
                      </a:r>
                      <a:r>
                        <a:rPr lang="en-US" sz="1400" u="none" strike="noStrike" dirty="0" err="1">
                          <a:effectLst/>
                          <a:latin typeface="Tw Cen MT"/>
                        </a:rPr>
                        <a:t>Alat</a:t>
                      </a:r>
                      <a:r>
                        <a:rPr lang="en-US" sz="1400" u="none" strike="noStrike" dirty="0">
                          <a:effectLst/>
                          <a:latin typeface="Tw Cen MT"/>
                        </a:rPr>
                        <a:t> Medis</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4</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28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11</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12022022"/>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6</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Perbaikan</a:t>
                      </a:r>
                      <a:r>
                        <a:rPr lang="en-US" sz="1400" u="none" strike="noStrike" dirty="0">
                          <a:effectLst/>
                          <a:latin typeface="Tw Cen MT"/>
                        </a:rPr>
                        <a:t> Elektronika dan Komunikasi</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23</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25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23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13</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1247584"/>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7</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Listrik dan Air</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145</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66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91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70</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70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02306066"/>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8</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Laundry dan Kitchen</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0</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2</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928466892"/>
                  </a:ext>
                </a:extLst>
              </a:tr>
              <a:tr h="2640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9</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t"/>
                      <a:r>
                        <a:rPr lang="fi-FI" sz="1400" u="none" strike="noStrike" dirty="0">
                          <a:effectLst/>
                          <a:latin typeface="Tw Cen MT" panose="020B0602020104020603" pitchFamily="34" charset="0"/>
                        </a:rPr>
                        <a:t>Perbaikan dan Pemeliharaan oleh Pihak Ketiga</a:t>
                      </a:r>
                      <a:endParaRPr lang="fi-FI"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13</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34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10</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74393264"/>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AC</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13</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23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10</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331199882"/>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Telepon</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endParaRPr lang="en-US" sz="1400" b="0" i="0" u="none" strike="noStrike" dirty="0">
                        <a:solidFill>
                          <a:srgbClr val="0C0C0C"/>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672532915"/>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Kitchen</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22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080984972"/>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pompa</a:t>
                      </a:r>
                      <a:r>
                        <a:rPr lang="en-US" sz="1400" u="none" strike="noStrike" dirty="0">
                          <a:effectLst/>
                          <a:latin typeface="Tw Cen MT" panose="020B0602020104020603" pitchFamily="34" charset="0"/>
                        </a:rPr>
                        <a:t> IPAL (</a:t>
                      </a:r>
                      <a:r>
                        <a:rPr lang="en-US" sz="1400" u="none" strike="noStrike" dirty="0" err="1">
                          <a:effectLst/>
                          <a:latin typeface="Tw Cen MT" panose="020B0602020104020603" pitchFamily="34" charset="0"/>
                        </a:rPr>
                        <a:t>Sanitasi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panose="020B0602020104020603" pitchFamily="34" charset="0"/>
                        </a:rPr>
                        <a:t>1</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1187866279"/>
                  </a:ext>
                </a:extLst>
              </a:tr>
            </a:tbl>
          </a:graphicData>
        </a:graphic>
      </p:graphicFrame>
      <p:sp>
        <p:nvSpPr>
          <p:cNvPr id="8" name="Rounded Rectangle 5">
            <a:extLst>
              <a:ext uri="{FF2B5EF4-FFF2-40B4-BE49-F238E27FC236}">
                <a16:creationId xmlns:a16="http://schemas.microsoft.com/office/drawing/2014/main" id="{BEFF418C-4724-4C01-B278-2F0F959AFC31}"/>
              </a:ext>
            </a:extLst>
          </p:cNvPr>
          <p:cNvSpPr/>
          <p:nvPr/>
        </p:nvSpPr>
        <p:spPr>
          <a:xfrm>
            <a:off x="826072" y="211968"/>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LAUNDRY</a:t>
            </a:r>
            <a:endParaRPr lang="en-US" sz="2800" dirty="0">
              <a:solidFill>
                <a:schemeClr val="bg1"/>
              </a:solidFill>
              <a:latin typeface="Tw Cen MT Condensed" panose="020B0606020104020203" pitchFamily="34" charset="0"/>
            </a:endParaRPr>
          </a:p>
        </p:txBody>
      </p:sp>
      <p:sp>
        <p:nvSpPr>
          <p:cNvPr id="9" name="Rounded Rectangle 5">
            <a:extLst>
              <a:ext uri="{FF2B5EF4-FFF2-40B4-BE49-F238E27FC236}">
                <a16:creationId xmlns:a16="http://schemas.microsoft.com/office/drawing/2014/main" id="{7F76CAE5-7749-4ACF-A336-91107302166E}"/>
              </a:ext>
            </a:extLst>
          </p:cNvPr>
          <p:cNvSpPr/>
          <p:nvPr/>
        </p:nvSpPr>
        <p:spPr>
          <a:xfrm>
            <a:off x="6334224" y="211967"/>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IPS RS</a:t>
            </a:r>
            <a:endParaRPr lang="en-US" sz="28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929935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a:cxnSpLocks/>
          </p:cNvCxnSpPr>
          <p:nvPr/>
        </p:nvCxnSpPr>
        <p:spPr>
          <a:xfrm>
            <a:off x="283840" y="1129897"/>
            <a:ext cx="356687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14" name="130"/>
          <p:cNvSpPr/>
          <p:nvPr/>
        </p:nvSpPr>
        <p:spPr>
          <a:xfrm>
            <a:off x="3850716" y="2731678"/>
            <a:ext cx="453794" cy="45585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latin typeface="Arial" panose="020B0604020202020204" pitchFamily="34" charset="0"/>
              <a:sym typeface="Arial" panose="020B0604020202020204" pitchFamily="34" charset="0"/>
            </a:endParaRPr>
          </a:p>
        </p:txBody>
      </p:sp>
      <p:graphicFrame>
        <p:nvGraphicFramePr>
          <p:cNvPr id="25" name="Content Placeholder 16">
            <a:extLst>
              <a:ext uri="{FF2B5EF4-FFF2-40B4-BE49-F238E27FC236}">
                <a16:creationId xmlns:a16="http://schemas.microsoft.com/office/drawing/2014/main" id="{9743D906-0A3D-4A90-A437-67F4D681D420}"/>
              </a:ext>
            </a:extLst>
          </p:cNvPr>
          <p:cNvGraphicFramePr>
            <a:graphicFrameLocks/>
          </p:cNvGraphicFramePr>
          <p:nvPr>
            <p:extLst>
              <p:ext uri="{D42A27DB-BD31-4B8C-83A1-F6EECF244321}">
                <p14:modId xmlns:p14="http://schemas.microsoft.com/office/powerpoint/2010/main" val="1923353701"/>
              </p:ext>
            </p:extLst>
          </p:nvPr>
        </p:nvGraphicFramePr>
        <p:xfrm>
          <a:off x="673487" y="1657305"/>
          <a:ext cx="8352928" cy="4863058"/>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1">
            <a:extLst>
              <a:ext uri="{FF2B5EF4-FFF2-40B4-BE49-F238E27FC236}">
                <a16:creationId xmlns:a16="http://schemas.microsoft.com/office/drawing/2014/main" id="{5F910A19-21FE-4EF6-99E5-A070156D2F7F}"/>
              </a:ext>
            </a:extLst>
          </p:cNvPr>
          <p:cNvSpPr txBox="1"/>
          <p:nvPr/>
        </p:nvSpPr>
        <p:spPr>
          <a:xfrm>
            <a:off x="2263479" y="4477192"/>
            <a:ext cx="1259144" cy="479787"/>
          </a:xfrm>
          <a:prstGeom prst="round2DiagRect">
            <a:avLst/>
          </a:prstGeom>
          <a:solidFill>
            <a:srgbClr val="FFC000"/>
          </a:solidFill>
          <a:ln/>
        </p:spPr>
        <p:style>
          <a:lnRef idx="0">
            <a:schemeClr val="accent6"/>
          </a:lnRef>
          <a:fillRef idx="3">
            <a:schemeClr val="accent6"/>
          </a:fillRef>
          <a:effectRef idx="3">
            <a:schemeClr val="accent6"/>
          </a:effectRef>
          <a:fontRef idx="minor">
            <a:schemeClr val="lt1"/>
          </a:fontRef>
        </p:style>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dirty="0">
                <a:ln w="0"/>
                <a:solidFill>
                  <a:schemeClr val="tx1"/>
                </a:solidFill>
                <a:effectLst>
                  <a:outerShdw blurRad="38100" dist="19050" dir="2700000" algn="tl" rotWithShape="0">
                    <a:schemeClr val="dk1">
                      <a:alpha val="40000"/>
                    </a:schemeClr>
                  </a:outerShdw>
                </a:effectLst>
                <a:latin typeface="Tw Cen MT" panose="020B0602020104020603" pitchFamily="34" charset="0"/>
                <a:ea typeface="Verdana" panose="020B0604030504040204" pitchFamily="34" charset="0"/>
                <a:cs typeface="Verdana" panose="020B0604030504040204" pitchFamily="34" charset="0"/>
              </a:rPr>
              <a:t>49,26%</a:t>
            </a:r>
          </a:p>
        </p:txBody>
      </p:sp>
      <p:graphicFrame>
        <p:nvGraphicFramePr>
          <p:cNvPr id="33" name="Diagram 32">
            <a:extLst>
              <a:ext uri="{FF2B5EF4-FFF2-40B4-BE49-F238E27FC236}">
                <a16:creationId xmlns:a16="http://schemas.microsoft.com/office/drawing/2014/main" id="{6CE58639-D0F2-4FBE-81CD-F9B1B06DF0FB}"/>
              </a:ext>
            </a:extLst>
          </p:cNvPr>
          <p:cNvGraphicFramePr/>
          <p:nvPr>
            <p:extLst>
              <p:ext uri="{D42A27DB-BD31-4B8C-83A1-F6EECF244321}">
                <p14:modId xmlns:p14="http://schemas.microsoft.com/office/powerpoint/2010/main" val="1067380544"/>
              </p:ext>
            </p:extLst>
          </p:nvPr>
        </p:nvGraphicFramePr>
        <p:xfrm>
          <a:off x="6823365" y="1495255"/>
          <a:ext cx="3884392" cy="17241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文本框 7"/>
          <p:cNvSpPr txBox="1"/>
          <p:nvPr>
            <p:custDataLst>
              <p:tags r:id="rId1"/>
            </p:custDataLst>
          </p:nvPr>
        </p:nvSpPr>
        <p:spPr>
          <a:xfrm>
            <a:off x="26861" y="223416"/>
            <a:ext cx="6719456" cy="83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66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Realisasi</a:t>
            </a:r>
            <a:r>
              <a:rPr lang="en-US" altLang="zh-CN" sz="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66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Anggaran</a:t>
            </a:r>
            <a:endParaRPr lang="en-US" altLang="zh-CN" sz="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43A8222-6CC6-4A71-928B-3736633C9C39}"/>
              </a:ext>
            </a:extLst>
          </p:cNvPr>
          <p:cNvGraphicFramePr>
            <a:graphicFrameLocks noGrp="1"/>
          </p:cNvGraphicFramePr>
          <p:nvPr>
            <p:extLst>
              <p:ext uri="{D42A27DB-BD31-4B8C-83A1-F6EECF244321}">
                <p14:modId xmlns:p14="http://schemas.microsoft.com/office/powerpoint/2010/main" val="2303554189"/>
              </p:ext>
            </p:extLst>
          </p:nvPr>
        </p:nvGraphicFramePr>
        <p:xfrm>
          <a:off x="92765" y="545972"/>
          <a:ext cx="6041810" cy="6227176"/>
        </p:xfrm>
        <a:graphic>
          <a:graphicData uri="http://schemas.openxmlformats.org/drawingml/2006/table">
            <a:tbl>
              <a:tblPr firstRow="1" bandRow="1"/>
              <a:tblGrid>
                <a:gridCol w="198783">
                  <a:extLst>
                    <a:ext uri="{9D8B030D-6E8A-4147-A177-3AD203B41FA5}">
                      <a16:colId xmlns:a16="http://schemas.microsoft.com/office/drawing/2014/main" val="20000"/>
                    </a:ext>
                  </a:extLst>
                </a:gridCol>
                <a:gridCol w="1567715">
                  <a:extLst>
                    <a:ext uri="{9D8B030D-6E8A-4147-A177-3AD203B41FA5}">
                      <a16:colId xmlns:a16="http://schemas.microsoft.com/office/drawing/2014/main" val="20001"/>
                    </a:ext>
                  </a:extLst>
                </a:gridCol>
                <a:gridCol w="712552">
                  <a:extLst>
                    <a:ext uri="{9D8B030D-6E8A-4147-A177-3AD203B41FA5}">
                      <a16:colId xmlns:a16="http://schemas.microsoft.com/office/drawing/2014/main" val="20002"/>
                    </a:ext>
                  </a:extLst>
                </a:gridCol>
                <a:gridCol w="712552">
                  <a:extLst>
                    <a:ext uri="{9D8B030D-6E8A-4147-A177-3AD203B41FA5}">
                      <a16:colId xmlns:a16="http://schemas.microsoft.com/office/drawing/2014/main" val="817353992"/>
                    </a:ext>
                  </a:extLst>
                </a:gridCol>
                <a:gridCol w="712552">
                  <a:extLst>
                    <a:ext uri="{9D8B030D-6E8A-4147-A177-3AD203B41FA5}">
                      <a16:colId xmlns:a16="http://schemas.microsoft.com/office/drawing/2014/main" val="2255080640"/>
                    </a:ext>
                  </a:extLst>
                </a:gridCol>
                <a:gridCol w="712552">
                  <a:extLst>
                    <a:ext uri="{9D8B030D-6E8A-4147-A177-3AD203B41FA5}">
                      <a16:colId xmlns:a16="http://schemas.microsoft.com/office/drawing/2014/main" val="2786066295"/>
                    </a:ext>
                  </a:extLst>
                </a:gridCol>
                <a:gridCol w="712552">
                  <a:extLst>
                    <a:ext uri="{9D8B030D-6E8A-4147-A177-3AD203B41FA5}">
                      <a16:colId xmlns:a16="http://schemas.microsoft.com/office/drawing/2014/main" val="1530114063"/>
                    </a:ext>
                  </a:extLst>
                </a:gridCol>
                <a:gridCol w="712552">
                  <a:extLst>
                    <a:ext uri="{9D8B030D-6E8A-4147-A177-3AD203B41FA5}">
                      <a16:colId xmlns:a16="http://schemas.microsoft.com/office/drawing/2014/main" val="2850544782"/>
                    </a:ext>
                  </a:extLst>
                </a:gridCol>
              </a:tblGrid>
              <a:tr h="253006">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b="1" u="none" strike="noStrike" dirty="0">
                          <a:solidFill>
                            <a:schemeClr val="tx2"/>
                          </a:solidFill>
                          <a:effectLst/>
                          <a:latin typeface="Tw Cen MT" panose="020B0602020104020603" pitchFamily="34" charset="0"/>
                          <a:ea typeface="Verdana" pitchFamily="34" charset="0"/>
                        </a:rPr>
                        <a:t>NO</a:t>
                      </a:r>
                      <a:endParaRPr lang="en-US" sz="14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solid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b="1" u="none" strike="noStrike" dirty="0">
                          <a:solidFill>
                            <a:schemeClr val="tx2"/>
                          </a:solidFill>
                          <a:effectLst/>
                          <a:latin typeface="Tw Cen MT" panose="020B0602020104020603" pitchFamily="34" charset="0"/>
                          <a:ea typeface="Verdana" pitchFamily="34" charset="0"/>
                        </a:rPr>
                        <a:t>KEGIATAN/ TINDAKAN</a:t>
                      </a:r>
                      <a:endParaRPr lang="en-US" sz="14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solidFill>
                  </a:tcPr>
                </a:tc>
                <a:tc gridSpan="6">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b="1" u="none" strike="noStrike" dirty="0">
                          <a:solidFill>
                            <a:schemeClr val="tx2"/>
                          </a:solidFill>
                          <a:effectLst/>
                          <a:latin typeface="Tw Cen MT" panose="020B0602020104020603" pitchFamily="34" charset="0"/>
                          <a:ea typeface="Verdana" pitchFamily="34" charset="0"/>
                        </a:rPr>
                        <a:t>BULAN</a:t>
                      </a:r>
                      <a:endParaRPr lang="en-US" sz="16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9525" marR="9525" marT="9525" marB="0" anchor="ctr">
                    <a:solidFill>
                      <a:schemeClr val="accent2"/>
                    </a:solidFill>
                  </a:tcPr>
                </a:tc>
                <a:tc hMerge="1">
                  <a:txBody>
                    <a:bodyPr/>
                    <a:lstStyle/>
                    <a:p>
                      <a:pPr lvl="0" algn="ctr">
                        <a:buNone/>
                      </a:pPr>
                      <a:endParaRPr lang="en-US" sz="1600" b="1" u="none" strike="noStrike" dirty="0">
                        <a:solidFill>
                          <a:schemeClr val="tx2"/>
                        </a:solidFill>
                        <a:effectLst/>
                        <a:latin typeface="Tw Cen MT"/>
                        <a:ea typeface="Verdana"/>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solidFill>
                  </a:tcPr>
                </a:tc>
                <a:tc hMerge="1">
                  <a:txBody>
                    <a:bodyPr/>
                    <a:lstStyle/>
                    <a:p>
                      <a:pPr lvl="0" algn="ctr">
                        <a:buNone/>
                      </a:pPr>
                      <a:endParaRPr lang="en-US" sz="1600" b="1" u="none" strike="noStrike" dirty="0">
                        <a:solidFill>
                          <a:schemeClr val="tx2"/>
                        </a:solidFill>
                        <a:effectLst/>
                        <a:latin typeface="Tw Cen MT"/>
                        <a:ea typeface="Verdana"/>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hMerge="1">
                  <a:txBody>
                    <a:bodyPr/>
                    <a:lstStyle/>
                    <a:p>
                      <a:pPr lvl="0" algn="ctr">
                        <a:buNone/>
                      </a:pPr>
                      <a:endParaRPr lang="en-US" sz="1600" b="1" u="none" strike="noStrike" dirty="0">
                        <a:solidFill>
                          <a:schemeClr val="tx2"/>
                        </a:solidFill>
                        <a:effectLst/>
                        <a:latin typeface="Tw Cen MT"/>
                        <a:ea typeface="Verdana"/>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10000"/>
                  </a:ext>
                </a:extLst>
              </a:tr>
              <a:tr h="246767">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u="none" strike="noStrike" dirty="0">
                          <a:solidFill>
                            <a:schemeClr val="tx2"/>
                          </a:solidFill>
                          <a:effectLst/>
                          <a:latin typeface="Tw Cen MT" panose="020B0602020104020603" pitchFamily="34" charset="0"/>
                          <a:ea typeface="Verdana"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w="12700" cmpd="sng">
                      <a:solidFill>
                        <a:srgbClr val="ED7D31"/>
                      </a:solid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lvl="0" algn="ctr">
                        <a:buNone/>
                      </a:pPr>
                      <a:r>
                        <a:rPr lang="en-US" sz="1400" b="1" i="0" u="none" strike="noStrike" dirty="0">
                          <a:solidFill>
                            <a:schemeClr val="tx2"/>
                          </a:solidFill>
                          <a:effectLst/>
                          <a:latin typeface="Tw Cen MT"/>
                          <a:ea typeface="Verdana"/>
                        </a:rPr>
                        <a:t>MAR</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lvl="0" algn="ctr">
                        <a:buNone/>
                      </a:pPr>
                      <a:r>
                        <a:rPr lang="en-US" sz="1400" b="1" i="0" u="none" strike="noStrike" dirty="0">
                          <a:solidFill>
                            <a:schemeClr val="tx2"/>
                          </a:solidFill>
                          <a:effectLst/>
                          <a:latin typeface="Tw Cen MT"/>
                          <a:ea typeface="Verdana"/>
                        </a:rPr>
                        <a:t>APR</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solidFill>
                  </a:tcPr>
                </a:tc>
                <a:tc>
                  <a:txBody>
                    <a:bodyPr/>
                    <a:lstStyle/>
                    <a:p>
                      <a:pPr lvl="0" algn="ctr">
                        <a:buNone/>
                      </a:pPr>
                      <a:r>
                        <a:rPr lang="en-US" sz="1400" b="1" i="0" u="none" strike="noStrike" dirty="0">
                          <a:solidFill>
                            <a:schemeClr val="tx2"/>
                          </a:solidFill>
                          <a:effectLst/>
                          <a:latin typeface="Tw Cen MT"/>
                          <a:ea typeface="Verdana"/>
                        </a:rPr>
                        <a:t>MEI</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solidFill>
                  </a:tcPr>
                </a:tc>
                <a:tc>
                  <a:txBody>
                    <a:bodyPr/>
                    <a:lstStyle/>
                    <a:p>
                      <a:pPr lvl="0" algn="ctr">
                        <a:buNone/>
                      </a:pPr>
                      <a:r>
                        <a:rPr lang="en-US" sz="1400" b="1" i="0" u="none" strike="noStrike" dirty="0">
                          <a:solidFill>
                            <a:schemeClr val="tx2"/>
                          </a:solidFill>
                          <a:effectLst/>
                          <a:latin typeface="Tw Cen MT"/>
                          <a:ea typeface="Verdana"/>
                        </a:rPr>
                        <a:t>JUNI</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10001"/>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solidFill>
                            <a:schemeClr val="tx2"/>
                          </a:solidFill>
                          <a:effectLst/>
                          <a:latin typeface="Tw Cen MT"/>
                          <a:ea typeface="Verdana"/>
                        </a:rPr>
                        <a:t>Pemeriksaan</a:t>
                      </a:r>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pasien</a:t>
                      </a:r>
                      <a:endParaRPr lang="en-US" sz="1400" b="0" i="0" u="none" strike="noStrike">
                        <a:solidFill>
                          <a:schemeClr val="tx2"/>
                        </a:solidFill>
                        <a:effectLst/>
                        <a:latin typeface="Tw Cen MT"/>
                        <a:ea typeface="Verdana"/>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a:t>
                      </a:r>
                      <a:r>
                        <a:rPr lang="en-US" sz="1400" u="none" strike="noStrike" baseline="0" dirty="0">
                          <a:solidFill>
                            <a:schemeClr val="tx2"/>
                          </a:solidFill>
                          <a:effectLst/>
                          <a:latin typeface="Tw Cen MT"/>
                          <a:ea typeface="Verdana"/>
                        </a:rPr>
                        <a:t> Jiwa </a:t>
                      </a:r>
                      <a:r>
                        <a:rPr lang="en-US" sz="1400" u="none" strike="noStrike" baseline="0" err="1">
                          <a:solidFill>
                            <a:schemeClr val="tx2"/>
                          </a:solidFill>
                          <a:effectLst/>
                          <a:latin typeface="Tw Cen MT"/>
                          <a:ea typeface="Verdana"/>
                        </a:rPr>
                        <a:t>Dewasa</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panose="020B0602020104020603" pitchFamily="34" charset="0"/>
                        </a:rPr>
                        <a:t>2474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2263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2316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2255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1891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2253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 NAPZA</a:t>
                      </a: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 </a:t>
                      </a:r>
                      <a:r>
                        <a:rPr lang="en-US" sz="1400" u="none" strike="noStrike" err="1">
                          <a:solidFill>
                            <a:schemeClr val="tx2"/>
                          </a:solidFill>
                          <a:effectLst/>
                          <a:latin typeface="Tw Cen MT"/>
                          <a:ea typeface="Verdana"/>
                        </a:rPr>
                        <a:t>Geriatri</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panose="020B0602020104020603" pitchFamily="34" charset="0"/>
                        </a:rPr>
                        <a:t>189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176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161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152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150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172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4356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a:t>
                      </a:r>
                      <a:r>
                        <a:rPr lang="en-US" sz="1400" u="none" strike="noStrike" dirty="0" err="1">
                          <a:solidFill>
                            <a:schemeClr val="tx2"/>
                          </a:solidFill>
                          <a:effectLst/>
                          <a:latin typeface="Tw Cen MT"/>
                          <a:ea typeface="Verdana"/>
                        </a:rPr>
                        <a:t>Penerbitan</a:t>
                      </a:r>
                      <a:r>
                        <a:rPr lang="en-US" sz="1400" u="none" strike="noStrike" dirty="0">
                          <a:solidFill>
                            <a:schemeClr val="tx2"/>
                          </a:solidFill>
                          <a:effectLst/>
                          <a:latin typeface="Tw Cen MT"/>
                          <a:ea typeface="Verdana"/>
                        </a:rPr>
                        <a:t> SK </a:t>
                      </a:r>
                      <a:r>
                        <a:rPr lang="en-US" sz="1400" u="none" strike="noStrike" dirty="0" err="1">
                          <a:solidFill>
                            <a:schemeClr val="tx2"/>
                          </a:solidFill>
                          <a:effectLst/>
                          <a:latin typeface="Tw Cen MT"/>
                          <a:ea typeface="Verdana"/>
                        </a:rPr>
                        <a:t>Bebas</a:t>
                      </a:r>
                      <a:r>
                        <a:rPr lang="en-US" sz="1400" u="none" strike="noStrike" dirty="0">
                          <a:solidFill>
                            <a:schemeClr val="tx2"/>
                          </a:solidFill>
                          <a:effectLst/>
                          <a:latin typeface="Tw Cen MT"/>
                          <a:ea typeface="Verdana"/>
                        </a:rPr>
                        <a:t> </a:t>
                      </a:r>
                      <a:r>
                        <a:rPr lang="en-US" sz="1400" u="none" strike="noStrike" dirty="0" err="1">
                          <a:solidFill>
                            <a:schemeClr val="tx2"/>
                          </a:solidFill>
                          <a:effectLst/>
                          <a:latin typeface="Tw Cen MT"/>
                          <a:ea typeface="Verdana"/>
                        </a:rPr>
                        <a:t>Narkoba</a:t>
                      </a: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panose="020B0602020104020603" pitchFamily="34" charset="0"/>
                        </a:rPr>
                        <a:t>39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25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356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Penerbitan</a:t>
                      </a:r>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Sk</a:t>
                      </a:r>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Sehat</a:t>
                      </a:r>
                      <a:r>
                        <a:rPr lang="en-US" sz="1400" u="none" strike="noStrike" dirty="0">
                          <a:solidFill>
                            <a:schemeClr val="tx2"/>
                          </a:solidFill>
                          <a:effectLst/>
                          <a:latin typeface="Tw Cen MT"/>
                          <a:ea typeface="Verdana"/>
                        </a:rPr>
                        <a:t> Jiwa</a:t>
                      </a: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panose="020B0602020104020603" pitchFamily="34" charset="0"/>
                        </a:rPr>
                        <a:t>118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169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29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30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Penerbitan</a:t>
                      </a:r>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Sehat</a:t>
                      </a:r>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Fisik</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162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356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Penerbitan</a:t>
                      </a:r>
                      <a:r>
                        <a:rPr lang="en-US" sz="1400" u="none" strike="noStrike" dirty="0">
                          <a:solidFill>
                            <a:schemeClr val="tx2"/>
                          </a:solidFill>
                          <a:effectLst/>
                          <a:latin typeface="Tw Cen MT"/>
                          <a:ea typeface="Verdana"/>
                        </a:rPr>
                        <a:t> SK </a:t>
                      </a:r>
                      <a:r>
                        <a:rPr lang="en-US" sz="1400" u="none" strike="noStrike" err="1">
                          <a:solidFill>
                            <a:schemeClr val="tx2"/>
                          </a:solidFill>
                          <a:effectLst/>
                          <a:latin typeface="Tw Cen MT"/>
                          <a:ea typeface="Verdana"/>
                        </a:rPr>
                        <a:t>Sakit</a:t>
                      </a:r>
                      <a:r>
                        <a:rPr lang="en-US" sz="1400" u="none" strike="noStrike" dirty="0">
                          <a:solidFill>
                            <a:schemeClr val="tx2"/>
                          </a:solidFill>
                          <a:effectLst/>
                          <a:latin typeface="Tw Cen MT"/>
                          <a:ea typeface="Verdana"/>
                        </a:rPr>
                        <a:t> Jiwa</a:t>
                      </a: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4356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Pemeriksaan</a:t>
                      </a:r>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Visum</a:t>
                      </a:r>
                      <a:r>
                        <a:rPr lang="en-US" sz="1400" u="none" strike="noStrike" dirty="0">
                          <a:solidFill>
                            <a:schemeClr val="tx2"/>
                          </a:solidFill>
                          <a:effectLst/>
                          <a:latin typeface="Tw Cen MT"/>
                          <a:ea typeface="Verdana"/>
                        </a:rPr>
                        <a:t> et </a:t>
                      </a:r>
                      <a:r>
                        <a:rPr lang="en-US" sz="1400" u="none" strike="noStrike" err="1">
                          <a:solidFill>
                            <a:schemeClr val="tx2"/>
                          </a:solidFill>
                          <a:effectLst/>
                          <a:latin typeface="Tw Cen MT"/>
                          <a:ea typeface="Verdana"/>
                        </a:rPr>
                        <a:t>Ripertum</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54061326"/>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 </a:t>
                      </a:r>
                      <a:r>
                        <a:rPr lang="en-US" sz="1400" u="none" strike="noStrike" err="1">
                          <a:solidFill>
                            <a:schemeClr val="tx2"/>
                          </a:solidFill>
                          <a:effectLst/>
                          <a:latin typeface="Tw Cen MT"/>
                          <a:ea typeface="Verdana"/>
                        </a:rPr>
                        <a:t>Anak</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522837362"/>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 Saraf</a:t>
                      </a: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65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47969636"/>
                  </a:ext>
                </a:extLst>
              </a:tr>
              <a:tr h="4356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a:t>
                      </a:r>
                      <a:r>
                        <a:rPr lang="en-US" sz="1400" u="none" strike="noStrike" baseline="0" dirty="0">
                          <a:solidFill>
                            <a:schemeClr val="tx2"/>
                          </a:solidFill>
                          <a:effectLst/>
                          <a:latin typeface="Tw Cen MT"/>
                          <a:ea typeface="Verdana"/>
                        </a:rPr>
                        <a:t> Kulit dan </a:t>
                      </a:r>
                      <a:r>
                        <a:rPr lang="en-US" sz="1400" u="none" strike="noStrike" baseline="0" err="1">
                          <a:solidFill>
                            <a:schemeClr val="tx2"/>
                          </a:solidFill>
                          <a:effectLst/>
                          <a:latin typeface="Tw Cen MT"/>
                          <a:ea typeface="Verdana"/>
                        </a:rPr>
                        <a:t>Kelamin</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427115016"/>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 </a:t>
                      </a:r>
                      <a:r>
                        <a:rPr lang="en-US" sz="1400" u="none" strike="noStrike" err="1">
                          <a:solidFill>
                            <a:schemeClr val="tx2"/>
                          </a:solidFill>
                          <a:effectLst/>
                          <a:latin typeface="Tw Cen MT"/>
                          <a:ea typeface="Verdana"/>
                        </a:rPr>
                        <a:t>Penyakit</a:t>
                      </a:r>
                      <a:r>
                        <a:rPr lang="en-US" sz="1400" u="none" strike="noStrike" baseline="0" dirty="0">
                          <a:solidFill>
                            <a:schemeClr val="tx2"/>
                          </a:solidFill>
                          <a:effectLst/>
                          <a:latin typeface="Tw Cen MT"/>
                          <a:ea typeface="Verdana"/>
                        </a:rPr>
                        <a:t> </a:t>
                      </a:r>
                      <a:r>
                        <a:rPr lang="en-US" sz="1400" u="none" strike="noStrike" baseline="0" err="1">
                          <a:solidFill>
                            <a:schemeClr val="tx2"/>
                          </a:solidFill>
                          <a:effectLst/>
                          <a:latin typeface="Tw Cen MT"/>
                          <a:ea typeface="Verdana"/>
                        </a:rPr>
                        <a:t>Dalam</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45850494"/>
                  </a:ext>
                </a:extLst>
              </a:tr>
              <a:tr h="4356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 </a:t>
                      </a:r>
                      <a:r>
                        <a:rPr lang="en-US" sz="1400" u="none" strike="noStrike" err="1">
                          <a:solidFill>
                            <a:schemeClr val="tx2"/>
                          </a:solidFill>
                          <a:effectLst/>
                          <a:latin typeface="Tw Cen MT"/>
                          <a:ea typeface="Verdana"/>
                        </a:rPr>
                        <a:t>Kandungan</a:t>
                      </a:r>
                      <a:r>
                        <a:rPr lang="en-US" sz="1400" u="none" strike="noStrike" dirty="0">
                          <a:solidFill>
                            <a:schemeClr val="tx2"/>
                          </a:solidFill>
                          <a:effectLst/>
                          <a:latin typeface="Tw Cen MT"/>
                          <a:ea typeface="Verdana"/>
                        </a:rPr>
                        <a:t> &amp; </a:t>
                      </a:r>
                      <a:r>
                        <a:rPr lang="en-US" sz="1400" u="none" strike="noStrike" err="1">
                          <a:solidFill>
                            <a:schemeClr val="tx2"/>
                          </a:solidFill>
                          <a:effectLst/>
                          <a:latin typeface="Tw Cen MT"/>
                          <a:ea typeface="Verdana"/>
                        </a:rPr>
                        <a:t>Kebidanan</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4153831112"/>
                  </a:ext>
                </a:extLst>
              </a:tr>
              <a:tr h="4356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 </a:t>
                      </a:r>
                      <a:r>
                        <a:rPr lang="en-US" sz="1400" u="none" strike="noStrike" err="1">
                          <a:solidFill>
                            <a:schemeClr val="tx2"/>
                          </a:solidFill>
                          <a:effectLst/>
                          <a:latin typeface="Tw Cen MT"/>
                          <a:ea typeface="Verdana"/>
                        </a:rPr>
                        <a:t>Rehablititasi</a:t>
                      </a:r>
                      <a:r>
                        <a:rPr lang="en-US" sz="1400" u="none" strike="noStrike" dirty="0">
                          <a:solidFill>
                            <a:schemeClr val="tx2"/>
                          </a:solidFill>
                          <a:effectLst/>
                          <a:latin typeface="Tw Cen MT"/>
                          <a:ea typeface="Verdana"/>
                        </a:rPr>
                        <a:t> Medik</a:t>
                      </a: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491790108"/>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solidFill>
                            <a:schemeClr val="tx2"/>
                          </a:solidFill>
                          <a:effectLst/>
                          <a:latin typeface="Tw Cen MT"/>
                          <a:ea typeface="Verdana"/>
                        </a:rPr>
                        <a:t>Tindakan</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endParaRPr lang="en-ID"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447857362"/>
                  </a:ext>
                </a:extLst>
              </a:tr>
              <a:tr h="24064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a:t>
                      </a:r>
                      <a:r>
                        <a:rPr lang="en-US" sz="1400" u="none" strike="noStrike" baseline="0" dirty="0">
                          <a:solidFill>
                            <a:schemeClr val="tx2"/>
                          </a:solidFill>
                          <a:effectLst/>
                          <a:latin typeface="Tw Cen MT"/>
                          <a:ea typeface="Verdana"/>
                        </a:rPr>
                        <a:t> </a:t>
                      </a:r>
                      <a:r>
                        <a:rPr lang="en-US" sz="1400" u="none" strike="noStrike" baseline="0" err="1">
                          <a:solidFill>
                            <a:schemeClr val="tx2"/>
                          </a:solidFill>
                          <a:effectLst/>
                          <a:latin typeface="Tw Cen MT"/>
                          <a:ea typeface="Verdana"/>
                        </a:rPr>
                        <a:t>Suntik</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panose="020B0602020104020603" pitchFamily="34" charset="0"/>
                        </a:rPr>
                        <a:t>108</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107</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100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105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101</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128</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3714844048"/>
                  </a:ext>
                </a:extLst>
              </a:tr>
            </a:tbl>
          </a:graphicData>
        </a:graphic>
      </p:graphicFrame>
      <p:graphicFrame>
        <p:nvGraphicFramePr>
          <p:cNvPr id="5" name="Content Placeholder 4">
            <a:extLst>
              <a:ext uri="{FF2B5EF4-FFF2-40B4-BE49-F238E27FC236}">
                <a16:creationId xmlns:a16="http://schemas.microsoft.com/office/drawing/2014/main" id="{4181BA5F-99AE-4203-AAF3-FA826DDBE1EF}"/>
              </a:ext>
            </a:extLst>
          </p:cNvPr>
          <p:cNvGraphicFramePr>
            <a:graphicFrameLocks/>
          </p:cNvGraphicFramePr>
          <p:nvPr>
            <p:extLst>
              <p:ext uri="{D42A27DB-BD31-4B8C-83A1-F6EECF244321}">
                <p14:modId xmlns:p14="http://schemas.microsoft.com/office/powerpoint/2010/main" val="3453014343"/>
              </p:ext>
            </p:extLst>
          </p:nvPr>
        </p:nvGraphicFramePr>
        <p:xfrm>
          <a:off x="6411645" y="644805"/>
          <a:ext cx="5687591" cy="4507394"/>
        </p:xfrm>
        <a:graphic>
          <a:graphicData uri="http://schemas.openxmlformats.org/drawingml/2006/table">
            <a:tbl>
              <a:tblPr firstRow="1" bandRow="1"/>
              <a:tblGrid>
                <a:gridCol w="423948">
                  <a:extLst>
                    <a:ext uri="{9D8B030D-6E8A-4147-A177-3AD203B41FA5}">
                      <a16:colId xmlns:a16="http://schemas.microsoft.com/office/drawing/2014/main" val="20000"/>
                    </a:ext>
                  </a:extLst>
                </a:gridCol>
                <a:gridCol w="1503614">
                  <a:extLst>
                    <a:ext uri="{9D8B030D-6E8A-4147-A177-3AD203B41FA5}">
                      <a16:colId xmlns:a16="http://schemas.microsoft.com/office/drawing/2014/main" val="20001"/>
                    </a:ext>
                  </a:extLst>
                </a:gridCol>
                <a:gridCol w="640892">
                  <a:extLst>
                    <a:ext uri="{9D8B030D-6E8A-4147-A177-3AD203B41FA5}">
                      <a16:colId xmlns:a16="http://schemas.microsoft.com/office/drawing/2014/main" val="20002"/>
                    </a:ext>
                  </a:extLst>
                </a:gridCol>
                <a:gridCol w="539725">
                  <a:extLst>
                    <a:ext uri="{9D8B030D-6E8A-4147-A177-3AD203B41FA5}">
                      <a16:colId xmlns:a16="http://schemas.microsoft.com/office/drawing/2014/main" val="3737928040"/>
                    </a:ext>
                  </a:extLst>
                </a:gridCol>
                <a:gridCol w="644853">
                  <a:extLst>
                    <a:ext uri="{9D8B030D-6E8A-4147-A177-3AD203B41FA5}">
                      <a16:colId xmlns:a16="http://schemas.microsoft.com/office/drawing/2014/main" val="4103974192"/>
                    </a:ext>
                  </a:extLst>
                </a:gridCol>
                <a:gridCol w="644853">
                  <a:extLst>
                    <a:ext uri="{9D8B030D-6E8A-4147-A177-3AD203B41FA5}">
                      <a16:colId xmlns:a16="http://schemas.microsoft.com/office/drawing/2014/main" val="2403853967"/>
                    </a:ext>
                  </a:extLst>
                </a:gridCol>
                <a:gridCol w="644853">
                  <a:extLst>
                    <a:ext uri="{9D8B030D-6E8A-4147-A177-3AD203B41FA5}">
                      <a16:colId xmlns:a16="http://schemas.microsoft.com/office/drawing/2014/main" val="2682108769"/>
                    </a:ext>
                  </a:extLst>
                </a:gridCol>
                <a:gridCol w="644853">
                  <a:extLst>
                    <a:ext uri="{9D8B030D-6E8A-4147-A177-3AD203B41FA5}">
                      <a16:colId xmlns:a16="http://schemas.microsoft.com/office/drawing/2014/main" val="1023818258"/>
                    </a:ext>
                  </a:extLst>
                </a:gridCol>
              </a:tblGrid>
              <a:tr h="584654">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dirty="0">
                          <a:latin typeface="Tw Cen MT" panose="020B0602020104020603" pitchFamily="34" charset="0"/>
                        </a:rPr>
                        <a:t>NO</a:t>
                      </a:r>
                      <a:endParaRPr lang="en-US" sz="13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dirty="0">
                          <a:latin typeface="Tw Cen MT" panose="020B0602020104020603" pitchFamily="34" charset="0"/>
                        </a:rPr>
                        <a:t>JENIS KEGIATAN</a:t>
                      </a:r>
                      <a:endParaRPr lang="en-US" sz="13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dirty="0">
                          <a:latin typeface="Tw Cen MT" panose="020B0602020104020603" pitchFamily="34" charset="0"/>
                        </a:rPr>
                        <a:t>JAN</a:t>
                      </a:r>
                      <a:endParaRPr lang="en-US" sz="13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panose="020B0602020104020603" pitchFamily="34" charset="0"/>
                          <a:ea typeface="Verdana"/>
                          <a:cs typeface="Verdana"/>
                        </a:rPr>
                        <a:t>MAR</a:t>
                      </a: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panose="020B0602020104020603" pitchFamily="34" charset="0"/>
                          <a:ea typeface="Verdana"/>
                          <a:cs typeface="Verdana"/>
                        </a:rPr>
                        <a:t>APR</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panose="020B0602020104020603" pitchFamily="34" charset="0"/>
                          <a:ea typeface="Verdana"/>
                          <a:cs typeface="Verdana"/>
                        </a:rPr>
                        <a:t>MEI</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panose="020B0602020104020603" pitchFamily="34" charset="0"/>
                          <a:ea typeface="Verdana"/>
                          <a:cs typeface="Verdana"/>
                        </a:rPr>
                        <a:t>JUNI</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029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latin typeface="Tw Cen MT" panose="020B0602020104020603" pitchFamily="34" charset="0"/>
                        </a:rPr>
                        <a:t>1</a:t>
                      </a:r>
                      <a:endParaRPr lang="en-US"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latin typeface="Tw Cen MT" panose="020B0602020104020603" pitchFamily="34" charset="0"/>
                        </a:rPr>
                        <a:t>Permintaan makanan pasien rawat inap</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300" b="0" i="0" u="none" strike="noStrike" dirty="0">
                          <a:solidFill>
                            <a:srgbClr val="000000"/>
                          </a:solidFill>
                          <a:effectLst/>
                          <a:latin typeface="Tw Cen MT" panose="020B0602020104020603" pitchFamily="34" charset="0"/>
                        </a:rPr>
                        <a:t> </a:t>
                      </a:r>
                    </a:p>
                  </a:txBody>
                  <a:tcPr marL="9525" marR="9525" marT="9525" marB="0" anchor="b">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endParaRPr lang="en-US" sz="1300" b="0" i="0" u="none" strike="noStrike" dirty="0">
                        <a:solidFill>
                          <a:srgbClr val="000000"/>
                        </a:solidFill>
                        <a:effectLst/>
                        <a:latin typeface="Tw Cen MT" panose="020B0602020104020603" pitchFamily="34" charset="0"/>
                      </a:endParaRPr>
                    </a:p>
                  </a:txBody>
                  <a:tcPr marL="9525" marR="9525" marT="9525" marB="0" anchor="b">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p>
                      <a:pPr lvl="0" algn="r">
                        <a:buNone/>
                      </a:pPr>
                      <a:endParaRPr lang="en-US" sz="1300" b="0" i="0" u="none" strike="noStrike" dirty="0">
                        <a:solidFill>
                          <a:srgbClr val="000000"/>
                        </a:solidFill>
                        <a:effectLst/>
                        <a:latin typeface="Tw Cen MT" panose="020B0602020104020603" pitchFamily="34" charset="0"/>
                      </a:endParaRPr>
                    </a:p>
                  </a:txBody>
                  <a:tcPr marL="9525" marR="9525" marT="9525" marB="0" anchor="b">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p>
                      <a:pPr lvl="0" algn="r">
                        <a:buNone/>
                      </a:pPr>
                      <a:endParaRPr lang="en-US" sz="1300" b="0" i="0" u="none" strike="noStrike" dirty="0">
                        <a:solidFill>
                          <a:srgbClr val="000000"/>
                        </a:solidFill>
                        <a:effectLst/>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pPr lvl="0" algn="r">
                        <a:buNone/>
                      </a:pPr>
                      <a:endParaRPr lang="en-US" sz="1300" b="0" i="0" u="none" strike="noStrike" dirty="0">
                        <a:solidFill>
                          <a:srgbClr val="000000"/>
                        </a:solidFill>
                        <a:effectLst/>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pPr lvl="0" algn="r">
                        <a:buNone/>
                      </a:pPr>
                      <a:endParaRPr lang="en-US" sz="1300" b="0" i="0" u="none" strike="noStrike" dirty="0">
                        <a:solidFill>
                          <a:srgbClr val="000000"/>
                        </a:solidFill>
                        <a:effectLst/>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1"/>
                  </a:ext>
                </a:extLst>
              </a:tr>
              <a:tr h="3149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latin typeface="Tw Cen MT" panose="020B0602020104020603" pitchFamily="34" charset="0"/>
                        </a:rPr>
                        <a:t>Jumlah Porsi</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19,674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17,691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Tw Cen MT" panose="020B0602020104020603" pitchFamily="34" charset="0"/>
                        </a:rPr>
                        <a:t>17,067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Tw Cen MT" panose="020B0602020104020603" pitchFamily="34" charset="0"/>
                        </a:rPr>
                        <a:t>11,310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10,380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12,714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59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latin typeface="Tw Cen MT" panose="020B0602020104020603" pitchFamily="34" charset="0"/>
                        </a:rPr>
                        <a:t>Jumlah Orang</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6,558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5,897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300" b="0" i="0" u="none" strike="noStrike" dirty="0">
                          <a:solidFill>
                            <a:srgbClr val="000000"/>
                          </a:solidFill>
                          <a:effectLst/>
                          <a:latin typeface="Tw Cen MT" panose="020B0602020104020603" pitchFamily="34" charset="0"/>
                        </a:rPr>
                        <a:t>5,689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300" b="0" i="0" u="none" strike="noStrike" dirty="0">
                          <a:solidFill>
                            <a:srgbClr val="000000"/>
                          </a:solidFill>
                          <a:effectLst/>
                          <a:latin typeface="Tw Cen MT" panose="020B0602020104020603" pitchFamily="34" charset="0"/>
                        </a:rPr>
                        <a:t>3,770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3,460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4,238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6"/>
                  </a:ext>
                </a:extLst>
              </a:tr>
              <a:tr h="3656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latin typeface="Tw Cen MT" panose="020B0602020104020603" pitchFamily="34" charset="0"/>
                        </a:rPr>
                        <a:t>2</a:t>
                      </a:r>
                      <a:endParaRPr lang="en-US"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latin typeface="Tw Cen MT" panose="020B0602020104020603" pitchFamily="34" charset="0"/>
                        </a:rPr>
                        <a:t>Survey Diet </a:t>
                      </a:r>
                      <a:r>
                        <a:rPr lang="en-US" sz="1300" u="none" strike="noStrike" err="1">
                          <a:latin typeface="Tw Cen MT" panose="020B0602020104020603" pitchFamily="34" charset="0"/>
                        </a:rPr>
                        <a:t>Pasien</a:t>
                      </a:r>
                      <a:endParaRPr lang="en-US" sz="13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3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err="1">
                          <a:latin typeface="Tw Cen MT" panose="020B0602020104020603" pitchFamily="34" charset="0"/>
                        </a:rPr>
                        <a:t>Jumlah</a:t>
                      </a:r>
                      <a:r>
                        <a:rPr lang="en-US" sz="1300" u="none" strike="noStrike" dirty="0">
                          <a:latin typeface="Tw Cen MT" panose="020B0602020104020603" pitchFamily="34" charset="0"/>
                        </a:rPr>
                        <a:t> </a:t>
                      </a:r>
                      <a:r>
                        <a:rPr lang="en-US" sz="1300" u="none" strike="noStrike" err="1">
                          <a:latin typeface="Tw Cen MT" panose="020B0602020104020603" pitchFamily="34" charset="0"/>
                        </a:rPr>
                        <a:t>Porsi</a:t>
                      </a:r>
                      <a:endParaRPr lang="en-US" sz="13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3,924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4,083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300" b="0" i="0" u="none" strike="noStrike" dirty="0">
                          <a:solidFill>
                            <a:srgbClr val="000000"/>
                          </a:solidFill>
                          <a:effectLst/>
                          <a:latin typeface="Tw Cen MT" panose="020B0602020104020603" pitchFamily="34" charset="0"/>
                        </a:rPr>
                        <a:t>5,061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300" b="0" i="0" u="none" strike="noStrike" dirty="0">
                          <a:solidFill>
                            <a:srgbClr val="000000"/>
                          </a:solidFill>
                          <a:effectLst/>
                          <a:latin typeface="Tw Cen MT" panose="020B0602020104020603" pitchFamily="34" charset="0"/>
                        </a:rPr>
                        <a:t>3,237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3,159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3,771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3"/>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err="1">
                          <a:latin typeface="Tw Cen MT" panose="020B0602020104020603" pitchFamily="34" charset="0"/>
                        </a:rPr>
                        <a:t>Jumlah</a:t>
                      </a:r>
                      <a:r>
                        <a:rPr lang="en-US" sz="1300" u="none" strike="noStrike" dirty="0">
                          <a:latin typeface="Tw Cen MT" panose="020B0602020104020603" pitchFamily="34" charset="0"/>
                        </a:rPr>
                        <a:t> Orang</a:t>
                      </a:r>
                      <a:endParaRPr lang="en-US"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1,308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1,361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Tw Cen MT" panose="020B0602020104020603" pitchFamily="34" charset="0"/>
                        </a:rPr>
                        <a:t>1,687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Tw Cen MT" panose="020B0602020104020603" pitchFamily="34" charset="0"/>
                        </a:rPr>
                        <a:t>1,079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1,053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1,257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latin typeface="Tw Cen MT" panose="020B0602020104020603" pitchFamily="34" charset="0"/>
                        </a:rPr>
                        <a:t>3</a:t>
                      </a:r>
                      <a:endParaRPr lang="en-US"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err="1">
                          <a:latin typeface="Tw Cen MT" panose="020B0602020104020603" pitchFamily="34" charset="0"/>
                        </a:rPr>
                        <a:t>Pelayanan</a:t>
                      </a:r>
                      <a:r>
                        <a:rPr lang="en-US" sz="1300" u="none" strike="noStrike" dirty="0">
                          <a:latin typeface="Tw Cen MT" panose="020B0602020104020603" pitchFamily="34" charset="0"/>
                        </a:rPr>
                        <a:t> </a:t>
                      </a:r>
                      <a:r>
                        <a:rPr lang="en-US" sz="1300" u="none" strike="noStrike" err="1">
                          <a:latin typeface="Tw Cen MT" panose="020B0602020104020603" pitchFamily="34" charset="0"/>
                        </a:rPr>
                        <a:t>Edukasi</a:t>
                      </a:r>
                      <a:endParaRPr lang="en-US" sz="13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47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73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300" b="0" i="0" u="none" strike="noStrike" dirty="0">
                          <a:solidFill>
                            <a:srgbClr val="000000"/>
                          </a:solidFill>
                          <a:effectLst/>
                          <a:latin typeface="Tw Cen MT" panose="020B0602020104020603" pitchFamily="34" charset="0"/>
                        </a:rPr>
                        <a:t>93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300" b="0" i="0" u="none" strike="noStrike" dirty="0">
                          <a:solidFill>
                            <a:srgbClr val="000000"/>
                          </a:solidFill>
                          <a:effectLst/>
                          <a:latin typeface="Tw Cen MT" panose="020B0602020104020603" pitchFamily="34" charset="0"/>
                        </a:rPr>
                        <a:t>97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83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158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8"/>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err="1">
                          <a:latin typeface="Tw Cen MT" panose="020B0602020104020603" pitchFamily="34" charset="0"/>
                        </a:rPr>
                        <a:t>Pelayanan</a:t>
                      </a:r>
                      <a:r>
                        <a:rPr lang="en-US" sz="1300" u="none" strike="noStrike" dirty="0">
                          <a:latin typeface="Tw Cen MT" panose="020B0602020104020603" pitchFamily="34" charset="0"/>
                        </a:rPr>
                        <a:t> </a:t>
                      </a:r>
                      <a:r>
                        <a:rPr lang="en-US" sz="1300" u="none" strike="noStrike" err="1">
                          <a:latin typeface="Tw Cen MT" panose="020B0602020104020603" pitchFamily="34" charset="0"/>
                        </a:rPr>
                        <a:t>Konsultasi</a:t>
                      </a:r>
                      <a:endParaRPr lang="en-US" sz="13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6656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latin typeface="Tw Cen MT" panose="020B0602020104020603" pitchFamily="34" charset="0"/>
                        </a:rPr>
                        <a:t>4</a:t>
                      </a:r>
                      <a:endParaRPr lang="en-US"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err="1">
                          <a:latin typeface="Tw Cen MT" panose="020B0602020104020603" pitchFamily="34" charset="0"/>
                        </a:rPr>
                        <a:t>Asesment</a:t>
                      </a:r>
                      <a:r>
                        <a:rPr lang="en-US" sz="1300" u="none" strike="noStrike" dirty="0">
                          <a:latin typeface="Tw Cen MT" panose="020B0602020104020603" pitchFamily="34" charset="0"/>
                        </a:rPr>
                        <a:t> </a:t>
                      </a:r>
                      <a:r>
                        <a:rPr lang="en-US" sz="1300" u="none" strike="noStrike" err="1">
                          <a:latin typeface="Tw Cen MT" panose="020B0602020104020603" pitchFamily="34" charset="0"/>
                        </a:rPr>
                        <a:t>Awal</a:t>
                      </a:r>
                      <a:r>
                        <a:rPr lang="en-US" sz="1300" u="none" strike="noStrike" dirty="0">
                          <a:latin typeface="Tw Cen MT" panose="020B0602020104020603" pitchFamily="34" charset="0"/>
                        </a:rPr>
                        <a:t> </a:t>
                      </a:r>
                      <a:r>
                        <a:rPr lang="en-US" sz="1300" u="none" strike="noStrike" err="1">
                          <a:latin typeface="Tw Cen MT" panose="020B0602020104020603" pitchFamily="34" charset="0"/>
                        </a:rPr>
                        <a:t>pasien</a:t>
                      </a:r>
                      <a:r>
                        <a:rPr lang="en-US" sz="1300" u="none" strike="noStrike" dirty="0">
                          <a:latin typeface="Tw Cen MT" panose="020B0602020104020603" pitchFamily="34" charset="0"/>
                        </a:rPr>
                        <a:t> </a:t>
                      </a:r>
                      <a:r>
                        <a:rPr lang="en-US" sz="1300" u="none" strike="noStrike" err="1">
                          <a:latin typeface="Tw Cen MT" panose="020B0602020104020603" pitchFamily="34" charset="0"/>
                        </a:rPr>
                        <a:t>baru</a:t>
                      </a:r>
                      <a:endParaRPr lang="en-US" sz="13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endParaRPr lang="en-US" sz="13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4"/>
                  </a:ext>
                </a:extLst>
              </a:tr>
              <a:tr h="50291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b="0" i="0" u="none" strike="noStrike" err="1">
                          <a:solidFill>
                            <a:schemeClr val="tx1"/>
                          </a:solidFill>
                          <a:latin typeface="Tw Cen MT" panose="020B0602020104020603" pitchFamily="34" charset="0"/>
                          <a:ea typeface="Verdana"/>
                          <a:cs typeface="Verdana"/>
                        </a:rPr>
                        <a:t>Tepat</a:t>
                      </a:r>
                      <a:endParaRPr lang="en-US" sz="1300" b="0" i="0" u="none" strike="noStrike">
                        <a:solidFill>
                          <a:schemeClr val="tx1"/>
                        </a:solidFill>
                        <a:latin typeface="Tw Cen MT" panose="020B0602020104020603" pitchFamily="34" charset="0"/>
                        <a:ea typeface="Verdana"/>
                        <a:cs typeface="Verdana"/>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256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204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Tw Cen MT" panose="020B0602020104020603" pitchFamily="34" charset="0"/>
                        </a:rPr>
                        <a:t>208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Tw Cen MT" panose="020B0602020104020603" pitchFamily="34" charset="0"/>
                        </a:rPr>
                        <a:t>160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145</a:t>
                      </a:r>
                      <a:endParaRPr lang="en-US" sz="1300"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dirty="0">
                          <a:latin typeface="Tw Cen MT" panose="020B0602020104020603" pitchFamily="34" charset="0"/>
                        </a:rPr>
                        <a:t>211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2833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b="0" i="0" u="none" strike="noStrike" err="1">
                          <a:solidFill>
                            <a:schemeClr val="tx1"/>
                          </a:solidFill>
                          <a:latin typeface="Tw Cen MT" panose="020B0602020104020603" pitchFamily="34" charset="0"/>
                          <a:ea typeface="Verdana"/>
                          <a:cs typeface="Verdana"/>
                        </a:rPr>
                        <a:t>Tidak</a:t>
                      </a:r>
                      <a:r>
                        <a:rPr lang="en-US" sz="1300" b="0" i="0" u="none" strike="noStrike" dirty="0">
                          <a:solidFill>
                            <a:schemeClr val="tx1"/>
                          </a:solidFill>
                          <a:latin typeface="Tw Cen MT" panose="020B0602020104020603" pitchFamily="34" charset="0"/>
                          <a:ea typeface="Verdana"/>
                          <a:cs typeface="Verdana"/>
                        </a:rPr>
                        <a:t> </a:t>
                      </a:r>
                      <a:r>
                        <a:rPr lang="en-US" sz="1300" b="0" i="0" u="none" strike="noStrike" err="1">
                          <a:solidFill>
                            <a:schemeClr val="tx1"/>
                          </a:solidFill>
                          <a:latin typeface="Tw Cen MT" panose="020B0602020104020603" pitchFamily="34" charset="0"/>
                          <a:ea typeface="Verdana"/>
                          <a:cs typeface="Verdana"/>
                        </a:rPr>
                        <a:t>tepat</a:t>
                      </a:r>
                      <a:endParaRPr lang="en-US" sz="1300" b="0" i="0" u="none" strike="noStrike">
                        <a:solidFill>
                          <a:schemeClr val="tx1"/>
                        </a:solidFill>
                        <a:latin typeface="Tw Cen MT" panose="020B0602020104020603" pitchFamily="34" charset="0"/>
                        <a:ea typeface="Verdana"/>
                        <a:cs typeface="Verdana"/>
                      </a:endParaRPr>
                    </a:p>
                  </a:txBody>
                  <a:tcPr marL="19033" marR="19033" marT="14360"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3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64341488"/>
                  </a:ext>
                </a:extLst>
              </a:tr>
            </a:tbl>
          </a:graphicData>
        </a:graphic>
      </p:graphicFrame>
      <p:pic>
        <p:nvPicPr>
          <p:cNvPr id="7" name="Picture 6">
            <a:extLst>
              <a:ext uri="{FF2B5EF4-FFF2-40B4-BE49-F238E27FC236}">
                <a16:creationId xmlns:a16="http://schemas.microsoft.com/office/drawing/2014/main" id="{DEB81707-0B74-4389-8ADA-D6B10EC017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5210" y="87440"/>
            <a:ext cx="866556" cy="866556"/>
          </a:xfrm>
          <a:prstGeom prst="rect">
            <a:avLst/>
          </a:prstGeom>
        </p:spPr>
      </p:pic>
      <p:sp>
        <p:nvSpPr>
          <p:cNvPr id="8" name="Rounded Rectangle 5">
            <a:extLst>
              <a:ext uri="{FF2B5EF4-FFF2-40B4-BE49-F238E27FC236}">
                <a16:creationId xmlns:a16="http://schemas.microsoft.com/office/drawing/2014/main" id="{71B82799-111B-4128-A077-A1AC45A3A166}"/>
              </a:ext>
            </a:extLst>
          </p:cNvPr>
          <p:cNvSpPr/>
          <p:nvPr/>
        </p:nvSpPr>
        <p:spPr>
          <a:xfrm>
            <a:off x="1117506" y="137780"/>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RAWAT JALAN</a:t>
            </a:r>
            <a:endParaRPr lang="en-US" sz="2800" dirty="0">
              <a:solidFill>
                <a:schemeClr val="bg1"/>
              </a:solidFill>
              <a:latin typeface="Tw Cen MT Condensed" panose="020B0606020104020203" pitchFamily="34" charset="0"/>
            </a:endParaRPr>
          </a:p>
        </p:txBody>
      </p:sp>
      <p:sp>
        <p:nvSpPr>
          <p:cNvPr id="9" name="Rounded Rectangle 5">
            <a:extLst>
              <a:ext uri="{FF2B5EF4-FFF2-40B4-BE49-F238E27FC236}">
                <a16:creationId xmlns:a16="http://schemas.microsoft.com/office/drawing/2014/main" id="{27B30C3A-7246-4131-8C28-31EDDD55D2DE}"/>
              </a:ext>
            </a:extLst>
          </p:cNvPr>
          <p:cNvSpPr/>
          <p:nvPr/>
        </p:nvSpPr>
        <p:spPr>
          <a:xfrm>
            <a:off x="6945552" y="126947"/>
            <a:ext cx="2473342"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GIZI</a:t>
            </a:r>
            <a:endParaRPr lang="en-US" sz="2800" dirty="0">
              <a:solidFill>
                <a:schemeClr val="bg1"/>
              </a:solidFill>
              <a:latin typeface="Tw Cen MT Condensed" panose="020B0606020104020203" pitchFamily="34" charset="0"/>
            </a:endParaRPr>
          </a:p>
        </p:txBody>
      </p:sp>
      <p:pic>
        <p:nvPicPr>
          <p:cNvPr id="11" name="Picture 10">
            <a:extLst>
              <a:ext uri="{FF2B5EF4-FFF2-40B4-BE49-F238E27FC236}">
                <a16:creationId xmlns:a16="http://schemas.microsoft.com/office/drawing/2014/main" id="{407669E7-0898-4FD5-A83A-84CBEFC72F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704" y="-140076"/>
            <a:ext cx="1760332" cy="1321587"/>
          </a:xfrm>
          <a:prstGeom prst="rect">
            <a:avLst/>
          </a:prstGeom>
        </p:spPr>
      </p:pic>
      <p:sp>
        <p:nvSpPr>
          <p:cNvPr id="14" name="TextBox 13">
            <a:extLst>
              <a:ext uri="{FF2B5EF4-FFF2-40B4-BE49-F238E27FC236}">
                <a16:creationId xmlns:a16="http://schemas.microsoft.com/office/drawing/2014/main" id="{A287658B-695D-4B4B-A04D-CBFF37396C7F}"/>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7" name="TextBox 16">
            <a:extLst>
              <a:ext uri="{FF2B5EF4-FFF2-40B4-BE49-F238E27FC236}">
                <a16:creationId xmlns:a16="http://schemas.microsoft.com/office/drawing/2014/main" id="{A96AF19D-2963-4F4A-8D68-9AE49BE70B63}"/>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1739840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a:extLst>
              <a:ext uri="{FF2B5EF4-FFF2-40B4-BE49-F238E27FC236}">
                <a16:creationId xmlns:a16="http://schemas.microsoft.com/office/drawing/2014/main" id="{673980D5-D469-407A-BFD2-D081BD2ED76F}"/>
              </a:ext>
            </a:extLst>
          </p:cNvPr>
          <p:cNvSpPr/>
          <p:nvPr/>
        </p:nvSpPr>
        <p:spPr>
          <a:xfrm>
            <a:off x="1047685" y="100486"/>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1</a:t>
            </a:r>
          </a:p>
        </p:txBody>
      </p:sp>
      <p:pic>
        <p:nvPicPr>
          <p:cNvPr id="9" name="Picture 8">
            <a:extLst>
              <a:ext uri="{FF2B5EF4-FFF2-40B4-BE49-F238E27FC236}">
                <a16:creationId xmlns:a16="http://schemas.microsoft.com/office/drawing/2014/main" id="{256EF082-E3D3-4882-B198-7C588F68F3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156" y="44624"/>
            <a:ext cx="648072" cy="648072"/>
          </a:xfrm>
          <a:prstGeom prst="rect">
            <a:avLst/>
          </a:prstGeom>
        </p:spPr>
      </p:pic>
      <p:sp>
        <p:nvSpPr>
          <p:cNvPr id="10" name="Rounded Rectangle 5">
            <a:extLst>
              <a:ext uri="{FF2B5EF4-FFF2-40B4-BE49-F238E27FC236}">
                <a16:creationId xmlns:a16="http://schemas.microsoft.com/office/drawing/2014/main" id="{940CEBF4-BE2F-40B3-9295-1E3704BED2D4}"/>
              </a:ext>
            </a:extLst>
          </p:cNvPr>
          <p:cNvSpPr/>
          <p:nvPr/>
        </p:nvSpPr>
        <p:spPr>
          <a:xfrm>
            <a:off x="2118931" y="140566"/>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SANITASI</a:t>
            </a:r>
            <a:endParaRPr lang="en-US" sz="2800" dirty="0">
              <a:solidFill>
                <a:schemeClr val="bg1"/>
              </a:solidFill>
              <a:latin typeface="Tw Cen MT Condensed" panose="020B0606020104020203" pitchFamily="34" charset="0"/>
            </a:endParaRPr>
          </a:p>
        </p:txBody>
      </p:sp>
      <p:graphicFrame>
        <p:nvGraphicFramePr>
          <p:cNvPr id="2" name="Table 1">
            <a:extLst>
              <a:ext uri="{FF2B5EF4-FFF2-40B4-BE49-F238E27FC236}">
                <a16:creationId xmlns:a16="http://schemas.microsoft.com/office/drawing/2014/main" id="{8BF2BBF4-33C3-43AA-B44E-D85352D943C6}"/>
              </a:ext>
            </a:extLst>
          </p:cNvPr>
          <p:cNvGraphicFramePr>
            <a:graphicFrameLocks noGrp="1"/>
          </p:cNvGraphicFramePr>
          <p:nvPr>
            <p:extLst>
              <p:ext uri="{D42A27DB-BD31-4B8C-83A1-F6EECF244321}">
                <p14:modId xmlns:p14="http://schemas.microsoft.com/office/powerpoint/2010/main" val="2674946598"/>
              </p:ext>
            </p:extLst>
          </p:nvPr>
        </p:nvGraphicFramePr>
        <p:xfrm>
          <a:off x="215156" y="599671"/>
          <a:ext cx="9336280" cy="6273240"/>
        </p:xfrm>
        <a:graphic>
          <a:graphicData uri="http://schemas.openxmlformats.org/drawingml/2006/table">
            <a:tbl>
              <a:tblPr firstRow="1" bandRow="1">
                <a:tableStyleId>{5C22544A-7EE6-4342-B048-85BDC9FD1C3A}</a:tableStyleId>
              </a:tblPr>
              <a:tblGrid>
                <a:gridCol w="187150">
                  <a:extLst>
                    <a:ext uri="{9D8B030D-6E8A-4147-A177-3AD203B41FA5}">
                      <a16:colId xmlns:a16="http://schemas.microsoft.com/office/drawing/2014/main" val="2776679138"/>
                    </a:ext>
                  </a:extLst>
                </a:gridCol>
                <a:gridCol w="171672">
                  <a:extLst>
                    <a:ext uri="{9D8B030D-6E8A-4147-A177-3AD203B41FA5}">
                      <a16:colId xmlns:a16="http://schemas.microsoft.com/office/drawing/2014/main" val="2954129134"/>
                    </a:ext>
                  </a:extLst>
                </a:gridCol>
                <a:gridCol w="7804888">
                  <a:extLst>
                    <a:ext uri="{9D8B030D-6E8A-4147-A177-3AD203B41FA5}">
                      <a16:colId xmlns:a16="http://schemas.microsoft.com/office/drawing/2014/main" val="2484559110"/>
                    </a:ext>
                  </a:extLst>
                </a:gridCol>
                <a:gridCol w="347902">
                  <a:extLst>
                    <a:ext uri="{9D8B030D-6E8A-4147-A177-3AD203B41FA5}">
                      <a16:colId xmlns:a16="http://schemas.microsoft.com/office/drawing/2014/main" val="56142413"/>
                    </a:ext>
                  </a:extLst>
                </a:gridCol>
                <a:gridCol w="412334">
                  <a:extLst>
                    <a:ext uri="{9D8B030D-6E8A-4147-A177-3AD203B41FA5}">
                      <a16:colId xmlns:a16="http://schemas.microsoft.com/office/drawing/2014/main" val="262035826"/>
                    </a:ext>
                  </a:extLst>
                </a:gridCol>
                <a:gridCol w="412334">
                  <a:extLst>
                    <a:ext uri="{9D8B030D-6E8A-4147-A177-3AD203B41FA5}">
                      <a16:colId xmlns:a16="http://schemas.microsoft.com/office/drawing/2014/main" val="3008491362"/>
                    </a:ext>
                  </a:extLst>
                </a:gridCol>
              </a:tblGrid>
              <a:tr h="81127">
                <a:tc>
                  <a:txBody>
                    <a:bodyPr/>
                    <a:lstStyle/>
                    <a:p>
                      <a:pPr algn="r" fontAlgn="ctr"/>
                      <a:endParaRPr lang="en-US" sz="1200" b="1" i="0" u="none" strike="noStrike" dirty="0">
                        <a:solidFill>
                          <a:schemeClr val="bg1"/>
                        </a:solidFill>
                        <a:effectLst/>
                        <a:latin typeface="Arial Narrow" panose="020B0606020202030204" pitchFamily="34" charset="0"/>
                      </a:endParaRPr>
                    </a:p>
                  </a:txBody>
                  <a:tcPr marL="3688" marR="3688" marT="3688" marB="0" anchor="ctr"/>
                </a:tc>
                <a:tc gridSpan="2">
                  <a:txBody>
                    <a:bodyPr/>
                    <a:lstStyle/>
                    <a:p>
                      <a:pPr algn="l" fontAlgn="b"/>
                      <a:r>
                        <a:rPr lang="en-US" sz="1200" u="none" strike="noStrike" dirty="0">
                          <a:effectLst/>
                        </a:rPr>
                        <a:t>JENIS KEGIATAN</a:t>
                      </a:r>
                      <a:endParaRPr lang="en-US" sz="1200" b="1" i="0" u="none" strike="noStrike" dirty="0">
                        <a:solidFill>
                          <a:schemeClr val="bg1"/>
                        </a:solidFill>
                        <a:effectLst/>
                        <a:latin typeface="Arial Narrow" panose="020B0606020202030204" pitchFamily="34" charset="0"/>
                      </a:endParaRPr>
                    </a:p>
                  </a:txBody>
                  <a:tcPr marL="3688" marR="3688" marT="3688" marB="0" anchor="b"/>
                </a:tc>
                <a:tc hMerge="1">
                  <a:txBody>
                    <a:bodyPr/>
                    <a:lstStyle/>
                    <a:p>
                      <a:endParaRPr lang="en-US"/>
                    </a:p>
                  </a:txBody>
                  <a:tcPr/>
                </a:tc>
                <a:tc>
                  <a:txBody>
                    <a:bodyPr/>
                    <a:lstStyle/>
                    <a:p>
                      <a:pPr algn="ctr" fontAlgn="ctr"/>
                      <a:r>
                        <a:rPr lang="en-US" sz="1200" u="none" strike="noStrike" dirty="0">
                          <a:effectLst/>
                        </a:rPr>
                        <a:t> APR</a:t>
                      </a:r>
                      <a:endParaRPr lang="en-US" sz="1200" b="0" i="0" u="none" strike="noStrike" dirty="0">
                        <a:solidFill>
                          <a:srgbClr val="000000"/>
                        </a:solidFill>
                        <a:effectLst/>
                        <a:latin typeface="Arial Narrow" panose="020B0606020202030204" pitchFamily="34" charset="0"/>
                      </a:endParaRPr>
                    </a:p>
                  </a:txBody>
                  <a:tcPr marL="3688" marR="3688" marT="3688" marB="0" anchor="ctr"/>
                </a:tc>
                <a:tc>
                  <a:txBody>
                    <a:bodyPr/>
                    <a:lstStyle/>
                    <a:p>
                      <a:pPr algn="ctr" fontAlgn="ctr"/>
                      <a:r>
                        <a:rPr lang="en-US" sz="1200" u="none" strike="noStrike" dirty="0">
                          <a:effectLst/>
                        </a:rPr>
                        <a:t> MEI</a:t>
                      </a:r>
                      <a:endParaRPr lang="en-US" sz="1200" b="0" i="0" u="none" strike="noStrike" dirty="0">
                        <a:solidFill>
                          <a:srgbClr val="000000"/>
                        </a:solidFill>
                        <a:effectLst/>
                        <a:latin typeface="Arial Narrow" panose="020B0606020202030204" pitchFamily="34" charset="0"/>
                      </a:endParaRPr>
                    </a:p>
                  </a:txBody>
                  <a:tcPr marL="3688" marR="3688" marT="3688" marB="0" anchor="ctr"/>
                </a:tc>
                <a:tc>
                  <a:txBody>
                    <a:bodyPr/>
                    <a:lstStyle/>
                    <a:p>
                      <a:pPr algn="ctr" fontAlgn="ctr"/>
                      <a:r>
                        <a:rPr lang="en-US" sz="1200" b="0" i="0" u="none" strike="noStrike" dirty="0">
                          <a:solidFill>
                            <a:schemeClr val="bg1"/>
                          </a:solidFill>
                          <a:effectLst/>
                          <a:latin typeface="Arial Narrow" panose="020B0606020202030204" pitchFamily="34" charset="0"/>
                        </a:rPr>
                        <a:t>JUNI</a:t>
                      </a:r>
                    </a:p>
                  </a:txBody>
                  <a:tcPr marL="3688" marR="3688" marT="3688" marB="0" anchor="ctr"/>
                </a:tc>
                <a:extLst>
                  <a:ext uri="{0D108BD9-81ED-4DB2-BD59-A6C34878D82A}">
                    <a16:rowId xmlns:a16="http://schemas.microsoft.com/office/drawing/2014/main" val="2423167698"/>
                  </a:ext>
                </a:extLst>
              </a:tr>
              <a:tr h="0">
                <a:tc>
                  <a:txBody>
                    <a:bodyPr/>
                    <a:lstStyle/>
                    <a:p>
                      <a:pPr algn="l" fontAlgn="t"/>
                      <a:r>
                        <a:rPr lang="en-US" sz="1200" u="none" strike="noStrike" dirty="0">
                          <a:effectLst/>
                        </a:rPr>
                        <a:t>a.</a:t>
                      </a:r>
                      <a:endParaRPr lang="en-US" sz="1200" b="0" i="0" u="none" strike="noStrike" dirty="0">
                        <a:solidFill>
                          <a:srgbClr val="000000"/>
                        </a:solidFill>
                        <a:effectLst/>
                        <a:latin typeface="Arial Narrow" panose="020B0606020202030204" pitchFamily="34" charset="0"/>
                      </a:endParaRPr>
                    </a:p>
                  </a:txBody>
                  <a:tcPr marL="33188" marR="3688" marT="3688" marB="0"/>
                </a:tc>
                <a:tc gridSpan="2">
                  <a:txBody>
                    <a:bodyPr/>
                    <a:lstStyle/>
                    <a:p>
                      <a:pPr algn="l" fontAlgn="t"/>
                      <a:r>
                        <a:rPr lang="en-US" sz="1200" u="none" strike="noStrike" dirty="0" err="1">
                          <a:effectLst/>
                        </a:rPr>
                        <a:t>Penyehatan</a:t>
                      </a:r>
                      <a:r>
                        <a:rPr lang="en-US" sz="1200" u="none" strike="noStrike" dirty="0">
                          <a:effectLst/>
                        </a:rPr>
                        <a:t> Media Air</a:t>
                      </a:r>
                      <a:endParaRPr lang="en-US" sz="1200" b="0" i="0" u="none" strike="noStrike" dirty="0">
                        <a:solidFill>
                          <a:srgbClr val="000000"/>
                        </a:solidFill>
                        <a:effectLst/>
                        <a:latin typeface="Arial Narrow" panose="020B0606020202030204" pitchFamily="34" charset="0"/>
                      </a:endParaRPr>
                    </a:p>
                  </a:txBody>
                  <a:tcPr marL="3688" marR="3688" marT="3688" marB="0"/>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3688" marR="3688" marT="3688" marB="0" anchor="b"/>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3688" marR="3688" marT="3688" marB="0" anchor="ct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3688" marR="3688" marT="3688" marB="0" anchor="ct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3688" marR="3688" marT="3688" marB="0" anchor="ctr"/>
                </a:tc>
                <a:extLst>
                  <a:ext uri="{0D108BD9-81ED-4DB2-BD59-A6C34878D82A}">
                    <a16:rowId xmlns:a16="http://schemas.microsoft.com/office/drawing/2014/main" val="1349444234"/>
                  </a:ext>
                </a:extLst>
              </a:tr>
              <a:tr h="129065">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l" fontAlgn="t"/>
                      <a:r>
                        <a:rPr lang="en-US" sz="1200" u="none" strike="noStrike">
                          <a:effectLst/>
                        </a:rPr>
                        <a:t>1</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Pemantauan terhadap Sarana dan Kuantitas Air Minum 6 bulan sekali. </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extLst>
                  <a:ext uri="{0D108BD9-81ED-4DB2-BD59-A6C34878D82A}">
                    <a16:rowId xmlns:a16="http://schemas.microsoft.com/office/drawing/2014/main" val="1032490214"/>
                  </a:ext>
                </a:extLst>
              </a:tr>
              <a:tr h="129065">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l" fontAlgn="t"/>
                      <a:r>
                        <a:rPr lang="en-US" sz="1200" u="none" strike="noStrike">
                          <a:effectLst/>
                        </a:rPr>
                        <a:t>2</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Pemantauan terhadap Sarana dan Kuantitas Air Higiene Sanitasi 6 bulan sekali. </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extLst>
                  <a:ext uri="{0D108BD9-81ED-4DB2-BD59-A6C34878D82A}">
                    <a16:rowId xmlns:a16="http://schemas.microsoft.com/office/drawing/2014/main" val="3299797877"/>
                  </a:ext>
                </a:extLst>
              </a:tr>
              <a:tr h="534698">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l" fontAlgn="t"/>
                      <a:r>
                        <a:rPr lang="en-US" sz="1200" u="none" strike="noStrike">
                          <a:effectLst/>
                        </a:rPr>
                        <a:t>3</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dirty="0" err="1">
                          <a:effectLst/>
                        </a:rPr>
                        <a:t>Pemeriksaan</a:t>
                      </a:r>
                      <a:r>
                        <a:rPr lang="en-US" sz="1200" u="none" strike="noStrike" dirty="0">
                          <a:effectLst/>
                        </a:rPr>
                        <a:t> Parameter Kimia dan </a:t>
                      </a:r>
                      <a:r>
                        <a:rPr lang="en-US" sz="1200" u="none" strike="noStrike" dirty="0" err="1">
                          <a:effectLst/>
                        </a:rPr>
                        <a:t>Fisik</a:t>
                      </a:r>
                      <a:r>
                        <a:rPr lang="en-US" sz="1200" u="none" strike="noStrike" dirty="0">
                          <a:effectLst/>
                        </a:rPr>
                        <a:t> Air </a:t>
                      </a:r>
                      <a:r>
                        <a:rPr lang="en-US" sz="1200" u="none" strike="noStrike" dirty="0" err="1">
                          <a:effectLst/>
                        </a:rPr>
                        <a:t>Minum</a:t>
                      </a:r>
                      <a:r>
                        <a:rPr lang="en-US" sz="1200" u="none" strike="noStrike" dirty="0">
                          <a:effectLst/>
                        </a:rPr>
                        <a:t> </a:t>
                      </a:r>
                      <a:r>
                        <a:rPr lang="en-US" sz="1200" u="none" strike="noStrike" dirty="0" err="1">
                          <a:effectLst/>
                        </a:rPr>
                        <a:t>sesuai</a:t>
                      </a:r>
                      <a:r>
                        <a:rPr lang="en-US" sz="1200" u="none" strike="noStrike" dirty="0">
                          <a:effectLst/>
                        </a:rPr>
                        <a:t> </a:t>
                      </a:r>
                      <a:r>
                        <a:rPr lang="en-US" sz="1200" u="none" strike="noStrike" dirty="0" err="1">
                          <a:effectLst/>
                        </a:rPr>
                        <a:t>dengan</a:t>
                      </a:r>
                      <a:r>
                        <a:rPr lang="en-US" sz="1200" u="none" strike="noStrike" dirty="0">
                          <a:effectLst/>
                        </a:rPr>
                        <a:t> </a:t>
                      </a:r>
                      <a:r>
                        <a:rPr lang="en-US" sz="1200" u="none" strike="noStrike" dirty="0" err="1">
                          <a:effectLst/>
                        </a:rPr>
                        <a:t>Permenkes</a:t>
                      </a:r>
                      <a:r>
                        <a:rPr lang="en-US" sz="1200" u="none" strike="noStrike" dirty="0">
                          <a:effectLst/>
                        </a:rPr>
                        <a:t> 492 </a:t>
                      </a:r>
                      <a:r>
                        <a:rPr lang="en-US" sz="1200" u="none" strike="noStrike" dirty="0" err="1">
                          <a:effectLst/>
                        </a:rPr>
                        <a:t>Tahun</a:t>
                      </a:r>
                      <a:r>
                        <a:rPr lang="en-US" sz="1200" u="none" strike="noStrike" dirty="0">
                          <a:effectLst/>
                        </a:rPr>
                        <a:t> 2010 </a:t>
                      </a:r>
                      <a:r>
                        <a:rPr lang="en-US" sz="1200" u="none" strike="noStrike" dirty="0" err="1">
                          <a:effectLst/>
                        </a:rPr>
                        <a:t>tentang</a:t>
                      </a:r>
                      <a:r>
                        <a:rPr lang="en-US" sz="1200" u="none" strike="noStrike" dirty="0">
                          <a:effectLst/>
                        </a:rPr>
                        <a:t> </a:t>
                      </a:r>
                      <a:r>
                        <a:rPr lang="en-US" sz="1200" u="none" strike="noStrike" dirty="0" err="1">
                          <a:effectLst/>
                        </a:rPr>
                        <a:t>Persyaratan</a:t>
                      </a:r>
                      <a:r>
                        <a:rPr lang="en-US" sz="1200" u="none" strike="noStrike" dirty="0">
                          <a:effectLst/>
                        </a:rPr>
                        <a:t> </a:t>
                      </a:r>
                      <a:r>
                        <a:rPr lang="en-US" sz="1200" u="none" strike="noStrike" dirty="0" err="1">
                          <a:effectLst/>
                        </a:rPr>
                        <a:t>Kualitas</a:t>
                      </a:r>
                      <a:r>
                        <a:rPr lang="en-US" sz="1200" u="none" strike="noStrike" dirty="0">
                          <a:effectLst/>
                        </a:rPr>
                        <a:t> Air </a:t>
                      </a:r>
                      <a:r>
                        <a:rPr lang="en-US" sz="1200" u="none" strike="noStrike" dirty="0" err="1">
                          <a:effectLst/>
                        </a:rPr>
                        <a:t>Minum</a:t>
                      </a:r>
                      <a:r>
                        <a:rPr lang="en-US" sz="1200" u="none" strike="noStrike" dirty="0">
                          <a:effectLst/>
                        </a:rPr>
                        <a:t> </a:t>
                      </a:r>
                      <a:r>
                        <a:rPr lang="en-US" sz="1200" u="none" strike="noStrike" dirty="0" err="1">
                          <a:effectLst/>
                        </a:rPr>
                        <a:t>setiap</a:t>
                      </a:r>
                      <a:r>
                        <a:rPr lang="en-US" sz="1200" u="none" strike="noStrike" dirty="0">
                          <a:effectLst/>
                        </a:rPr>
                        <a:t> 6 </a:t>
                      </a:r>
                      <a:r>
                        <a:rPr lang="en-US" sz="1200" u="none" strike="noStrike" dirty="0" err="1">
                          <a:effectLst/>
                        </a:rPr>
                        <a:t>bulan</a:t>
                      </a:r>
                      <a:r>
                        <a:rPr lang="en-US" sz="1200" u="none" strike="noStrike" dirty="0">
                          <a:effectLst/>
                        </a:rPr>
                        <a:t> pada Air </a:t>
                      </a:r>
                      <a:r>
                        <a:rPr lang="en-US" sz="1200" u="none" strike="noStrike" dirty="0" err="1">
                          <a:effectLst/>
                        </a:rPr>
                        <a:t>Minum</a:t>
                      </a:r>
                      <a:r>
                        <a:rPr lang="en-US" sz="1200" u="none" strike="noStrike" dirty="0">
                          <a:effectLst/>
                        </a:rPr>
                        <a:t> Inst </a:t>
                      </a:r>
                      <a:r>
                        <a:rPr lang="en-US" sz="1200" u="none" strike="noStrike" dirty="0" err="1">
                          <a:effectLst/>
                        </a:rPr>
                        <a:t>Gizi</a:t>
                      </a:r>
                      <a:r>
                        <a:rPr lang="en-US" sz="1200" u="none" strike="noStrike" dirty="0">
                          <a:effectLst/>
                        </a:rPr>
                        <a:t>, Air </a:t>
                      </a:r>
                      <a:r>
                        <a:rPr lang="en-US" sz="1200" u="none" strike="noStrike" dirty="0" err="1">
                          <a:effectLst/>
                        </a:rPr>
                        <a:t>Minum</a:t>
                      </a:r>
                      <a:r>
                        <a:rPr lang="en-US" sz="1200" u="none" strike="noStrike" dirty="0">
                          <a:effectLst/>
                        </a:rPr>
                        <a:t> </a:t>
                      </a:r>
                      <a:r>
                        <a:rPr lang="en-US" sz="1200" u="none" strike="noStrike" dirty="0" err="1">
                          <a:effectLst/>
                        </a:rPr>
                        <a:t>Ruang</a:t>
                      </a:r>
                      <a:r>
                        <a:rPr lang="en-US" sz="1200" u="none" strike="noStrike" dirty="0">
                          <a:effectLst/>
                        </a:rPr>
                        <a:t> </a:t>
                      </a:r>
                      <a:r>
                        <a:rPr lang="en-US" sz="1200" u="none" strike="noStrike" dirty="0" err="1">
                          <a:effectLst/>
                        </a:rPr>
                        <a:t>Pengolahan</a:t>
                      </a:r>
                      <a:r>
                        <a:rPr lang="en-US" sz="1200" u="none" strike="noStrike" dirty="0">
                          <a:effectLst/>
                        </a:rPr>
                        <a:t> Inst </a:t>
                      </a:r>
                      <a:r>
                        <a:rPr lang="en-US" sz="1200" u="none" strike="noStrike" dirty="0" err="1">
                          <a:effectLst/>
                        </a:rPr>
                        <a:t>Gizi</a:t>
                      </a:r>
                      <a:r>
                        <a:rPr lang="en-US" sz="1200" u="none" strike="noStrike" dirty="0">
                          <a:effectLst/>
                        </a:rPr>
                        <a:t>, Water Purifier </a:t>
                      </a:r>
                      <a:r>
                        <a:rPr lang="en-US" sz="1200" u="none" strike="noStrike" dirty="0" err="1">
                          <a:effectLst/>
                        </a:rPr>
                        <a:t>Bangsal</a:t>
                      </a:r>
                      <a:r>
                        <a:rPr lang="en-US" sz="1200" u="none" strike="noStrike" dirty="0">
                          <a:effectLst/>
                        </a:rPr>
                        <a:t> </a:t>
                      </a:r>
                      <a:r>
                        <a:rPr lang="en-US" sz="1200" u="none" strike="noStrike" dirty="0" err="1">
                          <a:effectLst/>
                        </a:rPr>
                        <a:t>Sembodro</a:t>
                      </a:r>
                      <a:r>
                        <a:rPr lang="en-US" sz="1200" u="none" strike="noStrike" dirty="0">
                          <a:effectLst/>
                        </a:rPr>
                        <a:t>, Water Purifier </a:t>
                      </a:r>
                      <a:r>
                        <a:rPr lang="en-US" sz="1200" u="none" strike="noStrike" dirty="0" err="1">
                          <a:effectLst/>
                        </a:rPr>
                        <a:t>Bangsal</a:t>
                      </a:r>
                      <a:r>
                        <a:rPr lang="en-US" sz="1200" u="none" strike="noStrike" dirty="0">
                          <a:effectLst/>
                        </a:rPr>
                        <a:t> </a:t>
                      </a:r>
                      <a:r>
                        <a:rPr lang="en-US" sz="1200" u="none" strike="noStrike" dirty="0" err="1">
                          <a:effectLst/>
                        </a:rPr>
                        <a:t>Nakula</a:t>
                      </a:r>
                      <a:r>
                        <a:rPr lang="en-US" sz="1200" u="none" strike="noStrike" dirty="0">
                          <a:effectLst/>
                        </a:rPr>
                        <a:t>, Water Purifier </a:t>
                      </a:r>
                      <a:r>
                        <a:rPr lang="en-US" sz="1200" u="none" strike="noStrike" dirty="0" err="1">
                          <a:effectLst/>
                        </a:rPr>
                        <a:t>Bangsal</a:t>
                      </a:r>
                      <a:r>
                        <a:rPr lang="en-US" sz="1200" u="none" strike="noStrike" dirty="0">
                          <a:effectLst/>
                        </a:rPr>
                        <a:t> </a:t>
                      </a:r>
                      <a:r>
                        <a:rPr lang="en-US" sz="1200" u="none" strike="noStrike" dirty="0" err="1">
                          <a:effectLst/>
                        </a:rPr>
                        <a:t>Larasati</a:t>
                      </a:r>
                      <a:r>
                        <a:rPr lang="en-US" sz="1200" u="none" strike="noStrike" dirty="0">
                          <a:effectLst/>
                        </a:rPr>
                        <a:t>, Water Purifier </a:t>
                      </a:r>
                      <a:r>
                        <a:rPr lang="en-US" sz="1200" u="none" strike="noStrike" dirty="0" err="1">
                          <a:effectLst/>
                        </a:rPr>
                        <a:t>Bangsal</a:t>
                      </a:r>
                      <a:r>
                        <a:rPr lang="en-US" sz="1200" u="none" strike="noStrike" dirty="0">
                          <a:effectLst/>
                        </a:rPr>
                        <a:t> </a:t>
                      </a:r>
                      <a:r>
                        <a:rPr lang="en-US" sz="1200" u="none" strike="noStrike" dirty="0" err="1">
                          <a:effectLst/>
                        </a:rPr>
                        <a:t>Gatotkoco</a:t>
                      </a:r>
                      <a:r>
                        <a:rPr lang="en-US" sz="1200" u="none" strike="noStrike" dirty="0">
                          <a:effectLst/>
                        </a:rPr>
                        <a:t>, Water Purifier Inst Gigi dan </a:t>
                      </a:r>
                      <a:r>
                        <a:rPr lang="en-US" sz="1200" u="none" strike="noStrike" dirty="0" err="1">
                          <a:effectLst/>
                        </a:rPr>
                        <a:t>Mulut</a:t>
                      </a:r>
                      <a:r>
                        <a:rPr lang="en-US" sz="1200" u="none" strike="noStrike" dirty="0">
                          <a:effectLst/>
                        </a:rPr>
                        <a:t>, </a:t>
                      </a:r>
                      <a:r>
                        <a:rPr lang="en-US" sz="1200" u="none" strike="noStrike" dirty="0" err="1">
                          <a:effectLst/>
                        </a:rPr>
                        <a:t>Kantin</a:t>
                      </a:r>
                      <a:r>
                        <a:rPr lang="en-US" sz="1200" u="none" strike="noStrike" dirty="0">
                          <a:effectLst/>
                        </a:rPr>
                        <a:t> Dharma Wanita, </a:t>
                      </a:r>
                      <a:r>
                        <a:rPr lang="en-US" sz="1200" u="none" strike="noStrike" dirty="0" err="1">
                          <a:effectLst/>
                        </a:rPr>
                        <a:t>Kantin</a:t>
                      </a:r>
                      <a:r>
                        <a:rPr lang="en-US" sz="1200" u="none" strike="noStrike" dirty="0">
                          <a:effectLst/>
                        </a:rPr>
                        <a:t> </a:t>
                      </a:r>
                      <a:r>
                        <a:rPr lang="en-US" sz="1200" u="none" strike="noStrike" dirty="0" err="1">
                          <a:effectLst/>
                        </a:rPr>
                        <a:t>Gizi</a:t>
                      </a:r>
                      <a:r>
                        <a:rPr lang="en-US" sz="1200" u="none" strike="noStrike" dirty="0">
                          <a:effectLst/>
                        </a:rPr>
                        <a:t>, </a:t>
                      </a:r>
                      <a:r>
                        <a:rPr lang="en-US" sz="1200" u="none" strike="noStrike" dirty="0" err="1">
                          <a:effectLst/>
                        </a:rPr>
                        <a:t>Kantin</a:t>
                      </a:r>
                      <a:r>
                        <a:rPr lang="en-US" sz="1200" u="none" strike="noStrike" dirty="0">
                          <a:effectLst/>
                        </a:rPr>
                        <a:t> Gedung </a:t>
                      </a:r>
                      <a:r>
                        <a:rPr lang="en-US" sz="1200" u="none" strike="noStrike" dirty="0" err="1">
                          <a:effectLst/>
                        </a:rPr>
                        <a:t>Olahraga</a:t>
                      </a:r>
                      <a:r>
                        <a:rPr lang="en-US" sz="1200" u="none" strike="noStrike" dirty="0">
                          <a:effectLst/>
                        </a:rPr>
                        <a:t>, dan </a:t>
                      </a:r>
                      <a:r>
                        <a:rPr lang="en-US" sz="1200" u="none" strike="noStrike" dirty="0" err="1">
                          <a:effectLst/>
                        </a:rPr>
                        <a:t>Teh</a:t>
                      </a:r>
                      <a:r>
                        <a:rPr lang="en-US" sz="1200" u="none" strike="noStrike" dirty="0">
                          <a:effectLst/>
                        </a:rPr>
                        <a:t> </a:t>
                      </a:r>
                      <a:r>
                        <a:rPr lang="en-US" sz="1200" u="none" strike="noStrike" dirty="0" err="1">
                          <a:effectLst/>
                        </a:rPr>
                        <a:t>Poci</a:t>
                      </a:r>
                      <a:r>
                        <a:rPr lang="en-US" sz="1200" u="none" strike="noStrike" dirty="0">
                          <a:effectLst/>
                        </a:rPr>
                        <a:t>.</a:t>
                      </a:r>
                      <a:endParaRPr lang="en-US" sz="1200" b="0" i="0" u="none" strike="noStrike" dirty="0">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extLst>
                  <a:ext uri="{0D108BD9-81ED-4DB2-BD59-A6C34878D82A}">
                    <a16:rowId xmlns:a16="http://schemas.microsoft.com/office/drawing/2014/main" val="2624927539"/>
                  </a:ext>
                </a:extLst>
              </a:tr>
              <a:tr h="534698">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l" fontAlgn="t"/>
                      <a:r>
                        <a:rPr lang="en-US" sz="1200" u="none" strike="noStrike">
                          <a:effectLst/>
                        </a:rPr>
                        <a:t>4</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Pemeriksaan Parameter Biologi Air Minum sesuai dengan Permenkes 492 Tahun 2010 tentang Persyaratan Kualitas Air Minum setiap 1 (satu) bulan sekali pada Air Minum Inst Gizi, Air Minum Ruang Pengolahan Inst Gizi, Water Purifier Bangsal Sembodro, Water Purifier Bangsal Nakula, Water Purifier Bangsal Larasati, Water Purifier Bangsal Gatotkoco, Water Purifier Inst Gigi dan Mulut, Kantin Dharma Wanita, Kantin Gizi, Kantin Gedung Olahraga, dan Teh Poci.</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6</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6</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6</a:t>
                      </a:r>
                    </a:p>
                  </a:txBody>
                  <a:tcPr marL="9525" marR="9525" marT="9525" marB="0" anchor="ctr"/>
                </a:tc>
                <a:extLst>
                  <a:ext uri="{0D108BD9-81ED-4DB2-BD59-A6C34878D82A}">
                    <a16:rowId xmlns:a16="http://schemas.microsoft.com/office/drawing/2014/main" val="933834746"/>
                  </a:ext>
                </a:extLst>
              </a:tr>
              <a:tr h="416696">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l" fontAlgn="t"/>
                      <a:r>
                        <a:rPr lang="en-US" sz="1200" u="none" strike="noStrike">
                          <a:effectLst/>
                        </a:rPr>
                        <a:t>5</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dirty="0" err="1">
                          <a:effectLst/>
                        </a:rPr>
                        <a:t>Pemeriksaan</a:t>
                      </a:r>
                      <a:r>
                        <a:rPr lang="en-US" sz="1200" u="none" strike="noStrike" dirty="0">
                          <a:effectLst/>
                        </a:rPr>
                        <a:t> Parameter Kimia dan </a:t>
                      </a:r>
                      <a:r>
                        <a:rPr lang="en-US" sz="1200" u="none" strike="noStrike" dirty="0" err="1">
                          <a:effectLst/>
                        </a:rPr>
                        <a:t>Fisik</a:t>
                      </a:r>
                      <a:r>
                        <a:rPr lang="en-US" sz="1200" u="none" strike="noStrike" dirty="0">
                          <a:effectLst/>
                        </a:rPr>
                        <a:t> Air </a:t>
                      </a:r>
                      <a:r>
                        <a:rPr lang="en-US" sz="1200" u="none" strike="noStrike" dirty="0" err="1">
                          <a:effectLst/>
                        </a:rPr>
                        <a:t>Higiene</a:t>
                      </a:r>
                      <a:r>
                        <a:rPr lang="en-US" sz="1200" u="none" strike="noStrike" dirty="0">
                          <a:effectLst/>
                        </a:rPr>
                        <a:t> </a:t>
                      </a:r>
                      <a:r>
                        <a:rPr lang="en-US" sz="1200" u="none" strike="noStrike" dirty="0" err="1">
                          <a:effectLst/>
                        </a:rPr>
                        <a:t>Sanitasi</a:t>
                      </a:r>
                      <a:r>
                        <a:rPr lang="en-US" sz="1200" u="none" strike="noStrike" dirty="0">
                          <a:effectLst/>
                        </a:rPr>
                        <a:t> </a:t>
                      </a:r>
                      <a:r>
                        <a:rPr lang="en-US" sz="1200" u="none" strike="noStrike" dirty="0" err="1">
                          <a:effectLst/>
                        </a:rPr>
                        <a:t>sesuai</a:t>
                      </a:r>
                      <a:r>
                        <a:rPr lang="en-US" sz="1200" u="none" strike="noStrike" dirty="0">
                          <a:effectLst/>
                        </a:rPr>
                        <a:t> </a:t>
                      </a:r>
                      <a:r>
                        <a:rPr lang="en-US" sz="1200" u="none" strike="noStrike" dirty="0" err="1">
                          <a:effectLst/>
                        </a:rPr>
                        <a:t>dengan</a:t>
                      </a:r>
                      <a:r>
                        <a:rPr lang="en-US" sz="1200" u="none" strike="noStrike" dirty="0">
                          <a:effectLst/>
                        </a:rPr>
                        <a:t> </a:t>
                      </a:r>
                      <a:r>
                        <a:rPr lang="en-US" sz="1200" u="none" strike="noStrike" dirty="0" err="1">
                          <a:effectLst/>
                        </a:rPr>
                        <a:t>Permenkes</a:t>
                      </a:r>
                      <a:r>
                        <a:rPr lang="en-US" sz="1200" u="none" strike="noStrike" dirty="0">
                          <a:effectLst/>
                        </a:rPr>
                        <a:t> 32 </a:t>
                      </a:r>
                      <a:r>
                        <a:rPr lang="en-US" sz="1200" u="none" strike="noStrike" dirty="0" err="1">
                          <a:effectLst/>
                        </a:rPr>
                        <a:t>Tahun</a:t>
                      </a:r>
                      <a:r>
                        <a:rPr lang="en-US" sz="1200" u="none" strike="noStrike" dirty="0">
                          <a:effectLst/>
                        </a:rPr>
                        <a:t> 2017 </a:t>
                      </a:r>
                      <a:r>
                        <a:rPr lang="en-US" sz="1200" u="none" strike="noStrike" dirty="0" err="1">
                          <a:effectLst/>
                        </a:rPr>
                        <a:t>Tentang</a:t>
                      </a:r>
                      <a:r>
                        <a:rPr lang="en-US" sz="1200" u="none" strike="noStrike" dirty="0">
                          <a:effectLst/>
                        </a:rPr>
                        <a:t> </a:t>
                      </a:r>
                      <a:r>
                        <a:rPr lang="en-US" sz="1200" u="none" strike="noStrike" dirty="0" err="1">
                          <a:effectLst/>
                        </a:rPr>
                        <a:t>Standar</a:t>
                      </a:r>
                      <a:r>
                        <a:rPr lang="en-US" sz="1200" u="none" strike="noStrike" dirty="0">
                          <a:effectLst/>
                        </a:rPr>
                        <a:t> Baku </a:t>
                      </a:r>
                      <a:r>
                        <a:rPr lang="en-US" sz="1200" u="none" strike="noStrike" dirty="0" err="1">
                          <a:effectLst/>
                        </a:rPr>
                        <a:t>Mutu</a:t>
                      </a:r>
                      <a:r>
                        <a:rPr lang="en-US" sz="1200" u="none" strike="noStrike" dirty="0">
                          <a:effectLst/>
                        </a:rPr>
                        <a:t> </a:t>
                      </a:r>
                      <a:r>
                        <a:rPr lang="en-US" sz="1200" u="none" strike="noStrike" dirty="0" err="1">
                          <a:effectLst/>
                        </a:rPr>
                        <a:t>Kesehatan</a:t>
                      </a:r>
                      <a:r>
                        <a:rPr lang="en-US" sz="1200" u="none" strike="noStrike" dirty="0">
                          <a:effectLst/>
                        </a:rPr>
                        <a:t> </a:t>
                      </a:r>
                      <a:r>
                        <a:rPr lang="en-US" sz="1200" u="none" strike="noStrike" dirty="0" err="1">
                          <a:effectLst/>
                        </a:rPr>
                        <a:t>Lingkungan</a:t>
                      </a:r>
                      <a:r>
                        <a:rPr lang="en-US" sz="1200" u="none" strike="noStrike" dirty="0">
                          <a:effectLst/>
                        </a:rPr>
                        <a:t> Dan </a:t>
                      </a:r>
                      <a:r>
                        <a:rPr lang="en-US" sz="1200" u="none" strike="noStrike" dirty="0" err="1">
                          <a:effectLst/>
                        </a:rPr>
                        <a:t>Persyaratan</a:t>
                      </a:r>
                      <a:r>
                        <a:rPr lang="en-US" sz="1200" u="none" strike="noStrike" dirty="0">
                          <a:effectLst/>
                        </a:rPr>
                        <a:t> </a:t>
                      </a:r>
                      <a:r>
                        <a:rPr lang="en-US" sz="1200" u="none" strike="noStrike" dirty="0" err="1">
                          <a:effectLst/>
                        </a:rPr>
                        <a:t>Kesehatan</a:t>
                      </a:r>
                      <a:r>
                        <a:rPr lang="en-US" sz="1200" u="none" strike="noStrike" dirty="0">
                          <a:effectLst/>
                        </a:rPr>
                        <a:t> Air </a:t>
                      </a:r>
                      <a:r>
                        <a:rPr lang="en-US" sz="1200" u="none" strike="noStrike" dirty="0" err="1">
                          <a:effectLst/>
                        </a:rPr>
                        <a:t>Untuk</a:t>
                      </a:r>
                      <a:r>
                        <a:rPr lang="en-US" sz="1200" u="none" strike="noStrike" dirty="0">
                          <a:effectLst/>
                        </a:rPr>
                        <a:t> </a:t>
                      </a:r>
                      <a:r>
                        <a:rPr lang="en-US" sz="1200" u="none" strike="noStrike" dirty="0" err="1">
                          <a:effectLst/>
                        </a:rPr>
                        <a:t>Keperluan</a:t>
                      </a:r>
                      <a:r>
                        <a:rPr lang="en-US" sz="1200" u="none" strike="noStrike" dirty="0">
                          <a:effectLst/>
                        </a:rPr>
                        <a:t> </a:t>
                      </a:r>
                      <a:r>
                        <a:rPr lang="en-US" sz="1200" u="none" strike="noStrike" dirty="0" err="1">
                          <a:effectLst/>
                        </a:rPr>
                        <a:t>Higiene</a:t>
                      </a:r>
                      <a:r>
                        <a:rPr lang="en-US" sz="1200" u="none" strike="noStrike" dirty="0">
                          <a:effectLst/>
                        </a:rPr>
                        <a:t> </a:t>
                      </a:r>
                      <a:r>
                        <a:rPr lang="en-US" sz="1200" u="none" strike="noStrike" dirty="0" err="1">
                          <a:effectLst/>
                        </a:rPr>
                        <a:t>Sanitasi</a:t>
                      </a:r>
                      <a:r>
                        <a:rPr lang="en-US" sz="1200" u="none" strike="noStrike" dirty="0">
                          <a:effectLst/>
                        </a:rPr>
                        <a:t>, Kolam </a:t>
                      </a:r>
                      <a:r>
                        <a:rPr lang="en-US" sz="1200" u="none" strike="noStrike" dirty="0" err="1">
                          <a:effectLst/>
                        </a:rPr>
                        <a:t>Renang</a:t>
                      </a:r>
                      <a:r>
                        <a:rPr lang="en-US" sz="1200" u="none" strike="noStrike" dirty="0">
                          <a:effectLst/>
                        </a:rPr>
                        <a:t>, Solus Per Aqua, Dan </a:t>
                      </a:r>
                      <a:r>
                        <a:rPr lang="en-US" sz="1200" u="none" strike="noStrike" dirty="0" err="1">
                          <a:effectLst/>
                        </a:rPr>
                        <a:t>Pemandian</a:t>
                      </a:r>
                      <a:r>
                        <a:rPr lang="en-US" sz="1200" u="none" strike="noStrike" dirty="0">
                          <a:effectLst/>
                        </a:rPr>
                        <a:t> </a:t>
                      </a:r>
                      <a:r>
                        <a:rPr lang="en-US" sz="1200" u="none" strike="noStrike" dirty="0" err="1">
                          <a:effectLst/>
                        </a:rPr>
                        <a:t>Umum</a:t>
                      </a:r>
                      <a:r>
                        <a:rPr lang="en-US" sz="1200" u="none" strike="noStrike" dirty="0">
                          <a:effectLst/>
                        </a:rPr>
                        <a:t> </a:t>
                      </a:r>
                      <a:r>
                        <a:rPr lang="en-US" sz="1200" u="none" strike="noStrike" dirty="0" err="1">
                          <a:effectLst/>
                        </a:rPr>
                        <a:t>setiap</a:t>
                      </a:r>
                      <a:r>
                        <a:rPr lang="en-US" sz="1200" u="none" strike="noStrike" dirty="0">
                          <a:effectLst/>
                        </a:rPr>
                        <a:t> 6 (</a:t>
                      </a:r>
                      <a:r>
                        <a:rPr lang="en-US" sz="1200" u="none" strike="noStrike" dirty="0" err="1">
                          <a:effectLst/>
                        </a:rPr>
                        <a:t>enam</a:t>
                      </a:r>
                      <a:r>
                        <a:rPr lang="en-US" sz="1200" u="none" strike="noStrike" dirty="0">
                          <a:effectLst/>
                        </a:rPr>
                        <a:t>) </a:t>
                      </a:r>
                      <a:r>
                        <a:rPr lang="en-US" sz="1200" u="none" strike="noStrike" dirty="0" err="1">
                          <a:effectLst/>
                        </a:rPr>
                        <a:t>bulan</a:t>
                      </a:r>
                      <a:r>
                        <a:rPr lang="en-US" sz="1200" u="none" strike="noStrike" dirty="0">
                          <a:effectLst/>
                        </a:rPr>
                        <a:t> </a:t>
                      </a:r>
                      <a:r>
                        <a:rPr lang="en-US" sz="1200" u="none" strike="noStrike" dirty="0" err="1">
                          <a:effectLst/>
                        </a:rPr>
                        <a:t>sekali</a:t>
                      </a:r>
                      <a:r>
                        <a:rPr lang="en-US" sz="1200" u="none" strike="noStrike" dirty="0">
                          <a:effectLst/>
                        </a:rPr>
                        <a:t> pada Ground Tank, Inst Laundry, Inst </a:t>
                      </a:r>
                      <a:r>
                        <a:rPr lang="en-US" sz="1200" u="none" strike="noStrike" dirty="0" err="1">
                          <a:effectLst/>
                        </a:rPr>
                        <a:t>Laboratorium</a:t>
                      </a:r>
                      <a:r>
                        <a:rPr lang="en-US" sz="1200" u="none" strike="noStrike" dirty="0">
                          <a:effectLst/>
                        </a:rPr>
                        <a:t>, Inst </a:t>
                      </a:r>
                      <a:r>
                        <a:rPr lang="en-US" sz="1200" u="none" strike="noStrike" dirty="0" err="1">
                          <a:effectLst/>
                        </a:rPr>
                        <a:t>Farmasi</a:t>
                      </a:r>
                      <a:r>
                        <a:rPr lang="en-US" sz="1200" u="none" strike="noStrike" dirty="0">
                          <a:effectLst/>
                        </a:rPr>
                        <a:t>, dan Inst </a:t>
                      </a:r>
                      <a:r>
                        <a:rPr lang="en-US" sz="1200" u="none" strike="noStrike" dirty="0" err="1">
                          <a:effectLst/>
                        </a:rPr>
                        <a:t>Gizi</a:t>
                      </a:r>
                      <a:r>
                        <a:rPr lang="en-US" sz="1200" u="none" strike="noStrike" dirty="0">
                          <a:effectLst/>
                        </a:rPr>
                        <a:t>.</a:t>
                      </a:r>
                      <a:endParaRPr lang="en-US" sz="1200" b="0" i="0" u="none" strike="noStrike" dirty="0">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extLst>
                  <a:ext uri="{0D108BD9-81ED-4DB2-BD59-A6C34878D82A}">
                    <a16:rowId xmlns:a16="http://schemas.microsoft.com/office/drawing/2014/main" val="3387398038"/>
                  </a:ext>
                </a:extLst>
              </a:tr>
              <a:tr h="475697">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l" fontAlgn="t"/>
                      <a:r>
                        <a:rPr lang="en-US" sz="1200" u="none" strike="noStrike">
                          <a:effectLst/>
                        </a:rPr>
                        <a:t>6</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Pemeriksaan Parameter Biologi Air Higiene Sanitasi sesuai dengan Permenkes 32 Tahun 2017 Tentang Standar Baku Mutu Kesehatan Lingkungan Dan Persyaratan Kesehatan Air Untuk Keperluan Higiene Sanitasi, Kolam Renang, Solus Per Aqua, Dan Pemandian Umum setiap 1 (satu) bulan sekali pada Ground Tank, IGD, dapur gizi (Inst Gizi), sterilisasi (Inst Gigi Mulut), Inst Laundry, Inst Laboratorium, kantin, dan poliklinik gigi.</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8</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8</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8</a:t>
                      </a:r>
                    </a:p>
                  </a:txBody>
                  <a:tcPr marL="9525" marR="9525" marT="9525" marB="0" anchor="ctr"/>
                </a:tc>
                <a:extLst>
                  <a:ext uri="{0D108BD9-81ED-4DB2-BD59-A6C34878D82A}">
                    <a16:rowId xmlns:a16="http://schemas.microsoft.com/office/drawing/2014/main" val="1469983273"/>
                  </a:ext>
                </a:extLst>
              </a:tr>
              <a:tr h="239692">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l" fontAlgn="t"/>
                      <a:r>
                        <a:rPr lang="en-US" sz="1200" u="none" strike="noStrike">
                          <a:effectLst/>
                        </a:rPr>
                        <a:t>7</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Pemeriksaan bakteri Legionella spp Air untuk kegunaan khusus dan tanggap darurat rumah sakit setiap 1 (satu) kali setahun pada air panas, pencucian mata (eye washer) dan pencucian badan (body washer).</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extLst>
                  <a:ext uri="{0D108BD9-81ED-4DB2-BD59-A6C34878D82A}">
                    <a16:rowId xmlns:a16="http://schemas.microsoft.com/office/drawing/2014/main" val="1104020691"/>
                  </a:ext>
                </a:extLst>
              </a:tr>
              <a:tr h="475697">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ctr" fontAlgn="t"/>
                      <a:r>
                        <a:rPr lang="en-US" sz="1200" u="none" strike="noStrike">
                          <a:effectLst/>
                        </a:rPr>
                        <a:t>8</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Pemeliharaan pembersihan fasilitas pengolahan air dan tanggap darurat rumah sakit setiap minggu pada Air Minum Ruang Pengolahan Inst Gizi, Water Purifier Bangsal Sembodro, Water Purifier Bangsal Nakula, Water Purifier Bangsal Larasati, Water Purifier Bangsal Gatotkoco, Water Purifier Inst Gigi dan Mulut, Eye Washer TPS B3, Eye Washer TPS LB3, Eye Washer Laboratorium, Eye Washer Inst Sanitasi, dan Eye Washer Laundry.</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4</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4</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4</a:t>
                      </a:r>
                    </a:p>
                  </a:txBody>
                  <a:tcPr marL="9525" marR="9525" marT="9525" marB="0" anchor="ctr"/>
                </a:tc>
                <a:extLst>
                  <a:ext uri="{0D108BD9-81ED-4DB2-BD59-A6C34878D82A}">
                    <a16:rowId xmlns:a16="http://schemas.microsoft.com/office/drawing/2014/main" val="2938375864"/>
                  </a:ext>
                </a:extLst>
              </a:tr>
              <a:tr h="129065">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ctr" fontAlgn="t"/>
                      <a:r>
                        <a:rPr lang="en-US" sz="1200" u="none" strike="noStrike">
                          <a:effectLst/>
                        </a:rPr>
                        <a:t>9</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Desinfeksi air bersih pada tandon reservoir air bersih (ground tank dan tandon laundry) seminggu 2 kali.</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6</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8</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8</a:t>
                      </a:r>
                    </a:p>
                  </a:txBody>
                  <a:tcPr marL="9525" marR="9525" marT="9525" marB="0" anchor="ctr"/>
                </a:tc>
                <a:extLst>
                  <a:ext uri="{0D108BD9-81ED-4DB2-BD59-A6C34878D82A}">
                    <a16:rowId xmlns:a16="http://schemas.microsoft.com/office/drawing/2014/main" val="2775347105"/>
                  </a:ext>
                </a:extLst>
              </a:tr>
              <a:tr h="180691">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ctr" fontAlgn="t"/>
                      <a:r>
                        <a:rPr lang="en-US" sz="1200" u="none" strike="noStrike">
                          <a:effectLst/>
                        </a:rPr>
                        <a:t>10</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Pengukuran sisa khlor, pH dan kekeruhan air bersih setiap hari pada titik yang dicurigai rawan pencemaran pada Ground tank, Rehabilitasi, Instalasi Gizi dan Laundry. </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15</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17</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17</a:t>
                      </a:r>
                    </a:p>
                  </a:txBody>
                  <a:tcPr marL="9525" marR="9525" marT="9525" marB="0" anchor="ctr"/>
                </a:tc>
                <a:extLst>
                  <a:ext uri="{0D108BD9-81ED-4DB2-BD59-A6C34878D82A}">
                    <a16:rowId xmlns:a16="http://schemas.microsoft.com/office/drawing/2014/main" val="283890414"/>
                  </a:ext>
                </a:extLst>
              </a:tr>
              <a:tr h="239692">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ctr" fontAlgn="t"/>
                      <a:r>
                        <a:rPr lang="en-US" sz="1200" u="none" strike="noStrike">
                          <a:effectLst/>
                        </a:rPr>
                        <a:t>11</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Melakukan pembersihan, pengurasan, pembilasan menggunakan desinfektan dengan dosis yang disyaratkan pada tangki penampungan air untuk keperluan higiene dan sanitasi dilakukan setiap 6 (enam) bulan.</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extLst>
                  <a:ext uri="{0D108BD9-81ED-4DB2-BD59-A6C34878D82A}">
                    <a16:rowId xmlns:a16="http://schemas.microsoft.com/office/drawing/2014/main" val="2781438821"/>
                  </a:ext>
                </a:extLst>
              </a:tr>
              <a:tr h="180691">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ctr" fontAlgn="t"/>
                      <a:r>
                        <a:rPr lang="en-US" sz="1200" u="none" strike="noStrike">
                          <a:effectLst/>
                        </a:rPr>
                        <a:t>12</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sv-SE" sz="1200" u="none" strike="noStrike">
                          <a:effectLst/>
                        </a:rPr>
                        <a:t>Monitoring air debit air bersih, mencatat pada alat ukur debit dan melakukan penghitungan satuan penggunaan air kegunaan higiene dan sanitasi per tempat tidur per hari.</a:t>
                      </a:r>
                      <a:endParaRPr lang="sv-SE"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15</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17</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17</a:t>
                      </a:r>
                    </a:p>
                  </a:txBody>
                  <a:tcPr marL="9525" marR="9525" marT="9525" marB="0" anchor="ctr"/>
                </a:tc>
                <a:extLst>
                  <a:ext uri="{0D108BD9-81ED-4DB2-BD59-A6C34878D82A}">
                    <a16:rowId xmlns:a16="http://schemas.microsoft.com/office/drawing/2014/main" val="1720903779"/>
                  </a:ext>
                </a:extLst>
              </a:tr>
              <a:tr h="129065">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ctr" fontAlgn="t"/>
                      <a:r>
                        <a:rPr lang="en-US" sz="1200" u="none" strike="noStrike">
                          <a:effectLst/>
                        </a:rPr>
                        <a:t>13</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nl-NL" sz="1200" u="none" strike="noStrike">
                          <a:effectLst/>
                        </a:rPr>
                        <a:t>Mengecek ketersediaan volume air kegunaan higiene dan sanitasi dalam tangki</a:t>
                      </a:r>
                      <a:endParaRPr lang="nl-NL"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6</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4</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4</a:t>
                      </a:r>
                    </a:p>
                  </a:txBody>
                  <a:tcPr marL="9525" marR="9525" marT="9525" marB="0" anchor="ctr"/>
                </a:tc>
                <a:extLst>
                  <a:ext uri="{0D108BD9-81ED-4DB2-BD59-A6C34878D82A}">
                    <a16:rowId xmlns:a16="http://schemas.microsoft.com/office/drawing/2014/main" val="4121557955"/>
                  </a:ext>
                </a:extLst>
              </a:tr>
            </a:tbl>
          </a:graphicData>
        </a:graphic>
      </p:graphicFrame>
    </p:spTree>
    <p:extLst>
      <p:ext uri="{BB962C8B-B14F-4D97-AF65-F5344CB8AC3E}">
        <p14:creationId xmlns:p14="http://schemas.microsoft.com/office/powerpoint/2010/main" val="3280868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7CD2E900-CC53-44BD-B94F-51AE6B6973C3}"/>
              </a:ext>
            </a:extLst>
          </p:cNvPr>
          <p:cNvSpPr/>
          <p:nvPr/>
        </p:nvSpPr>
        <p:spPr>
          <a:xfrm>
            <a:off x="128768" y="183511"/>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2</a:t>
            </a:r>
          </a:p>
        </p:txBody>
      </p:sp>
      <p:graphicFrame>
        <p:nvGraphicFramePr>
          <p:cNvPr id="5" name="Table 4">
            <a:extLst>
              <a:ext uri="{FF2B5EF4-FFF2-40B4-BE49-F238E27FC236}">
                <a16:creationId xmlns:a16="http://schemas.microsoft.com/office/drawing/2014/main" id="{FB488881-5C92-483C-BFAA-997D76170DB6}"/>
              </a:ext>
            </a:extLst>
          </p:cNvPr>
          <p:cNvGraphicFramePr>
            <a:graphicFrameLocks noGrp="1"/>
          </p:cNvGraphicFramePr>
          <p:nvPr>
            <p:extLst>
              <p:ext uri="{D42A27DB-BD31-4B8C-83A1-F6EECF244321}">
                <p14:modId xmlns:p14="http://schemas.microsoft.com/office/powerpoint/2010/main" val="3180198758"/>
              </p:ext>
            </p:extLst>
          </p:nvPr>
        </p:nvGraphicFramePr>
        <p:xfrm>
          <a:off x="1200014" y="374073"/>
          <a:ext cx="6193881" cy="5795146"/>
        </p:xfrm>
        <a:graphic>
          <a:graphicData uri="http://schemas.openxmlformats.org/drawingml/2006/table">
            <a:tbl>
              <a:tblPr firstRow="1" bandRow="1">
                <a:tableStyleId>{5C22544A-7EE6-4342-B048-85BDC9FD1C3A}</a:tableStyleId>
              </a:tblPr>
              <a:tblGrid>
                <a:gridCol w="276731">
                  <a:extLst>
                    <a:ext uri="{9D8B030D-6E8A-4147-A177-3AD203B41FA5}">
                      <a16:colId xmlns:a16="http://schemas.microsoft.com/office/drawing/2014/main" val="3635822724"/>
                    </a:ext>
                  </a:extLst>
                </a:gridCol>
                <a:gridCol w="219757">
                  <a:extLst>
                    <a:ext uri="{9D8B030D-6E8A-4147-A177-3AD203B41FA5}">
                      <a16:colId xmlns:a16="http://schemas.microsoft.com/office/drawing/2014/main" val="2059724840"/>
                    </a:ext>
                  </a:extLst>
                </a:gridCol>
                <a:gridCol w="2844628">
                  <a:extLst>
                    <a:ext uri="{9D8B030D-6E8A-4147-A177-3AD203B41FA5}">
                      <a16:colId xmlns:a16="http://schemas.microsoft.com/office/drawing/2014/main" val="2236835706"/>
                    </a:ext>
                  </a:extLst>
                </a:gridCol>
                <a:gridCol w="671479">
                  <a:extLst>
                    <a:ext uri="{9D8B030D-6E8A-4147-A177-3AD203B41FA5}">
                      <a16:colId xmlns:a16="http://schemas.microsoft.com/office/drawing/2014/main" val="1816574106"/>
                    </a:ext>
                  </a:extLst>
                </a:gridCol>
                <a:gridCol w="716244">
                  <a:extLst>
                    <a:ext uri="{9D8B030D-6E8A-4147-A177-3AD203B41FA5}">
                      <a16:colId xmlns:a16="http://schemas.microsoft.com/office/drawing/2014/main" val="4235592367"/>
                    </a:ext>
                  </a:extLst>
                </a:gridCol>
                <a:gridCol w="732521">
                  <a:extLst>
                    <a:ext uri="{9D8B030D-6E8A-4147-A177-3AD203B41FA5}">
                      <a16:colId xmlns:a16="http://schemas.microsoft.com/office/drawing/2014/main" val="2184891226"/>
                    </a:ext>
                  </a:extLst>
                </a:gridCol>
                <a:gridCol w="732521">
                  <a:extLst>
                    <a:ext uri="{9D8B030D-6E8A-4147-A177-3AD203B41FA5}">
                      <a16:colId xmlns:a16="http://schemas.microsoft.com/office/drawing/2014/main" val="1962198636"/>
                    </a:ext>
                  </a:extLst>
                </a:gridCol>
              </a:tblGrid>
              <a:tr h="264591">
                <a:tc>
                  <a:txBody>
                    <a:bodyPr/>
                    <a:lstStyle/>
                    <a:p>
                      <a:pPr algn="l" fontAlgn="t"/>
                      <a:r>
                        <a:rPr lang="en-US" sz="1400" u="none" strike="noStrike">
                          <a:effectLst/>
                        </a:rPr>
                        <a:t>b.</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Penyehatan Media Udara</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400" u="none" strike="noStrike" dirty="0">
                          <a:effectLst/>
                        </a:rPr>
                        <a:t> APR</a:t>
                      </a:r>
                      <a:endParaRPr lang="en-US"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400" u="none" strike="noStrike" dirty="0">
                          <a:effectLst/>
                        </a:rPr>
                        <a:t>MEI </a:t>
                      </a:r>
                      <a:endParaRPr lang="en-US"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400" b="0" i="0" u="none" strike="noStrike" dirty="0">
                          <a:solidFill>
                            <a:schemeClr val="bg1"/>
                          </a:solidFill>
                          <a:effectLst/>
                          <a:latin typeface="Arial Narrow" panose="020B0606020202030204" pitchFamily="34" charset="0"/>
                        </a:rPr>
                        <a:t>JUNI</a:t>
                      </a:r>
                    </a:p>
                  </a:txBody>
                  <a:tcPr marL="9525" marR="9525" marT="9525" marB="0" anchor="ctr"/>
                </a:tc>
                <a:extLst>
                  <a:ext uri="{0D108BD9-81ED-4DB2-BD59-A6C34878D82A}">
                    <a16:rowId xmlns:a16="http://schemas.microsoft.com/office/drawing/2014/main" val="213369115"/>
                  </a:ext>
                </a:extLst>
              </a:tr>
              <a:tr h="662713">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US" sz="1400" u="none" strike="noStrike">
                          <a:effectLst/>
                        </a:rPr>
                        <a:t>1</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Pengukuran suhu pada Inst Laboratorium, Radiologi, Sterilisasi, Dapur Inst Gizi, IGD, bangsal dan Administrasi.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10</a:t>
                      </a:r>
                    </a:p>
                  </a:txBody>
                  <a:tcPr marL="9525" marR="9525" marT="9525" marB="0" anchor="ctr"/>
                </a:tc>
                <a:tc>
                  <a:txBody>
                    <a:bodyPr/>
                    <a:lstStyle/>
                    <a:p>
                      <a:pPr algn="ctr" fontAlgn="ctr"/>
                      <a:r>
                        <a:rPr lang="en-US" sz="1600" b="0" i="0" u="none" strike="noStrike" dirty="0">
                          <a:solidFill>
                            <a:srgbClr val="000000"/>
                          </a:solidFill>
                          <a:effectLst/>
                          <a:latin typeface="+mn-lt"/>
                        </a:rPr>
                        <a:t>10</a:t>
                      </a:r>
                    </a:p>
                  </a:txBody>
                  <a:tcPr marL="9525" marR="9525" marT="9525" marB="0" anchor="ctr"/>
                </a:tc>
                <a:tc>
                  <a:txBody>
                    <a:bodyPr/>
                    <a:lstStyle/>
                    <a:p>
                      <a:pPr algn="ctr" fontAlgn="ctr"/>
                      <a:r>
                        <a:rPr lang="en-US" sz="1600" b="0" i="0" u="none" strike="noStrike" dirty="0">
                          <a:solidFill>
                            <a:srgbClr val="000000"/>
                          </a:solidFill>
                          <a:effectLst/>
                          <a:latin typeface="+mn-lt"/>
                        </a:rPr>
                        <a:t>10</a:t>
                      </a:r>
                    </a:p>
                  </a:txBody>
                  <a:tcPr marL="9525" marR="9525" marT="9525" marB="0" anchor="ctr"/>
                </a:tc>
                <a:extLst>
                  <a:ext uri="{0D108BD9-81ED-4DB2-BD59-A6C34878D82A}">
                    <a16:rowId xmlns:a16="http://schemas.microsoft.com/office/drawing/2014/main" val="1300053734"/>
                  </a:ext>
                </a:extLst>
              </a:tr>
              <a:tr h="662713">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US" sz="1400" u="none" strike="noStrike">
                          <a:effectLst/>
                        </a:rPr>
                        <a:t>2</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Pengukuran kelembaban pada Inst Laboratorium, Radiologi, Sterilisasi, Dapur Inst Gizi, IGD, bangsal dan Administrasi.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600" b="0" i="0" u="none" strike="noStrike">
                          <a:solidFill>
                            <a:srgbClr val="000000"/>
                          </a:solidFill>
                          <a:effectLst/>
                          <a:latin typeface="+mn-lt"/>
                        </a:rPr>
                        <a:t>9</a:t>
                      </a:r>
                    </a:p>
                  </a:txBody>
                  <a:tcPr marL="9525" marR="9525" marT="9525" marB="0" anchor="ctr"/>
                </a:tc>
                <a:tc>
                  <a:txBody>
                    <a:bodyPr/>
                    <a:lstStyle/>
                    <a:p>
                      <a:pPr algn="ctr" fontAlgn="ctr"/>
                      <a:r>
                        <a:rPr lang="en-US" sz="1600" b="0" i="0" u="none" strike="noStrike" dirty="0">
                          <a:solidFill>
                            <a:srgbClr val="000000"/>
                          </a:solidFill>
                          <a:effectLst/>
                          <a:latin typeface="+mn-lt"/>
                        </a:rPr>
                        <a:t>9</a:t>
                      </a:r>
                    </a:p>
                  </a:txBody>
                  <a:tcPr marL="9525" marR="9525" marT="9525" marB="0" anchor="ctr"/>
                </a:tc>
                <a:tc>
                  <a:txBody>
                    <a:bodyPr/>
                    <a:lstStyle/>
                    <a:p>
                      <a:pPr algn="ctr" fontAlgn="ctr"/>
                      <a:r>
                        <a:rPr lang="en-US" sz="1600" b="0" i="0" u="none" strike="noStrike" dirty="0">
                          <a:solidFill>
                            <a:srgbClr val="000000"/>
                          </a:solidFill>
                          <a:effectLst/>
                          <a:latin typeface="+mn-lt"/>
                        </a:rPr>
                        <a:t>9</a:t>
                      </a:r>
                    </a:p>
                  </a:txBody>
                  <a:tcPr marL="9525" marR="9525" marT="9525" marB="0" anchor="ctr"/>
                </a:tc>
                <a:extLst>
                  <a:ext uri="{0D108BD9-81ED-4DB2-BD59-A6C34878D82A}">
                    <a16:rowId xmlns:a16="http://schemas.microsoft.com/office/drawing/2014/main" val="874907058"/>
                  </a:ext>
                </a:extLst>
              </a:tr>
              <a:tr h="662713">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US" sz="1400" u="none" strike="noStrike">
                          <a:effectLst/>
                        </a:rPr>
                        <a:t>3</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Pengukuran aliran dan tekanan udara ruangan pada Inst Laboratorium, Radiologi, Sterilisasi, Dapur Inst Gizi, IGD, bangsal dan Administrasi.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600" b="0" i="0" u="none" strike="noStrike">
                          <a:solidFill>
                            <a:srgbClr val="000000"/>
                          </a:solidFill>
                          <a:effectLst/>
                          <a:latin typeface="+mn-lt"/>
                        </a:rPr>
                        <a:t>0</a:t>
                      </a:r>
                    </a:p>
                  </a:txBody>
                  <a:tcPr marL="9525" marR="9525" marT="9525" marB="0" anchor="ctr"/>
                </a:tc>
                <a:tc>
                  <a:txBody>
                    <a:bodyPr/>
                    <a:lstStyle/>
                    <a:p>
                      <a:pPr algn="ctr" fontAlgn="ctr"/>
                      <a:r>
                        <a:rPr lang="en-US" sz="1600" b="0" i="0" u="none" strike="noStrike" dirty="0">
                          <a:solidFill>
                            <a:srgbClr val="000000"/>
                          </a:solidFill>
                          <a:effectLst/>
                          <a:latin typeface="+mn-lt"/>
                        </a:rPr>
                        <a:t>0</a:t>
                      </a:r>
                    </a:p>
                  </a:txBody>
                  <a:tcPr marL="9525" marR="9525" marT="9525" marB="0" anchor="ctr"/>
                </a:tc>
                <a:tc>
                  <a:txBody>
                    <a:bodyPr/>
                    <a:lstStyle/>
                    <a:p>
                      <a:pPr algn="ctr" fontAlgn="ctr"/>
                      <a:r>
                        <a:rPr lang="en-US" sz="16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3639840331"/>
                  </a:ext>
                </a:extLst>
              </a:tr>
              <a:tr h="1098044">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US" sz="1400" u="none" strike="noStrike">
                          <a:effectLst/>
                        </a:rPr>
                        <a:t>4</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Pengukuran Pencahayaan pada Bangsal, Rawat Jalan, IGD, Anestesi (ECT), Laboratorium, Sinar X (Radiologi), Koridor, Tangga, Administrasi/Kantor, Gudang Alat, Farmasi, Dapur (Inst Gizi), Ruang Cuci (Inst Laundry), Toilet, dan ruang Isolasi.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600" b="0" i="0" u="none" strike="noStrike">
                          <a:solidFill>
                            <a:srgbClr val="000000"/>
                          </a:solidFill>
                          <a:effectLst/>
                          <a:latin typeface="+mn-lt"/>
                        </a:rPr>
                        <a:t>16</a:t>
                      </a:r>
                    </a:p>
                  </a:txBody>
                  <a:tcPr marL="9525" marR="9525" marT="9525" marB="0" anchor="ctr"/>
                </a:tc>
                <a:tc>
                  <a:txBody>
                    <a:bodyPr/>
                    <a:lstStyle/>
                    <a:p>
                      <a:pPr algn="ctr" fontAlgn="ctr"/>
                      <a:r>
                        <a:rPr lang="en-US" sz="1600" b="0" i="0" u="none" strike="noStrike" dirty="0">
                          <a:solidFill>
                            <a:srgbClr val="000000"/>
                          </a:solidFill>
                          <a:effectLst/>
                          <a:latin typeface="+mn-lt"/>
                        </a:rPr>
                        <a:t>16</a:t>
                      </a:r>
                    </a:p>
                  </a:txBody>
                  <a:tcPr marL="9525" marR="9525" marT="9525" marB="0" anchor="ctr"/>
                </a:tc>
                <a:tc>
                  <a:txBody>
                    <a:bodyPr/>
                    <a:lstStyle/>
                    <a:p>
                      <a:pPr algn="ctr" fontAlgn="ctr"/>
                      <a:r>
                        <a:rPr lang="en-US" sz="1600" b="0" i="0" u="none" strike="noStrike" dirty="0">
                          <a:solidFill>
                            <a:srgbClr val="000000"/>
                          </a:solidFill>
                          <a:effectLst/>
                          <a:latin typeface="+mn-lt"/>
                        </a:rPr>
                        <a:t>16</a:t>
                      </a:r>
                    </a:p>
                  </a:txBody>
                  <a:tcPr marL="9525" marR="9525" marT="9525" marB="0" anchor="ctr"/>
                </a:tc>
                <a:extLst>
                  <a:ext uri="{0D108BD9-81ED-4DB2-BD59-A6C34878D82A}">
                    <a16:rowId xmlns:a16="http://schemas.microsoft.com/office/drawing/2014/main" val="2266547406"/>
                  </a:ext>
                </a:extLst>
              </a:tr>
              <a:tr h="1098044">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US" sz="1400" u="none" strike="noStrike">
                          <a:effectLst/>
                        </a:rPr>
                        <a:t>5</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Pengukuran Kebisingan pada bangsal, Anestesi (ECT), Laboratorium, Sinar X (Radiologi), Koridor, Tangga, Kantor/Loby, Gudang Alat, Farmasi, Dapur (Inst Gizi), Ruang Cuci (Inst Laundry), Ruang Isolasi, Ruang Poli Gigi dan Ambulan.</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600" b="0" i="0" u="none" strike="noStrike">
                          <a:solidFill>
                            <a:srgbClr val="000000"/>
                          </a:solidFill>
                          <a:effectLst/>
                          <a:latin typeface="+mn-lt"/>
                        </a:rPr>
                        <a:t>19</a:t>
                      </a:r>
                    </a:p>
                  </a:txBody>
                  <a:tcPr marL="9525" marR="9525" marT="9525" marB="0" anchor="ctr"/>
                </a:tc>
                <a:tc>
                  <a:txBody>
                    <a:bodyPr/>
                    <a:lstStyle/>
                    <a:p>
                      <a:pPr algn="ctr" fontAlgn="ctr"/>
                      <a:r>
                        <a:rPr lang="en-US" sz="1600" b="0" i="0" u="none" strike="noStrike" dirty="0">
                          <a:solidFill>
                            <a:srgbClr val="000000"/>
                          </a:solidFill>
                          <a:effectLst/>
                          <a:latin typeface="+mn-lt"/>
                        </a:rPr>
                        <a:t>19</a:t>
                      </a:r>
                    </a:p>
                  </a:txBody>
                  <a:tcPr marL="9525" marR="9525" marT="9525" marB="0" anchor="ctr"/>
                </a:tc>
                <a:tc>
                  <a:txBody>
                    <a:bodyPr/>
                    <a:lstStyle/>
                    <a:p>
                      <a:pPr algn="ctr" fontAlgn="ctr"/>
                      <a:r>
                        <a:rPr lang="en-US" sz="1600" b="0" i="0" u="none" strike="noStrike" dirty="0">
                          <a:solidFill>
                            <a:srgbClr val="000000"/>
                          </a:solidFill>
                          <a:effectLst/>
                          <a:latin typeface="+mn-lt"/>
                        </a:rPr>
                        <a:t>19</a:t>
                      </a:r>
                    </a:p>
                  </a:txBody>
                  <a:tcPr marL="9525" marR="9525" marT="9525" marB="0" anchor="ctr"/>
                </a:tc>
                <a:extLst>
                  <a:ext uri="{0D108BD9-81ED-4DB2-BD59-A6C34878D82A}">
                    <a16:rowId xmlns:a16="http://schemas.microsoft.com/office/drawing/2014/main" val="105414817"/>
                  </a:ext>
                </a:extLst>
              </a:tr>
              <a:tr h="445048">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US" sz="1400" u="none" strike="noStrike">
                          <a:effectLst/>
                        </a:rPr>
                        <a:t>6</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fi-FI" sz="1400" u="none" strike="noStrike">
                          <a:effectLst/>
                        </a:rPr>
                        <a:t>Pemantauan kualitas kimia udara ruang 1 (satu) kali setahun.</a:t>
                      </a:r>
                      <a:endParaRPr lang="fi-FI"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600" b="0" i="0" u="none" strike="noStrike">
                          <a:solidFill>
                            <a:srgbClr val="000000"/>
                          </a:solidFill>
                          <a:effectLst/>
                          <a:latin typeface="+mn-lt"/>
                        </a:rPr>
                        <a:t>0</a:t>
                      </a:r>
                    </a:p>
                  </a:txBody>
                  <a:tcPr marL="9525" marR="9525" marT="9525" marB="0" anchor="ctr"/>
                </a:tc>
                <a:tc>
                  <a:txBody>
                    <a:bodyPr/>
                    <a:lstStyle/>
                    <a:p>
                      <a:pPr algn="ctr" fontAlgn="ctr"/>
                      <a:r>
                        <a:rPr lang="en-US" sz="1600" b="0" i="0" u="none" strike="noStrike" dirty="0">
                          <a:solidFill>
                            <a:srgbClr val="000000"/>
                          </a:solidFill>
                          <a:effectLst/>
                          <a:latin typeface="+mn-lt"/>
                        </a:rPr>
                        <a:t>0</a:t>
                      </a:r>
                    </a:p>
                  </a:txBody>
                  <a:tcPr marL="9525" marR="9525" marT="9525" marB="0" anchor="ctr"/>
                </a:tc>
                <a:tc>
                  <a:txBody>
                    <a:bodyPr/>
                    <a:lstStyle/>
                    <a:p>
                      <a:pPr algn="ctr" fontAlgn="ctr"/>
                      <a:r>
                        <a:rPr lang="en-US" sz="16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827967006"/>
                  </a:ext>
                </a:extLst>
              </a:tr>
              <a:tr h="264591">
                <a:tc>
                  <a:txBody>
                    <a:bodyPr/>
                    <a:lstStyle/>
                    <a:p>
                      <a:pPr algn="l" fontAlgn="t"/>
                      <a:r>
                        <a:rPr lang="en-US" sz="1400" u="none" strike="noStrike">
                          <a:effectLst/>
                        </a:rPr>
                        <a:t>c.</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Penyehatan Media Tanah</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mn-lt"/>
                        </a:rPr>
                        <a:t> </a:t>
                      </a:r>
                    </a:p>
                  </a:txBody>
                  <a:tcPr marL="9525" marR="9525" marT="9525" marB="0" anchor="ctr"/>
                </a:tc>
                <a:tc>
                  <a:txBody>
                    <a:bodyPr/>
                    <a:lstStyle/>
                    <a:p>
                      <a:pPr algn="ctr" fontAlgn="ctr"/>
                      <a:r>
                        <a:rPr lang="en-US" sz="1600" b="0" i="0" u="none" strike="noStrike" dirty="0">
                          <a:solidFill>
                            <a:srgbClr val="000000"/>
                          </a:solidFill>
                          <a:effectLst/>
                          <a:latin typeface="+mn-lt"/>
                        </a:rPr>
                        <a:t> </a:t>
                      </a:r>
                    </a:p>
                  </a:txBody>
                  <a:tcPr marL="9525" marR="9525" marT="9525" marB="0" anchor="ctr"/>
                </a:tc>
                <a:tc>
                  <a:txBody>
                    <a:bodyPr/>
                    <a:lstStyle/>
                    <a:p>
                      <a:pPr algn="ctr" fontAlgn="ctr"/>
                      <a:r>
                        <a:rPr lang="en-US" sz="1600" b="0" i="0" u="none" strike="noStrike" dirty="0">
                          <a:solidFill>
                            <a:srgbClr val="000000"/>
                          </a:solidFill>
                          <a:effectLst/>
                          <a:latin typeface="+mn-lt"/>
                        </a:rPr>
                        <a:t> </a:t>
                      </a:r>
                    </a:p>
                  </a:txBody>
                  <a:tcPr marL="9525" marR="9525" marT="9525" marB="0" anchor="ctr"/>
                </a:tc>
                <a:extLst>
                  <a:ext uri="{0D108BD9-81ED-4DB2-BD59-A6C34878D82A}">
                    <a16:rowId xmlns:a16="http://schemas.microsoft.com/office/drawing/2014/main" val="2749538692"/>
                  </a:ext>
                </a:extLst>
              </a:tr>
              <a:tr h="445048">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fi-FI" sz="1400" u="none" strike="noStrike">
                          <a:effectLst/>
                        </a:rPr>
                        <a:t>Pemantauan terhadap penurunan kualitas tanah 6 bulan sekali.</a:t>
                      </a:r>
                      <a:endParaRPr lang="fi-FI"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0</a:t>
                      </a:r>
                    </a:p>
                  </a:txBody>
                  <a:tcPr marL="9525" marR="9525" marT="9525" marB="0" anchor="ctr"/>
                </a:tc>
                <a:tc>
                  <a:txBody>
                    <a:bodyPr/>
                    <a:lstStyle/>
                    <a:p>
                      <a:pPr algn="ctr" fontAlgn="ctr"/>
                      <a:r>
                        <a:rPr lang="en-US" sz="1600" b="0" i="0" u="none" strike="noStrike" dirty="0">
                          <a:solidFill>
                            <a:srgbClr val="000000"/>
                          </a:solidFill>
                          <a:effectLst/>
                          <a:latin typeface="+mn-lt"/>
                        </a:rPr>
                        <a:t>0</a:t>
                      </a:r>
                    </a:p>
                  </a:txBody>
                  <a:tcPr marL="9525" marR="9525" marT="9525" marB="0" anchor="ctr"/>
                </a:tc>
                <a:tc>
                  <a:txBody>
                    <a:bodyPr/>
                    <a:lstStyle/>
                    <a:p>
                      <a:pPr algn="ctr" fontAlgn="ctr"/>
                      <a:r>
                        <a:rPr lang="en-US" sz="16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923988936"/>
                  </a:ext>
                </a:extLst>
              </a:tr>
            </a:tbl>
          </a:graphicData>
        </a:graphic>
      </p:graphicFrame>
    </p:spTree>
    <p:extLst>
      <p:ext uri="{BB962C8B-B14F-4D97-AF65-F5344CB8AC3E}">
        <p14:creationId xmlns:p14="http://schemas.microsoft.com/office/powerpoint/2010/main" val="3995416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43C777A5-0F98-41F5-9874-5A346F25D3E2}"/>
              </a:ext>
            </a:extLst>
          </p:cNvPr>
          <p:cNvSpPr/>
          <p:nvPr/>
        </p:nvSpPr>
        <p:spPr>
          <a:xfrm>
            <a:off x="138221" y="103590"/>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3</a:t>
            </a:r>
          </a:p>
        </p:txBody>
      </p:sp>
      <p:graphicFrame>
        <p:nvGraphicFramePr>
          <p:cNvPr id="6" name="Table 5">
            <a:extLst>
              <a:ext uri="{FF2B5EF4-FFF2-40B4-BE49-F238E27FC236}">
                <a16:creationId xmlns:a16="http://schemas.microsoft.com/office/drawing/2014/main" id="{0051977E-2EBB-447D-8BAD-04EFF016F2BF}"/>
              </a:ext>
            </a:extLst>
          </p:cNvPr>
          <p:cNvGraphicFramePr>
            <a:graphicFrameLocks noGrp="1"/>
          </p:cNvGraphicFramePr>
          <p:nvPr>
            <p:extLst>
              <p:ext uri="{D42A27DB-BD31-4B8C-83A1-F6EECF244321}">
                <p14:modId xmlns:p14="http://schemas.microsoft.com/office/powerpoint/2010/main" val="1197083676"/>
              </p:ext>
            </p:extLst>
          </p:nvPr>
        </p:nvGraphicFramePr>
        <p:xfrm>
          <a:off x="1209467" y="231360"/>
          <a:ext cx="7010538" cy="6520623"/>
        </p:xfrm>
        <a:graphic>
          <a:graphicData uri="http://schemas.openxmlformats.org/drawingml/2006/table">
            <a:tbl>
              <a:tblPr firstRow="1" bandRow="1">
                <a:tableStyleId>{5C22544A-7EE6-4342-B048-85BDC9FD1C3A}</a:tableStyleId>
              </a:tblPr>
              <a:tblGrid>
                <a:gridCol w="313011">
                  <a:extLst>
                    <a:ext uri="{9D8B030D-6E8A-4147-A177-3AD203B41FA5}">
                      <a16:colId xmlns:a16="http://schemas.microsoft.com/office/drawing/2014/main" val="3505909836"/>
                    </a:ext>
                  </a:extLst>
                </a:gridCol>
                <a:gridCol w="248568">
                  <a:extLst>
                    <a:ext uri="{9D8B030D-6E8A-4147-A177-3AD203B41FA5}">
                      <a16:colId xmlns:a16="http://schemas.microsoft.com/office/drawing/2014/main" val="1524370578"/>
                    </a:ext>
                  </a:extLst>
                </a:gridCol>
                <a:gridCol w="3222178">
                  <a:extLst>
                    <a:ext uri="{9D8B030D-6E8A-4147-A177-3AD203B41FA5}">
                      <a16:colId xmlns:a16="http://schemas.microsoft.com/office/drawing/2014/main" val="2927744936"/>
                    </a:ext>
                  </a:extLst>
                </a:gridCol>
                <a:gridCol w="759514">
                  <a:extLst>
                    <a:ext uri="{9D8B030D-6E8A-4147-A177-3AD203B41FA5}">
                      <a16:colId xmlns:a16="http://schemas.microsoft.com/office/drawing/2014/main" val="889547688"/>
                    </a:ext>
                  </a:extLst>
                </a:gridCol>
                <a:gridCol w="810147">
                  <a:extLst>
                    <a:ext uri="{9D8B030D-6E8A-4147-A177-3AD203B41FA5}">
                      <a16:colId xmlns:a16="http://schemas.microsoft.com/office/drawing/2014/main" val="293580991"/>
                    </a:ext>
                  </a:extLst>
                </a:gridCol>
                <a:gridCol w="828560">
                  <a:extLst>
                    <a:ext uri="{9D8B030D-6E8A-4147-A177-3AD203B41FA5}">
                      <a16:colId xmlns:a16="http://schemas.microsoft.com/office/drawing/2014/main" val="2894276380"/>
                    </a:ext>
                  </a:extLst>
                </a:gridCol>
                <a:gridCol w="828560">
                  <a:extLst>
                    <a:ext uri="{9D8B030D-6E8A-4147-A177-3AD203B41FA5}">
                      <a16:colId xmlns:a16="http://schemas.microsoft.com/office/drawing/2014/main" val="2118890691"/>
                    </a:ext>
                  </a:extLst>
                </a:gridCol>
              </a:tblGrid>
              <a:tr h="203184">
                <a:tc>
                  <a:txBody>
                    <a:bodyPr/>
                    <a:lstStyle/>
                    <a:p>
                      <a:pPr algn="l" fontAlgn="t"/>
                      <a:r>
                        <a:rPr lang="en-US" sz="1300" u="none" strike="noStrike" dirty="0">
                          <a:effectLst/>
                        </a:rPr>
                        <a:t>d.</a:t>
                      </a:r>
                      <a:endParaRPr lang="en-US" sz="1300" b="0" i="0" u="none" strike="noStrike" dirty="0">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dirty="0" err="1">
                          <a:effectLst/>
                        </a:rPr>
                        <a:t>Penyehatan</a:t>
                      </a:r>
                      <a:r>
                        <a:rPr lang="en-US" sz="1300" u="none" strike="noStrike" dirty="0">
                          <a:effectLst/>
                        </a:rPr>
                        <a:t> </a:t>
                      </a:r>
                      <a:r>
                        <a:rPr lang="en-US" sz="1300" u="none" strike="noStrike" dirty="0" err="1">
                          <a:effectLst/>
                        </a:rPr>
                        <a:t>Pangan</a:t>
                      </a:r>
                      <a:r>
                        <a:rPr lang="en-US" sz="1300" u="none" strike="noStrike" dirty="0">
                          <a:effectLst/>
                        </a:rPr>
                        <a:t> </a:t>
                      </a:r>
                      <a:r>
                        <a:rPr lang="en-US" sz="1300" u="none" strike="noStrike" dirty="0" err="1">
                          <a:effectLst/>
                        </a:rPr>
                        <a:t>Siap</a:t>
                      </a:r>
                      <a:r>
                        <a:rPr lang="en-US" sz="1300" u="none" strike="noStrike" dirty="0">
                          <a:effectLst/>
                        </a:rPr>
                        <a:t> </a:t>
                      </a:r>
                      <a:r>
                        <a:rPr lang="en-US" sz="1300" u="none" strike="noStrike" dirty="0" err="1">
                          <a:effectLst/>
                        </a:rPr>
                        <a:t>Saji</a:t>
                      </a:r>
                      <a:endParaRPr lang="en-US" sz="1300" b="0" i="0" u="none" strike="noStrike" dirty="0">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l" fontAlgn="t"/>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tc>
                <a:tc>
                  <a:txBody>
                    <a:bodyPr/>
                    <a:lstStyle/>
                    <a:p>
                      <a:pPr algn="ctr" fontAlgn="ctr"/>
                      <a:r>
                        <a:rPr lang="en-US" sz="1300" u="none" strike="noStrike" dirty="0">
                          <a:effectLst/>
                        </a:rPr>
                        <a:t> APR</a:t>
                      </a:r>
                      <a:endParaRPr lang="en-US" sz="1300" b="0" i="0" u="none" strike="noStrike" dirty="0">
                        <a:solidFill>
                          <a:srgbClr val="000000"/>
                        </a:solidFill>
                        <a:effectLst/>
                        <a:latin typeface="Arial Narrow" panose="020B0606020202030204" pitchFamily="34" charset="0"/>
                      </a:endParaRPr>
                    </a:p>
                  </a:txBody>
                  <a:tcPr marL="7368" marR="7368" marT="7368" marB="0" anchor="ctr"/>
                </a:tc>
                <a:tc>
                  <a:txBody>
                    <a:bodyPr/>
                    <a:lstStyle/>
                    <a:p>
                      <a:pPr algn="ctr" fontAlgn="ctr"/>
                      <a:r>
                        <a:rPr lang="en-US" sz="1300" u="none" strike="noStrike" dirty="0">
                          <a:effectLst/>
                        </a:rPr>
                        <a:t> MEI</a:t>
                      </a:r>
                      <a:endParaRPr lang="en-US" sz="1300" b="0" i="0" u="none" strike="noStrike" dirty="0">
                        <a:solidFill>
                          <a:srgbClr val="000000"/>
                        </a:solidFill>
                        <a:effectLst/>
                        <a:latin typeface="Arial Narrow" panose="020B0606020202030204" pitchFamily="34" charset="0"/>
                      </a:endParaRPr>
                    </a:p>
                  </a:txBody>
                  <a:tcPr marL="7368" marR="7368" marT="7368" marB="0" anchor="ctr"/>
                </a:tc>
                <a:tc>
                  <a:txBody>
                    <a:bodyPr/>
                    <a:lstStyle/>
                    <a:p>
                      <a:pPr algn="ctr" fontAlgn="ctr"/>
                      <a:r>
                        <a:rPr lang="en-US" sz="1300" b="0" i="0" u="none" strike="noStrike" dirty="0">
                          <a:solidFill>
                            <a:schemeClr val="bg1"/>
                          </a:solidFill>
                          <a:effectLst/>
                          <a:latin typeface="Arial Narrow" panose="020B0606020202030204" pitchFamily="34" charset="0"/>
                        </a:rPr>
                        <a:t>JUNI</a:t>
                      </a:r>
                    </a:p>
                  </a:txBody>
                  <a:tcPr marL="7368" marR="7368" marT="7368" marB="0" anchor="ctr"/>
                </a:tc>
                <a:extLst>
                  <a:ext uri="{0D108BD9-81ED-4DB2-BD59-A6C34878D82A}">
                    <a16:rowId xmlns:a16="http://schemas.microsoft.com/office/drawing/2014/main" val="2971001103"/>
                  </a:ext>
                </a:extLst>
              </a:tr>
              <a:tr h="620560">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1</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Pengisian IKL Instalasi Gizi (jasaboga golongan B) sesuai dengan Permenkes Nomor 1096 Tahun 2011 Tentang Higiene Sanitasi Jasaboga 6 bulan sekali.</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0</a:t>
                      </a: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extLst>
                  <a:ext uri="{0D108BD9-81ED-4DB2-BD59-A6C34878D82A}">
                    <a16:rowId xmlns:a16="http://schemas.microsoft.com/office/drawing/2014/main" val="684120877"/>
                  </a:ext>
                </a:extLst>
              </a:tr>
              <a:tr h="314899">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2</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fi-FI" sz="1300" u="none" strike="noStrike">
                          <a:effectLst/>
                        </a:rPr>
                        <a:t>Pemeriksaan terhadap fungsi lemari pendingin seminggu sekali.</a:t>
                      </a:r>
                      <a:endParaRPr lang="fi-FI"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4</a:t>
                      </a:r>
                    </a:p>
                  </a:txBody>
                  <a:tcPr marL="9525" marR="9525" marT="9525" marB="0" anchor="ctr"/>
                </a:tc>
                <a:tc>
                  <a:txBody>
                    <a:bodyPr/>
                    <a:lstStyle/>
                    <a:p>
                      <a:pPr algn="ctr" fontAlgn="ctr"/>
                      <a:r>
                        <a:rPr lang="en-US" sz="1600" u="none" strike="noStrike" dirty="0">
                          <a:effectLst/>
                          <a:latin typeface="+mn-lt"/>
                        </a:rPr>
                        <a:t>4</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4</a:t>
                      </a:r>
                      <a:endParaRPr lang="en-US" sz="1600" b="0" i="0" u="none" strike="noStrike" dirty="0">
                        <a:solidFill>
                          <a:srgbClr val="000000"/>
                        </a:solidFill>
                        <a:effectLst/>
                        <a:latin typeface="+mn-lt"/>
                      </a:endParaRPr>
                    </a:p>
                  </a:txBody>
                  <a:tcPr marL="7368" marR="7368" marT="7368" marB="0" anchor="ctr"/>
                </a:tc>
                <a:extLst>
                  <a:ext uri="{0D108BD9-81ED-4DB2-BD59-A6C34878D82A}">
                    <a16:rowId xmlns:a16="http://schemas.microsoft.com/office/drawing/2014/main" val="3403123541"/>
                  </a:ext>
                </a:extLst>
              </a:tr>
              <a:tr h="557280">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3</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Pengecekan tempat penyimpanan contoh pangan jadi (food bank sampling) yang disimpan dalam jangka waktu 3 x 24 jam setiap seminggu sekali. </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4</a:t>
                      </a:r>
                    </a:p>
                  </a:txBody>
                  <a:tcPr marL="9525" marR="9525" marT="9525" marB="0" anchor="ctr"/>
                </a:tc>
                <a:tc>
                  <a:txBody>
                    <a:bodyPr/>
                    <a:lstStyle/>
                    <a:p>
                      <a:pPr algn="ctr" fontAlgn="ctr"/>
                      <a:r>
                        <a:rPr lang="en-US" sz="1600" u="none" strike="noStrike" dirty="0">
                          <a:effectLst/>
                          <a:latin typeface="+mn-lt"/>
                        </a:rPr>
                        <a:t>4</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4</a:t>
                      </a:r>
                      <a:endParaRPr lang="en-US" sz="1600" b="0" i="0" u="none" strike="noStrike" dirty="0">
                        <a:solidFill>
                          <a:srgbClr val="000000"/>
                        </a:solidFill>
                        <a:effectLst/>
                        <a:latin typeface="+mn-lt"/>
                      </a:endParaRPr>
                    </a:p>
                  </a:txBody>
                  <a:tcPr marL="7368" marR="7368" marT="7368" marB="0" anchor="ctr"/>
                </a:tc>
                <a:extLst>
                  <a:ext uri="{0D108BD9-81ED-4DB2-BD59-A6C34878D82A}">
                    <a16:rowId xmlns:a16="http://schemas.microsoft.com/office/drawing/2014/main" val="1571070433"/>
                  </a:ext>
                </a:extLst>
              </a:tr>
              <a:tr h="557280">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4</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Pemeriksaan angka kuman E Coli pada pangan siap saji sebulan sekali (Nasi, sayur, lauk hewani, lauk nabati, buah, makanan ringan dan minuman).</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7</a:t>
                      </a:r>
                    </a:p>
                  </a:txBody>
                  <a:tcPr marL="9525" marR="9525" marT="9525" marB="0" anchor="ctr"/>
                </a:tc>
                <a:tc>
                  <a:txBody>
                    <a:bodyPr/>
                    <a:lstStyle/>
                    <a:p>
                      <a:pPr algn="ctr" fontAlgn="ctr"/>
                      <a:r>
                        <a:rPr lang="en-US" sz="1600" u="none" strike="noStrike" dirty="0">
                          <a:effectLst/>
                          <a:latin typeface="+mn-lt"/>
                        </a:rPr>
                        <a:t>7</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7</a:t>
                      </a:r>
                      <a:endParaRPr lang="en-US" sz="1600" b="0" i="0" u="none" strike="noStrike" dirty="0">
                        <a:solidFill>
                          <a:srgbClr val="000000"/>
                        </a:solidFill>
                        <a:effectLst/>
                        <a:latin typeface="+mn-lt"/>
                      </a:endParaRPr>
                    </a:p>
                  </a:txBody>
                  <a:tcPr marL="7368" marR="7368" marT="7368" marB="0" anchor="ctr"/>
                </a:tc>
                <a:extLst>
                  <a:ext uri="{0D108BD9-81ED-4DB2-BD59-A6C34878D82A}">
                    <a16:rowId xmlns:a16="http://schemas.microsoft.com/office/drawing/2014/main" val="3946477299"/>
                  </a:ext>
                </a:extLst>
              </a:tr>
              <a:tr h="467730">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5</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Pemeriksaan angka kuman E Coli pada bahan pangan yang mengandung protein tinggi (Daging dan Telur).</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a:solidFill>
                            <a:srgbClr val="000000"/>
                          </a:solidFill>
                          <a:effectLst/>
                          <a:latin typeface="+mn-lt"/>
                        </a:rPr>
                        <a:t>0</a:t>
                      </a: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b="0" i="0" u="none" strike="noStrike" dirty="0">
                          <a:solidFill>
                            <a:srgbClr val="000000"/>
                          </a:solidFill>
                          <a:effectLst/>
                          <a:latin typeface="+mn-lt"/>
                        </a:rPr>
                        <a:t>1</a:t>
                      </a:r>
                    </a:p>
                  </a:txBody>
                  <a:tcPr marL="7368" marR="7368" marT="7368" marB="0" anchor="ctr"/>
                </a:tc>
                <a:extLst>
                  <a:ext uri="{0D108BD9-81ED-4DB2-BD59-A6C34878D82A}">
                    <a16:rowId xmlns:a16="http://schemas.microsoft.com/office/drawing/2014/main" val="3030099248"/>
                  </a:ext>
                </a:extLst>
              </a:tr>
              <a:tr h="467730">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6</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Pemeriksaan angka total kuman E Coli pada alat pangan setiap 6 bulan sekali (Piring, sendok, mangkok, lepek, gelas).</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a:solidFill>
                            <a:srgbClr val="000000"/>
                          </a:solidFill>
                          <a:effectLst/>
                          <a:latin typeface="+mn-lt"/>
                        </a:rPr>
                        <a:t>0</a:t>
                      </a: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extLst>
                  <a:ext uri="{0D108BD9-81ED-4DB2-BD59-A6C34878D82A}">
                    <a16:rowId xmlns:a16="http://schemas.microsoft.com/office/drawing/2014/main" val="3451950169"/>
                  </a:ext>
                </a:extLst>
              </a:tr>
              <a:tr h="773392">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7</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dirty="0" err="1">
                          <a:effectLst/>
                        </a:rPr>
                        <a:t>Pemeriksaan</a:t>
                      </a:r>
                      <a:r>
                        <a:rPr lang="en-US" sz="1300" u="none" strike="noStrike" dirty="0">
                          <a:effectLst/>
                        </a:rPr>
                        <a:t> </a:t>
                      </a:r>
                      <a:r>
                        <a:rPr lang="en-US" sz="1300" u="none" strike="noStrike" dirty="0" err="1">
                          <a:effectLst/>
                        </a:rPr>
                        <a:t>angka</a:t>
                      </a:r>
                      <a:r>
                        <a:rPr lang="en-US" sz="1300" u="none" strike="noStrike" dirty="0">
                          <a:effectLst/>
                        </a:rPr>
                        <a:t> total </a:t>
                      </a:r>
                      <a:r>
                        <a:rPr lang="en-US" sz="1300" u="none" strike="noStrike" dirty="0" err="1">
                          <a:effectLst/>
                        </a:rPr>
                        <a:t>kuman</a:t>
                      </a:r>
                      <a:r>
                        <a:rPr lang="en-US" sz="1300" u="none" strike="noStrike" dirty="0">
                          <a:effectLst/>
                        </a:rPr>
                        <a:t> dan </a:t>
                      </a:r>
                      <a:r>
                        <a:rPr lang="en-US" sz="1300" u="none" strike="noStrike" dirty="0" err="1">
                          <a:effectLst/>
                        </a:rPr>
                        <a:t>angka</a:t>
                      </a:r>
                      <a:r>
                        <a:rPr lang="en-US" sz="1300" u="none" strike="noStrike" dirty="0">
                          <a:effectLst/>
                        </a:rPr>
                        <a:t> </a:t>
                      </a:r>
                      <a:r>
                        <a:rPr lang="en-US" sz="1300" u="none" strike="noStrike" dirty="0" err="1">
                          <a:effectLst/>
                        </a:rPr>
                        <a:t>kuman</a:t>
                      </a:r>
                      <a:r>
                        <a:rPr lang="en-US" sz="1300" u="none" strike="noStrike" dirty="0">
                          <a:effectLst/>
                        </a:rPr>
                        <a:t> E Coli  pada </a:t>
                      </a:r>
                      <a:r>
                        <a:rPr lang="en-US" sz="1300" u="none" strike="noStrike" dirty="0" err="1">
                          <a:effectLst/>
                        </a:rPr>
                        <a:t>alat</a:t>
                      </a:r>
                      <a:r>
                        <a:rPr lang="en-US" sz="1300" u="none" strike="noStrike" dirty="0">
                          <a:effectLst/>
                        </a:rPr>
                        <a:t> </a:t>
                      </a:r>
                      <a:r>
                        <a:rPr lang="en-US" sz="1300" u="none" strike="noStrike" dirty="0" err="1">
                          <a:effectLst/>
                        </a:rPr>
                        <a:t>masak</a:t>
                      </a:r>
                      <a:r>
                        <a:rPr lang="en-US" sz="1300" u="none" strike="noStrike" dirty="0">
                          <a:effectLst/>
                        </a:rPr>
                        <a:t> </a:t>
                      </a:r>
                      <a:r>
                        <a:rPr lang="en-US" sz="1300" u="none" strike="noStrike" dirty="0" err="1">
                          <a:effectLst/>
                        </a:rPr>
                        <a:t>setiap</a:t>
                      </a:r>
                      <a:r>
                        <a:rPr lang="en-US" sz="1300" u="none" strike="noStrike" dirty="0">
                          <a:effectLst/>
                        </a:rPr>
                        <a:t> 6 </a:t>
                      </a:r>
                      <a:r>
                        <a:rPr lang="en-US" sz="1300" u="none" strike="noStrike" dirty="0" err="1">
                          <a:effectLst/>
                        </a:rPr>
                        <a:t>bulan</a:t>
                      </a:r>
                      <a:r>
                        <a:rPr lang="en-US" sz="1300" u="none" strike="noStrike" dirty="0">
                          <a:effectLst/>
                        </a:rPr>
                        <a:t> </a:t>
                      </a:r>
                      <a:r>
                        <a:rPr lang="en-US" sz="1300" u="none" strike="noStrike" dirty="0" err="1">
                          <a:effectLst/>
                        </a:rPr>
                        <a:t>sekali</a:t>
                      </a:r>
                      <a:r>
                        <a:rPr lang="en-US" sz="1300" u="none" strike="noStrike" dirty="0">
                          <a:effectLst/>
                        </a:rPr>
                        <a:t> (</a:t>
                      </a:r>
                      <a:r>
                        <a:rPr lang="en-US" sz="1300" u="none" strike="noStrike" dirty="0" err="1">
                          <a:effectLst/>
                        </a:rPr>
                        <a:t>Wajan</a:t>
                      </a:r>
                      <a:r>
                        <a:rPr lang="en-US" sz="1300" u="none" strike="noStrike" dirty="0">
                          <a:effectLst/>
                        </a:rPr>
                        <a:t>, </a:t>
                      </a:r>
                      <a:r>
                        <a:rPr lang="en-US" sz="1300" u="none" strike="noStrike" dirty="0" err="1">
                          <a:effectLst/>
                        </a:rPr>
                        <a:t>Panci</a:t>
                      </a:r>
                      <a:r>
                        <a:rPr lang="en-US" sz="1300" u="none" strike="noStrike" dirty="0">
                          <a:effectLst/>
                        </a:rPr>
                        <a:t>, </a:t>
                      </a:r>
                      <a:r>
                        <a:rPr lang="en-US" sz="1300" u="none" strike="noStrike" dirty="0" err="1">
                          <a:effectLst/>
                        </a:rPr>
                        <a:t>Serok</a:t>
                      </a:r>
                      <a:r>
                        <a:rPr lang="en-US" sz="1300" u="none" strike="noStrike" dirty="0">
                          <a:effectLst/>
                        </a:rPr>
                        <a:t>, </a:t>
                      </a:r>
                      <a:r>
                        <a:rPr lang="en-US" sz="1300" u="none" strike="noStrike" dirty="0" err="1">
                          <a:effectLst/>
                        </a:rPr>
                        <a:t>Sotel</a:t>
                      </a:r>
                      <a:r>
                        <a:rPr lang="en-US" sz="1300" u="none" strike="noStrike" dirty="0">
                          <a:effectLst/>
                        </a:rPr>
                        <a:t>, </a:t>
                      </a:r>
                      <a:r>
                        <a:rPr lang="en-US" sz="1300" u="none" strike="noStrike" dirty="0" err="1">
                          <a:effectLst/>
                        </a:rPr>
                        <a:t>Telenan</a:t>
                      </a:r>
                      <a:r>
                        <a:rPr lang="en-US" sz="1300" u="none" strike="noStrike" dirty="0">
                          <a:effectLst/>
                        </a:rPr>
                        <a:t> dan </a:t>
                      </a:r>
                      <a:r>
                        <a:rPr lang="en-US" sz="1300" u="none" strike="noStrike" dirty="0" err="1">
                          <a:effectLst/>
                        </a:rPr>
                        <a:t>Pisau</a:t>
                      </a:r>
                      <a:r>
                        <a:rPr lang="en-US" sz="1300" u="none" strike="noStrike" dirty="0">
                          <a:effectLst/>
                        </a:rPr>
                        <a:t>).</a:t>
                      </a:r>
                      <a:endParaRPr lang="en-US" sz="1300" b="0" i="0" u="none" strike="noStrike" dirty="0">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a:solidFill>
                            <a:srgbClr val="000000"/>
                          </a:solidFill>
                          <a:effectLst/>
                          <a:latin typeface="+mn-lt"/>
                        </a:rPr>
                        <a:t>6</a:t>
                      </a:r>
                    </a:p>
                  </a:txBody>
                  <a:tcPr marL="9525" marR="9525" marT="9525" marB="0" anchor="ctr"/>
                </a:tc>
                <a:tc>
                  <a:txBody>
                    <a:bodyPr/>
                    <a:lstStyle/>
                    <a:p>
                      <a:pPr algn="ctr" fontAlgn="ctr"/>
                      <a:r>
                        <a:rPr lang="en-US" sz="1600" u="none" strike="noStrike" dirty="0">
                          <a:effectLst/>
                          <a:latin typeface="+mn-lt"/>
                        </a:rPr>
                        <a:t>6</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6</a:t>
                      </a:r>
                      <a:endParaRPr lang="en-US" sz="1600" b="0" i="0" u="none" strike="noStrike" dirty="0">
                        <a:solidFill>
                          <a:srgbClr val="000000"/>
                        </a:solidFill>
                        <a:effectLst/>
                        <a:latin typeface="+mn-lt"/>
                      </a:endParaRPr>
                    </a:p>
                  </a:txBody>
                  <a:tcPr marL="7368" marR="7368" marT="7368" marB="0" anchor="ctr"/>
                </a:tc>
                <a:extLst>
                  <a:ext uri="{0D108BD9-81ED-4DB2-BD59-A6C34878D82A}">
                    <a16:rowId xmlns:a16="http://schemas.microsoft.com/office/drawing/2014/main" val="889403579"/>
                  </a:ext>
                </a:extLst>
              </a:tr>
              <a:tr h="314899">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8</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Pengusulan Sertifikat Jasa Boga Golongan B.</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a:solidFill>
                            <a:srgbClr val="000000"/>
                          </a:solidFill>
                          <a:effectLst/>
                          <a:latin typeface="+mn-lt"/>
                        </a:rPr>
                        <a:t>0</a:t>
                      </a: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extLst>
                  <a:ext uri="{0D108BD9-81ED-4DB2-BD59-A6C34878D82A}">
                    <a16:rowId xmlns:a16="http://schemas.microsoft.com/office/drawing/2014/main" val="3698824357"/>
                  </a:ext>
                </a:extLst>
              </a:tr>
              <a:tr h="373982">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9</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Pemeriksaan angka kuman tangan setiap 6 bulan sekali pada petugas Inst Gizi.</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0</a:t>
                      </a: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extLst>
                  <a:ext uri="{0D108BD9-81ED-4DB2-BD59-A6C34878D82A}">
                    <a16:rowId xmlns:a16="http://schemas.microsoft.com/office/drawing/2014/main" val="1291549479"/>
                  </a:ext>
                </a:extLst>
              </a:tr>
              <a:tr h="203184">
                <a:tc>
                  <a:txBody>
                    <a:bodyPr/>
                    <a:lstStyle/>
                    <a:p>
                      <a:pPr algn="l" fontAlgn="b"/>
                      <a:r>
                        <a:rPr lang="en-US" sz="1300" u="none" strike="noStrike">
                          <a:effectLst/>
                        </a:rPr>
                        <a:t>e.</a:t>
                      </a:r>
                      <a:endParaRPr lang="en-US" sz="1300" b="0" i="0" u="none" strike="noStrike">
                        <a:solidFill>
                          <a:srgbClr val="000000"/>
                        </a:solidFill>
                        <a:effectLst/>
                        <a:latin typeface="Arial Narrow" panose="020B0606020202030204" pitchFamily="34" charset="0"/>
                      </a:endParaRPr>
                    </a:p>
                  </a:txBody>
                  <a:tcPr marL="7368" marR="7368" marT="7368" marB="0" anchor="b"/>
                </a:tc>
                <a:tc gridSpan="2">
                  <a:txBody>
                    <a:bodyPr/>
                    <a:lstStyle/>
                    <a:p>
                      <a:pPr algn="l" fontAlgn="t"/>
                      <a:r>
                        <a:rPr lang="en-US" sz="1300" u="none" strike="noStrike">
                          <a:effectLst/>
                        </a:rPr>
                        <a:t>Penyehatan Sarana dan Bangunan</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l" fontAlgn="t"/>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tc>
                <a:tc>
                  <a:txBody>
                    <a:bodyPr/>
                    <a:lstStyle/>
                    <a:p>
                      <a:pPr algn="ctr" fontAlgn="ctr"/>
                      <a:endParaRPr lang="en-US" sz="1600" b="0" i="0" u="none" strike="noStrike">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 </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 </a:t>
                      </a:r>
                      <a:endParaRPr lang="en-US" sz="1600" b="0" i="0" u="none" strike="noStrike" dirty="0">
                        <a:solidFill>
                          <a:srgbClr val="000000"/>
                        </a:solidFill>
                        <a:effectLst/>
                        <a:latin typeface="+mn-lt"/>
                      </a:endParaRPr>
                    </a:p>
                  </a:txBody>
                  <a:tcPr marL="7368" marR="7368" marT="7368" marB="0" anchor="ctr"/>
                </a:tc>
                <a:extLst>
                  <a:ext uri="{0D108BD9-81ED-4DB2-BD59-A6C34878D82A}">
                    <a16:rowId xmlns:a16="http://schemas.microsoft.com/office/drawing/2014/main" val="2451179582"/>
                  </a:ext>
                </a:extLst>
              </a:tr>
              <a:tr h="373982">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1</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Pemantauan Sanitasi Ruang dan Bangunan untuk seluruh ruang dan Bangunan.</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56</a:t>
                      </a:r>
                    </a:p>
                  </a:txBody>
                  <a:tcPr marL="9525" marR="9525" marT="9525" marB="0" anchor="ctr"/>
                </a:tc>
                <a:tc>
                  <a:txBody>
                    <a:bodyPr/>
                    <a:lstStyle/>
                    <a:p>
                      <a:pPr algn="ctr" fontAlgn="ctr"/>
                      <a:r>
                        <a:rPr lang="en-US" sz="1600" u="none" strike="noStrike" dirty="0">
                          <a:effectLst/>
                          <a:latin typeface="+mn-lt"/>
                        </a:rPr>
                        <a:t>56</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56</a:t>
                      </a:r>
                      <a:endParaRPr lang="en-US" sz="1600" b="0" i="0" u="none" strike="noStrike" dirty="0">
                        <a:solidFill>
                          <a:srgbClr val="000000"/>
                        </a:solidFill>
                        <a:effectLst/>
                        <a:latin typeface="+mn-lt"/>
                      </a:endParaRPr>
                    </a:p>
                  </a:txBody>
                  <a:tcPr marL="7368" marR="7368" marT="7368" marB="0" anchor="ctr"/>
                </a:tc>
                <a:extLst>
                  <a:ext uri="{0D108BD9-81ED-4DB2-BD59-A6C34878D82A}">
                    <a16:rowId xmlns:a16="http://schemas.microsoft.com/office/drawing/2014/main" val="3963081107"/>
                  </a:ext>
                </a:extLst>
              </a:tr>
              <a:tr h="373982">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2</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Pemantauan Pemeliharaan Taman Dan Lingkungan luar gedung untuk seluruh area RS.</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a:solidFill>
                            <a:srgbClr val="000000"/>
                          </a:solidFill>
                          <a:effectLst/>
                          <a:latin typeface="+mn-lt"/>
                        </a:rPr>
                        <a:t>1</a:t>
                      </a:r>
                    </a:p>
                  </a:txBody>
                  <a:tcPr marL="9525" marR="9525" marT="9525" marB="0" anchor="ctr"/>
                </a:tc>
                <a:tc>
                  <a:txBody>
                    <a:bodyPr/>
                    <a:lstStyle/>
                    <a:p>
                      <a:pPr algn="ctr" fontAlgn="ctr"/>
                      <a:r>
                        <a:rPr lang="en-US" sz="1600" u="none" strike="noStrike" dirty="0">
                          <a:effectLst/>
                          <a:latin typeface="+mn-lt"/>
                        </a:rPr>
                        <a:t>1</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1</a:t>
                      </a:r>
                      <a:endParaRPr lang="en-US" sz="1600" b="0" i="0" u="none" strike="noStrike" dirty="0">
                        <a:solidFill>
                          <a:srgbClr val="000000"/>
                        </a:solidFill>
                        <a:effectLst/>
                        <a:latin typeface="+mn-lt"/>
                      </a:endParaRPr>
                    </a:p>
                  </a:txBody>
                  <a:tcPr marL="7368" marR="7368" marT="7368" marB="0" anchor="ctr"/>
                </a:tc>
                <a:extLst>
                  <a:ext uri="{0D108BD9-81ED-4DB2-BD59-A6C34878D82A}">
                    <a16:rowId xmlns:a16="http://schemas.microsoft.com/office/drawing/2014/main" val="380863581"/>
                  </a:ext>
                </a:extLst>
              </a:tr>
              <a:tr h="467730">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3</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Pengisian Checklist Kesehatan Sarana dan Bangunan sesuai IKL Permenkes 7 tahun 2019 setiap 6 bulan sekali.</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0</a:t>
                      </a: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b="0" i="0" u="none" strike="noStrike" dirty="0">
                          <a:solidFill>
                            <a:srgbClr val="000000"/>
                          </a:solidFill>
                          <a:effectLst/>
                          <a:latin typeface="+mn-lt"/>
                        </a:rPr>
                        <a:t>1</a:t>
                      </a:r>
                    </a:p>
                  </a:txBody>
                  <a:tcPr marL="7368" marR="7368" marT="7368" marB="0" anchor="ctr"/>
                </a:tc>
                <a:extLst>
                  <a:ext uri="{0D108BD9-81ED-4DB2-BD59-A6C34878D82A}">
                    <a16:rowId xmlns:a16="http://schemas.microsoft.com/office/drawing/2014/main" val="2591058528"/>
                  </a:ext>
                </a:extLst>
              </a:tr>
            </a:tbl>
          </a:graphicData>
        </a:graphic>
      </p:graphicFrame>
    </p:spTree>
    <p:extLst>
      <p:ext uri="{BB962C8B-B14F-4D97-AF65-F5344CB8AC3E}">
        <p14:creationId xmlns:p14="http://schemas.microsoft.com/office/powerpoint/2010/main" val="685494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2F823ECC-D3F8-4B8B-853F-9EC7E119B313}"/>
              </a:ext>
            </a:extLst>
          </p:cNvPr>
          <p:cNvSpPr/>
          <p:nvPr/>
        </p:nvSpPr>
        <p:spPr>
          <a:xfrm>
            <a:off x="104707" y="95711"/>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4</a:t>
            </a:r>
          </a:p>
        </p:txBody>
      </p:sp>
      <p:graphicFrame>
        <p:nvGraphicFramePr>
          <p:cNvPr id="4" name="Table 3">
            <a:extLst>
              <a:ext uri="{FF2B5EF4-FFF2-40B4-BE49-F238E27FC236}">
                <a16:creationId xmlns:a16="http://schemas.microsoft.com/office/drawing/2014/main" id="{3C53B416-E845-4784-9745-898ACD4EAB74}"/>
              </a:ext>
            </a:extLst>
          </p:cNvPr>
          <p:cNvGraphicFramePr>
            <a:graphicFrameLocks noGrp="1"/>
          </p:cNvGraphicFramePr>
          <p:nvPr>
            <p:extLst>
              <p:ext uri="{D42A27DB-BD31-4B8C-83A1-F6EECF244321}">
                <p14:modId xmlns:p14="http://schemas.microsoft.com/office/powerpoint/2010/main" val="4256816708"/>
              </p:ext>
            </p:extLst>
          </p:nvPr>
        </p:nvGraphicFramePr>
        <p:xfrm>
          <a:off x="1343891" y="318656"/>
          <a:ext cx="6071452" cy="5334409"/>
        </p:xfrm>
        <a:graphic>
          <a:graphicData uri="http://schemas.openxmlformats.org/drawingml/2006/table">
            <a:tbl>
              <a:tblPr firstRow="1" bandRow="1">
                <a:tableStyleId>{5C22544A-7EE6-4342-B048-85BDC9FD1C3A}</a:tableStyleId>
              </a:tblPr>
              <a:tblGrid>
                <a:gridCol w="263976">
                  <a:extLst>
                    <a:ext uri="{9D8B030D-6E8A-4147-A177-3AD203B41FA5}">
                      <a16:colId xmlns:a16="http://schemas.microsoft.com/office/drawing/2014/main" val="311126939"/>
                    </a:ext>
                  </a:extLst>
                </a:gridCol>
                <a:gridCol w="215980">
                  <a:extLst>
                    <a:ext uri="{9D8B030D-6E8A-4147-A177-3AD203B41FA5}">
                      <a16:colId xmlns:a16="http://schemas.microsoft.com/office/drawing/2014/main" val="1168913849"/>
                    </a:ext>
                  </a:extLst>
                </a:gridCol>
                <a:gridCol w="2795747">
                  <a:extLst>
                    <a:ext uri="{9D8B030D-6E8A-4147-A177-3AD203B41FA5}">
                      <a16:colId xmlns:a16="http://schemas.microsoft.com/office/drawing/2014/main" val="1654121329"/>
                    </a:ext>
                  </a:extLst>
                </a:gridCol>
                <a:gridCol w="659940">
                  <a:extLst>
                    <a:ext uri="{9D8B030D-6E8A-4147-A177-3AD203B41FA5}">
                      <a16:colId xmlns:a16="http://schemas.microsoft.com/office/drawing/2014/main" val="403506293"/>
                    </a:ext>
                  </a:extLst>
                </a:gridCol>
                <a:gridCol w="695937">
                  <a:extLst>
                    <a:ext uri="{9D8B030D-6E8A-4147-A177-3AD203B41FA5}">
                      <a16:colId xmlns:a16="http://schemas.microsoft.com/office/drawing/2014/main" val="3381315139"/>
                    </a:ext>
                  </a:extLst>
                </a:gridCol>
                <a:gridCol w="719936">
                  <a:extLst>
                    <a:ext uri="{9D8B030D-6E8A-4147-A177-3AD203B41FA5}">
                      <a16:colId xmlns:a16="http://schemas.microsoft.com/office/drawing/2014/main" val="651483166"/>
                    </a:ext>
                  </a:extLst>
                </a:gridCol>
                <a:gridCol w="719936">
                  <a:extLst>
                    <a:ext uri="{9D8B030D-6E8A-4147-A177-3AD203B41FA5}">
                      <a16:colId xmlns:a16="http://schemas.microsoft.com/office/drawing/2014/main" val="1103726919"/>
                    </a:ext>
                  </a:extLst>
                </a:gridCol>
              </a:tblGrid>
              <a:tr h="278891">
                <a:tc gridSpan="6">
                  <a:txBody>
                    <a:bodyPr/>
                    <a:lstStyle/>
                    <a:p>
                      <a:pPr algn="l" fontAlgn="b"/>
                      <a:r>
                        <a:rPr lang="en-US" sz="1400" u="none" strike="noStrike" dirty="0">
                          <a:effectLst/>
                        </a:rPr>
                        <a:t>2. </a:t>
                      </a:r>
                      <a:r>
                        <a:rPr lang="en-US" sz="1400" u="none" strike="noStrike" dirty="0" err="1">
                          <a:effectLst/>
                        </a:rPr>
                        <a:t>Pengamanan</a:t>
                      </a:r>
                      <a:r>
                        <a:rPr lang="en-US" sz="1400" u="none" strike="noStrike" dirty="0">
                          <a:effectLst/>
                        </a:rPr>
                        <a:t> </a:t>
                      </a:r>
                      <a:r>
                        <a:rPr lang="en-US" sz="1400" u="none" strike="noStrike" dirty="0" err="1">
                          <a:effectLst/>
                        </a:rPr>
                        <a:t>dilakukan</a:t>
                      </a:r>
                      <a:r>
                        <a:rPr lang="en-US" sz="1400" u="none" strike="noStrike" dirty="0">
                          <a:effectLst/>
                        </a:rPr>
                        <a:t> </a:t>
                      </a:r>
                      <a:r>
                        <a:rPr lang="en-US" sz="1400" u="none" strike="noStrike" dirty="0" err="1">
                          <a:effectLst/>
                        </a:rPr>
                        <a:t>terhadap</a:t>
                      </a:r>
                      <a:r>
                        <a:rPr lang="en-US" sz="1400" u="none" strike="noStrike" dirty="0">
                          <a:effectLst/>
                        </a:rPr>
                        <a:t> </a:t>
                      </a:r>
                      <a:r>
                        <a:rPr lang="en-US" sz="1400" u="none" strike="noStrike" dirty="0" err="1">
                          <a:effectLst/>
                        </a:rPr>
                        <a:t>limbah</a:t>
                      </a:r>
                      <a:r>
                        <a:rPr lang="en-US" sz="1400" u="none" strike="noStrike" dirty="0">
                          <a:effectLst/>
                        </a:rPr>
                        <a:t> dan </a:t>
                      </a:r>
                      <a:r>
                        <a:rPr lang="en-US" sz="1400" u="none" strike="noStrike" dirty="0" err="1">
                          <a:effectLst/>
                        </a:rPr>
                        <a:t>radiasi</a:t>
                      </a:r>
                      <a:endParaRPr lang="en-US" sz="1400" b="0" i="0" u="none" strike="noStrike" dirty="0">
                        <a:solidFill>
                          <a:srgbClr val="000000"/>
                        </a:solidFill>
                        <a:effectLst/>
                        <a:latin typeface="Arial Narrow" panose="020B0606020202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1604169389"/>
                  </a:ext>
                </a:extLst>
              </a:tr>
              <a:tr h="278891">
                <a:tc>
                  <a:txBody>
                    <a:bodyPr/>
                    <a:lstStyle/>
                    <a:p>
                      <a:pPr algn="l" fontAlgn="b"/>
                      <a:r>
                        <a:rPr lang="en-US" sz="1400" u="none" strike="noStrike">
                          <a:effectLst/>
                        </a:rPr>
                        <a:t>a.</a:t>
                      </a:r>
                      <a:endParaRPr lang="en-US" sz="1400" b="0" i="0" u="none" strike="noStrike">
                        <a:solidFill>
                          <a:srgbClr val="000000"/>
                        </a:solidFill>
                        <a:effectLst/>
                        <a:latin typeface="Arial Narrow" panose="020B0606020202030204" pitchFamily="34" charset="0"/>
                      </a:endParaRPr>
                    </a:p>
                  </a:txBody>
                  <a:tcPr marL="9525" marR="9525" marT="9525" marB="0" anchor="b"/>
                </a:tc>
                <a:tc gridSpan="2">
                  <a:txBody>
                    <a:bodyPr/>
                    <a:lstStyle/>
                    <a:p>
                      <a:pPr algn="l" fontAlgn="t"/>
                      <a:r>
                        <a:rPr lang="en-US" sz="1400" u="none" strike="noStrike">
                          <a:effectLst/>
                        </a:rPr>
                        <a:t>Penyelenggaraan Pengamanan Limbah</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400" b="1" u="none" strike="noStrike" dirty="0">
                          <a:effectLst/>
                        </a:rPr>
                        <a:t> APR</a:t>
                      </a:r>
                      <a:endParaRPr lang="en-US" sz="14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400" b="1" u="none" strike="noStrike" dirty="0">
                          <a:effectLst/>
                        </a:rPr>
                        <a:t> MEI</a:t>
                      </a:r>
                      <a:endParaRPr lang="en-US" sz="14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400" b="1" i="0" u="none" strike="noStrike" dirty="0">
                          <a:solidFill>
                            <a:srgbClr val="000000"/>
                          </a:solidFill>
                          <a:effectLst/>
                          <a:latin typeface="Arial Narrow" panose="020B0606020202030204" pitchFamily="34" charset="0"/>
                        </a:rPr>
                        <a:t>JUNI</a:t>
                      </a:r>
                    </a:p>
                  </a:txBody>
                  <a:tcPr marL="9525" marR="9525" marT="9525" marB="0" anchor="ctr"/>
                </a:tc>
                <a:extLst>
                  <a:ext uri="{0D108BD9-81ED-4DB2-BD59-A6C34878D82A}">
                    <a16:rowId xmlns:a16="http://schemas.microsoft.com/office/drawing/2014/main" val="2461408700"/>
                  </a:ext>
                </a:extLst>
              </a:tr>
              <a:tr h="62116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1</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Penyelenggaraan Pengamanan Limbah Padat Domestik dengan Pemantauan pengelolaan sampah/ limbah non medis padat sebulan sekali.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1</a:t>
                      </a:r>
                    </a:p>
                  </a:txBody>
                  <a:tcPr marL="9525" marR="9525" marT="9525" marB="0" anchor="ctr"/>
                </a:tc>
                <a:tc>
                  <a:txBody>
                    <a:bodyPr/>
                    <a:lstStyle/>
                    <a:p>
                      <a:pPr algn="ctr" fontAlgn="ctr"/>
                      <a:r>
                        <a:rPr lang="en-US" sz="1600" u="none" strike="noStrike">
                          <a:effectLst/>
                          <a:latin typeface="Calibri" panose="020F0502020204030204" pitchFamily="34" charset="0"/>
                          <a:cs typeface="Calibri" panose="020F0502020204030204" pitchFamily="34" charset="0"/>
                        </a:rPr>
                        <a:t>1</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1</a:t>
                      </a:r>
                    </a:p>
                  </a:txBody>
                  <a:tcPr marL="9525" marR="9525" marT="9525" marB="0" anchor="ctr"/>
                </a:tc>
                <a:extLst>
                  <a:ext uri="{0D108BD9-81ED-4DB2-BD59-A6C34878D82A}">
                    <a16:rowId xmlns:a16="http://schemas.microsoft.com/office/drawing/2014/main" val="3361772361"/>
                  </a:ext>
                </a:extLst>
              </a:tr>
              <a:tr h="418337">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2</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Pengamanan Limbah Bahan Berbahaya dan Beracun (B3).</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cs typeface="Calibri" panose="020F0502020204030204" pitchFamily="34" charset="0"/>
                        </a:rPr>
                        <a:t> </a:t>
                      </a:r>
                    </a:p>
                  </a:txBody>
                  <a:tcPr marL="9525" marR="9525" marT="9525" marB="0" anchor="ctr"/>
                </a:tc>
                <a:tc>
                  <a:txBody>
                    <a:bodyPr/>
                    <a:lstStyle/>
                    <a:p>
                      <a:pPr algn="ctr" fontAlgn="ctr"/>
                      <a:r>
                        <a:rPr lang="en-US" sz="1600" u="none" strike="noStrike">
                          <a:effectLst/>
                          <a:latin typeface="Calibri" panose="020F0502020204030204" pitchFamily="34" charset="0"/>
                          <a:cs typeface="Calibri" panose="020F0502020204030204" pitchFamily="34" charset="0"/>
                        </a:rPr>
                        <a:t> </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638081154"/>
                  </a:ext>
                </a:extLst>
              </a:tr>
              <a:tr h="418337">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it-IT" sz="1400" u="none" strike="noStrike">
                          <a:effectLst/>
                        </a:rPr>
                        <a:t>a)Pengiriman laporan limbah B3 setiap 3 bulan sekali.</a:t>
                      </a:r>
                      <a:endParaRPr lang="it-IT"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600" u="none" strike="noStrike">
                          <a:effectLst/>
                          <a:latin typeface="Calibri" panose="020F0502020204030204" pitchFamily="34" charset="0"/>
                          <a:cs typeface="Calibri" panose="020F0502020204030204" pitchFamily="34" charset="0"/>
                        </a:rPr>
                        <a:t>0</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1</a:t>
                      </a:r>
                    </a:p>
                  </a:txBody>
                  <a:tcPr marL="9525" marR="9525" marT="9525" marB="0" anchor="ctr"/>
                </a:tc>
                <a:extLst>
                  <a:ext uri="{0D108BD9-81ED-4DB2-BD59-A6C34878D82A}">
                    <a16:rowId xmlns:a16="http://schemas.microsoft.com/office/drawing/2014/main" val="4110246417"/>
                  </a:ext>
                </a:extLst>
              </a:tr>
              <a:tr h="418337">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b)Pemantauan pengelolaan limbah medis padat infeksius sebulan sekali.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cs typeface="Calibri" panose="020F0502020204030204" pitchFamily="34" charset="0"/>
                        </a:rPr>
                        <a:t>1</a:t>
                      </a:r>
                    </a:p>
                  </a:txBody>
                  <a:tcPr marL="9525" marR="9525" marT="9525" marB="0" anchor="ctr"/>
                </a:tc>
                <a:tc>
                  <a:txBody>
                    <a:bodyPr/>
                    <a:lstStyle/>
                    <a:p>
                      <a:pPr algn="ctr" fontAlgn="ctr"/>
                      <a:r>
                        <a:rPr lang="en-US" sz="1600" u="none" strike="noStrike" dirty="0">
                          <a:effectLst/>
                          <a:latin typeface="Calibri" panose="020F0502020204030204" pitchFamily="34" charset="0"/>
                          <a:cs typeface="Calibri" panose="020F0502020204030204" pitchFamily="34" charset="0"/>
                        </a:rPr>
                        <a:t>1</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600" u="none" strike="noStrike" dirty="0">
                          <a:effectLst/>
                          <a:latin typeface="Calibri" panose="020F0502020204030204" pitchFamily="34" charset="0"/>
                          <a:cs typeface="Calibri" panose="020F0502020204030204" pitchFamily="34" charset="0"/>
                        </a:rPr>
                        <a:t>1</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154468670"/>
                  </a:ext>
                </a:extLst>
              </a:tr>
              <a:tr h="418337">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c)Pengawasan Penanganan Limbah B3.</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cs typeface="Calibri" panose="020F0502020204030204" pitchFamily="34" charset="0"/>
                        </a:rPr>
                        <a:t>20</a:t>
                      </a:r>
                    </a:p>
                  </a:txBody>
                  <a:tcPr marL="9525" marR="9525" marT="9525" marB="0" anchor="ctr"/>
                </a:tc>
                <a:tc>
                  <a:txBody>
                    <a:bodyPr/>
                    <a:lstStyle/>
                    <a:p>
                      <a:pPr algn="ctr" fontAlgn="ctr"/>
                      <a:r>
                        <a:rPr lang="en-US" sz="1600" u="none" strike="noStrike" dirty="0">
                          <a:effectLst/>
                          <a:latin typeface="Calibri" panose="020F0502020204030204" pitchFamily="34" charset="0"/>
                          <a:cs typeface="Calibri" panose="020F0502020204030204" pitchFamily="34" charset="0"/>
                        </a:rPr>
                        <a:t>17</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600" u="none" strike="noStrike" dirty="0">
                          <a:effectLst/>
                          <a:latin typeface="Calibri" panose="020F0502020204030204" pitchFamily="34" charset="0"/>
                          <a:cs typeface="Calibri" panose="020F0502020204030204" pitchFamily="34" charset="0"/>
                        </a:rPr>
                        <a:t>17</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742699271"/>
                  </a:ext>
                </a:extLst>
              </a:tr>
              <a:tr h="62116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d)Register serah terima limbah padat infeksius dari ruangan ke petugas khusus sampah Infeksius setiap hari.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cs typeface="Calibri" panose="020F0502020204030204" pitchFamily="34" charset="0"/>
                        </a:rPr>
                        <a:t>24</a:t>
                      </a:r>
                    </a:p>
                  </a:txBody>
                  <a:tcPr marL="9525" marR="9525" marT="9525" marB="0" anchor="ctr"/>
                </a:tc>
                <a:tc>
                  <a:txBody>
                    <a:bodyPr/>
                    <a:lstStyle/>
                    <a:p>
                      <a:pPr algn="ctr" fontAlgn="ctr"/>
                      <a:r>
                        <a:rPr lang="en-US" sz="1600" u="none" strike="noStrike" dirty="0">
                          <a:effectLst/>
                          <a:latin typeface="Calibri" panose="020F0502020204030204" pitchFamily="34" charset="0"/>
                          <a:cs typeface="Calibri" panose="020F0502020204030204" pitchFamily="34" charset="0"/>
                        </a:rPr>
                        <a:t>17</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600" u="none" strike="noStrike" dirty="0">
                          <a:effectLst/>
                          <a:latin typeface="Calibri" panose="020F0502020204030204" pitchFamily="34" charset="0"/>
                          <a:cs typeface="Calibri" panose="020F0502020204030204" pitchFamily="34" charset="0"/>
                        </a:rPr>
                        <a:t>17</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267938659"/>
                  </a:ext>
                </a:extLst>
              </a:tr>
              <a:tr h="62116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e)Register serah terima limbah padat infeksius dari petugas khusus sampah Infeksius ke petugas Instalasi Sanitasi setiap hari.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cs typeface="Calibri" panose="020F0502020204030204" pitchFamily="34" charset="0"/>
                        </a:rPr>
                        <a:t>20</a:t>
                      </a:r>
                    </a:p>
                  </a:txBody>
                  <a:tcPr marL="9525" marR="9525" marT="9525" marB="0" anchor="ctr"/>
                </a:tc>
                <a:tc>
                  <a:txBody>
                    <a:bodyPr/>
                    <a:lstStyle/>
                    <a:p>
                      <a:pPr algn="ctr" fontAlgn="ctr"/>
                      <a:r>
                        <a:rPr lang="en-US" sz="1600" u="none" strike="noStrike" dirty="0">
                          <a:effectLst/>
                          <a:latin typeface="Calibri" panose="020F0502020204030204" pitchFamily="34" charset="0"/>
                          <a:cs typeface="Calibri" panose="020F0502020204030204" pitchFamily="34" charset="0"/>
                        </a:rPr>
                        <a:t>17</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600" u="none" strike="noStrike" dirty="0">
                          <a:effectLst/>
                          <a:latin typeface="Calibri" panose="020F0502020204030204" pitchFamily="34" charset="0"/>
                          <a:cs typeface="Calibri" panose="020F0502020204030204" pitchFamily="34" charset="0"/>
                        </a:rPr>
                        <a:t>17</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843524951"/>
                  </a:ext>
                </a:extLst>
              </a:tr>
              <a:tr h="443690">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f)Register serah terima limbah B3 dari ruangan ke petugas Instalasi Sanitasi sebulan sekali.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600" b="0" i="0" u="none" strike="noStrike">
                          <a:solidFill>
                            <a:srgbClr val="000000"/>
                          </a:solidFill>
                          <a:effectLst/>
                          <a:latin typeface="Calibri" panose="020F0502020204030204" pitchFamily="34" charset="0"/>
                          <a:cs typeface="Calibri" panose="020F0502020204030204" pitchFamily="34" charset="0"/>
                        </a:rPr>
                        <a:t>20</a:t>
                      </a:r>
                    </a:p>
                  </a:txBody>
                  <a:tcPr marL="9525" marR="9525" marT="9525" marB="0" anchor="ctr"/>
                </a:tc>
                <a:tc>
                  <a:txBody>
                    <a:bodyPr/>
                    <a:lstStyle/>
                    <a:p>
                      <a:pPr algn="ctr" fontAlgn="ctr"/>
                      <a:r>
                        <a:rPr lang="en-US" sz="1600" u="none" strike="noStrike" dirty="0">
                          <a:effectLst/>
                          <a:latin typeface="Calibri" panose="020F0502020204030204" pitchFamily="34" charset="0"/>
                          <a:cs typeface="Calibri" panose="020F0502020204030204" pitchFamily="34" charset="0"/>
                        </a:rPr>
                        <a:t>17</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600" u="none" strike="noStrike" dirty="0">
                          <a:effectLst/>
                          <a:latin typeface="Calibri" panose="020F0502020204030204" pitchFamily="34" charset="0"/>
                          <a:cs typeface="Calibri" panose="020F0502020204030204" pitchFamily="34" charset="0"/>
                        </a:rPr>
                        <a:t>17</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363460195"/>
                  </a:ext>
                </a:extLst>
              </a:tr>
              <a:tr h="443690">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g)Serah terima limbah B3 dengan pihak rekanan sebulan sekali.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2</a:t>
                      </a:r>
                    </a:p>
                  </a:txBody>
                  <a:tcPr marL="9525" marR="9525" marT="9525" marB="0" anchor="ctr"/>
                </a:tc>
                <a:tc>
                  <a:txBody>
                    <a:bodyPr/>
                    <a:lstStyle/>
                    <a:p>
                      <a:pPr algn="ctr" fontAlgn="ctr"/>
                      <a:r>
                        <a:rPr lang="en-US" sz="1600" u="none" strike="noStrike" dirty="0">
                          <a:effectLst/>
                          <a:latin typeface="Calibri" panose="020F0502020204030204" pitchFamily="34" charset="0"/>
                          <a:cs typeface="Calibri" panose="020F0502020204030204" pitchFamily="34" charset="0"/>
                        </a:rPr>
                        <a:t>2</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3</a:t>
                      </a:r>
                    </a:p>
                  </a:txBody>
                  <a:tcPr marL="9525" marR="9525" marT="9525" marB="0" anchor="ctr"/>
                </a:tc>
                <a:extLst>
                  <a:ext uri="{0D108BD9-81ED-4DB2-BD59-A6C34878D82A}">
                    <a16:rowId xmlns:a16="http://schemas.microsoft.com/office/drawing/2014/main" val="1623535711"/>
                  </a:ext>
                </a:extLst>
              </a:tr>
            </a:tbl>
          </a:graphicData>
        </a:graphic>
      </p:graphicFrame>
    </p:spTree>
    <p:extLst>
      <p:ext uri="{BB962C8B-B14F-4D97-AF65-F5344CB8AC3E}">
        <p14:creationId xmlns:p14="http://schemas.microsoft.com/office/powerpoint/2010/main" val="3562875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1A8A2508-E87A-41C3-B0D1-E560D86A93C6}"/>
              </a:ext>
            </a:extLst>
          </p:cNvPr>
          <p:cNvSpPr/>
          <p:nvPr/>
        </p:nvSpPr>
        <p:spPr>
          <a:xfrm>
            <a:off x="159560" y="160072"/>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5</a:t>
            </a:r>
          </a:p>
        </p:txBody>
      </p:sp>
      <p:graphicFrame>
        <p:nvGraphicFramePr>
          <p:cNvPr id="4" name="Table 3">
            <a:extLst>
              <a:ext uri="{FF2B5EF4-FFF2-40B4-BE49-F238E27FC236}">
                <a16:creationId xmlns:a16="http://schemas.microsoft.com/office/drawing/2014/main" id="{A32567D2-6B24-422D-B5B4-7F69D5337C9F}"/>
              </a:ext>
            </a:extLst>
          </p:cNvPr>
          <p:cNvGraphicFramePr>
            <a:graphicFrameLocks noGrp="1"/>
          </p:cNvGraphicFramePr>
          <p:nvPr>
            <p:extLst>
              <p:ext uri="{D42A27DB-BD31-4B8C-83A1-F6EECF244321}">
                <p14:modId xmlns:p14="http://schemas.microsoft.com/office/powerpoint/2010/main" val="2210676323"/>
              </p:ext>
            </p:extLst>
          </p:nvPr>
        </p:nvGraphicFramePr>
        <p:xfrm>
          <a:off x="1230806" y="285489"/>
          <a:ext cx="6989897" cy="5901022"/>
        </p:xfrm>
        <a:graphic>
          <a:graphicData uri="http://schemas.openxmlformats.org/drawingml/2006/table">
            <a:tbl>
              <a:tblPr firstRow="1" bandRow="1">
                <a:tableStyleId>{5C22544A-7EE6-4342-B048-85BDC9FD1C3A}</a:tableStyleId>
              </a:tblPr>
              <a:tblGrid>
                <a:gridCol w="311885">
                  <a:extLst>
                    <a:ext uri="{9D8B030D-6E8A-4147-A177-3AD203B41FA5}">
                      <a16:colId xmlns:a16="http://schemas.microsoft.com/office/drawing/2014/main" val="3623255478"/>
                    </a:ext>
                  </a:extLst>
                </a:gridCol>
                <a:gridCol w="256847">
                  <a:extLst>
                    <a:ext uri="{9D8B030D-6E8A-4147-A177-3AD203B41FA5}">
                      <a16:colId xmlns:a16="http://schemas.microsoft.com/office/drawing/2014/main" val="2226316415"/>
                    </a:ext>
                  </a:extLst>
                </a:gridCol>
                <a:gridCol w="3962777">
                  <a:extLst>
                    <a:ext uri="{9D8B030D-6E8A-4147-A177-3AD203B41FA5}">
                      <a16:colId xmlns:a16="http://schemas.microsoft.com/office/drawing/2014/main" val="4223588300"/>
                    </a:ext>
                  </a:extLst>
                </a:gridCol>
                <a:gridCol w="807232">
                  <a:extLst>
                    <a:ext uri="{9D8B030D-6E8A-4147-A177-3AD203B41FA5}">
                      <a16:colId xmlns:a16="http://schemas.microsoft.com/office/drawing/2014/main" val="829829390"/>
                    </a:ext>
                  </a:extLst>
                </a:gridCol>
                <a:gridCol w="825578">
                  <a:extLst>
                    <a:ext uri="{9D8B030D-6E8A-4147-A177-3AD203B41FA5}">
                      <a16:colId xmlns:a16="http://schemas.microsoft.com/office/drawing/2014/main" val="874833532"/>
                    </a:ext>
                  </a:extLst>
                </a:gridCol>
                <a:gridCol w="825578">
                  <a:extLst>
                    <a:ext uri="{9D8B030D-6E8A-4147-A177-3AD203B41FA5}">
                      <a16:colId xmlns:a16="http://schemas.microsoft.com/office/drawing/2014/main" val="3707377415"/>
                    </a:ext>
                  </a:extLst>
                </a:gridCol>
              </a:tblGrid>
              <a:tr h="159733">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3</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Penyelenggaraan Pengamanan Limbah Cair</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400" u="none" strike="noStrike" dirty="0">
                          <a:effectLst/>
                        </a:rPr>
                        <a:t> APR</a:t>
                      </a:r>
                      <a:endParaRPr lang="en-US"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400" u="none" strike="noStrike" dirty="0">
                          <a:effectLst/>
                        </a:rPr>
                        <a:t>MEI </a:t>
                      </a:r>
                      <a:endParaRPr lang="en-US"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400" b="0" i="0" u="none" strike="noStrike" dirty="0">
                          <a:solidFill>
                            <a:schemeClr val="bg1"/>
                          </a:solidFill>
                          <a:effectLst/>
                          <a:latin typeface="Arial Narrow" panose="020B0606020202030204" pitchFamily="34" charset="0"/>
                        </a:rPr>
                        <a:t>JUNI</a:t>
                      </a:r>
                    </a:p>
                  </a:txBody>
                  <a:tcPr marL="9525" marR="9525" marT="9525" marB="0" anchor="ctr"/>
                </a:tc>
                <a:extLst>
                  <a:ext uri="{0D108BD9-81ED-4DB2-BD59-A6C34878D82A}">
                    <a16:rowId xmlns:a16="http://schemas.microsoft.com/office/drawing/2014/main" val="1987194439"/>
                  </a:ext>
                </a:extLst>
              </a:tr>
              <a:tr h="546204">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a)Pengambilan sampel untuk pemeriksaan kualitas air limbah di Laboratorium terakreditasi sebulan sekali.</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dirty="0">
                          <a:solidFill>
                            <a:srgbClr val="000000"/>
                          </a:solidFill>
                          <a:effectLst/>
                          <a:latin typeface="+mn-lt"/>
                        </a:rPr>
                        <a:t>1</a:t>
                      </a:r>
                    </a:p>
                  </a:txBody>
                  <a:tcPr marL="9525" marR="9525" marT="9525" marB="0" anchor="ctr"/>
                </a:tc>
                <a:tc>
                  <a:txBody>
                    <a:bodyPr/>
                    <a:lstStyle/>
                    <a:p>
                      <a:pPr algn="ctr" fontAlgn="ctr"/>
                      <a:r>
                        <a:rPr lang="en-US" sz="1600" u="none" strike="noStrike">
                          <a:effectLst/>
                          <a:latin typeface="+mn-lt"/>
                        </a:rPr>
                        <a:t>1</a:t>
                      </a:r>
                      <a:endParaRPr lang="en-US" sz="1600" b="0" i="0" u="none" strike="noStrike">
                        <a:solidFill>
                          <a:srgbClr val="000000"/>
                        </a:solidFill>
                        <a:effectLst/>
                        <a:latin typeface="+mn-lt"/>
                      </a:endParaRPr>
                    </a:p>
                  </a:txBody>
                  <a:tcPr marL="9525" marR="9525" marT="9525" marB="0" anchor="ctr"/>
                </a:tc>
                <a:tc>
                  <a:txBody>
                    <a:bodyPr/>
                    <a:lstStyle/>
                    <a:p>
                      <a:pPr algn="ctr" fontAlgn="ctr"/>
                      <a:r>
                        <a:rPr lang="en-US" sz="16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3370789179"/>
                  </a:ext>
                </a:extLst>
              </a:tr>
              <a:tr h="39014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dirty="0">
                          <a:effectLst/>
                        </a:rPr>
                        <a:t>b)</a:t>
                      </a:r>
                      <a:r>
                        <a:rPr lang="en-US" sz="1400" u="none" strike="noStrike" dirty="0" err="1">
                          <a:effectLst/>
                        </a:rPr>
                        <a:t>Pengiriman</a:t>
                      </a:r>
                      <a:r>
                        <a:rPr lang="en-US" sz="1400" u="none" strike="noStrike" dirty="0">
                          <a:effectLst/>
                        </a:rPr>
                        <a:t> </a:t>
                      </a:r>
                      <a:r>
                        <a:rPr lang="en-US" sz="1400" u="none" strike="noStrike" dirty="0" err="1">
                          <a:effectLst/>
                        </a:rPr>
                        <a:t>laporan</a:t>
                      </a:r>
                      <a:r>
                        <a:rPr lang="en-US" sz="1400" u="none" strike="noStrike" dirty="0">
                          <a:effectLst/>
                        </a:rPr>
                        <a:t> </a:t>
                      </a:r>
                      <a:r>
                        <a:rPr lang="en-US" sz="1400" u="none" strike="noStrike" dirty="0" err="1">
                          <a:effectLst/>
                        </a:rPr>
                        <a:t>hasil</a:t>
                      </a:r>
                      <a:r>
                        <a:rPr lang="en-US" sz="1400" u="none" strike="noStrike" dirty="0">
                          <a:effectLst/>
                        </a:rPr>
                        <a:t> uji </a:t>
                      </a:r>
                      <a:r>
                        <a:rPr lang="en-US" sz="1400" u="none" strike="noStrike" dirty="0" err="1">
                          <a:effectLst/>
                        </a:rPr>
                        <a:t>laboratorium</a:t>
                      </a:r>
                      <a:r>
                        <a:rPr lang="en-US" sz="1400" u="none" strike="noStrike" dirty="0">
                          <a:effectLst/>
                        </a:rPr>
                        <a:t> </a:t>
                      </a:r>
                      <a:r>
                        <a:rPr lang="en-US" sz="1400" u="none" strike="noStrike" dirty="0" err="1">
                          <a:effectLst/>
                        </a:rPr>
                        <a:t>limbah</a:t>
                      </a:r>
                      <a:r>
                        <a:rPr lang="en-US" sz="1400" u="none" strike="noStrike" dirty="0">
                          <a:effectLst/>
                        </a:rPr>
                        <a:t> </a:t>
                      </a:r>
                      <a:r>
                        <a:rPr lang="en-US" sz="1400" u="none" strike="noStrike" dirty="0" err="1">
                          <a:effectLst/>
                        </a:rPr>
                        <a:t>cair</a:t>
                      </a:r>
                      <a:r>
                        <a:rPr lang="en-US" sz="1400" u="none" strike="noStrike" dirty="0">
                          <a:effectLst/>
                        </a:rPr>
                        <a:t> </a:t>
                      </a:r>
                      <a:r>
                        <a:rPr lang="en-US" sz="1400" u="none" strike="noStrike" dirty="0" err="1">
                          <a:effectLst/>
                        </a:rPr>
                        <a:t>kepada</a:t>
                      </a:r>
                      <a:r>
                        <a:rPr lang="en-US" sz="1400" u="none" strike="noStrike" dirty="0">
                          <a:effectLst/>
                        </a:rPr>
                        <a:t> </a:t>
                      </a:r>
                      <a:r>
                        <a:rPr lang="en-US" sz="1400" u="none" strike="noStrike" dirty="0" err="1">
                          <a:effectLst/>
                        </a:rPr>
                        <a:t>instansi</a:t>
                      </a:r>
                      <a:r>
                        <a:rPr lang="en-US" sz="1400" u="none" strike="noStrike" dirty="0">
                          <a:effectLst/>
                        </a:rPr>
                        <a:t> </a:t>
                      </a:r>
                      <a:r>
                        <a:rPr lang="en-US" sz="1400" u="none" strike="noStrike" dirty="0" err="1">
                          <a:effectLst/>
                        </a:rPr>
                        <a:t>pemerintah</a:t>
                      </a:r>
                      <a:r>
                        <a:rPr lang="en-US" sz="1400" u="none" strike="noStrike" dirty="0">
                          <a:effectLst/>
                        </a:rPr>
                        <a:t> 3 </a:t>
                      </a:r>
                      <a:r>
                        <a:rPr lang="en-US" sz="1400" u="none" strike="noStrike" dirty="0" err="1">
                          <a:effectLst/>
                        </a:rPr>
                        <a:t>bulan</a:t>
                      </a:r>
                      <a:r>
                        <a:rPr lang="en-US" sz="1400" u="none" strike="noStrike" dirty="0">
                          <a:effectLst/>
                        </a:rPr>
                        <a:t> </a:t>
                      </a:r>
                      <a:r>
                        <a:rPr lang="en-US" sz="1400" u="none" strike="noStrike" dirty="0" err="1">
                          <a:effectLst/>
                        </a:rPr>
                        <a:t>sekali</a:t>
                      </a:r>
                      <a:r>
                        <a:rPr lang="en-US" sz="1400" u="none" strike="noStrike" dirty="0">
                          <a:effectLst/>
                        </a:rPr>
                        <a:t>.</a:t>
                      </a:r>
                      <a:endParaRPr lang="en-US" sz="14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mn-lt"/>
                        </a:rPr>
                        <a:t>0</a:t>
                      </a:r>
                    </a:p>
                  </a:txBody>
                  <a:tcPr marL="9525" marR="9525" marT="9525" marB="0" anchor="ctr"/>
                </a:tc>
                <a:tc>
                  <a:txBody>
                    <a:bodyPr/>
                    <a:lstStyle/>
                    <a:p>
                      <a:pPr algn="ctr" fontAlgn="ctr"/>
                      <a:r>
                        <a:rPr lang="en-US" sz="1600" u="none" strike="noStrike">
                          <a:effectLst/>
                          <a:latin typeface="+mn-lt"/>
                        </a:rPr>
                        <a:t>0</a:t>
                      </a:r>
                      <a:endParaRPr lang="en-US" sz="1600" b="0" i="0" u="none" strike="noStrike">
                        <a:solidFill>
                          <a:srgbClr val="000000"/>
                        </a:solidFill>
                        <a:effectLst/>
                        <a:latin typeface="+mn-lt"/>
                      </a:endParaRPr>
                    </a:p>
                  </a:txBody>
                  <a:tcPr marL="9525" marR="9525" marT="9525" marB="0" anchor="ctr"/>
                </a:tc>
                <a:tc>
                  <a:txBody>
                    <a:bodyPr/>
                    <a:lstStyle/>
                    <a:p>
                      <a:pPr algn="ctr" fontAlgn="ctr"/>
                      <a:r>
                        <a:rPr lang="en-US" sz="16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2071500987"/>
                  </a:ext>
                </a:extLst>
              </a:tr>
              <a:tr h="367852">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c)Pemeliharaan IPAL internal dilakukan setiap hari.</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mn-lt"/>
                        </a:rPr>
                        <a:t>20</a:t>
                      </a:r>
                    </a:p>
                  </a:txBody>
                  <a:tcPr marL="9525" marR="9525" marT="9525" marB="0" anchor="ctr"/>
                </a:tc>
                <a:tc>
                  <a:txBody>
                    <a:bodyPr/>
                    <a:lstStyle/>
                    <a:p>
                      <a:pPr algn="ctr" fontAlgn="ctr"/>
                      <a:r>
                        <a:rPr lang="en-US" sz="1600" u="none" strike="noStrike" dirty="0">
                          <a:effectLst/>
                          <a:latin typeface="+mn-lt"/>
                        </a:rPr>
                        <a:t>17</a:t>
                      </a:r>
                      <a:endParaRPr lang="en-US" sz="1600" b="0" i="0" u="none" strike="noStrike" dirty="0">
                        <a:solidFill>
                          <a:srgbClr val="000000"/>
                        </a:solidFill>
                        <a:effectLst/>
                        <a:latin typeface="+mn-lt"/>
                      </a:endParaRPr>
                    </a:p>
                  </a:txBody>
                  <a:tcPr marL="9525" marR="9525" marT="9525" marB="0" anchor="ctr"/>
                </a:tc>
                <a:tc>
                  <a:txBody>
                    <a:bodyPr/>
                    <a:lstStyle/>
                    <a:p>
                      <a:pPr algn="ctr" fontAlgn="ctr"/>
                      <a:r>
                        <a:rPr lang="en-US" sz="1600" u="none" strike="noStrike" dirty="0">
                          <a:effectLst/>
                          <a:latin typeface="+mn-lt"/>
                        </a:rPr>
                        <a:t>17</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857657211"/>
                  </a:ext>
                </a:extLst>
              </a:tr>
              <a:tr h="39014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d)Pemeliharaan IPAL internal kerja sama dengan pihak rekanan setiap 6 bulan sekali.</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mn-lt"/>
                        </a:rPr>
                        <a:t>0</a:t>
                      </a: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42346476"/>
                  </a:ext>
                </a:extLst>
              </a:tr>
              <a:tr h="39014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e)Melakukan swapantau harian air limbah dengan parameter minimal DO, suhu, debit dan pH.</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mn-lt"/>
                        </a:rPr>
                        <a:t>20</a:t>
                      </a:r>
                    </a:p>
                  </a:txBody>
                  <a:tcPr marL="9525" marR="9525" marT="9525" marB="0" anchor="ctr"/>
                </a:tc>
                <a:tc>
                  <a:txBody>
                    <a:bodyPr/>
                    <a:lstStyle/>
                    <a:p>
                      <a:pPr algn="ctr" fontAlgn="ctr"/>
                      <a:r>
                        <a:rPr lang="en-US" sz="1600" u="none" strike="noStrike" dirty="0">
                          <a:effectLst/>
                          <a:latin typeface="+mn-lt"/>
                        </a:rPr>
                        <a:t>17</a:t>
                      </a:r>
                      <a:endParaRPr lang="en-US" sz="1600" b="0" i="0" u="none" strike="noStrike" dirty="0">
                        <a:solidFill>
                          <a:srgbClr val="000000"/>
                        </a:solidFill>
                        <a:effectLst/>
                        <a:latin typeface="+mn-lt"/>
                      </a:endParaRPr>
                    </a:p>
                  </a:txBody>
                  <a:tcPr marL="9525" marR="9525" marT="9525" marB="0" anchor="ctr"/>
                </a:tc>
                <a:tc>
                  <a:txBody>
                    <a:bodyPr/>
                    <a:lstStyle/>
                    <a:p>
                      <a:pPr algn="ctr" fontAlgn="ctr"/>
                      <a:r>
                        <a:rPr lang="en-US" sz="1600" u="none" strike="noStrike" dirty="0">
                          <a:effectLst/>
                          <a:latin typeface="+mn-lt"/>
                        </a:rPr>
                        <a:t>17</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01848384"/>
                  </a:ext>
                </a:extLst>
              </a:tr>
              <a:tr h="367852">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fr-FR" sz="1400" u="none" strike="noStrike" dirty="0">
                          <a:effectLst/>
                        </a:rPr>
                        <a:t>f)</a:t>
                      </a:r>
                      <a:r>
                        <a:rPr lang="fr-FR" sz="1400" u="none" strike="noStrike" dirty="0" err="1">
                          <a:effectLst/>
                        </a:rPr>
                        <a:t>Desinfeksi</a:t>
                      </a:r>
                      <a:r>
                        <a:rPr lang="fr-FR" sz="1400" u="none" strike="noStrike" dirty="0">
                          <a:effectLst/>
                        </a:rPr>
                        <a:t> air </a:t>
                      </a:r>
                      <a:r>
                        <a:rPr lang="fr-FR" sz="1400" u="none" strike="noStrike" dirty="0" err="1">
                          <a:effectLst/>
                        </a:rPr>
                        <a:t>limbah</a:t>
                      </a:r>
                      <a:r>
                        <a:rPr lang="fr-FR" sz="1400" u="none" strike="noStrike" dirty="0">
                          <a:effectLst/>
                        </a:rPr>
                        <a:t> </a:t>
                      </a:r>
                      <a:r>
                        <a:rPr lang="fr-FR" sz="1400" u="none" strike="noStrike" dirty="0" err="1">
                          <a:effectLst/>
                        </a:rPr>
                        <a:t>seminggu</a:t>
                      </a:r>
                      <a:r>
                        <a:rPr lang="fr-FR" sz="1400" u="none" strike="noStrike" dirty="0">
                          <a:effectLst/>
                        </a:rPr>
                        <a:t> </a:t>
                      </a:r>
                      <a:r>
                        <a:rPr lang="fr-FR" sz="1400" u="none" strike="noStrike" dirty="0" err="1">
                          <a:effectLst/>
                        </a:rPr>
                        <a:t>sekali</a:t>
                      </a:r>
                      <a:r>
                        <a:rPr lang="fr-FR" sz="1400" u="none" strike="noStrike" dirty="0">
                          <a:effectLst/>
                        </a:rPr>
                        <a:t>.</a:t>
                      </a:r>
                      <a:endParaRPr lang="fr-FR" sz="14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mn-lt"/>
                        </a:rPr>
                        <a:t>4</a:t>
                      </a:r>
                    </a:p>
                  </a:txBody>
                  <a:tcPr marL="9525" marR="9525" marT="9525" marB="0" anchor="ctr"/>
                </a:tc>
                <a:tc>
                  <a:txBody>
                    <a:bodyPr/>
                    <a:lstStyle/>
                    <a:p>
                      <a:pPr algn="ctr" fontAlgn="ctr"/>
                      <a:r>
                        <a:rPr lang="en-US" sz="1600" u="none" strike="noStrike" dirty="0">
                          <a:effectLst/>
                          <a:latin typeface="+mn-lt"/>
                        </a:rPr>
                        <a:t>4</a:t>
                      </a:r>
                      <a:endParaRPr lang="en-US" sz="1600" b="0" i="0" u="none" strike="noStrike" dirty="0">
                        <a:solidFill>
                          <a:srgbClr val="000000"/>
                        </a:solidFill>
                        <a:effectLst/>
                        <a:latin typeface="+mn-lt"/>
                      </a:endParaRPr>
                    </a:p>
                  </a:txBody>
                  <a:tcPr marL="9525" marR="9525" marT="9525" marB="0" anchor="ctr"/>
                </a:tc>
                <a:tc>
                  <a:txBody>
                    <a:bodyPr/>
                    <a:lstStyle/>
                    <a:p>
                      <a:pPr algn="ctr" fontAlgn="ctr"/>
                      <a:r>
                        <a:rPr lang="en-US" sz="1600" u="none" strike="noStrike" dirty="0">
                          <a:effectLst/>
                          <a:latin typeface="+mn-lt"/>
                        </a:rPr>
                        <a:t>4</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979695634"/>
                  </a:ext>
                </a:extLst>
              </a:tr>
              <a:tr h="245234">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t"/>
                      <a:r>
                        <a:rPr lang="en-US" sz="1400" u="none" strike="noStrike">
                          <a:effectLst/>
                        </a:rPr>
                        <a:t>4</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Pengamanan Limbah Gas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mn-lt"/>
                        </a:rPr>
                        <a:t> </a:t>
                      </a:r>
                    </a:p>
                  </a:txBody>
                  <a:tcPr marL="9525" marR="9525" marT="9525" marB="0" anchor="ctr"/>
                </a:tc>
                <a:tc>
                  <a:txBody>
                    <a:bodyPr/>
                    <a:lstStyle/>
                    <a:p>
                      <a:pPr algn="ctr" fontAlgn="ctr"/>
                      <a:r>
                        <a:rPr lang="en-US" sz="1600" u="none" strike="noStrike">
                          <a:effectLst/>
                          <a:latin typeface="+mn-lt"/>
                        </a:rPr>
                        <a:t> </a:t>
                      </a:r>
                      <a:endParaRPr lang="en-US" sz="1600" b="0" i="0" u="none" strike="noStrike">
                        <a:solidFill>
                          <a:srgbClr val="000000"/>
                        </a:solidFill>
                        <a:effectLst/>
                        <a:latin typeface="+mn-lt"/>
                      </a:endParaRPr>
                    </a:p>
                  </a:txBody>
                  <a:tcPr marL="9525" marR="9525" marT="9525" marB="0" anchor="ctr"/>
                </a:tc>
                <a:tc>
                  <a:txBody>
                    <a:bodyPr/>
                    <a:lstStyle/>
                    <a:p>
                      <a:pPr algn="ctr" fontAlgn="ctr"/>
                      <a:endParaRPr lang="en-US" sz="16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2040133608"/>
                  </a:ext>
                </a:extLst>
              </a:tr>
              <a:tr h="39014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a)Pemeriksaan emisi gas buang dari cerobong genset setahun sekali.</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mn-lt"/>
                        </a:rPr>
                        <a:t>0</a:t>
                      </a: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610043292"/>
                  </a:ext>
                </a:extLst>
              </a:tr>
              <a:tr h="39014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b)Pemeriksaan udara ambien dihalaman luar rumah sakit setahun sekali.</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mn-lt"/>
                        </a:rPr>
                        <a:t>0</a:t>
                      </a: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17005892"/>
                  </a:ext>
                </a:extLst>
              </a:tr>
              <a:tr h="1437965">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c)Pengiriman laporan hasil uji atau pengukuran laboratorium limbah gas kepada Kementerian Lingkungan Hidup dan Kehutanan, Dinas Lingkungan Hidup atau Badan Pengelolaan Lingkungan Hidup dan dinas kesehatan pemerintah daerah provinsi atau dinas kesehatan pemerintah daerah kota Surakarta sesuai Kepmenkes 7 tahun 2019, minimal setiap 1 kali setahun.</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dirty="0">
                          <a:solidFill>
                            <a:srgbClr val="000000"/>
                          </a:solidFill>
                          <a:effectLst/>
                          <a:latin typeface="+mn-lt"/>
                        </a:rPr>
                        <a:t>0</a:t>
                      </a: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154164524"/>
                  </a:ext>
                </a:extLst>
              </a:tr>
              <a:tr h="245234">
                <a:tc>
                  <a:txBody>
                    <a:bodyPr/>
                    <a:lstStyle/>
                    <a:p>
                      <a:pPr algn="l" fontAlgn="b"/>
                      <a:r>
                        <a:rPr lang="en-US" sz="1400" u="none" strike="noStrike">
                          <a:effectLst/>
                        </a:rPr>
                        <a:t>b.</a:t>
                      </a:r>
                      <a:endParaRPr lang="en-US" sz="1400" b="0" i="0" u="none" strike="noStrike">
                        <a:solidFill>
                          <a:srgbClr val="000000"/>
                        </a:solidFill>
                        <a:effectLst/>
                        <a:latin typeface="Arial Narrow" panose="020B0606020202030204" pitchFamily="34" charset="0"/>
                      </a:endParaRPr>
                    </a:p>
                  </a:txBody>
                  <a:tcPr marL="9525" marR="9525" marT="9525" marB="0" anchor="b"/>
                </a:tc>
                <a:tc gridSpan="4">
                  <a:txBody>
                    <a:bodyPr/>
                    <a:lstStyle/>
                    <a:p>
                      <a:pPr algn="l" fontAlgn="t"/>
                      <a:r>
                        <a:rPr lang="fi-FI" sz="1400" u="none" strike="noStrike" dirty="0">
                          <a:effectLst/>
                        </a:rPr>
                        <a:t>Pengamanan Radiasi. Pengisian Checklist Pengamanan Radiasi 6 bulan sekali</a:t>
                      </a:r>
                      <a:endParaRPr lang="fi-FI" sz="1400" b="0" i="0" u="none" strike="noStrike" dirty="0">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fi-FI" sz="1400" b="0" i="0" u="none" strike="noStrike" dirty="0">
                        <a:solidFill>
                          <a:srgbClr val="000000"/>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3670627794"/>
                  </a:ext>
                </a:extLst>
              </a:tr>
            </a:tbl>
          </a:graphicData>
        </a:graphic>
      </p:graphicFrame>
    </p:spTree>
    <p:extLst>
      <p:ext uri="{BB962C8B-B14F-4D97-AF65-F5344CB8AC3E}">
        <p14:creationId xmlns:p14="http://schemas.microsoft.com/office/powerpoint/2010/main" val="442991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BC532AA5-B06B-4AB3-B158-F7C13E1A289D}"/>
              </a:ext>
            </a:extLst>
          </p:cNvPr>
          <p:cNvSpPr/>
          <p:nvPr/>
        </p:nvSpPr>
        <p:spPr>
          <a:xfrm>
            <a:off x="112635" y="160072"/>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6</a:t>
            </a:r>
          </a:p>
        </p:txBody>
      </p:sp>
      <p:graphicFrame>
        <p:nvGraphicFramePr>
          <p:cNvPr id="4" name="Table 3">
            <a:extLst>
              <a:ext uri="{FF2B5EF4-FFF2-40B4-BE49-F238E27FC236}">
                <a16:creationId xmlns:a16="http://schemas.microsoft.com/office/drawing/2014/main" id="{8E4CA493-6153-4028-8BCE-0F2DEEBF8814}"/>
              </a:ext>
            </a:extLst>
          </p:cNvPr>
          <p:cNvGraphicFramePr>
            <a:graphicFrameLocks noGrp="1"/>
          </p:cNvGraphicFramePr>
          <p:nvPr>
            <p:extLst>
              <p:ext uri="{D42A27DB-BD31-4B8C-83A1-F6EECF244321}">
                <p14:modId xmlns:p14="http://schemas.microsoft.com/office/powerpoint/2010/main" val="3390160243"/>
              </p:ext>
            </p:extLst>
          </p:nvPr>
        </p:nvGraphicFramePr>
        <p:xfrm>
          <a:off x="1183881" y="409665"/>
          <a:ext cx="5232149" cy="4731083"/>
        </p:xfrm>
        <a:graphic>
          <a:graphicData uri="http://schemas.openxmlformats.org/drawingml/2006/table">
            <a:tbl>
              <a:tblPr firstRow="1" bandRow="1">
                <a:tableStyleId>{5C22544A-7EE6-4342-B048-85BDC9FD1C3A}</a:tableStyleId>
              </a:tblPr>
              <a:tblGrid>
                <a:gridCol w="227485">
                  <a:extLst>
                    <a:ext uri="{9D8B030D-6E8A-4147-A177-3AD203B41FA5}">
                      <a16:colId xmlns:a16="http://schemas.microsoft.com/office/drawing/2014/main" val="1916269599"/>
                    </a:ext>
                  </a:extLst>
                </a:gridCol>
                <a:gridCol w="3164105">
                  <a:extLst>
                    <a:ext uri="{9D8B030D-6E8A-4147-A177-3AD203B41FA5}">
                      <a16:colId xmlns:a16="http://schemas.microsoft.com/office/drawing/2014/main" val="137548073"/>
                    </a:ext>
                  </a:extLst>
                </a:gridCol>
                <a:gridCol w="599733">
                  <a:extLst>
                    <a:ext uri="{9D8B030D-6E8A-4147-A177-3AD203B41FA5}">
                      <a16:colId xmlns:a16="http://schemas.microsoft.com/office/drawing/2014/main" val="3012377785"/>
                    </a:ext>
                  </a:extLst>
                </a:gridCol>
                <a:gridCol w="620413">
                  <a:extLst>
                    <a:ext uri="{9D8B030D-6E8A-4147-A177-3AD203B41FA5}">
                      <a16:colId xmlns:a16="http://schemas.microsoft.com/office/drawing/2014/main" val="1059355959"/>
                    </a:ext>
                  </a:extLst>
                </a:gridCol>
                <a:gridCol w="620413">
                  <a:extLst>
                    <a:ext uri="{9D8B030D-6E8A-4147-A177-3AD203B41FA5}">
                      <a16:colId xmlns:a16="http://schemas.microsoft.com/office/drawing/2014/main" val="3981208350"/>
                    </a:ext>
                  </a:extLst>
                </a:gridCol>
              </a:tblGrid>
              <a:tr h="536816">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u="none" strike="noStrike" dirty="0">
                          <a:effectLst/>
                        </a:rPr>
                        <a:t>3. </a:t>
                      </a:r>
                      <a:r>
                        <a:rPr lang="en-US" sz="1600" u="none" strike="noStrike" dirty="0" err="1">
                          <a:effectLst/>
                        </a:rPr>
                        <a:t>Pengendalian</a:t>
                      </a:r>
                      <a:r>
                        <a:rPr lang="en-US" sz="1600" u="none" strike="noStrike" dirty="0">
                          <a:effectLst/>
                        </a:rPr>
                        <a:t> </a:t>
                      </a:r>
                      <a:r>
                        <a:rPr lang="en-US" sz="1600" u="none" strike="noStrike" dirty="0" err="1">
                          <a:effectLst/>
                        </a:rPr>
                        <a:t>terhadap</a:t>
                      </a:r>
                      <a:r>
                        <a:rPr lang="en-US" sz="1600" u="none" strike="noStrike" dirty="0">
                          <a:effectLst/>
                        </a:rPr>
                        <a:t> </a:t>
                      </a:r>
                      <a:r>
                        <a:rPr lang="en-US" sz="1600" u="none" strike="noStrike" dirty="0" err="1">
                          <a:effectLst/>
                        </a:rPr>
                        <a:t>vektor</a:t>
                      </a:r>
                      <a:r>
                        <a:rPr lang="en-US" sz="1600" u="none" strike="noStrike" dirty="0">
                          <a:effectLst/>
                        </a:rPr>
                        <a:t> </a:t>
                      </a:r>
                      <a:r>
                        <a:rPr lang="en-US" sz="1600" u="none" strike="noStrike" dirty="0" err="1">
                          <a:effectLst/>
                        </a:rPr>
                        <a:t>dan</a:t>
                      </a:r>
                      <a:r>
                        <a:rPr lang="en-US" sz="1600" u="none" strike="noStrike" dirty="0">
                          <a:effectLst/>
                        </a:rPr>
                        <a:t> </a:t>
                      </a:r>
                      <a:r>
                        <a:rPr lang="en-US" sz="1600" u="none" strike="noStrike" dirty="0" err="1">
                          <a:effectLst/>
                        </a:rPr>
                        <a:t>binatang</a:t>
                      </a:r>
                      <a:r>
                        <a:rPr lang="en-US" sz="1600" u="none" strike="noStrike" dirty="0">
                          <a:effectLst/>
                        </a:rPr>
                        <a:t> </a:t>
                      </a:r>
                      <a:r>
                        <a:rPr lang="en-US" sz="1600" u="none" strike="noStrike" dirty="0" err="1">
                          <a:effectLst/>
                        </a:rPr>
                        <a:t>pembawa</a:t>
                      </a:r>
                      <a:r>
                        <a:rPr lang="en-US" sz="1600" u="none" strike="noStrike" dirty="0">
                          <a:effectLst/>
                        </a:rPr>
                        <a:t> </a:t>
                      </a:r>
                      <a:r>
                        <a:rPr lang="en-US" sz="1600" u="none" strike="noStrike" dirty="0" err="1">
                          <a:effectLst/>
                        </a:rPr>
                        <a:t>penyakit</a:t>
                      </a:r>
                      <a:endParaRPr lang="en-US" sz="1600" b="0" i="0" u="none" strike="noStrike" dirty="0">
                        <a:solidFill>
                          <a:srgbClr val="000000"/>
                        </a:solidFill>
                        <a:effectLst/>
                        <a:latin typeface="Arial Narrow" panose="020B0606020202030204" pitchFamily="34" charset="0"/>
                      </a:endParaRPr>
                    </a:p>
                  </a:txBody>
                  <a:tcPr marL="9525" marR="9525" marT="9525" marB="0" anchor="b"/>
                </a:tc>
                <a:tc hMerge="1">
                  <a:txBody>
                    <a:bodyPr/>
                    <a:lstStyle/>
                    <a:p>
                      <a:pPr algn="l" fontAlgn="t"/>
                      <a:endParaRPr lang="en-US" sz="16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1" i="0" u="none" strike="noStrike" dirty="0">
                          <a:solidFill>
                            <a:schemeClr val="bg1"/>
                          </a:solidFill>
                          <a:effectLst/>
                          <a:latin typeface="Arial Narrow" panose="020B0606020202030204" pitchFamily="34" charset="0"/>
                        </a:rPr>
                        <a:t>APR </a:t>
                      </a:r>
                    </a:p>
                  </a:txBody>
                  <a:tcPr marL="9525" marR="9525" marT="9525" marB="0" anchor="ctr"/>
                </a:tc>
                <a:tc>
                  <a:txBody>
                    <a:bodyPr/>
                    <a:lstStyle/>
                    <a:p>
                      <a:pPr algn="ctr" fontAlgn="ctr"/>
                      <a:r>
                        <a:rPr lang="en-US" sz="1600" b="1" i="0" u="none" strike="noStrike" dirty="0">
                          <a:solidFill>
                            <a:schemeClr val="bg1"/>
                          </a:solidFill>
                          <a:effectLst/>
                          <a:latin typeface="Arial Narrow" panose="020B0606020202030204" pitchFamily="34" charset="0"/>
                        </a:rPr>
                        <a:t>MEI</a:t>
                      </a:r>
                    </a:p>
                  </a:txBody>
                  <a:tcPr marL="9525" marR="9525" marT="9525" marB="0" anchor="ctr"/>
                </a:tc>
                <a:tc>
                  <a:txBody>
                    <a:bodyPr/>
                    <a:lstStyle/>
                    <a:p>
                      <a:pPr algn="ctr" fontAlgn="ctr"/>
                      <a:r>
                        <a:rPr lang="en-US" sz="1600" b="1" i="0" u="none" strike="noStrike" dirty="0">
                          <a:solidFill>
                            <a:schemeClr val="bg1"/>
                          </a:solidFill>
                          <a:effectLst/>
                          <a:latin typeface="Arial Narrow" panose="020B0606020202030204" pitchFamily="34" charset="0"/>
                        </a:rPr>
                        <a:t>JUNI</a:t>
                      </a:r>
                    </a:p>
                  </a:txBody>
                  <a:tcPr marL="9525" marR="9525" marT="9525" marB="0" anchor="ctr"/>
                </a:tc>
                <a:extLst>
                  <a:ext uri="{0D108BD9-81ED-4DB2-BD59-A6C34878D82A}">
                    <a16:rowId xmlns:a16="http://schemas.microsoft.com/office/drawing/2014/main" val="10000"/>
                  </a:ext>
                </a:extLst>
              </a:tr>
              <a:tr h="373416">
                <a:tc>
                  <a:txBody>
                    <a:bodyPr/>
                    <a:lstStyle/>
                    <a:p>
                      <a:pPr algn="l" fontAlgn="b"/>
                      <a:r>
                        <a:rPr lang="en-US" sz="1600" u="none" strike="noStrike">
                          <a:effectLst/>
                        </a:rPr>
                        <a:t>a.</a:t>
                      </a:r>
                      <a:endParaRPr lang="en-US" sz="16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t"/>
                      <a:r>
                        <a:rPr lang="en-US" sz="1600" u="none" strike="noStrike" dirty="0" err="1">
                          <a:effectLst/>
                        </a:rPr>
                        <a:t>Penghitungan</a:t>
                      </a:r>
                      <a:r>
                        <a:rPr lang="en-US" sz="1600" u="none" strike="noStrike" dirty="0">
                          <a:effectLst/>
                        </a:rPr>
                        <a:t> </a:t>
                      </a:r>
                      <a:r>
                        <a:rPr lang="en-US" sz="1600" u="none" strike="noStrike" dirty="0" err="1">
                          <a:effectLst/>
                        </a:rPr>
                        <a:t>angka</a:t>
                      </a:r>
                      <a:r>
                        <a:rPr lang="en-US" sz="1600" u="none" strike="noStrike" dirty="0">
                          <a:effectLst/>
                        </a:rPr>
                        <a:t> </a:t>
                      </a:r>
                      <a:r>
                        <a:rPr lang="en-US" sz="1600" u="none" strike="noStrike" dirty="0" err="1">
                          <a:effectLst/>
                        </a:rPr>
                        <a:t>kepadatan</a:t>
                      </a:r>
                      <a:r>
                        <a:rPr lang="en-US" sz="1600" u="none" strike="noStrike" dirty="0">
                          <a:effectLst/>
                        </a:rPr>
                        <a:t> vector.</a:t>
                      </a:r>
                      <a:endParaRPr lang="en-US" sz="16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600" u="none" strike="noStrike" dirty="0">
                          <a:effectLst/>
                        </a:rPr>
                        <a:t>0</a:t>
                      </a:r>
                      <a:endParaRPr lang="en-U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600" u="none" strike="noStrike" dirty="0">
                          <a:effectLst/>
                        </a:rPr>
                        <a:t>0</a:t>
                      </a:r>
                      <a:endParaRPr lang="en-U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600" u="none" strike="noStrike" dirty="0">
                          <a:effectLst/>
                        </a:rPr>
                        <a:t>0</a:t>
                      </a:r>
                      <a:endParaRPr lang="en-US" sz="16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4014287020"/>
                  </a:ext>
                </a:extLst>
              </a:tr>
              <a:tr h="687871">
                <a:tc>
                  <a:txBody>
                    <a:bodyPr/>
                    <a:lstStyle/>
                    <a:p>
                      <a:pPr algn="l" fontAlgn="b"/>
                      <a:r>
                        <a:rPr lang="en-US" sz="1600" u="none" strike="noStrike">
                          <a:effectLst/>
                        </a:rPr>
                        <a:t>b.</a:t>
                      </a:r>
                      <a:endParaRPr lang="en-US" sz="16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t"/>
                      <a:r>
                        <a:rPr lang="en-US" sz="1600" u="none" strike="noStrike">
                          <a:effectLst/>
                        </a:rPr>
                        <a:t>Penghitungan Angka kepadatan untuk binatang pembawa penyakit.</a:t>
                      </a:r>
                      <a:endParaRPr lang="en-US" sz="16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u="none" strike="noStrike" dirty="0">
                          <a:effectLst/>
                        </a:rPr>
                        <a:t>0</a:t>
                      </a:r>
                      <a:endParaRPr lang="en-U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600" u="none" strike="noStrike" dirty="0">
                          <a:effectLst/>
                        </a:rPr>
                        <a:t>0</a:t>
                      </a:r>
                      <a:endParaRPr lang="en-U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600" u="none" strike="noStrike" dirty="0">
                          <a:effectLst/>
                        </a:rPr>
                        <a:t>0</a:t>
                      </a:r>
                      <a:endParaRPr lang="en-US" sz="16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2902988650"/>
                  </a:ext>
                </a:extLst>
              </a:tr>
              <a:tr h="963020">
                <a:tc>
                  <a:txBody>
                    <a:bodyPr/>
                    <a:lstStyle/>
                    <a:p>
                      <a:pPr algn="l" fontAlgn="b"/>
                      <a:r>
                        <a:rPr lang="en-US" sz="1600" u="none" strike="noStrike">
                          <a:effectLst/>
                        </a:rPr>
                        <a:t>c.</a:t>
                      </a:r>
                      <a:endParaRPr lang="en-US" sz="16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t"/>
                      <a:r>
                        <a:rPr lang="sv-SE" sz="1600" u="none" strike="noStrike" dirty="0">
                          <a:effectLst/>
                        </a:rPr>
                        <a:t>Melaksanakan pengendalian serangga, tikus dan binatang lainnya secara berkala terutama saat terjadi peningkatan populasi.</a:t>
                      </a:r>
                      <a:endParaRPr lang="sv-SE" sz="16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600" u="none" strike="noStrike" dirty="0">
                          <a:effectLst/>
                        </a:rPr>
                        <a:t>12</a:t>
                      </a:r>
                      <a:endParaRPr lang="en-U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600" u="none" strike="noStrike" dirty="0">
                          <a:effectLst/>
                        </a:rPr>
                        <a:t>12</a:t>
                      </a:r>
                      <a:endParaRPr lang="en-U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600" u="none" strike="noStrike" dirty="0">
                          <a:effectLst/>
                        </a:rPr>
                        <a:t>12</a:t>
                      </a:r>
                      <a:endParaRPr lang="en-US" sz="16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414350817"/>
                  </a:ext>
                </a:extLst>
              </a:tr>
              <a:tr h="687871">
                <a:tc>
                  <a:txBody>
                    <a:bodyPr/>
                    <a:lstStyle/>
                    <a:p>
                      <a:pPr algn="l" fontAlgn="b"/>
                      <a:r>
                        <a:rPr lang="en-US" sz="1600" u="none" strike="noStrike">
                          <a:effectLst/>
                        </a:rPr>
                        <a:t>d.</a:t>
                      </a:r>
                      <a:endParaRPr lang="en-US" sz="16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t"/>
                      <a:r>
                        <a:rPr lang="en-US" sz="1600" u="none" strike="noStrike" dirty="0" err="1">
                          <a:effectLst/>
                        </a:rPr>
                        <a:t>Melakukan</a:t>
                      </a:r>
                      <a:r>
                        <a:rPr lang="en-US" sz="1600" u="none" strike="noStrike" dirty="0">
                          <a:effectLst/>
                        </a:rPr>
                        <a:t> </a:t>
                      </a:r>
                      <a:r>
                        <a:rPr lang="en-US" sz="1600" u="none" strike="noStrike" dirty="0" err="1">
                          <a:effectLst/>
                        </a:rPr>
                        <a:t>Pengendalian</a:t>
                      </a:r>
                      <a:r>
                        <a:rPr lang="en-US" sz="1600" u="none" strike="noStrike" dirty="0">
                          <a:effectLst/>
                        </a:rPr>
                        <a:t> </a:t>
                      </a:r>
                      <a:r>
                        <a:rPr lang="en-US" sz="1600" u="none" strike="noStrike" dirty="0" err="1">
                          <a:effectLst/>
                        </a:rPr>
                        <a:t>Vektor</a:t>
                      </a:r>
                      <a:r>
                        <a:rPr lang="en-US" sz="1600" u="none" strike="noStrike" dirty="0">
                          <a:effectLst/>
                        </a:rPr>
                        <a:t> </a:t>
                      </a:r>
                      <a:r>
                        <a:rPr lang="en-US" sz="1600" u="none" strike="noStrike" dirty="0" err="1">
                          <a:effectLst/>
                        </a:rPr>
                        <a:t>dan</a:t>
                      </a:r>
                      <a:r>
                        <a:rPr lang="en-US" sz="1600" u="none" strike="noStrike" dirty="0">
                          <a:effectLst/>
                        </a:rPr>
                        <a:t> </a:t>
                      </a:r>
                      <a:r>
                        <a:rPr lang="en-US" sz="1600" u="none" strike="noStrike" dirty="0" err="1">
                          <a:effectLst/>
                        </a:rPr>
                        <a:t>Binatang</a:t>
                      </a:r>
                      <a:r>
                        <a:rPr lang="en-US" sz="1600" u="none" strike="noStrike" dirty="0">
                          <a:effectLst/>
                        </a:rPr>
                        <a:t> </a:t>
                      </a:r>
                      <a:r>
                        <a:rPr lang="en-US" sz="1600" u="none" strike="noStrike" dirty="0" err="1">
                          <a:effectLst/>
                        </a:rPr>
                        <a:t>Pengganggu</a:t>
                      </a:r>
                      <a:r>
                        <a:rPr lang="en-US" sz="1600" u="none" strike="noStrike" dirty="0">
                          <a:effectLst/>
                        </a:rPr>
                        <a:t> </a:t>
                      </a:r>
                      <a:r>
                        <a:rPr lang="en-US" sz="1600" u="none" strike="noStrike" dirty="0" err="1">
                          <a:effectLst/>
                        </a:rPr>
                        <a:t>Lainnya</a:t>
                      </a:r>
                      <a:r>
                        <a:rPr lang="en-US" sz="1600" u="none" strike="noStrike" dirty="0">
                          <a:effectLst/>
                        </a:rPr>
                        <a:t>.</a:t>
                      </a:r>
                      <a:endParaRPr lang="en-US" sz="16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600" u="none" strike="noStrike">
                          <a:effectLst/>
                        </a:rPr>
                        <a:t>12</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600" u="none" strike="noStrike" dirty="0">
                          <a:effectLst/>
                        </a:rPr>
                        <a:t>12</a:t>
                      </a:r>
                      <a:endParaRPr lang="en-U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600" u="none" strike="noStrike" dirty="0">
                          <a:effectLst/>
                        </a:rPr>
                        <a:t>12</a:t>
                      </a:r>
                      <a:endParaRPr lang="en-US" sz="16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327274845"/>
                  </a:ext>
                </a:extLst>
              </a:tr>
              <a:tr h="687871">
                <a:tc>
                  <a:txBody>
                    <a:bodyPr/>
                    <a:lstStyle/>
                    <a:p>
                      <a:pPr algn="l" fontAlgn="b"/>
                      <a:r>
                        <a:rPr lang="en-US" sz="1600" u="none" strike="noStrike">
                          <a:effectLst/>
                        </a:rPr>
                        <a:t>e.</a:t>
                      </a:r>
                      <a:endParaRPr lang="en-US" sz="16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t"/>
                      <a:r>
                        <a:rPr lang="en-US" sz="1600" u="none" strike="noStrike">
                          <a:effectLst/>
                        </a:rPr>
                        <a:t>Pengawasan Pengendalian Vektor dan Binatang Pengganggu Lainnya.</a:t>
                      </a:r>
                      <a:endParaRPr lang="en-US" sz="16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u="none" strike="noStrike">
                          <a:effectLst/>
                        </a:rPr>
                        <a:t>12</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600" u="none" strike="noStrike" dirty="0">
                          <a:effectLst/>
                        </a:rPr>
                        <a:t>12</a:t>
                      </a:r>
                      <a:endParaRPr lang="en-U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600" u="none" strike="noStrike" dirty="0">
                          <a:effectLst/>
                        </a:rPr>
                        <a:t>12</a:t>
                      </a:r>
                      <a:endParaRPr lang="en-US" sz="16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3256084025"/>
                  </a:ext>
                </a:extLst>
              </a:tr>
              <a:tr h="648564">
                <a:tc>
                  <a:txBody>
                    <a:bodyPr/>
                    <a:lstStyle/>
                    <a:p>
                      <a:pPr algn="l" fontAlgn="b"/>
                      <a:r>
                        <a:rPr lang="en-US" sz="1600" u="none" strike="noStrike">
                          <a:effectLst/>
                        </a:rPr>
                        <a:t>f.</a:t>
                      </a:r>
                      <a:endParaRPr lang="en-US" sz="1600" b="0" i="0" u="none" strike="noStrike">
                        <a:solidFill>
                          <a:srgbClr val="000000"/>
                        </a:solidFill>
                        <a:effectLst/>
                        <a:latin typeface="Arial Narrow" panose="020B0606020202030204" pitchFamily="34" charset="0"/>
                      </a:endParaRPr>
                    </a:p>
                  </a:txBody>
                  <a:tcPr marL="9525" marR="9525" marT="9525" marB="0" anchor="b"/>
                </a:tc>
                <a:tc>
                  <a:txBody>
                    <a:bodyPr/>
                    <a:lstStyle/>
                    <a:p>
                      <a:pPr algn="l" fontAlgn="t"/>
                      <a:r>
                        <a:rPr lang="nn-NO" sz="1600" u="none" strike="noStrike">
                          <a:effectLst/>
                        </a:rPr>
                        <a:t>Evaluasi Pengendalian Vektor dan Binatang Pengganggu Lainnya</a:t>
                      </a:r>
                      <a:endParaRPr lang="nn-NO" sz="16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u="none" strike="noStrike">
                          <a:effectLst/>
                        </a:rPr>
                        <a:t>0</a:t>
                      </a:r>
                      <a:endParaRPr lang="en-U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600" u="none" strike="noStrike" dirty="0">
                          <a:effectLst/>
                        </a:rPr>
                        <a:t>0</a:t>
                      </a:r>
                      <a:endParaRPr lang="en-U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600" u="none" strike="noStrike" dirty="0">
                          <a:effectLst/>
                        </a:rPr>
                        <a:t>0</a:t>
                      </a:r>
                      <a:endParaRPr lang="en-US" sz="1600" b="0" i="0" u="none" strike="noStrike" dirty="0">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2188731196"/>
                  </a:ext>
                </a:extLst>
              </a:tr>
            </a:tbl>
          </a:graphicData>
        </a:graphic>
      </p:graphicFrame>
    </p:spTree>
    <p:extLst>
      <p:ext uri="{BB962C8B-B14F-4D97-AF65-F5344CB8AC3E}">
        <p14:creationId xmlns:p14="http://schemas.microsoft.com/office/powerpoint/2010/main" val="3290242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B376035-3C7B-442C-8A01-A8237AA78729}"/>
              </a:ext>
            </a:extLst>
          </p:cNvPr>
          <p:cNvGraphicFramePr>
            <a:graphicFrameLocks noGrp="1"/>
          </p:cNvGraphicFramePr>
          <p:nvPr>
            <p:extLst>
              <p:ext uri="{D42A27DB-BD31-4B8C-83A1-F6EECF244321}">
                <p14:modId xmlns:p14="http://schemas.microsoft.com/office/powerpoint/2010/main" val="1926187576"/>
              </p:ext>
            </p:extLst>
          </p:nvPr>
        </p:nvGraphicFramePr>
        <p:xfrm>
          <a:off x="292823" y="225281"/>
          <a:ext cx="8575406" cy="6204526"/>
        </p:xfrm>
        <a:graphic>
          <a:graphicData uri="http://schemas.openxmlformats.org/drawingml/2006/table">
            <a:tbl>
              <a:tblPr firstRow="1" bandRow="1">
                <a:tableStyleId>{5C22544A-7EE6-4342-B048-85BDC9FD1C3A}</a:tableStyleId>
              </a:tblPr>
              <a:tblGrid>
                <a:gridCol w="410003">
                  <a:extLst>
                    <a:ext uri="{9D8B030D-6E8A-4147-A177-3AD203B41FA5}">
                      <a16:colId xmlns:a16="http://schemas.microsoft.com/office/drawing/2014/main" val="702605913"/>
                    </a:ext>
                  </a:extLst>
                </a:gridCol>
                <a:gridCol w="335455">
                  <a:extLst>
                    <a:ext uri="{9D8B030D-6E8A-4147-A177-3AD203B41FA5}">
                      <a16:colId xmlns:a16="http://schemas.microsoft.com/office/drawing/2014/main" val="1834504195"/>
                    </a:ext>
                  </a:extLst>
                </a:gridCol>
                <a:gridCol w="5367312">
                  <a:extLst>
                    <a:ext uri="{9D8B030D-6E8A-4147-A177-3AD203B41FA5}">
                      <a16:colId xmlns:a16="http://schemas.microsoft.com/office/drawing/2014/main" val="683306061"/>
                    </a:ext>
                  </a:extLst>
                </a:gridCol>
                <a:gridCol w="881490">
                  <a:extLst>
                    <a:ext uri="{9D8B030D-6E8A-4147-A177-3AD203B41FA5}">
                      <a16:colId xmlns:a16="http://schemas.microsoft.com/office/drawing/2014/main" val="1631072491"/>
                    </a:ext>
                  </a:extLst>
                </a:gridCol>
                <a:gridCol w="790573">
                  <a:extLst>
                    <a:ext uri="{9D8B030D-6E8A-4147-A177-3AD203B41FA5}">
                      <a16:colId xmlns:a16="http://schemas.microsoft.com/office/drawing/2014/main" val="601945788"/>
                    </a:ext>
                  </a:extLst>
                </a:gridCol>
                <a:gridCol w="790573">
                  <a:extLst>
                    <a:ext uri="{9D8B030D-6E8A-4147-A177-3AD203B41FA5}">
                      <a16:colId xmlns:a16="http://schemas.microsoft.com/office/drawing/2014/main" val="2014186296"/>
                    </a:ext>
                  </a:extLst>
                </a:gridCol>
              </a:tblGrid>
              <a:tr h="224582">
                <a:tc gridSpan="6">
                  <a:txBody>
                    <a:bodyPr/>
                    <a:lstStyle/>
                    <a:p>
                      <a:pPr algn="l" fontAlgn="b"/>
                      <a:r>
                        <a:rPr lang="en-US" sz="1600" u="none" strike="noStrike" dirty="0">
                          <a:effectLst/>
                        </a:rPr>
                        <a:t>4. </a:t>
                      </a:r>
                      <a:r>
                        <a:rPr lang="en-US" sz="1600" u="none" strike="noStrike" dirty="0" err="1">
                          <a:effectLst/>
                        </a:rPr>
                        <a:t>Upaya</a:t>
                      </a:r>
                      <a:r>
                        <a:rPr lang="en-US" sz="1600" u="none" strike="noStrike" dirty="0">
                          <a:effectLst/>
                        </a:rPr>
                        <a:t> </a:t>
                      </a:r>
                      <a:r>
                        <a:rPr lang="en-US" sz="1600" u="none" strike="noStrike" dirty="0" err="1">
                          <a:effectLst/>
                        </a:rPr>
                        <a:t>Pengawasan</a:t>
                      </a:r>
                      <a:endParaRPr lang="en-US" sz="1600" b="0" i="0" u="none" strike="noStrike" dirty="0">
                        <a:solidFill>
                          <a:srgbClr val="000000"/>
                        </a:solidFill>
                        <a:effectLst/>
                        <a:latin typeface="Arial Narrow" panose="020B0606020202030204" pitchFamily="34" charset="0"/>
                      </a:endParaRPr>
                    </a:p>
                  </a:txBody>
                  <a:tcPr marL="8617" marR="8617" marT="8617"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600" b="0" i="0" u="none" strike="noStrike" dirty="0">
                        <a:solidFill>
                          <a:srgbClr val="000000"/>
                        </a:solidFill>
                        <a:effectLst/>
                        <a:latin typeface="Arial Narrow" panose="020B0606020202030204" pitchFamily="34" charset="0"/>
                      </a:endParaRPr>
                    </a:p>
                  </a:txBody>
                  <a:tcPr marL="8617" marR="8617" marT="8617" marB="0" anchor="b"/>
                </a:tc>
                <a:extLst>
                  <a:ext uri="{0D108BD9-81ED-4DB2-BD59-A6C34878D82A}">
                    <a16:rowId xmlns:a16="http://schemas.microsoft.com/office/drawing/2014/main" val="2000793678"/>
                  </a:ext>
                </a:extLst>
              </a:tr>
              <a:tr h="224582">
                <a:tc>
                  <a:txBody>
                    <a:bodyPr/>
                    <a:lstStyle/>
                    <a:p>
                      <a:pPr algn="ctr" fontAlgn="b"/>
                      <a:r>
                        <a:rPr lang="en-US" sz="1600" u="none" strike="noStrike" dirty="0">
                          <a:effectLst/>
                        </a:rPr>
                        <a:t>a.</a:t>
                      </a:r>
                      <a:endParaRPr lang="en-US" sz="1600" b="0" i="0" u="none" strike="noStrike" dirty="0">
                        <a:solidFill>
                          <a:srgbClr val="000000"/>
                        </a:solidFill>
                        <a:effectLst/>
                        <a:latin typeface="Arial Narrow" panose="020B0606020202030204" pitchFamily="34" charset="0"/>
                      </a:endParaRPr>
                    </a:p>
                  </a:txBody>
                  <a:tcPr marL="8617" marR="8617" marT="8617" marB="0" anchor="b"/>
                </a:tc>
                <a:tc gridSpan="2">
                  <a:txBody>
                    <a:bodyPr/>
                    <a:lstStyle/>
                    <a:p>
                      <a:pPr algn="l" rtl="0" fontAlgn="ctr"/>
                      <a:r>
                        <a:rPr lang="en-US" sz="1600" u="none" strike="noStrike" dirty="0">
                          <a:effectLst/>
                        </a:rPr>
                        <a:t>Linen (Laundry)</a:t>
                      </a:r>
                      <a:endParaRPr lang="en-US" sz="1600" b="0" i="0" u="none" strike="noStrike" dirty="0">
                        <a:solidFill>
                          <a:srgbClr val="000000"/>
                        </a:solidFill>
                        <a:effectLst/>
                        <a:latin typeface="Arial Narrow" panose="020B0606020202030204" pitchFamily="34" charset="0"/>
                      </a:endParaRPr>
                    </a:p>
                  </a:txBody>
                  <a:tcPr marL="8617" marR="8617" marT="8617" marB="0" anchor="ctr"/>
                </a:tc>
                <a:tc hMerge="1">
                  <a:txBody>
                    <a:bodyPr/>
                    <a:lstStyle/>
                    <a:p>
                      <a:endParaRPr lang="en-US"/>
                    </a:p>
                  </a:txBody>
                  <a:tcPr/>
                </a:tc>
                <a:tc>
                  <a:txBody>
                    <a:bodyPr/>
                    <a:lstStyle/>
                    <a:p>
                      <a:pPr algn="ctr" fontAlgn="ctr"/>
                      <a:r>
                        <a:rPr lang="en-US" sz="1600" b="1" u="none" strike="noStrike" dirty="0">
                          <a:effectLst/>
                        </a:rPr>
                        <a:t>APR </a:t>
                      </a:r>
                      <a:endParaRPr lang="en-US" sz="1600" b="1" i="0" u="none" strike="noStrike" dirty="0">
                        <a:solidFill>
                          <a:srgbClr val="000000"/>
                        </a:solidFill>
                        <a:effectLst/>
                        <a:latin typeface="Arial Narrow" panose="020B0606020202030204" pitchFamily="34" charset="0"/>
                      </a:endParaRPr>
                    </a:p>
                  </a:txBody>
                  <a:tcPr marL="8617" marR="8617" marT="8617" marB="0" anchor="ctr"/>
                </a:tc>
                <a:tc>
                  <a:txBody>
                    <a:bodyPr/>
                    <a:lstStyle/>
                    <a:p>
                      <a:pPr algn="ctr" fontAlgn="ctr"/>
                      <a:r>
                        <a:rPr lang="en-US" sz="1600" b="1" u="none" strike="noStrike" dirty="0">
                          <a:effectLst/>
                        </a:rPr>
                        <a:t> MEI</a:t>
                      </a:r>
                      <a:endParaRPr lang="en-US" sz="1600" b="1" i="0" u="none" strike="noStrike" dirty="0">
                        <a:solidFill>
                          <a:srgbClr val="000000"/>
                        </a:solidFill>
                        <a:effectLst/>
                        <a:latin typeface="Arial Narrow" panose="020B0606020202030204" pitchFamily="34" charset="0"/>
                      </a:endParaRPr>
                    </a:p>
                  </a:txBody>
                  <a:tcPr marL="8617" marR="8617" marT="8617" marB="0" anchor="ctr"/>
                </a:tc>
                <a:tc>
                  <a:txBody>
                    <a:bodyPr/>
                    <a:lstStyle/>
                    <a:p>
                      <a:pPr algn="ctr" fontAlgn="ctr"/>
                      <a:r>
                        <a:rPr lang="en-US" sz="1600" b="1" i="0" u="none" strike="noStrike" dirty="0">
                          <a:solidFill>
                            <a:srgbClr val="000000"/>
                          </a:solidFill>
                          <a:effectLst/>
                          <a:latin typeface="Arial Narrow" panose="020B0606020202030204" pitchFamily="34" charset="0"/>
                        </a:rPr>
                        <a:t>JUNI</a:t>
                      </a:r>
                    </a:p>
                  </a:txBody>
                  <a:tcPr marL="8617" marR="8617" marT="8617" marB="0" anchor="ctr"/>
                </a:tc>
                <a:extLst>
                  <a:ext uri="{0D108BD9-81ED-4DB2-BD59-A6C34878D82A}">
                    <a16:rowId xmlns:a16="http://schemas.microsoft.com/office/drawing/2014/main" val="2678091424"/>
                  </a:ext>
                </a:extLst>
              </a:tr>
              <a:tr h="336844">
                <a:tc>
                  <a:txBody>
                    <a:bodyPr/>
                    <a:lstStyle/>
                    <a:p>
                      <a:pPr algn="ctr" fontAlgn="ctr"/>
                      <a:r>
                        <a:rPr lang="en-US" sz="1600" u="none" strike="noStrike" dirty="0">
                          <a:effectLst/>
                        </a:rPr>
                        <a:t> </a:t>
                      </a:r>
                      <a:endParaRPr lang="en-US" sz="1600" b="0" i="0" u="none" strike="noStrike" dirty="0">
                        <a:solidFill>
                          <a:srgbClr val="000000"/>
                        </a:solidFill>
                        <a:effectLst/>
                        <a:latin typeface="Arial Narrow" panose="020B0606020202030204" pitchFamily="34" charset="0"/>
                      </a:endParaRPr>
                    </a:p>
                  </a:txBody>
                  <a:tcPr marL="8617" marR="8617" marT="8617" marB="0" anchor="ctr"/>
                </a:tc>
                <a:tc>
                  <a:txBody>
                    <a:bodyPr/>
                    <a:lstStyle/>
                    <a:p>
                      <a:pPr algn="l" rtl="0" fontAlgn="ctr"/>
                      <a:r>
                        <a:rPr lang="en-US" sz="1600" u="none" strike="noStrike" dirty="0">
                          <a:effectLst/>
                        </a:rPr>
                        <a:t>1</a:t>
                      </a:r>
                      <a:endParaRPr lang="en-US" sz="1600" b="0" i="0" u="none" strike="noStrike" dirty="0">
                        <a:solidFill>
                          <a:srgbClr val="000000"/>
                        </a:solidFill>
                        <a:effectLst/>
                        <a:latin typeface="Arial Narrow" panose="020B0606020202030204" pitchFamily="34" charset="0"/>
                      </a:endParaRPr>
                    </a:p>
                  </a:txBody>
                  <a:tcPr marL="8617" marR="8617" marT="8617" marB="0" anchor="ctr"/>
                </a:tc>
                <a:tc>
                  <a:txBody>
                    <a:bodyPr/>
                    <a:lstStyle/>
                    <a:p>
                      <a:pPr algn="l" fontAlgn="t"/>
                      <a:r>
                        <a:rPr lang="fi-FI" sz="1600" u="none" strike="noStrike">
                          <a:effectLst/>
                        </a:rPr>
                        <a:t>Pengisian checklist pelaksanaan pengelolaan linen 6 bulan sekali.</a:t>
                      </a:r>
                      <a:endParaRPr lang="fi-FI" sz="1600" b="0" i="0" u="none" strike="noStrike">
                        <a:solidFill>
                          <a:srgbClr val="000000"/>
                        </a:solidFill>
                        <a:effectLst/>
                        <a:latin typeface="Arial Narrow" panose="020B0606020202030204" pitchFamily="34" charset="0"/>
                      </a:endParaRPr>
                    </a:p>
                  </a:txBody>
                  <a:tcPr marL="8617" marR="8617" marT="8617" marB="0"/>
                </a:tc>
                <a:tc>
                  <a:txBody>
                    <a:bodyPr/>
                    <a:lstStyle/>
                    <a:p>
                      <a:pPr algn="ctr" fontAlgn="ctr"/>
                      <a:r>
                        <a:rPr lang="en-US" sz="1600" u="none" strike="noStrike" dirty="0">
                          <a:effectLst/>
                        </a:rPr>
                        <a:t>0</a:t>
                      </a:r>
                      <a:endParaRPr lang="en-US" sz="1600" b="0" i="0" u="none" strike="noStrike" dirty="0">
                        <a:solidFill>
                          <a:srgbClr val="000000"/>
                        </a:solidFill>
                        <a:effectLst/>
                        <a:latin typeface="Arial Narrow" panose="020B0606020202030204" pitchFamily="34" charset="0"/>
                      </a:endParaRPr>
                    </a:p>
                  </a:txBody>
                  <a:tcPr marL="8617" marR="8617" marT="8617" marB="0" anchor="ctr"/>
                </a:tc>
                <a:tc>
                  <a:txBody>
                    <a:bodyPr/>
                    <a:lstStyle/>
                    <a:p>
                      <a:pPr algn="ctr" fontAlgn="ctr"/>
                      <a:r>
                        <a:rPr lang="en-US" sz="1600" u="none" strike="noStrike">
                          <a:effectLst/>
                        </a:rPr>
                        <a:t>0</a:t>
                      </a:r>
                      <a:endParaRPr lang="en-US" sz="1600" b="0" i="0" u="none" strike="noStrike">
                        <a:solidFill>
                          <a:srgbClr val="000000"/>
                        </a:solidFill>
                        <a:effectLst/>
                        <a:latin typeface="Arial Narrow" panose="020B0606020202030204" pitchFamily="34" charset="0"/>
                      </a:endParaRPr>
                    </a:p>
                  </a:txBody>
                  <a:tcPr marL="8617" marR="8617" marT="8617" marB="0" anchor="ctr"/>
                </a:tc>
                <a:tc>
                  <a:txBody>
                    <a:bodyPr/>
                    <a:lstStyle/>
                    <a:p>
                      <a:pPr algn="ctr" fontAlgn="ctr"/>
                      <a:r>
                        <a:rPr lang="en-US" sz="1600" b="0" i="0" u="none" strike="noStrike" dirty="0">
                          <a:solidFill>
                            <a:srgbClr val="000000"/>
                          </a:solidFill>
                          <a:effectLst/>
                          <a:latin typeface="Arial Narrow" panose="020B0606020202030204" pitchFamily="34" charset="0"/>
                        </a:rPr>
                        <a:t>1</a:t>
                      </a:r>
                    </a:p>
                  </a:txBody>
                  <a:tcPr marL="8617" marR="8617" marT="8617" marB="0" anchor="ctr"/>
                </a:tc>
                <a:extLst>
                  <a:ext uri="{0D108BD9-81ED-4DB2-BD59-A6C34878D82A}">
                    <a16:rowId xmlns:a16="http://schemas.microsoft.com/office/drawing/2014/main" val="311182752"/>
                  </a:ext>
                </a:extLst>
              </a:tr>
              <a:tr h="485453">
                <a:tc>
                  <a:txBody>
                    <a:bodyPr/>
                    <a:lstStyle/>
                    <a:p>
                      <a:pPr algn="ctr" fontAlgn="ctr"/>
                      <a:r>
                        <a:rPr lang="en-US" sz="1600" u="none" strike="noStrike" dirty="0">
                          <a:effectLst/>
                        </a:rPr>
                        <a:t> </a:t>
                      </a:r>
                      <a:endParaRPr lang="en-US" sz="1600" b="0" i="0" u="none" strike="noStrike" dirty="0">
                        <a:solidFill>
                          <a:srgbClr val="000000"/>
                        </a:solidFill>
                        <a:effectLst/>
                        <a:latin typeface="Arial Narrow" panose="020B0606020202030204" pitchFamily="34" charset="0"/>
                      </a:endParaRPr>
                    </a:p>
                  </a:txBody>
                  <a:tcPr marL="8617" marR="8617" marT="8617" marB="0" anchor="ctr"/>
                </a:tc>
                <a:tc>
                  <a:txBody>
                    <a:bodyPr/>
                    <a:lstStyle/>
                    <a:p>
                      <a:pPr algn="l" rtl="0" fontAlgn="ctr"/>
                      <a:r>
                        <a:rPr lang="en-US" sz="1600" u="none" strike="noStrike">
                          <a:effectLst/>
                        </a:rPr>
                        <a:t>2</a:t>
                      </a:r>
                      <a:endParaRPr lang="en-US" sz="1600" b="0" i="0" u="none" strike="noStrike">
                        <a:solidFill>
                          <a:srgbClr val="000000"/>
                        </a:solidFill>
                        <a:effectLst/>
                        <a:latin typeface="Arial Narrow" panose="020B0606020202030204" pitchFamily="34" charset="0"/>
                      </a:endParaRPr>
                    </a:p>
                  </a:txBody>
                  <a:tcPr marL="8617" marR="8617" marT="8617" marB="0" anchor="ctr"/>
                </a:tc>
                <a:tc>
                  <a:txBody>
                    <a:bodyPr/>
                    <a:lstStyle/>
                    <a:p>
                      <a:pPr algn="l" fontAlgn="t"/>
                      <a:r>
                        <a:rPr lang="en-US" sz="1600" u="none" strike="noStrike" dirty="0" err="1">
                          <a:effectLst/>
                        </a:rPr>
                        <a:t>Pemantauan</a:t>
                      </a:r>
                      <a:r>
                        <a:rPr lang="en-US" sz="1600" u="none" strike="noStrike" dirty="0">
                          <a:effectLst/>
                        </a:rPr>
                        <a:t> </a:t>
                      </a:r>
                      <a:r>
                        <a:rPr lang="en-US" sz="1600" u="none" strike="noStrike" dirty="0" err="1">
                          <a:effectLst/>
                        </a:rPr>
                        <a:t>penggunaan</a:t>
                      </a:r>
                      <a:r>
                        <a:rPr lang="en-US" sz="1600" u="none" strike="noStrike" dirty="0">
                          <a:effectLst/>
                        </a:rPr>
                        <a:t> APD (masker, </a:t>
                      </a:r>
                      <a:r>
                        <a:rPr lang="en-US" sz="1600" u="none" strike="noStrike" dirty="0" err="1">
                          <a:effectLst/>
                        </a:rPr>
                        <a:t>sarung</a:t>
                      </a:r>
                      <a:r>
                        <a:rPr lang="en-US" sz="1600" u="none" strike="noStrike" dirty="0">
                          <a:effectLst/>
                        </a:rPr>
                        <a:t> </a:t>
                      </a:r>
                      <a:r>
                        <a:rPr lang="en-US" sz="1600" u="none" strike="noStrike" dirty="0" err="1">
                          <a:effectLst/>
                        </a:rPr>
                        <a:t>tangan</a:t>
                      </a:r>
                      <a:r>
                        <a:rPr lang="en-US" sz="1600" u="none" strike="noStrike" dirty="0">
                          <a:effectLst/>
                        </a:rPr>
                        <a:t>, apron, </a:t>
                      </a:r>
                      <a:r>
                        <a:rPr lang="en-US" sz="1600" u="none" strike="noStrike" dirty="0" err="1">
                          <a:effectLst/>
                        </a:rPr>
                        <a:t>sepatu</a:t>
                      </a:r>
                      <a:r>
                        <a:rPr lang="en-US" sz="1600" u="none" strike="noStrike" dirty="0">
                          <a:effectLst/>
                        </a:rPr>
                        <a:t> boot, </a:t>
                      </a:r>
                      <a:r>
                        <a:rPr lang="en-US" sz="1600" u="none" strike="noStrike" dirty="0" err="1">
                          <a:effectLst/>
                        </a:rPr>
                        <a:t>penutup</a:t>
                      </a:r>
                      <a:r>
                        <a:rPr lang="en-US" sz="1600" u="none" strike="noStrike" dirty="0">
                          <a:effectLst/>
                        </a:rPr>
                        <a:t> </a:t>
                      </a:r>
                      <a:r>
                        <a:rPr lang="en-US" sz="1600" u="none" strike="noStrike" dirty="0" err="1">
                          <a:effectLst/>
                        </a:rPr>
                        <a:t>kepala</a:t>
                      </a:r>
                      <a:r>
                        <a:rPr lang="en-US" sz="1600" u="none" strike="noStrike" dirty="0">
                          <a:effectLst/>
                        </a:rPr>
                        <a:t>) </a:t>
                      </a:r>
                      <a:r>
                        <a:rPr lang="en-US" sz="1600" u="none" strike="noStrike" dirty="0" err="1">
                          <a:effectLst/>
                        </a:rPr>
                        <a:t>Petugas</a:t>
                      </a:r>
                      <a:r>
                        <a:rPr lang="en-US" sz="1600" u="none" strike="noStrike" dirty="0">
                          <a:effectLst/>
                        </a:rPr>
                        <a:t> Laundry </a:t>
                      </a:r>
                      <a:r>
                        <a:rPr lang="en-US" sz="1600" u="none" strike="noStrike" dirty="0" err="1">
                          <a:effectLst/>
                        </a:rPr>
                        <a:t>seminggu</a:t>
                      </a:r>
                      <a:r>
                        <a:rPr lang="en-US" sz="1600" u="none" strike="noStrike" dirty="0">
                          <a:effectLst/>
                        </a:rPr>
                        <a:t> </a:t>
                      </a:r>
                      <a:r>
                        <a:rPr lang="en-US" sz="1600" u="none" strike="noStrike" dirty="0" err="1">
                          <a:effectLst/>
                        </a:rPr>
                        <a:t>sekali</a:t>
                      </a:r>
                      <a:r>
                        <a:rPr lang="en-US" sz="1600" u="none" strike="noStrike" dirty="0">
                          <a:effectLst/>
                        </a:rPr>
                        <a:t>.</a:t>
                      </a:r>
                      <a:endParaRPr lang="en-US" sz="1600" b="0" i="0" u="none" strike="noStrike" dirty="0">
                        <a:solidFill>
                          <a:srgbClr val="000000"/>
                        </a:solidFill>
                        <a:effectLst/>
                        <a:latin typeface="Arial Narrow" panose="020B0606020202030204" pitchFamily="34" charset="0"/>
                      </a:endParaRPr>
                    </a:p>
                  </a:txBody>
                  <a:tcPr marL="8617" marR="8617" marT="8617" marB="0"/>
                </a:tc>
                <a:tc>
                  <a:txBody>
                    <a:bodyPr/>
                    <a:lstStyle/>
                    <a:p>
                      <a:pPr algn="ctr" fontAlgn="ctr"/>
                      <a:r>
                        <a:rPr lang="en-US" sz="1600" u="none" strike="noStrike" dirty="0">
                          <a:effectLst/>
                        </a:rPr>
                        <a:t>4</a:t>
                      </a:r>
                      <a:endParaRPr lang="en-US" sz="1600" b="0" i="0" u="none" strike="noStrike" dirty="0">
                        <a:solidFill>
                          <a:srgbClr val="000000"/>
                        </a:solidFill>
                        <a:effectLst/>
                        <a:latin typeface="Arial Narrow" panose="020B0606020202030204" pitchFamily="34" charset="0"/>
                      </a:endParaRPr>
                    </a:p>
                  </a:txBody>
                  <a:tcPr marL="8617" marR="8617" marT="8617" marB="0" anchor="ctr"/>
                </a:tc>
                <a:tc>
                  <a:txBody>
                    <a:bodyPr/>
                    <a:lstStyle/>
                    <a:p>
                      <a:pPr algn="ctr" fontAlgn="ctr"/>
                      <a:r>
                        <a:rPr lang="en-US" sz="1600" u="none" strike="noStrike">
                          <a:effectLst/>
                        </a:rPr>
                        <a:t>4</a:t>
                      </a:r>
                      <a:endParaRPr lang="en-US" sz="1600" b="0" i="0" u="none" strike="noStrike">
                        <a:solidFill>
                          <a:srgbClr val="000000"/>
                        </a:solidFill>
                        <a:effectLst/>
                        <a:latin typeface="Arial Narrow" panose="020B0606020202030204" pitchFamily="34" charset="0"/>
                      </a:endParaRPr>
                    </a:p>
                  </a:txBody>
                  <a:tcPr marL="8617" marR="8617" marT="8617" marB="0" anchor="ctr"/>
                </a:tc>
                <a:tc>
                  <a:txBody>
                    <a:bodyPr/>
                    <a:lstStyle/>
                    <a:p>
                      <a:pPr algn="ctr" fontAlgn="ctr"/>
                      <a:r>
                        <a:rPr lang="en-US" sz="1600" b="0" i="0" u="none" strike="noStrike" dirty="0">
                          <a:solidFill>
                            <a:srgbClr val="000000"/>
                          </a:solidFill>
                          <a:effectLst/>
                          <a:latin typeface="Arial Narrow" panose="020B0606020202030204" pitchFamily="34" charset="0"/>
                        </a:rPr>
                        <a:t>4</a:t>
                      </a:r>
                    </a:p>
                  </a:txBody>
                  <a:tcPr marL="8617" marR="8617" marT="8617" marB="0" anchor="ctr"/>
                </a:tc>
                <a:extLst>
                  <a:ext uri="{0D108BD9-81ED-4DB2-BD59-A6C34878D82A}">
                    <a16:rowId xmlns:a16="http://schemas.microsoft.com/office/drawing/2014/main" val="4087837232"/>
                  </a:ext>
                </a:extLst>
              </a:tr>
              <a:tr h="440446">
                <a:tc>
                  <a:txBody>
                    <a:bodyPr/>
                    <a:lstStyle/>
                    <a:p>
                      <a:pPr algn="ctr" fontAlgn="b"/>
                      <a:r>
                        <a:rPr lang="en-US" sz="1600" u="none" strike="noStrike" dirty="0">
                          <a:effectLst/>
                        </a:rPr>
                        <a:t> </a:t>
                      </a:r>
                      <a:endParaRPr lang="en-US" sz="1600" b="0" i="0" u="none" strike="noStrike" dirty="0">
                        <a:solidFill>
                          <a:srgbClr val="000000"/>
                        </a:solidFill>
                        <a:effectLst/>
                        <a:latin typeface="Arial Narrow" panose="020B0606020202030204" pitchFamily="34" charset="0"/>
                      </a:endParaRPr>
                    </a:p>
                  </a:txBody>
                  <a:tcPr marL="8617" marR="8617" marT="8617" marB="0" anchor="b"/>
                </a:tc>
                <a:tc>
                  <a:txBody>
                    <a:bodyPr/>
                    <a:lstStyle/>
                    <a:p>
                      <a:pPr algn="l" rtl="0" fontAlgn="ctr"/>
                      <a:r>
                        <a:rPr lang="en-US" sz="1600" u="none" strike="noStrike">
                          <a:effectLst/>
                        </a:rPr>
                        <a:t>3</a:t>
                      </a:r>
                      <a:endParaRPr lang="en-US" sz="1600" b="0" i="0" u="none" strike="noStrike">
                        <a:solidFill>
                          <a:srgbClr val="000000"/>
                        </a:solidFill>
                        <a:effectLst/>
                        <a:latin typeface="Arial Narrow" panose="020B0606020202030204" pitchFamily="34" charset="0"/>
                      </a:endParaRPr>
                    </a:p>
                  </a:txBody>
                  <a:tcPr marL="8617" marR="8617" marT="8617" marB="0" anchor="ctr"/>
                </a:tc>
                <a:tc>
                  <a:txBody>
                    <a:bodyPr/>
                    <a:lstStyle/>
                    <a:p>
                      <a:pPr algn="l" fontAlgn="t"/>
                      <a:r>
                        <a:rPr lang="en-US" sz="1600" u="none" strike="noStrike">
                          <a:effectLst/>
                        </a:rPr>
                        <a:t>Pengusulan pemeriksaaan kesehatan secara berkala petugas laundry.</a:t>
                      </a:r>
                      <a:endParaRPr lang="en-US" sz="1600" b="0" i="0" u="none" strike="noStrike">
                        <a:solidFill>
                          <a:srgbClr val="000000"/>
                        </a:solidFill>
                        <a:effectLst/>
                        <a:latin typeface="Arial Narrow" panose="020B0606020202030204" pitchFamily="34" charset="0"/>
                      </a:endParaRPr>
                    </a:p>
                  </a:txBody>
                  <a:tcPr marL="8617" marR="8617" marT="8617" marB="0"/>
                </a:tc>
                <a:tc>
                  <a:txBody>
                    <a:bodyPr/>
                    <a:lstStyle/>
                    <a:p>
                      <a:pPr algn="ctr" fontAlgn="ctr"/>
                      <a:r>
                        <a:rPr lang="en-US" sz="1600" u="none" strike="noStrike" dirty="0">
                          <a:effectLst/>
                        </a:rPr>
                        <a:t>1</a:t>
                      </a:r>
                      <a:endParaRPr lang="en-US" sz="1600" b="0" i="0" u="none" strike="noStrike" dirty="0">
                        <a:solidFill>
                          <a:srgbClr val="000000"/>
                        </a:solidFill>
                        <a:effectLst/>
                        <a:latin typeface="Arial Narrow" panose="020B0606020202030204" pitchFamily="34" charset="0"/>
                      </a:endParaRPr>
                    </a:p>
                  </a:txBody>
                  <a:tcPr marL="8617" marR="8617" marT="8617" marB="0" anchor="ctr"/>
                </a:tc>
                <a:tc>
                  <a:txBody>
                    <a:bodyPr/>
                    <a:lstStyle/>
                    <a:p>
                      <a:pPr algn="ctr" fontAlgn="ctr"/>
                      <a:r>
                        <a:rPr lang="en-US" sz="1600" u="none" strike="noStrike">
                          <a:effectLst/>
                        </a:rPr>
                        <a:t>1</a:t>
                      </a:r>
                      <a:endParaRPr lang="en-US" sz="1600" b="0" i="0" u="none" strike="noStrike">
                        <a:solidFill>
                          <a:srgbClr val="000000"/>
                        </a:solidFill>
                        <a:effectLst/>
                        <a:latin typeface="Arial Narrow" panose="020B0606020202030204" pitchFamily="34" charset="0"/>
                      </a:endParaRPr>
                    </a:p>
                  </a:txBody>
                  <a:tcPr marL="8617" marR="8617" marT="8617" marB="0" anchor="ctr"/>
                </a:tc>
                <a:tc>
                  <a:txBody>
                    <a:bodyPr/>
                    <a:lstStyle/>
                    <a:p>
                      <a:pPr algn="ctr" fontAlgn="ctr"/>
                      <a:r>
                        <a:rPr lang="en-US" sz="1600" b="0" i="0" u="none" strike="noStrike" dirty="0">
                          <a:solidFill>
                            <a:srgbClr val="000000"/>
                          </a:solidFill>
                          <a:effectLst/>
                          <a:latin typeface="Arial Narrow" panose="020B0606020202030204" pitchFamily="34" charset="0"/>
                        </a:rPr>
                        <a:t>1</a:t>
                      </a:r>
                    </a:p>
                  </a:txBody>
                  <a:tcPr marL="8617" marR="8617" marT="8617" marB="0" anchor="ctr"/>
                </a:tc>
                <a:extLst>
                  <a:ext uri="{0D108BD9-81ED-4DB2-BD59-A6C34878D82A}">
                    <a16:rowId xmlns:a16="http://schemas.microsoft.com/office/drawing/2014/main" val="3244806374"/>
                  </a:ext>
                </a:extLst>
              </a:tr>
              <a:tr h="440446">
                <a:tc>
                  <a:txBody>
                    <a:bodyPr/>
                    <a:lstStyle/>
                    <a:p>
                      <a:pPr algn="ctr" fontAlgn="b"/>
                      <a:r>
                        <a:rPr lang="en-US" sz="1600" u="none" strike="noStrike" dirty="0">
                          <a:effectLst/>
                        </a:rPr>
                        <a:t> </a:t>
                      </a:r>
                      <a:endParaRPr lang="en-US" sz="1600" b="0" i="0" u="none" strike="noStrike" dirty="0">
                        <a:solidFill>
                          <a:srgbClr val="000000"/>
                        </a:solidFill>
                        <a:effectLst/>
                        <a:latin typeface="Arial Narrow" panose="020B0606020202030204" pitchFamily="34" charset="0"/>
                      </a:endParaRPr>
                    </a:p>
                  </a:txBody>
                  <a:tcPr marL="8617" marR="8617" marT="8617" marB="0" anchor="b"/>
                </a:tc>
                <a:tc>
                  <a:txBody>
                    <a:bodyPr/>
                    <a:lstStyle/>
                    <a:p>
                      <a:pPr algn="l" rtl="0" fontAlgn="ctr"/>
                      <a:r>
                        <a:rPr lang="en-US" sz="1600" u="none" strike="noStrike">
                          <a:effectLst/>
                        </a:rPr>
                        <a:t>4</a:t>
                      </a:r>
                      <a:endParaRPr lang="en-US" sz="1600" b="0" i="0" u="none" strike="noStrike">
                        <a:solidFill>
                          <a:srgbClr val="000000"/>
                        </a:solidFill>
                        <a:effectLst/>
                        <a:latin typeface="Arial Narrow" panose="020B0606020202030204" pitchFamily="34" charset="0"/>
                      </a:endParaRPr>
                    </a:p>
                  </a:txBody>
                  <a:tcPr marL="8617" marR="8617" marT="8617" marB="0" anchor="ctr"/>
                </a:tc>
                <a:tc>
                  <a:txBody>
                    <a:bodyPr/>
                    <a:lstStyle/>
                    <a:p>
                      <a:pPr algn="l" fontAlgn="t"/>
                      <a:r>
                        <a:rPr lang="en-US" sz="1600" u="none" strike="noStrike">
                          <a:effectLst/>
                        </a:rPr>
                        <a:t>Pengusulan imunisasi hepatitis B petugas laundry setiap 6 (enam) bulan sekali.</a:t>
                      </a:r>
                      <a:endParaRPr lang="en-US" sz="1600" b="0" i="0" u="none" strike="noStrike">
                        <a:solidFill>
                          <a:srgbClr val="000000"/>
                        </a:solidFill>
                        <a:effectLst/>
                        <a:latin typeface="Arial Narrow" panose="020B0606020202030204" pitchFamily="34" charset="0"/>
                      </a:endParaRPr>
                    </a:p>
                  </a:txBody>
                  <a:tcPr marL="8617" marR="8617" marT="8617" marB="0"/>
                </a:tc>
                <a:tc>
                  <a:txBody>
                    <a:bodyPr/>
                    <a:lstStyle/>
                    <a:p>
                      <a:pPr algn="ctr" fontAlgn="ctr"/>
                      <a:r>
                        <a:rPr lang="en-US" sz="1600" u="none" strike="noStrike">
                          <a:effectLst/>
                        </a:rPr>
                        <a:t>1</a:t>
                      </a:r>
                      <a:endParaRPr lang="en-US" sz="1600" b="0" i="0" u="none" strike="noStrike" dirty="0">
                        <a:solidFill>
                          <a:srgbClr val="000000"/>
                        </a:solidFill>
                        <a:effectLst/>
                        <a:latin typeface="Arial Narrow" panose="020B0606020202030204" pitchFamily="34" charset="0"/>
                      </a:endParaRPr>
                    </a:p>
                  </a:txBody>
                  <a:tcPr marL="8617" marR="8617" marT="8617" marB="0" anchor="ctr"/>
                </a:tc>
                <a:tc>
                  <a:txBody>
                    <a:bodyPr/>
                    <a:lstStyle/>
                    <a:p>
                      <a:pPr algn="ctr" fontAlgn="ctr"/>
                      <a:r>
                        <a:rPr lang="en-US" sz="1600" u="none" strike="noStrike">
                          <a:effectLst/>
                        </a:rPr>
                        <a:t>0</a:t>
                      </a:r>
                      <a:endParaRPr lang="en-US" sz="1600" b="0" i="0" u="none" strike="noStrike">
                        <a:solidFill>
                          <a:srgbClr val="000000"/>
                        </a:solidFill>
                        <a:effectLst/>
                        <a:latin typeface="Arial Narrow" panose="020B0606020202030204" pitchFamily="34" charset="0"/>
                      </a:endParaRPr>
                    </a:p>
                  </a:txBody>
                  <a:tcPr marL="8617" marR="8617" marT="8617" marB="0" anchor="ctr"/>
                </a:tc>
                <a:tc>
                  <a:txBody>
                    <a:bodyPr/>
                    <a:lstStyle/>
                    <a:p>
                      <a:pPr algn="ctr" fontAlgn="ctr"/>
                      <a:r>
                        <a:rPr lang="en-US" sz="1600" b="0" i="0" u="none" strike="noStrike" dirty="0">
                          <a:solidFill>
                            <a:srgbClr val="000000"/>
                          </a:solidFill>
                          <a:effectLst/>
                          <a:latin typeface="Arial Narrow" panose="020B0606020202030204" pitchFamily="34" charset="0"/>
                        </a:rPr>
                        <a:t>0</a:t>
                      </a:r>
                    </a:p>
                  </a:txBody>
                  <a:tcPr marL="8617" marR="8617" marT="8617" marB="0" anchor="ctr"/>
                </a:tc>
                <a:extLst>
                  <a:ext uri="{0D108BD9-81ED-4DB2-BD59-A6C34878D82A}">
                    <a16:rowId xmlns:a16="http://schemas.microsoft.com/office/drawing/2014/main" val="1022680541"/>
                  </a:ext>
                </a:extLst>
              </a:tr>
              <a:tr h="483025">
                <a:tc>
                  <a:txBody>
                    <a:bodyPr/>
                    <a:lstStyle/>
                    <a:p>
                      <a:pPr algn="ctr" fontAlgn="b"/>
                      <a:r>
                        <a:rPr lang="en-US" sz="1600" u="none" strike="noStrike" dirty="0">
                          <a:effectLst/>
                        </a:rPr>
                        <a:t> </a:t>
                      </a:r>
                      <a:endParaRPr lang="en-US" sz="1600" b="0" i="0" u="none" strike="noStrike" dirty="0">
                        <a:solidFill>
                          <a:srgbClr val="000000"/>
                        </a:solidFill>
                        <a:effectLst/>
                        <a:latin typeface="Arial Narrow" panose="020B0606020202030204" pitchFamily="34" charset="0"/>
                      </a:endParaRPr>
                    </a:p>
                  </a:txBody>
                  <a:tcPr marL="8617" marR="8617" marT="8617" marB="0" anchor="b"/>
                </a:tc>
                <a:tc>
                  <a:txBody>
                    <a:bodyPr/>
                    <a:lstStyle/>
                    <a:p>
                      <a:pPr algn="l" rtl="0" fontAlgn="ctr"/>
                      <a:r>
                        <a:rPr lang="en-US" sz="1600" u="none" strike="noStrike">
                          <a:effectLst/>
                        </a:rPr>
                        <a:t>5</a:t>
                      </a:r>
                      <a:endParaRPr lang="en-US" sz="1600" b="0" i="0" u="none" strike="noStrike">
                        <a:solidFill>
                          <a:srgbClr val="000000"/>
                        </a:solidFill>
                        <a:effectLst/>
                        <a:latin typeface="Arial Narrow" panose="020B0606020202030204" pitchFamily="34" charset="0"/>
                      </a:endParaRPr>
                    </a:p>
                  </a:txBody>
                  <a:tcPr marL="8617" marR="8617" marT="8617" marB="0" anchor="ctr"/>
                </a:tc>
                <a:tc>
                  <a:txBody>
                    <a:bodyPr/>
                    <a:lstStyle/>
                    <a:p>
                      <a:pPr algn="l" fontAlgn="t"/>
                      <a:r>
                        <a:rPr lang="en-US" sz="1600" u="none" strike="noStrike" dirty="0" err="1">
                          <a:effectLst/>
                        </a:rPr>
                        <a:t>Pemeriksaan</a:t>
                      </a:r>
                      <a:r>
                        <a:rPr lang="en-US" sz="1600" u="none" strike="noStrike" dirty="0">
                          <a:effectLst/>
                        </a:rPr>
                        <a:t> </a:t>
                      </a:r>
                      <a:r>
                        <a:rPr lang="en-US" sz="1600" u="none" strike="noStrike" dirty="0" err="1">
                          <a:effectLst/>
                        </a:rPr>
                        <a:t>angka</a:t>
                      </a:r>
                      <a:r>
                        <a:rPr lang="en-US" sz="1600" u="none" strike="noStrike" dirty="0">
                          <a:effectLst/>
                        </a:rPr>
                        <a:t> </a:t>
                      </a:r>
                      <a:r>
                        <a:rPr lang="en-US" sz="1600" u="none" strike="noStrike" dirty="0" err="1">
                          <a:effectLst/>
                        </a:rPr>
                        <a:t>kuman</a:t>
                      </a:r>
                      <a:r>
                        <a:rPr lang="en-US" sz="1600" u="none" strike="noStrike" dirty="0">
                          <a:effectLst/>
                        </a:rPr>
                        <a:t> (</a:t>
                      </a:r>
                      <a:r>
                        <a:rPr lang="en-US" sz="1600" u="none" strike="noStrike" dirty="0" err="1">
                          <a:effectLst/>
                        </a:rPr>
                        <a:t>Usap</a:t>
                      </a:r>
                      <a:r>
                        <a:rPr lang="en-US" sz="1600" u="none" strike="noStrike" dirty="0">
                          <a:effectLst/>
                        </a:rPr>
                        <a:t> linen </a:t>
                      </a:r>
                      <a:r>
                        <a:rPr lang="en-US" sz="1600" u="none" strike="noStrike" dirty="0" err="1">
                          <a:effectLst/>
                        </a:rPr>
                        <a:t>bersih</a:t>
                      </a:r>
                      <a:r>
                        <a:rPr lang="en-US" sz="1600" u="none" strike="noStrike" dirty="0">
                          <a:effectLst/>
                        </a:rPr>
                        <a:t>) </a:t>
                      </a:r>
                      <a:r>
                        <a:rPr lang="en-US" sz="1600" u="none" strike="noStrike" dirty="0" err="1">
                          <a:effectLst/>
                        </a:rPr>
                        <a:t>pada</a:t>
                      </a:r>
                      <a:r>
                        <a:rPr lang="en-US" sz="1600" u="none" strike="noStrike" dirty="0">
                          <a:effectLst/>
                        </a:rPr>
                        <a:t> IGD, </a:t>
                      </a:r>
                      <a:r>
                        <a:rPr lang="en-US" sz="1600" u="none" strike="noStrike" dirty="0" err="1">
                          <a:effectLst/>
                        </a:rPr>
                        <a:t>Inst</a:t>
                      </a:r>
                      <a:r>
                        <a:rPr lang="en-US" sz="1600" u="none" strike="noStrike" dirty="0">
                          <a:effectLst/>
                        </a:rPr>
                        <a:t> Laundry </a:t>
                      </a:r>
                      <a:r>
                        <a:rPr lang="en-US" sz="1600" u="none" strike="noStrike" dirty="0" err="1">
                          <a:effectLst/>
                        </a:rPr>
                        <a:t>dan</a:t>
                      </a:r>
                      <a:r>
                        <a:rPr lang="en-US" sz="1600" u="none" strike="noStrike" dirty="0">
                          <a:effectLst/>
                        </a:rPr>
                        <a:t> </a:t>
                      </a:r>
                      <a:r>
                        <a:rPr lang="en-US" sz="1600" u="none" strike="noStrike" dirty="0" err="1">
                          <a:effectLst/>
                        </a:rPr>
                        <a:t>Inst</a:t>
                      </a:r>
                      <a:r>
                        <a:rPr lang="en-US" sz="1600" u="none" strike="noStrike" dirty="0">
                          <a:effectLst/>
                        </a:rPr>
                        <a:t> </a:t>
                      </a:r>
                      <a:r>
                        <a:rPr lang="en-US" sz="1600" u="none" strike="noStrike" dirty="0" err="1">
                          <a:effectLst/>
                        </a:rPr>
                        <a:t>Gizi</a:t>
                      </a:r>
                      <a:r>
                        <a:rPr lang="en-US" sz="1600" u="none" strike="noStrike" dirty="0">
                          <a:effectLst/>
                        </a:rPr>
                        <a:t> (3) </a:t>
                      </a:r>
                      <a:r>
                        <a:rPr lang="en-US" sz="1600" u="none" strike="noStrike" dirty="0" err="1">
                          <a:effectLst/>
                        </a:rPr>
                        <a:t>setiap</a:t>
                      </a:r>
                      <a:r>
                        <a:rPr lang="en-US" sz="1600" u="none" strike="noStrike" dirty="0">
                          <a:effectLst/>
                        </a:rPr>
                        <a:t> 6 </a:t>
                      </a:r>
                      <a:r>
                        <a:rPr lang="en-US" sz="1600" u="none" strike="noStrike" dirty="0" err="1">
                          <a:effectLst/>
                        </a:rPr>
                        <a:t>bulan</a:t>
                      </a:r>
                      <a:r>
                        <a:rPr lang="en-US" sz="1600" u="none" strike="noStrike" dirty="0">
                          <a:effectLst/>
                        </a:rPr>
                        <a:t> </a:t>
                      </a:r>
                      <a:r>
                        <a:rPr lang="en-US" sz="1600" u="none" strike="noStrike" dirty="0" err="1">
                          <a:effectLst/>
                        </a:rPr>
                        <a:t>sekali</a:t>
                      </a:r>
                      <a:r>
                        <a:rPr lang="en-US" sz="1600" u="none" strike="noStrike" dirty="0">
                          <a:effectLst/>
                        </a:rPr>
                        <a:t>.</a:t>
                      </a:r>
                      <a:endParaRPr lang="en-US" sz="1600" b="0" i="0" u="none" strike="noStrike" dirty="0">
                        <a:solidFill>
                          <a:srgbClr val="000000"/>
                        </a:solidFill>
                        <a:effectLst/>
                        <a:latin typeface="Arial Narrow" panose="020B0606020202030204" pitchFamily="34" charset="0"/>
                      </a:endParaRPr>
                    </a:p>
                  </a:txBody>
                  <a:tcPr marL="8617" marR="8617" marT="8617" marB="0"/>
                </a:tc>
                <a:tc>
                  <a:txBody>
                    <a:bodyPr/>
                    <a:lstStyle/>
                    <a:p>
                      <a:pPr algn="ctr" fontAlgn="ctr"/>
                      <a:r>
                        <a:rPr lang="en-US" sz="1600" u="none" strike="noStrike" dirty="0">
                          <a:effectLst/>
                        </a:rPr>
                        <a:t>0</a:t>
                      </a:r>
                      <a:endParaRPr lang="en-US" sz="1600" b="0" i="0" u="none" strike="noStrike" dirty="0">
                        <a:solidFill>
                          <a:srgbClr val="000000"/>
                        </a:solidFill>
                        <a:effectLst/>
                        <a:latin typeface="Arial Narrow" panose="020B0606020202030204" pitchFamily="34" charset="0"/>
                      </a:endParaRPr>
                    </a:p>
                  </a:txBody>
                  <a:tcPr marL="8617" marR="8617" marT="8617" marB="0" anchor="ctr"/>
                </a:tc>
                <a:tc>
                  <a:txBody>
                    <a:bodyPr/>
                    <a:lstStyle/>
                    <a:p>
                      <a:pPr algn="ctr" fontAlgn="ctr"/>
                      <a:r>
                        <a:rPr lang="en-US" sz="1600" u="none" strike="noStrike">
                          <a:effectLst/>
                        </a:rPr>
                        <a:t>0</a:t>
                      </a:r>
                      <a:endParaRPr lang="en-US" sz="1600" b="0" i="0" u="none" strike="noStrike">
                        <a:solidFill>
                          <a:srgbClr val="000000"/>
                        </a:solidFill>
                        <a:effectLst/>
                        <a:latin typeface="Arial Narrow" panose="020B0606020202030204" pitchFamily="34" charset="0"/>
                      </a:endParaRPr>
                    </a:p>
                  </a:txBody>
                  <a:tcPr marL="8617" marR="8617" marT="8617" marB="0" anchor="ctr"/>
                </a:tc>
                <a:tc>
                  <a:txBody>
                    <a:bodyPr/>
                    <a:lstStyle/>
                    <a:p>
                      <a:pPr algn="ctr" fontAlgn="ctr"/>
                      <a:r>
                        <a:rPr lang="en-US" sz="1600" b="0" i="0" u="none" strike="noStrike" dirty="0">
                          <a:solidFill>
                            <a:srgbClr val="000000"/>
                          </a:solidFill>
                          <a:effectLst/>
                          <a:latin typeface="Arial Narrow" panose="020B0606020202030204" pitchFamily="34" charset="0"/>
                        </a:rPr>
                        <a:t>1</a:t>
                      </a:r>
                    </a:p>
                  </a:txBody>
                  <a:tcPr marL="8617" marR="8617" marT="8617" marB="0" anchor="ctr"/>
                </a:tc>
                <a:extLst>
                  <a:ext uri="{0D108BD9-81ED-4DB2-BD59-A6C34878D82A}">
                    <a16:rowId xmlns:a16="http://schemas.microsoft.com/office/drawing/2014/main" val="135712229"/>
                  </a:ext>
                </a:extLst>
              </a:tr>
              <a:tr h="326937">
                <a:tc>
                  <a:txBody>
                    <a:bodyPr/>
                    <a:lstStyle/>
                    <a:p>
                      <a:pPr algn="ctr" fontAlgn="b"/>
                      <a:r>
                        <a:rPr lang="en-US" sz="1600" u="none" strike="noStrike" dirty="0">
                          <a:effectLst/>
                        </a:rPr>
                        <a:t>b.</a:t>
                      </a:r>
                      <a:endParaRPr lang="en-US" sz="1600" b="0" i="0" u="none" strike="noStrike" dirty="0">
                        <a:solidFill>
                          <a:srgbClr val="000000"/>
                        </a:solidFill>
                        <a:effectLst/>
                        <a:latin typeface="Arial Narrow" panose="020B0606020202030204" pitchFamily="34" charset="0"/>
                      </a:endParaRPr>
                    </a:p>
                  </a:txBody>
                  <a:tcPr marL="8617" marR="8617" marT="8617" marB="0" anchor="b"/>
                </a:tc>
                <a:tc gridSpan="2">
                  <a:txBody>
                    <a:bodyPr/>
                    <a:lstStyle/>
                    <a:p>
                      <a:pPr algn="l" fontAlgn="t"/>
                      <a:r>
                        <a:rPr lang="en-US" sz="1600" u="none" strike="noStrike">
                          <a:effectLst/>
                        </a:rPr>
                        <a:t>Pengawasan Proses Dekontaminasi Melalui Disinfeksi dan Sterilisasi</a:t>
                      </a:r>
                      <a:endParaRPr lang="en-US" sz="1600" b="0" i="0" u="none" strike="noStrike">
                        <a:solidFill>
                          <a:srgbClr val="000000"/>
                        </a:solidFill>
                        <a:effectLst/>
                        <a:latin typeface="Arial Narrow" panose="020B0606020202030204" pitchFamily="34" charset="0"/>
                      </a:endParaRPr>
                    </a:p>
                  </a:txBody>
                  <a:tcPr marL="8617" marR="8617" marT="8617" marB="0"/>
                </a:tc>
                <a:tc hMerge="1">
                  <a:txBody>
                    <a:bodyPr/>
                    <a:lstStyle/>
                    <a:p>
                      <a:endParaRPr lang="en-US"/>
                    </a:p>
                  </a:txBody>
                  <a:tcPr/>
                </a:tc>
                <a:tc>
                  <a:txBody>
                    <a:bodyPr/>
                    <a:lstStyle/>
                    <a:p>
                      <a:pPr algn="ctr" fontAlgn="ctr"/>
                      <a:r>
                        <a:rPr lang="en-US" sz="1600" u="none" strike="noStrike">
                          <a:effectLst/>
                        </a:rPr>
                        <a:t> </a:t>
                      </a:r>
                      <a:endParaRPr lang="en-US" sz="1600" b="0" i="0" u="none" strike="noStrike" dirty="0">
                        <a:solidFill>
                          <a:srgbClr val="000000"/>
                        </a:solidFill>
                        <a:effectLst/>
                        <a:latin typeface="Arial Narrow" panose="020B0606020202030204" pitchFamily="34" charset="0"/>
                      </a:endParaRPr>
                    </a:p>
                  </a:txBody>
                  <a:tcPr marL="8617" marR="8617" marT="8617" marB="0" anchor="ctr"/>
                </a:tc>
                <a:tc>
                  <a:txBody>
                    <a:bodyPr/>
                    <a:lstStyle/>
                    <a:p>
                      <a:pPr algn="ctr" fontAlgn="ctr"/>
                      <a:r>
                        <a:rPr lang="en-US" sz="1600" u="none" strike="noStrike">
                          <a:effectLst/>
                        </a:rPr>
                        <a:t> </a:t>
                      </a:r>
                      <a:endParaRPr lang="en-US" sz="1600" b="0" i="0" u="none" strike="noStrike">
                        <a:solidFill>
                          <a:srgbClr val="000000"/>
                        </a:solidFill>
                        <a:effectLst/>
                        <a:latin typeface="Arial Narrow" panose="020B0606020202030204" pitchFamily="34" charset="0"/>
                      </a:endParaRPr>
                    </a:p>
                  </a:txBody>
                  <a:tcPr marL="8617" marR="8617" marT="8617" marB="0" anchor="ctr"/>
                </a:tc>
                <a:tc>
                  <a:txBody>
                    <a:bodyPr/>
                    <a:lstStyle/>
                    <a:p>
                      <a:pPr algn="ctr" fontAlgn="ctr"/>
                      <a:endParaRPr lang="en-US" sz="1600" b="0" i="0" u="none" strike="noStrike">
                        <a:solidFill>
                          <a:srgbClr val="000000"/>
                        </a:solidFill>
                        <a:effectLst/>
                        <a:latin typeface="Arial Narrow" panose="020B0606020202030204" pitchFamily="34" charset="0"/>
                      </a:endParaRPr>
                    </a:p>
                  </a:txBody>
                  <a:tcPr marL="8617" marR="8617" marT="8617" marB="0" anchor="ctr"/>
                </a:tc>
                <a:extLst>
                  <a:ext uri="{0D108BD9-81ED-4DB2-BD59-A6C34878D82A}">
                    <a16:rowId xmlns:a16="http://schemas.microsoft.com/office/drawing/2014/main" val="1160400943"/>
                  </a:ext>
                </a:extLst>
              </a:tr>
              <a:tr h="483025">
                <a:tc>
                  <a:txBody>
                    <a:bodyPr/>
                    <a:lstStyle/>
                    <a:p>
                      <a:pPr algn="ctr" fontAlgn="b"/>
                      <a:r>
                        <a:rPr lang="en-US" sz="1600" u="none" strike="noStrike" dirty="0">
                          <a:effectLst/>
                        </a:rPr>
                        <a:t> </a:t>
                      </a:r>
                      <a:endParaRPr lang="en-US" sz="1600" b="0" i="0" u="none" strike="noStrike" dirty="0">
                        <a:solidFill>
                          <a:srgbClr val="000000"/>
                        </a:solidFill>
                        <a:effectLst/>
                        <a:latin typeface="Arial Narrow" panose="020B0606020202030204" pitchFamily="34" charset="0"/>
                      </a:endParaRPr>
                    </a:p>
                  </a:txBody>
                  <a:tcPr marL="8617" marR="8617" marT="8617" marB="0" anchor="b"/>
                </a:tc>
                <a:tc>
                  <a:txBody>
                    <a:bodyPr/>
                    <a:lstStyle/>
                    <a:p>
                      <a:pPr algn="l" rtl="0" fontAlgn="ctr"/>
                      <a:r>
                        <a:rPr lang="en-US" sz="1600" u="none" strike="noStrike">
                          <a:effectLst/>
                        </a:rPr>
                        <a:t>1</a:t>
                      </a:r>
                      <a:endParaRPr lang="en-US" sz="1600" b="0" i="0" u="none" strike="noStrike">
                        <a:solidFill>
                          <a:srgbClr val="000000"/>
                        </a:solidFill>
                        <a:effectLst/>
                        <a:latin typeface="Arial Narrow" panose="020B0606020202030204" pitchFamily="34" charset="0"/>
                      </a:endParaRPr>
                    </a:p>
                  </a:txBody>
                  <a:tcPr marL="8617" marR="8617" marT="8617" marB="0" anchor="ctr"/>
                </a:tc>
                <a:tc>
                  <a:txBody>
                    <a:bodyPr/>
                    <a:lstStyle/>
                    <a:p>
                      <a:pPr algn="l" fontAlgn="t"/>
                      <a:r>
                        <a:rPr lang="en-US" sz="1600" u="none" strike="noStrike">
                          <a:effectLst/>
                        </a:rPr>
                        <a:t>Pengisian checklist monitoring pelaksanaan dekontaminasi melalui desinfeksi dan sterilisasi sebulan sekali.</a:t>
                      </a:r>
                      <a:endParaRPr lang="en-US" sz="1600" b="0" i="0" u="none" strike="noStrike">
                        <a:solidFill>
                          <a:srgbClr val="000000"/>
                        </a:solidFill>
                        <a:effectLst/>
                        <a:latin typeface="Arial Narrow" panose="020B0606020202030204" pitchFamily="34" charset="0"/>
                      </a:endParaRPr>
                    </a:p>
                  </a:txBody>
                  <a:tcPr marL="8617" marR="8617" marT="8617" marB="0"/>
                </a:tc>
                <a:tc>
                  <a:txBody>
                    <a:bodyPr/>
                    <a:lstStyle/>
                    <a:p>
                      <a:pPr algn="ctr" fontAlgn="ctr"/>
                      <a:r>
                        <a:rPr lang="en-US" sz="1600" u="none" strike="noStrike" dirty="0">
                          <a:effectLst/>
                        </a:rPr>
                        <a:t>1</a:t>
                      </a:r>
                      <a:endParaRPr lang="en-US" sz="1600" b="0" i="0" u="none" strike="noStrike" dirty="0">
                        <a:solidFill>
                          <a:srgbClr val="000000"/>
                        </a:solidFill>
                        <a:effectLst/>
                        <a:latin typeface="Arial Narrow" panose="020B0606020202030204" pitchFamily="34" charset="0"/>
                      </a:endParaRPr>
                    </a:p>
                  </a:txBody>
                  <a:tcPr marL="8617" marR="8617" marT="8617" marB="0" anchor="ctr"/>
                </a:tc>
                <a:tc>
                  <a:txBody>
                    <a:bodyPr/>
                    <a:lstStyle/>
                    <a:p>
                      <a:pPr algn="ctr" fontAlgn="ctr"/>
                      <a:r>
                        <a:rPr lang="en-US" sz="1600" u="none" strike="noStrike">
                          <a:effectLst/>
                        </a:rPr>
                        <a:t>1</a:t>
                      </a:r>
                      <a:endParaRPr lang="en-US" sz="1600" b="0" i="0" u="none" strike="noStrike">
                        <a:solidFill>
                          <a:srgbClr val="000000"/>
                        </a:solidFill>
                        <a:effectLst/>
                        <a:latin typeface="Arial Narrow" panose="020B0606020202030204" pitchFamily="34" charset="0"/>
                      </a:endParaRPr>
                    </a:p>
                  </a:txBody>
                  <a:tcPr marL="8617" marR="8617" marT="8617" marB="0" anchor="ctr"/>
                </a:tc>
                <a:tc>
                  <a:txBody>
                    <a:bodyPr/>
                    <a:lstStyle/>
                    <a:p>
                      <a:pPr algn="ctr" fontAlgn="ctr"/>
                      <a:r>
                        <a:rPr lang="en-US" sz="1600" b="0" i="0" u="none" strike="noStrike" dirty="0">
                          <a:solidFill>
                            <a:srgbClr val="000000"/>
                          </a:solidFill>
                          <a:effectLst/>
                          <a:latin typeface="Arial Narrow" panose="020B0606020202030204" pitchFamily="34" charset="0"/>
                        </a:rPr>
                        <a:t>1</a:t>
                      </a:r>
                    </a:p>
                  </a:txBody>
                  <a:tcPr marL="8617" marR="8617" marT="8617" marB="0" anchor="ctr"/>
                </a:tc>
                <a:extLst>
                  <a:ext uri="{0D108BD9-81ED-4DB2-BD59-A6C34878D82A}">
                    <a16:rowId xmlns:a16="http://schemas.microsoft.com/office/drawing/2014/main" val="3774813436"/>
                  </a:ext>
                </a:extLst>
              </a:tr>
              <a:tr h="911462">
                <a:tc>
                  <a:txBody>
                    <a:bodyPr/>
                    <a:lstStyle/>
                    <a:p>
                      <a:pPr algn="ctr" fontAlgn="b"/>
                      <a:r>
                        <a:rPr lang="en-US" sz="1600" u="none" strike="noStrike" dirty="0">
                          <a:effectLst/>
                        </a:rPr>
                        <a:t> </a:t>
                      </a:r>
                      <a:endParaRPr lang="en-US" sz="1600" b="0" i="0" u="none" strike="noStrike" dirty="0">
                        <a:solidFill>
                          <a:srgbClr val="000000"/>
                        </a:solidFill>
                        <a:effectLst/>
                        <a:latin typeface="Arial Narrow" panose="020B0606020202030204" pitchFamily="34" charset="0"/>
                      </a:endParaRPr>
                    </a:p>
                  </a:txBody>
                  <a:tcPr marL="8617" marR="8617" marT="8617" marB="0" anchor="b"/>
                </a:tc>
                <a:tc>
                  <a:txBody>
                    <a:bodyPr/>
                    <a:lstStyle/>
                    <a:p>
                      <a:pPr algn="l" rtl="0" fontAlgn="ctr"/>
                      <a:r>
                        <a:rPr lang="en-US" sz="1600" u="none" strike="noStrike">
                          <a:effectLst/>
                        </a:rPr>
                        <a:t>2</a:t>
                      </a:r>
                      <a:endParaRPr lang="en-US" sz="1600" b="0" i="0" u="none" strike="noStrike">
                        <a:solidFill>
                          <a:srgbClr val="000000"/>
                        </a:solidFill>
                        <a:effectLst/>
                        <a:latin typeface="Arial Narrow" panose="020B0606020202030204" pitchFamily="34" charset="0"/>
                      </a:endParaRPr>
                    </a:p>
                  </a:txBody>
                  <a:tcPr marL="8617" marR="8617" marT="8617" marB="0" anchor="ctr"/>
                </a:tc>
                <a:tc>
                  <a:txBody>
                    <a:bodyPr/>
                    <a:lstStyle/>
                    <a:p>
                      <a:pPr algn="l" fontAlgn="t"/>
                      <a:r>
                        <a:rPr lang="en-US" sz="1600" u="none" strike="noStrike">
                          <a:effectLst/>
                        </a:rPr>
                        <a:t>Pemantauan kualitas hasil sterilisasi (Usap alat medis) 6 bulan sekali  pada ruang IGD (gunting, pinset,kom), pada ruang I Gigi (tang, exavator, pinset, bein, sonde, scaler) dan pada ruang ECT (opa, bite block, bite block oval, elektroda, face mouth</a:t>
                      </a:r>
                      <a:endParaRPr lang="en-US" sz="1600" b="0" i="0" u="none" strike="noStrike">
                        <a:solidFill>
                          <a:srgbClr val="000000"/>
                        </a:solidFill>
                        <a:effectLst/>
                        <a:latin typeface="Arial Narrow" panose="020B0606020202030204" pitchFamily="34" charset="0"/>
                      </a:endParaRPr>
                    </a:p>
                  </a:txBody>
                  <a:tcPr marL="8617" marR="8617" marT="8617" marB="0"/>
                </a:tc>
                <a:tc>
                  <a:txBody>
                    <a:bodyPr/>
                    <a:lstStyle/>
                    <a:p>
                      <a:pPr algn="ctr" fontAlgn="ctr"/>
                      <a:r>
                        <a:rPr lang="en-US" sz="1600" u="none" strike="noStrike" dirty="0">
                          <a:effectLst/>
                        </a:rPr>
                        <a:t>9</a:t>
                      </a:r>
                      <a:endParaRPr lang="en-US" sz="1600" b="0" i="0" u="none" strike="noStrike" dirty="0">
                        <a:solidFill>
                          <a:srgbClr val="000000"/>
                        </a:solidFill>
                        <a:effectLst/>
                        <a:latin typeface="Arial Narrow" panose="020B0606020202030204" pitchFamily="34" charset="0"/>
                      </a:endParaRPr>
                    </a:p>
                  </a:txBody>
                  <a:tcPr marL="8617" marR="8617" marT="8617" marB="0" anchor="ctr"/>
                </a:tc>
                <a:tc>
                  <a:txBody>
                    <a:bodyPr/>
                    <a:lstStyle/>
                    <a:p>
                      <a:pPr algn="ctr" fontAlgn="ctr"/>
                      <a:r>
                        <a:rPr lang="en-US" sz="1600" u="none" strike="noStrike" dirty="0">
                          <a:effectLst/>
                        </a:rPr>
                        <a:t>9</a:t>
                      </a:r>
                      <a:endParaRPr lang="en-US" sz="1600" b="0" i="0" u="none" strike="noStrike" dirty="0">
                        <a:solidFill>
                          <a:srgbClr val="000000"/>
                        </a:solidFill>
                        <a:effectLst/>
                        <a:latin typeface="Arial Narrow" panose="020B0606020202030204" pitchFamily="34" charset="0"/>
                      </a:endParaRPr>
                    </a:p>
                  </a:txBody>
                  <a:tcPr marL="8617" marR="8617" marT="8617" marB="0" anchor="ctr"/>
                </a:tc>
                <a:tc>
                  <a:txBody>
                    <a:bodyPr/>
                    <a:lstStyle/>
                    <a:p>
                      <a:pPr algn="ctr" fontAlgn="ctr"/>
                      <a:r>
                        <a:rPr lang="en-US" sz="1600" b="0" i="0" u="none" strike="noStrike" dirty="0">
                          <a:solidFill>
                            <a:srgbClr val="000000"/>
                          </a:solidFill>
                          <a:effectLst/>
                          <a:latin typeface="Arial Narrow" panose="020B0606020202030204" pitchFamily="34" charset="0"/>
                        </a:rPr>
                        <a:t>9</a:t>
                      </a:r>
                    </a:p>
                  </a:txBody>
                  <a:tcPr marL="8617" marR="8617" marT="8617" marB="0" anchor="ctr"/>
                </a:tc>
                <a:extLst>
                  <a:ext uri="{0D108BD9-81ED-4DB2-BD59-A6C34878D82A}">
                    <a16:rowId xmlns:a16="http://schemas.microsoft.com/office/drawing/2014/main" val="2008110629"/>
                  </a:ext>
                </a:extLst>
              </a:tr>
              <a:tr h="224582">
                <a:tc>
                  <a:txBody>
                    <a:bodyPr/>
                    <a:lstStyle/>
                    <a:p>
                      <a:pPr algn="ctr" fontAlgn="b"/>
                      <a:r>
                        <a:rPr lang="en-US" sz="1600" u="none" strike="noStrike" dirty="0">
                          <a:effectLst/>
                        </a:rPr>
                        <a:t>c.</a:t>
                      </a:r>
                      <a:endParaRPr lang="en-US" sz="1600" b="0" i="0" u="none" strike="noStrike" dirty="0">
                        <a:solidFill>
                          <a:srgbClr val="000000"/>
                        </a:solidFill>
                        <a:effectLst/>
                        <a:latin typeface="Arial Narrow" panose="020B0606020202030204" pitchFamily="34" charset="0"/>
                      </a:endParaRPr>
                    </a:p>
                  </a:txBody>
                  <a:tcPr marL="8617" marR="8617" marT="8617" marB="0" anchor="b"/>
                </a:tc>
                <a:tc gridSpan="2">
                  <a:txBody>
                    <a:bodyPr/>
                    <a:lstStyle/>
                    <a:p>
                      <a:pPr algn="l" rtl="0" fontAlgn="ctr"/>
                      <a:r>
                        <a:rPr lang="en-US" sz="1600" u="none" strike="noStrike" dirty="0" err="1">
                          <a:effectLst/>
                        </a:rPr>
                        <a:t>Pengawasan</a:t>
                      </a:r>
                      <a:r>
                        <a:rPr lang="en-US" sz="1600" u="none" strike="noStrike" dirty="0">
                          <a:effectLst/>
                        </a:rPr>
                        <a:t> </a:t>
                      </a:r>
                      <a:r>
                        <a:rPr lang="en-US" sz="1600" u="none" strike="noStrike" dirty="0" err="1">
                          <a:effectLst/>
                        </a:rPr>
                        <a:t>Kegiatan</a:t>
                      </a:r>
                      <a:r>
                        <a:rPr lang="en-US" sz="1600" u="none" strike="noStrike" dirty="0">
                          <a:effectLst/>
                        </a:rPr>
                        <a:t> </a:t>
                      </a:r>
                      <a:r>
                        <a:rPr lang="en-US" sz="1600" u="none" strike="noStrike" dirty="0" err="1">
                          <a:effectLst/>
                        </a:rPr>
                        <a:t>Konstruksi</a:t>
                      </a:r>
                      <a:r>
                        <a:rPr lang="en-US" sz="1600" u="none" strike="noStrike" dirty="0">
                          <a:effectLst/>
                        </a:rPr>
                        <a:t>/</a:t>
                      </a:r>
                      <a:r>
                        <a:rPr lang="en-US" sz="1600" u="none" strike="noStrike" dirty="0" err="1">
                          <a:effectLst/>
                        </a:rPr>
                        <a:t>Renovasi</a:t>
                      </a:r>
                      <a:r>
                        <a:rPr lang="en-US" sz="1600" u="none" strike="noStrike" dirty="0">
                          <a:effectLst/>
                        </a:rPr>
                        <a:t> </a:t>
                      </a:r>
                      <a:r>
                        <a:rPr lang="en-US" sz="1600" u="none" strike="noStrike" dirty="0" err="1">
                          <a:effectLst/>
                        </a:rPr>
                        <a:t>Bangunan</a:t>
                      </a:r>
                      <a:r>
                        <a:rPr lang="en-US" sz="1600" u="none" strike="noStrike" dirty="0">
                          <a:effectLst/>
                        </a:rPr>
                        <a:t> </a:t>
                      </a:r>
                      <a:r>
                        <a:rPr lang="en-US" sz="1600" u="none" strike="noStrike" dirty="0" err="1">
                          <a:effectLst/>
                        </a:rPr>
                        <a:t>Rumah</a:t>
                      </a:r>
                      <a:r>
                        <a:rPr lang="en-US" sz="1600" u="none" strike="noStrike" dirty="0">
                          <a:effectLst/>
                        </a:rPr>
                        <a:t> </a:t>
                      </a:r>
                      <a:r>
                        <a:rPr lang="en-US" sz="1600" u="none" strike="noStrike" dirty="0" err="1">
                          <a:effectLst/>
                        </a:rPr>
                        <a:t>Sakit</a:t>
                      </a:r>
                      <a:endParaRPr lang="en-US" sz="1600" b="0" i="0" u="none" strike="noStrike" dirty="0">
                        <a:solidFill>
                          <a:srgbClr val="000000"/>
                        </a:solidFill>
                        <a:effectLst/>
                        <a:latin typeface="Arial Narrow" panose="020B0606020202030204" pitchFamily="34" charset="0"/>
                      </a:endParaRPr>
                    </a:p>
                  </a:txBody>
                  <a:tcPr marL="8617" marR="8617" marT="8617" marB="0" anchor="ctr"/>
                </a:tc>
                <a:tc hMerge="1">
                  <a:txBody>
                    <a:bodyPr/>
                    <a:lstStyle/>
                    <a:p>
                      <a:endParaRPr lang="en-US"/>
                    </a:p>
                  </a:txBody>
                  <a:tcPr/>
                </a:tc>
                <a:tc>
                  <a:txBody>
                    <a:bodyPr/>
                    <a:lstStyle/>
                    <a:p>
                      <a:pPr algn="ctr" fontAlgn="ctr"/>
                      <a:endParaRPr lang="en-US" sz="1600" b="0" i="0" u="none" strike="noStrike" dirty="0">
                        <a:solidFill>
                          <a:srgbClr val="000000"/>
                        </a:solidFill>
                        <a:effectLst/>
                        <a:latin typeface="Arial Narrow" panose="020B0606020202030204" pitchFamily="34" charset="0"/>
                      </a:endParaRPr>
                    </a:p>
                  </a:txBody>
                  <a:tcPr marL="8617" marR="8617" marT="8617" marB="0" anchor="ctr"/>
                </a:tc>
                <a:tc>
                  <a:txBody>
                    <a:bodyPr/>
                    <a:lstStyle/>
                    <a:p>
                      <a:pPr algn="ctr" fontAlgn="ctr"/>
                      <a:endParaRPr lang="en-US" sz="1600" b="0" i="0" u="none" strike="noStrike" dirty="0">
                        <a:solidFill>
                          <a:srgbClr val="000000"/>
                        </a:solidFill>
                        <a:effectLst/>
                        <a:latin typeface="Arial Narrow" panose="020B0606020202030204" pitchFamily="34" charset="0"/>
                      </a:endParaRPr>
                    </a:p>
                  </a:txBody>
                  <a:tcPr marL="8617" marR="8617" marT="8617" marB="0" anchor="ctr"/>
                </a:tc>
                <a:tc>
                  <a:txBody>
                    <a:bodyPr/>
                    <a:lstStyle/>
                    <a:p>
                      <a:pPr algn="ctr" fontAlgn="ctr"/>
                      <a:endParaRPr lang="en-US" sz="1600" b="0" i="0" u="none" strike="noStrike" dirty="0">
                        <a:solidFill>
                          <a:srgbClr val="000000"/>
                        </a:solidFill>
                        <a:effectLst/>
                        <a:latin typeface="Arial Narrow" panose="020B0606020202030204" pitchFamily="34" charset="0"/>
                      </a:endParaRPr>
                    </a:p>
                  </a:txBody>
                  <a:tcPr marL="8617" marR="8617" marT="8617" marB="0" anchor="ctr"/>
                </a:tc>
                <a:extLst>
                  <a:ext uri="{0D108BD9-81ED-4DB2-BD59-A6C34878D82A}">
                    <a16:rowId xmlns:a16="http://schemas.microsoft.com/office/drawing/2014/main" val="3883663970"/>
                  </a:ext>
                </a:extLst>
              </a:tr>
              <a:tr h="440446">
                <a:tc>
                  <a:txBody>
                    <a:bodyPr/>
                    <a:lstStyle/>
                    <a:p>
                      <a:pPr algn="ctr" fontAlgn="b"/>
                      <a:r>
                        <a:rPr lang="en-US" sz="1600" u="none" strike="noStrike" dirty="0">
                          <a:effectLst/>
                        </a:rPr>
                        <a:t> </a:t>
                      </a:r>
                      <a:endParaRPr lang="en-US" sz="1600" b="0" i="0" u="none" strike="noStrike" dirty="0">
                        <a:solidFill>
                          <a:srgbClr val="000000"/>
                        </a:solidFill>
                        <a:effectLst/>
                        <a:latin typeface="Arial Narrow" panose="020B0606020202030204" pitchFamily="34" charset="0"/>
                      </a:endParaRPr>
                    </a:p>
                  </a:txBody>
                  <a:tcPr marL="8617" marR="8617" marT="8617" marB="0" anchor="b"/>
                </a:tc>
                <a:tc>
                  <a:txBody>
                    <a:bodyPr/>
                    <a:lstStyle/>
                    <a:p>
                      <a:pPr algn="l" rtl="0" fontAlgn="ctr"/>
                      <a:r>
                        <a:rPr lang="en-US" sz="1600" u="none" strike="noStrike">
                          <a:effectLst/>
                        </a:rPr>
                        <a:t>1</a:t>
                      </a:r>
                      <a:endParaRPr lang="en-US" sz="1600" b="0" i="0" u="none" strike="noStrike">
                        <a:solidFill>
                          <a:srgbClr val="000000"/>
                        </a:solidFill>
                        <a:effectLst/>
                        <a:latin typeface="Arial Narrow" panose="020B0606020202030204" pitchFamily="34" charset="0"/>
                      </a:endParaRPr>
                    </a:p>
                  </a:txBody>
                  <a:tcPr marL="8617" marR="8617" marT="8617" marB="0" anchor="ctr"/>
                </a:tc>
                <a:tc>
                  <a:txBody>
                    <a:bodyPr/>
                    <a:lstStyle/>
                    <a:p>
                      <a:pPr algn="l" fontAlgn="t"/>
                      <a:r>
                        <a:rPr lang="en-US" sz="1600" u="none" strike="noStrike">
                          <a:effectLst/>
                        </a:rPr>
                        <a:t>Melaksanakan Pengawasan Keselamatan dan Kesehatan Kerja Fasilitas Kesehatan Lingkungan.</a:t>
                      </a:r>
                      <a:endParaRPr lang="en-US" sz="1600" b="0" i="0" u="none" strike="noStrike">
                        <a:solidFill>
                          <a:srgbClr val="000000"/>
                        </a:solidFill>
                        <a:effectLst/>
                        <a:latin typeface="Arial Narrow" panose="020B0606020202030204" pitchFamily="34" charset="0"/>
                      </a:endParaRPr>
                    </a:p>
                  </a:txBody>
                  <a:tcPr marL="8617" marR="8617" marT="8617" marB="0"/>
                </a:tc>
                <a:tc>
                  <a:txBody>
                    <a:bodyPr/>
                    <a:lstStyle/>
                    <a:p>
                      <a:pPr algn="ctr" fontAlgn="ctr"/>
                      <a:r>
                        <a:rPr lang="en-US" sz="1600" u="none" strike="noStrike">
                          <a:effectLst/>
                        </a:rPr>
                        <a:t>2</a:t>
                      </a:r>
                      <a:endParaRPr lang="en-US" sz="1600" b="0" i="0" u="none" strike="noStrike" dirty="0">
                        <a:solidFill>
                          <a:srgbClr val="000000"/>
                        </a:solidFill>
                        <a:effectLst/>
                        <a:latin typeface="Arial Narrow" panose="020B0606020202030204" pitchFamily="34" charset="0"/>
                      </a:endParaRPr>
                    </a:p>
                  </a:txBody>
                  <a:tcPr marL="8617" marR="8617" marT="8617" marB="0" anchor="ctr"/>
                </a:tc>
                <a:tc>
                  <a:txBody>
                    <a:bodyPr/>
                    <a:lstStyle/>
                    <a:p>
                      <a:pPr algn="ctr" fontAlgn="ctr"/>
                      <a:r>
                        <a:rPr lang="en-US" sz="1600" u="none" strike="noStrike">
                          <a:effectLst/>
                        </a:rPr>
                        <a:t>2</a:t>
                      </a:r>
                      <a:endParaRPr lang="en-US" sz="1600" b="0" i="0" u="none" strike="noStrike">
                        <a:solidFill>
                          <a:srgbClr val="000000"/>
                        </a:solidFill>
                        <a:effectLst/>
                        <a:latin typeface="Arial Narrow" panose="020B0606020202030204" pitchFamily="34" charset="0"/>
                      </a:endParaRPr>
                    </a:p>
                  </a:txBody>
                  <a:tcPr marL="8617" marR="8617" marT="8617" marB="0" anchor="ctr"/>
                </a:tc>
                <a:tc>
                  <a:txBody>
                    <a:bodyPr/>
                    <a:lstStyle/>
                    <a:p>
                      <a:pPr algn="ctr" fontAlgn="ctr"/>
                      <a:r>
                        <a:rPr lang="en-US" sz="1600" b="0" i="0" u="none" strike="noStrike" dirty="0">
                          <a:solidFill>
                            <a:srgbClr val="000000"/>
                          </a:solidFill>
                          <a:effectLst/>
                          <a:latin typeface="Arial Narrow" panose="020B0606020202030204" pitchFamily="34" charset="0"/>
                        </a:rPr>
                        <a:t>1</a:t>
                      </a:r>
                    </a:p>
                  </a:txBody>
                  <a:tcPr marL="8617" marR="8617" marT="8617" marB="0" anchor="ctr"/>
                </a:tc>
                <a:extLst>
                  <a:ext uri="{0D108BD9-81ED-4DB2-BD59-A6C34878D82A}">
                    <a16:rowId xmlns:a16="http://schemas.microsoft.com/office/drawing/2014/main" val="3437823012"/>
                  </a:ext>
                </a:extLst>
              </a:tr>
              <a:tr h="440446">
                <a:tc>
                  <a:txBody>
                    <a:bodyPr/>
                    <a:lstStyle/>
                    <a:p>
                      <a:pPr algn="ctr" fontAlgn="b"/>
                      <a:r>
                        <a:rPr lang="en-US" sz="1600" u="none" strike="noStrike" dirty="0">
                          <a:effectLst/>
                        </a:rPr>
                        <a:t> </a:t>
                      </a:r>
                      <a:endParaRPr lang="en-US" sz="1600" b="0" i="0" u="none" strike="noStrike" dirty="0">
                        <a:solidFill>
                          <a:srgbClr val="000000"/>
                        </a:solidFill>
                        <a:effectLst/>
                        <a:latin typeface="Arial Narrow" panose="020B0606020202030204" pitchFamily="34" charset="0"/>
                      </a:endParaRPr>
                    </a:p>
                  </a:txBody>
                  <a:tcPr marL="8617" marR="8617" marT="8617" marB="0" anchor="b"/>
                </a:tc>
                <a:tc>
                  <a:txBody>
                    <a:bodyPr/>
                    <a:lstStyle/>
                    <a:p>
                      <a:pPr algn="l" rtl="0" fontAlgn="ctr"/>
                      <a:r>
                        <a:rPr lang="en-US" sz="1600" u="none" strike="noStrike">
                          <a:effectLst/>
                        </a:rPr>
                        <a:t>2</a:t>
                      </a:r>
                      <a:endParaRPr lang="en-US" sz="1600" b="0" i="0" u="none" strike="noStrike">
                        <a:solidFill>
                          <a:srgbClr val="000000"/>
                        </a:solidFill>
                        <a:effectLst/>
                        <a:latin typeface="Arial Narrow" panose="020B0606020202030204" pitchFamily="34" charset="0"/>
                      </a:endParaRPr>
                    </a:p>
                  </a:txBody>
                  <a:tcPr marL="8617" marR="8617" marT="8617" marB="0" anchor="ctr"/>
                </a:tc>
                <a:tc>
                  <a:txBody>
                    <a:bodyPr/>
                    <a:lstStyle/>
                    <a:p>
                      <a:pPr algn="l" fontAlgn="t"/>
                      <a:r>
                        <a:rPr lang="en-US" sz="1600" u="none" strike="noStrike" dirty="0" err="1">
                          <a:effectLst/>
                        </a:rPr>
                        <a:t>Pengawasan</a:t>
                      </a:r>
                      <a:r>
                        <a:rPr lang="en-US" sz="1600" u="none" strike="noStrike" dirty="0">
                          <a:effectLst/>
                        </a:rPr>
                        <a:t> </a:t>
                      </a:r>
                      <a:r>
                        <a:rPr lang="en-US" sz="1600" u="none" strike="noStrike" dirty="0" err="1">
                          <a:effectLst/>
                        </a:rPr>
                        <a:t>Kegiatan</a:t>
                      </a:r>
                      <a:r>
                        <a:rPr lang="en-US" sz="1600" u="none" strike="noStrike" dirty="0">
                          <a:effectLst/>
                        </a:rPr>
                        <a:t> </a:t>
                      </a:r>
                      <a:r>
                        <a:rPr lang="en-US" sz="1600" u="none" strike="noStrike" dirty="0" err="1">
                          <a:effectLst/>
                        </a:rPr>
                        <a:t>Kontruksi</a:t>
                      </a:r>
                      <a:r>
                        <a:rPr lang="en-US" sz="1600" u="none" strike="noStrike" dirty="0">
                          <a:effectLst/>
                        </a:rPr>
                        <a:t> </a:t>
                      </a:r>
                      <a:r>
                        <a:rPr lang="en-US" sz="1600" u="none" strike="noStrike" dirty="0" err="1">
                          <a:effectLst/>
                        </a:rPr>
                        <a:t>atau</a:t>
                      </a:r>
                      <a:r>
                        <a:rPr lang="en-US" sz="1600" u="none" strike="noStrike" dirty="0">
                          <a:effectLst/>
                        </a:rPr>
                        <a:t> </a:t>
                      </a:r>
                      <a:r>
                        <a:rPr lang="en-US" sz="1600" u="none" strike="noStrike" dirty="0" err="1">
                          <a:effectLst/>
                        </a:rPr>
                        <a:t>Renovasi</a:t>
                      </a:r>
                      <a:r>
                        <a:rPr lang="en-US" sz="1600" u="none" strike="noStrike" dirty="0">
                          <a:effectLst/>
                        </a:rPr>
                        <a:t> </a:t>
                      </a:r>
                      <a:r>
                        <a:rPr lang="en-US" sz="1600" u="none" strike="noStrike" dirty="0" err="1">
                          <a:effectLst/>
                        </a:rPr>
                        <a:t>Bangunan</a:t>
                      </a:r>
                      <a:r>
                        <a:rPr lang="en-US" sz="1600" u="none" strike="noStrike" dirty="0">
                          <a:effectLst/>
                        </a:rPr>
                        <a:t> </a:t>
                      </a:r>
                      <a:r>
                        <a:rPr lang="en-US" sz="1600" u="none" strike="noStrike" dirty="0" err="1">
                          <a:effectLst/>
                        </a:rPr>
                        <a:t>Rumah</a:t>
                      </a:r>
                      <a:r>
                        <a:rPr lang="en-US" sz="1600" u="none" strike="noStrike" dirty="0">
                          <a:effectLst/>
                        </a:rPr>
                        <a:t> </a:t>
                      </a:r>
                      <a:r>
                        <a:rPr lang="en-US" sz="1600" u="none" strike="noStrike" dirty="0" err="1">
                          <a:effectLst/>
                        </a:rPr>
                        <a:t>Sakit</a:t>
                      </a:r>
                      <a:r>
                        <a:rPr lang="en-US" sz="1600" u="none" strike="noStrike" dirty="0">
                          <a:effectLst/>
                        </a:rPr>
                        <a:t>).</a:t>
                      </a:r>
                      <a:endParaRPr lang="en-US" sz="1600" b="0" i="0" u="none" strike="noStrike" dirty="0">
                        <a:solidFill>
                          <a:srgbClr val="000000"/>
                        </a:solidFill>
                        <a:effectLst/>
                        <a:latin typeface="Arial Narrow" panose="020B0606020202030204" pitchFamily="34" charset="0"/>
                      </a:endParaRPr>
                    </a:p>
                  </a:txBody>
                  <a:tcPr marL="8617" marR="8617" marT="8617" marB="0"/>
                </a:tc>
                <a:tc>
                  <a:txBody>
                    <a:bodyPr/>
                    <a:lstStyle/>
                    <a:p>
                      <a:pPr algn="ctr" fontAlgn="ctr"/>
                      <a:r>
                        <a:rPr lang="en-US" sz="1600" u="none" strike="noStrike">
                          <a:effectLst/>
                        </a:rPr>
                        <a:t>2</a:t>
                      </a:r>
                      <a:endParaRPr lang="en-US" sz="1600" b="0" i="0" u="none" strike="noStrike" dirty="0">
                        <a:solidFill>
                          <a:srgbClr val="000000"/>
                        </a:solidFill>
                        <a:effectLst/>
                        <a:latin typeface="Arial Narrow" panose="020B0606020202030204" pitchFamily="34" charset="0"/>
                      </a:endParaRPr>
                    </a:p>
                  </a:txBody>
                  <a:tcPr marL="8617" marR="8617" marT="8617" marB="0" anchor="ctr"/>
                </a:tc>
                <a:tc>
                  <a:txBody>
                    <a:bodyPr/>
                    <a:lstStyle/>
                    <a:p>
                      <a:pPr algn="ctr" fontAlgn="ctr"/>
                      <a:r>
                        <a:rPr lang="en-US" sz="1600" u="none" strike="noStrike">
                          <a:effectLst/>
                        </a:rPr>
                        <a:t>2</a:t>
                      </a:r>
                      <a:endParaRPr lang="en-US" sz="1600" b="0" i="0" u="none" strike="noStrike">
                        <a:solidFill>
                          <a:srgbClr val="000000"/>
                        </a:solidFill>
                        <a:effectLst/>
                        <a:latin typeface="Arial Narrow" panose="020B0606020202030204" pitchFamily="34" charset="0"/>
                      </a:endParaRPr>
                    </a:p>
                  </a:txBody>
                  <a:tcPr marL="8617" marR="8617" marT="8617" marB="0" anchor="ctr"/>
                </a:tc>
                <a:tc>
                  <a:txBody>
                    <a:bodyPr/>
                    <a:lstStyle/>
                    <a:p>
                      <a:pPr algn="ctr" fontAlgn="ctr"/>
                      <a:r>
                        <a:rPr lang="en-US" sz="1600" b="0" i="0" u="none" strike="noStrike" dirty="0">
                          <a:solidFill>
                            <a:srgbClr val="000000"/>
                          </a:solidFill>
                          <a:effectLst/>
                          <a:latin typeface="Arial Narrow" panose="020B0606020202030204" pitchFamily="34" charset="0"/>
                        </a:rPr>
                        <a:t>1</a:t>
                      </a:r>
                    </a:p>
                  </a:txBody>
                  <a:tcPr marL="8617" marR="8617" marT="8617" marB="0" anchor="ctr"/>
                </a:tc>
                <a:extLst>
                  <a:ext uri="{0D108BD9-81ED-4DB2-BD59-A6C34878D82A}">
                    <a16:rowId xmlns:a16="http://schemas.microsoft.com/office/drawing/2014/main" val="627425034"/>
                  </a:ext>
                </a:extLst>
              </a:tr>
              <a:tr h="325318">
                <a:tc>
                  <a:txBody>
                    <a:bodyPr/>
                    <a:lstStyle/>
                    <a:p>
                      <a:pPr algn="ctr" fontAlgn="b"/>
                      <a:r>
                        <a:rPr lang="en-US" sz="1600" u="none" strike="noStrike" dirty="0">
                          <a:effectLst/>
                        </a:rPr>
                        <a:t>d.</a:t>
                      </a:r>
                      <a:endParaRPr lang="en-US" sz="1600" b="0" i="0" u="none" strike="noStrike" dirty="0">
                        <a:solidFill>
                          <a:srgbClr val="000000"/>
                        </a:solidFill>
                        <a:effectLst/>
                        <a:latin typeface="Arial Narrow" panose="020B0606020202030204" pitchFamily="34" charset="0"/>
                      </a:endParaRPr>
                    </a:p>
                  </a:txBody>
                  <a:tcPr marL="8617" marR="8617" marT="8617" marB="0" anchor="b"/>
                </a:tc>
                <a:tc gridSpan="2">
                  <a:txBody>
                    <a:bodyPr/>
                    <a:lstStyle/>
                    <a:p>
                      <a:pPr algn="l" fontAlgn="t"/>
                      <a:r>
                        <a:rPr lang="sv-SE" sz="1600" u="none" strike="noStrike">
                          <a:effectLst/>
                        </a:rPr>
                        <a:t>Pengawasan Rumah Sakit Ramah Lingkungan</a:t>
                      </a:r>
                      <a:endParaRPr lang="sv-SE" sz="1600" b="0" i="0" u="none" strike="noStrike">
                        <a:solidFill>
                          <a:srgbClr val="000000"/>
                        </a:solidFill>
                        <a:effectLst/>
                        <a:latin typeface="Arial Narrow" panose="020B0606020202030204" pitchFamily="34" charset="0"/>
                      </a:endParaRPr>
                    </a:p>
                  </a:txBody>
                  <a:tcPr marL="8617" marR="8617" marT="8617" marB="0"/>
                </a:tc>
                <a:tc hMerge="1">
                  <a:txBody>
                    <a:bodyPr/>
                    <a:lstStyle/>
                    <a:p>
                      <a:endParaRPr lang="en-US"/>
                    </a:p>
                  </a:txBody>
                  <a:tcPr/>
                </a:tc>
                <a:tc>
                  <a:txBody>
                    <a:bodyPr/>
                    <a:lstStyle/>
                    <a:p>
                      <a:pPr algn="ctr" fontAlgn="ctr"/>
                      <a:r>
                        <a:rPr lang="en-US" sz="1600" u="none" strike="noStrike" dirty="0">
                          <a:effectLst/>
                        </a:rPr>
                        <a:t>1</a:t>
                      </a:r>
                      <a:endParaRPr lang="en-US" sz="1600" b="0" i="0" u="none" strike="noStrike" dirty="0">
                        <a:solidFill>
                          <a:srgbClr val="000000"/>
                        </a:solidFill>
                        <a:effectLst/>
                        <a:latin typeface="Arial Narrow" panose="020B0606020202030204" pitchFamily="34" charset="0"/>
                      </a:endParaRPr>
                    </a:p>
                  </a:txBody>
                  <a:tcPr marL="8617" marR="8617" marT="8617" marB="0" anchor="ctr"/>
                </a:tc>
                <a:tc>
                  <a:txBody>
                    <a:bodyPr/>
                    <a:lstStyle/>
                    <a:p>
                      <a:pPr algn="ctr" fontAlgn="ctr"/>
                      <a:r>
                        <a:rPr lang="en-US" sz="1600" u="none" strike="noStrike" dirty="0">
                          <a:effectLst/>
                        </a:rPr>
                        <a:t>1</a:t>
                      </a:r>
                      <a:endParaRPr lang="en-US" sz="1600" b="0" i="0" u="none" strike="noStrike" dirty="0">
                        <a:solidFill>
                          <a:srgbClr val="000000"/>
                        </a:solidFill>
                        <a:effectLst/>
                        <a:latin typeface="Arial Narrow" panose="020B0606020202030204" pitchFamily="34" charset="0"/>
                      </a:endParaRPr>
                    </a:p>
                  </a:txBody>
                  <a:tcPr marL="8617" marR="8617" marT="8617" marB="0" anchor="ctr"/>
                </a:tc>
                <a:tc>
                  <a:txBody>
                    <a:bodyPr/>
                    <a:lstStyle/>
                    <a:p>
                      <a:pPr algn="ctr" fontAlgn="ctr"/>
                      <a:r>
                        <a:rPr lang="en-US" sz="1600" b="0" i="0" u="none" strike="noStrike" dirty="0">
                          <a:solidFill>
                            <a:srgbClr val="000000"/>
                          </a:solidFill>
                          <a:effectLst/>
                          <a:latin typeface="Arial Narrow" panose="020B0606020202030204" pitchFamily="34" charset="0"/>
                        </a:rPr>
                        <a:t>1</a:t>
                      </a:r>
                    </a:p>
                  </a:txBody>
                  <a:tcPr marL="8617" marR="8617" marT="8617" marB="0" anchor="ctr"/>
                </a:tc>
                <a:extLst>
                  <a:ext uri="{0D108BD9-81ED-4DB2-BD59-A6C34878D82A}">
                    <a16:rowId xmlns:a16="http://schemas.microsoft.com/office/drawing/2014/main" val="2379640804"/>
                  </a:ext>
                </a:extLst>
              </a:tr>
            </a:tbl>
          </a:graphicData>
        </a:graphic>
      </p:graphicFrame>
    </p:spTree>
    <p:extLst>
      <p:ext uri="{BB962C8B-B14F-4D97-AF65-F5344CB8AC3E}">
        <p14:creationId xmlns:p14="http://schemas.microsoft.com/office/powerpoint/2010/main" val="301858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5E446848-3513-4462-9102-A534BB49F219}"/>
              </a:ext>
            </a:extLst>
          </p:cNvPr>
          <p:cNvGraphicFramePr>
            <a:graphicFrameLocks/>
          </p:cNvGraphicFramePr>
          <p:nvPr>
            <p:extLst>
              <p:ext uri="{D42A27DB-BD31-4B8C-83A1-F6EECF244321}">
                <p14:modId xmlns:p14="http://schemas.microsoft.com/office/powerpoint/2010/main" val="2502443711"/>
              </p:ext>
            </p:extLst>
          </p:nvPr>
        </p:nvGraphicFramePr>
        <p:xfrm>
          <a:off x="216360" y="1470039"/>
          <a:ext cx="6033611" cy="4750570"/>
        </p:xfrm>
        <a:graphic>
          <a:graphicData uri="http://schemas.openxmlformats.org/drawingml/2006/table">
            <a:tbl>
              <a:tblPr firstRow="1" bandRow="1"/>
              <a:tblGrid>
                <a:gridCol w="522139">
                  <a:extLst>
                    <a:ext uri="{9D8B030D-6E8A-4147-A177-3AD203B41FA5}">
                      <a16:colId xmlns:a16="http://schemas.microsoft.com/office/drawing/2014/main" val="20000"/>
                    </a:ext>
                  </a:extLst>
                </a:gridCol>
                <a:gridCol w="1730258">
                  <a:extLst>
                    <a:ext uri="{9D8B030D-6E8A-4147-A177-3AD203B41FA5}">
                      <a16:colId xmlns:a16="http://schemas.microsoft.com/office/drawing/2014/main" val="20001"/>
                    </a:ext>
                  </a:extLst>
                </a:gridCol>
                <a:gridCol w="754810">
                  <a:extLst>
                    <a:ext uri="{9D8B030D-6E8A-4147-A177-3AD203B41FA5}">
                      <a16:colId xmlns:a16="http://schemas.microsoft.com/office/drawing/2014/main" val="20002"/>
                    </a:ext>
                  </a:extLst>
                </a:gridCol>
                <a:gridCol w="580623">
                  <a:extLst>
                    <a:ext uri="{9D8B030D-6E8A-4147-A177-3AD203B41FA5}">
                      <a16:colId xmlns:a16="http://schemas.microsoft.com/office/drawing/2014/main" val="613652671"/>
                    </a:ext>
                  </a:extLst>
                </a:gridCol>
                <a:gridCol w="705316">
                  <a:extLst>
                    <a:ext uri="{9D8B030D-6E8A-4147-A177-3AD203B41FA5}">
                      <a16:colId xmlns:a16="http://schemas.microsoft.com/office/drawing/2014/main" val="3414419846"/>
                    </a:ext>
                  </a:extLst>
                </a:gridCol>
                <a:gridCol w="580155">
                  <a:extLst>
                    <a:ext uri="{9D8B030D-6E8A-4147-A177-3AD203B41FA5}">
                      <a16:colId xmlns:a16="http://schemas.microsoft.com/office/drawing/2014/main" val="3378410485"/>
                    </a:ext>
                  </a:extLst>
                </a:gridCol>
                <a:gridCol w="580155">
                  <a:extLst>
                    <a:ext uri="{9D8B030D-6E8A-4147-A177-3AD203B41FA5}">
                      <a16:colId xmlns:a16="http://schemas.microsoft.com/office/drawing/2014/main" val="3638923877"/>
                    </a:ext>
                  </a:extLst>
                </a:gridCol>
                <a:gridCol w="580155">
                  <a:extLst>
                    <a:ext uri="{9D8B030D-6E8A-4147-A177-3AD203B41FA5}">
                      <a16:colId xmlns:a16="http://schemas.microsoft.com/office/drawing/2014/main" val="1035506058"/>
                    </a:ext>
                  </a:extLst>
                </a:gridCol>
              </a:tblGrid>
              <a:tr h="457421">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t>KEGIATAN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FEB</a:t>
                      </a: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MAR</a:t>
                      </a: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APR</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MEI</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JUN</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96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PENGELOLAAN ASRAMA ( ORANG )</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309</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112</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56</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39365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PRAKTEKAN ( ORANG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535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352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82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59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3</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DOKTER MUDA (ORANG)</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47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2459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4</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MAGANG ( ORANG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960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5</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PRAPENELITIAN ( ORANG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2459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6</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PENELITIAN ( ORANG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459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7</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KUNJUNGAN ( ORANG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r h="31207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8</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SURAT KETERANGAN</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166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131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6004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9</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MOU (DOKUMEN)</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9"/>
                  </a:ext>
                </a:extLst>
              </a:tr>
              <a:tr h="4418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10</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DIKLAT INTERNAL  (PESERTA)</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205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27221273"/>
                  </a:ext>
                </a:extLst>
              </a:tr>
              <a:tr h="4418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11</a:t>
                      </a:r>
                    </a:p>
                  </a:txBody>
                  <a:tcPr marL="19034" marR="19034" marT="14329"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DIKLAT EKSTERNAL  (PESERTA)</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     3 </a:t>
                      </a:r>
                      <a:endParaRPr lang="en-US"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93622887"/>
                  </a:ext>
                </a:extLst>
              </a:tr>
            </a:tbl>
          </a:graphicData>
        </a:graphic>
      </p:graphicFrame>
      <p:graphicFrame>
        <p:nvGraphicFramePr>
          <p:cNvPr id="4" name="Content Placeholder 4">
            <a:extLst>
              <a:ext uri="{FF2B5EF4-FFF2-40B4-BE49-F238E27FC236}">
                <a16:creationId xmlns:a16="http://schemas.microsoft.com/office/drawing/2014/main" id="{8D19E686-7D64-46A8-ABE5-546F34D8058C}"/>
              </a:ext>
            </a:extLst>
          </p:cNvPr>
          <p:cNvGraphicFramePr>
            <a:graphicFrameLocks/>
          </p:cNvGraphicFramePr>
          <p:nvPr>
            <p:extLst>
              <p:ext uri="{D42A27DB-BD31-4B8C-83A1-F6EECF244321}">
                <p14:modId xmlns:p14="http://schemas.microsoft.com/office/powerpoint/2010/main" val="147554910"/>
              </p:ext>
            </p:extLst>
          </p:nvPr>
        </p:nvGraphicFramePr>
        <p:xfrm>
          <a:off x="6653868" y="1497748"/>
          <a:ext cx="5406580" cy="2346407"/>
        </p:xfrm>
        <a:graphic>
          <a:graphicData uri="http://schemas.openxmlformats.org/drawingml/2006/table">
            <a:tbl>
              <a:tblPr firstRow="1" bandRow="1"/>
              <a:tblGrid>
                <a:gridCol w="478425">
                  <a:extLst>
                    <a:ext uri="{9D8B030D-6E8A-4147-A177-3AD203B41FA5}">
                      <a16:colId xmlns:a16="http://schemas.microsoft.com/office/drawing/2014/main" val="20000"/>
                    </a:ext>
                  </a:extLst>
                </a:gridCol>
                <a:gridCol w="1479045">
                  <a:extLst>
                    <a:ext uri="{9D8B030D-6E8A-4147-A177-3AD203B41FA5}">
                      <a16:colId xmlns:a16="http://schemas.microsoft.com/office/drawing/2014/main" val="20001"/>
                    </a:ext>
                  </a:extLst>
                </a:gridCol>
                <a:gridCol w="429560">
                  <a:extLst>
                    <a:ext uri="{9D8B030D-6E8A-4147-A177-3AD203B41FA5}">
                      <a16:colId xmlns:a16="http://schemas.microsoft.com/office/drawing/2014/main" val="20002"/>
                    </a:ext>
                  </a:extLst>
                </a:gridCol>
                <a:gridCol w="532212">
                  <a:extLst>
                    <a:ext uri="{9D8B030D-6E8A-4147-A177-3AD203B41FA5}">
                      <a16:colId xmlns:a16="http://schemas.microsoft.com/office/drawing/2014/main" val="2561510065"/>
                    </a:ext>
                  </a:extLst>
                </a:gridCol>
                <a:gridCol w="405777">
                  <a:extLst>
                    <a:ext uri="{9D8B030D-6E8A-4147-A177-3AD203B41FA5}">
                      <a16:colId xmlns:a16="http://schemas.microsoft.com/office/drawing/2014/main" val="867155829"/>
                    </a:ext>
                  </a:extLst>
                </a:gridCol>
                <a:gridCol w="728870">
                  <a:extLst>
                    <a:ext uri="{9D8B030D-6E8A-4147-A177-3AD203B41FA5}">
                      <a16:colId xmlns:a16="http://schemas.microsoft.com/office/drawing/2014/main" val="3778148887"/>
                    </a:ext>
                  </a:extLst>
                </a:gridCol>
                <a:gridCol w="636104">
                  <a:extLst>
                    <a:ext uri="{9D8B030D-6E8A-4147-A177-3AD203B41FA5}">
                      <a16:colId xmlns:a16="http://schemas.microsoft.com/office/drawing/2014/main" val="1440867889"/>
                    </a:ext>
                  </a:extLst>
                </a:gridCol>
                <a:gridCol w="716587">
                  <a:extLst>
                    <a:ext uri="{9D8B030D-6E8A-4147-A177-3AD203B41FA5}">
                      <a16:colId xmlns:a16="http://schemas.microsoft.com/office/drawing/2014/main" val="1358230118"/>
                    </a:ext>
                  </a:extLst>
                </a:gridCol>
              </a:tblGrid>
              <a:tr h="35176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NO</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INDIKATOR</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JAN</a:t>
                      </a:r>
                      <a:endParaRPr lang="en-US" sz="16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rPr>
                        <a:t>FEB</a:t>
                      </a: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600" b="1" dirty="0">
                          <a:solidFill>
                            <a:schemeClr val="tx1"/>
                          </a:solidFill>
                          <a:latin typeface="Tw Cen MT"/>
                          <a:ea typeface="Verdana"/>
                          <a:cs typeface="Verdana"/>
                        </a:rPr>
                        <a:t>MAR</a:t>
                      </a: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600" b="1" dirty="0">
                          <a:solidFill>
                            <a:schemeClr val="tx1"/>
                          </a:solidFill>
                          <a:latin typeface="Tw Cen MT"/>
                          <a:ea typeface="Verdana"/>
                          <a:cs typeface="Verdana"/>
                        </a:rPr>
                        <a:t>APR</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1"/>
                          </a:solidFill>
                          <a:latin typeface="Tw Cen MT"/>
                          <a:ea typeface="Verdana"/>
                          <a:cs typeface="Verdana"/>
                        </a:rPr>
                        <a:t>MEI</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1"/>
                          </a:solidFill>
                          <a:latin typeface="Tw Cen MT"/>
                          <a:ea typeface="Verdana"/>
                          <a:cs typeface="Verdana"/>
                        </a:rPr>
                        <a:t>JUNI</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899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panose="020B0602020104020603" pitchFamily="34" charset="0"/>
                        </a:rPr>
                        <a:t>1</a:t>
                      </a:r>
                      <a:endPar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600" err="1">
                          <a:latin typeface="Tw Cen MT"/>
                        </a:rPr>
                        <a:t>Persentase</a:t>
                      </a:r>
                      <a:r>
                        <a:rPr lang="en-US" sz="1600" dirty="0">
                          <a:latin typeface="Tw Cen MT"/>
                        </a:rPr>
                        <a:t> </a:t>
                      </a:r>
                      <a:r>
                        <a:rPr lang="en-US" sz="1600" err="1">
                          <a:latin typeface="Tw Cen MT"/>
                        </a:rPr>
                        <a:t>pegawai</a:t>
                      </a:r>
                      <a:r>
                        <a:rPr lang="en-US" sz="1600" dirty="0">
                          <a:latin typeface="Tw Cen MT"/>
                        </a:rPr>
                        <a:t> yang </a:t>
                      </a:r>
                      <a:r>
                        <a:rPr lang="en-US" sz="1600" err="1">
                          <a:latin typeface="Tw Cen MT"/>
                        </a:rPr>
                        <a:t>mengikuti</a:t>
                      </a:r>
                      <a:r>
                        <a:rPr lang="en-US" sz="1600" dirty="0">
                          <a:latin typeface="Tw Cen MT"/>
                        </a:rPr>
                        <a:t> </a:t>
                      </a:r>
                      <a:r>
                        <a:rPr lang="en-US" sz="1600" err="1">
                          <a:latin typeface="Tw Cen MT"/>
                        </a:rPr>
                        <a:t>pelatihan</a:t>
                      </a:r>
                      <a:r>
                        <a:rPr lang="en-US" sz="1600" dirty="0">
                          <a:latin typeface="Tw Cen MT"/>
                        </a:rPr>
                        <a:t>/</a:t>
                      </a:r>
                      <a:r>
                        <a:rPr lang="en-US" sz="1600" baseline="0" dirty="0">
                          <a:latin typeface="Tw Cen MT"/>
                        </a:rPr>
                        <a:t> </a:t>
                      </a:r>
                      <a:r>
                        <a:rPr lang="en-US" sz="1600" baseline="0" err="1">
                          <a:latin typeface="Tw Cen MT"/>
                        </a:rPr>
                        <a:t>Bintek</a:t>
                      </a:r>
                      <a:r>
                        <a:rPr lang="en-US" sz="1600" baseline="0" dirty="0">
                          <a:latin typeface="Tw Cen MT"/>
                        </a:rPr>
                        <a:t> </a:t>
                      </a:r>
                      <a:r>
                        <a:rPr lang="en-US" sz="1600" baseline="0" err="1">
                          <a:latin typeface="Tw Cen MT"/>
                        </a:rPr>
                        <a:t>selama</a:t>
                      </a:r>
                      <a:r>
                        <a:rPr lang="en-US" sz="1600" baseline="0" dirty="0">
                          <a:latin typeface="Tw Cen MT"/>
                        </a:rPr>
                        <a:t> jam/ </a:t>
                      </a:r>
                      <a:r>
                        <a:rPr lang="en-US" sz="1600" baseline="0" err="1">
                          <a:latin typeface="Tw Cen MT"/>
                        </a:rPr>
                        <a:t>tahun</a:t>
                      </a:r>
                      <a:r>
                        <a:rPr lang="en-US" sz="1600" baseline="0" dirty="0">
                          <a:latin typeface="Tw Cen MT"/>
                        </a:rPr>
                        <a:t> (%)</a:t>
                      </a:r>
                      <a:endParaRPr lang="en-US" sz="1600" dirty="0">
                        <a:solidFill>
                          <a:schemeClr val="tx2"/>
                        </a:solidFill>
                        <a:latin typeface="Tw Cen MT"/>
                        <a:ea typeface="Verdana" pitchFamily="34" charset="0"/>
                        <a:cs typeface="Verdana" pitchFamily="34" charset="0"/>
                      </a:endParaRPr>
                    </a:p>
                  </a:txBody>
                  <a:tcPr marL="19034" marR="19034" marT="14329"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panose="020B0602020104020603" pitchFamily="34" charset="0"/>
                        </a:rPr>
                        <a:t>-</a:t>
                      </a:r>
                      <a:endPar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0" marR="19030" marT="14348"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a:t>
                      </a:r>
                    </a:p>
                  </a:txBody>
                  <a:tcPr marL="19030" marR="19030" marT="14348"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chemeClr val="tx2"/>
                          </a:solidFill>
                          <a:effectLst/>
                          <a:latin typeface="Tw Cen MT"/>
                          <a:ea typeface="Verdana"/>
                          <a:cs typeface="Verdana"/>
                        </a:rPr>
                        <a:t>-</a:t>
                      </a:r>
                    </a:p>
                  </a:txBody>
                  <a:tcPr marL="19030" marR="19030" marT="14348"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chemeClr val="tx2"/>
                          </a:solidFill>
                          <a:effectLst/>
                          <a:latin typeface="Tw Cen MT"/>
                          <a:ea typeface="Verdana"/>
                          <a:cs typeface="Verdana"/>
                        </a:rPr>
                        <a:t>0.3%</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chemeClr val="tx2"/>
                          </a:solidFill>
                          <a:effectLst/>
                          <a:latin typeface="Tw Cen MT"/>
                          <a:ea typeface="Verdana"/>
                          <a:cs typeface="Verdana"/>
                        </a:rPr>
                        <a:t>0.3%</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600" b="0" i="0" u="none" strike="noStrike" dirty="0">
                          <a:solidFill>
                            <a:schemeClr val="tx2"/>
                          </a:solidFill>
                          <a:effectLst/>
                          <a:latin typeface="Tw Cen MT"/>
                          <a:ea typeface="Verdana"/>
                          <a:cs typeface="Verdana"/>
                        </a:rPr>
                        <a:t>9%</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bl>
          </a:graphicData>
        </a:graphic>
      </p:graphicFrame>
      <p:grpSp>
        <p:nvGrpSpPr>
          <p:cNvPr id="5" name="Group 4">
            <a:extLst>
              <a:ext uri="{FF2B5EF4-FFF2-40B4-BE49-F238E27FC236}">
                <a16:creationId xmlns:a16="http://schemas.microsoft.com/office/drawing/2014/main" id="{CA7059E4-204D-4499-B4D2-F2FF303F9D93}"/>
              </a:ext>
            </a:extLst>
          </p:cNvPr>
          <p:cNvGrpSpPr/>
          <p:nvPr/>
        </p:nvGrpSpPr>
        <p:grpSpPr>
          <a:xfrm>
            <a:off x="1348217" y="852069"/>
            <a:ext cx="3911921" cy="419026"/>
            <a:chOff x="840099" y="204943"/>
            <a:chExt cx="3388715" cy="499186"/>
          </a:xfrm>
        </p:grpSpPr>
        <p:sp>
          <p:nvSpPr>
            <p:cNvPr id="6" name="Pentagon 6">
              <a:extLst>
                <a:ext uri="{FF2B5EF4-FFF2-40B4-BE49-F238E27FC236}">
                  <a16:creationId xmlns:a16="http://schemas.microsoft.com/office/drawing/2014/main" id="{7EC3B0AB-243F-4350-855D-BFCA71AD4147}"/>
                </a:ext>
              </a:extLst>
            </p:cNvPr>
            <p:cNvSpPr/>
            <p:nvPr/>
          </p:nvSpPr>
          <p:spPr>
            <a:xfrm>
              <a:off x="840099" y="204943"/>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1</a:t>
              </a:r>
            </a:p>
          </p:txBody>
        </p:sp>
        <p:sp>
          <p:nvSpPr>
            <p:cNvPr id="7" name="Chevron 11">
              <a:extLst>
                <a:ext uri="{FF2B5EF4-FFF2-40B4-BE49-F238E27FC236}">
                  <a16:creationId xmlns:a16="http://schemas.microsoft.com/office/drawing/2014/main" id="{A99327A8-E9FC-4B1B-9375-1276CE0F5CEB}"/>
                </a:ext>
              </a:extLst>
            </p:cNvPr>
            <p:cNvSpPr/>
            <p:nvPr/>
          </p:nvSpPr>
          <p:spPr>
            <a:xfrm>
              <a:off x="1778657" y="204943"/>
              <a:ext cx="2450157" cy="486652"/>
            </a:xfrm>
            <a:prstGeom prst="chevron">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1" i="0" u="none" strike="noStrike" kern="0" cap="none" spc="0" normalizeH="0" baseline="0" noProof="0" dirty="0">
                  <a:ln>
                    <a:noFill/>
                  </a:ln>
                  <a:solidFill>
                    <a:srgbClr val="44546A"/>
                  </a:solidFill>
                  <a:effectLst/>
                  <a:uLnTx/>
                  <a:uFillTx/>
                  <a:latin typeface="Calibri Light" panose="020F0302020204030204"/>
                  <a:ea typeface="+mn-ea"/>
                  <a:cs typeface="+mn-cs"/>
                </a:rPr>
                <a:t>KEGIATAN</a:t>
              </a:r>
            </a:p>
          </p:txBody>
        </p:sp>
      </p:grpSp>
      <p:grpSp>
        <p:nvGrpSpPr>
          <p:cNvPr id="8" name="Group 7">
            <a:extLst>
              <a:ext uri="{FF2B5EF4-FFF2-40B4-BE49-F238E27FC236}">
                <a16:creationId xmlns:a16="http://schemas.microsoft.com/office/drawing/2014/main" id="{FC639CA5-F366-4849-98DC-E525A73D69F1}"/>
              </a:ext>
            </a:extLst>
          </p:cNvPr>
          <p:cNvGrpSpPr/>
          <p:nvPr/>
        </p:nvGrpSpPr>
        <p:grpSpPr>
          <a:xfrm>
            <a:off x="6653868" y="852069"/>
            <a:ext cx="5104491" cy="419642"/>
            <a:chOff x="836612" y="4643035"/>
            <a:chExt cx="5562600" cy="502279"/>
          </a:xfrm>
        </p:grpSpPr>
        <p:sp>
          <p:nvSpPr>
            <p:cNvPr id="9" name="Pentagon 7">
              <a:extLst>
                <a:ext uri="{FF2B5EF4-FFF2-40B4-BE49-F238E27FC236}">
                  <a16:creationId xmlns:a16="http://schemas.microsoft.com/office/drawing/2014/main" id="{FBA94941-CDE3-43B8-B3E7-4CADE624C3FF}"/>
                </a:ext>
              </a:extLst>
            </p:cNvPr>
            <p:cNvSpPr/>
            <p:nvPr/>
          </p:nvSpPr>
          <p:spPr>
            <a:xfrm>
              <a:off x="836612" y="4648200"/>
              <a:ext cx="1066800" cy="497114"/>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2</a:t>
              </a:r>
            </a:p>
          </p:txBody>
        </p:sp>
        <p:sp>
          <p:nvSpPr>
            <p:cNvPr id="10" name="Chevron 12">
              <a:extLst>
                <a:ext uri="{FF2B5EF4-FFF2-40B4-BE49-F238E27FC236}">
                  <a16:creationId xmlns:a16="http://schemas.microsoft.com/office/drawing/2014/main" id="{2F221B31-8C44-4027-9761-27C857C7F976}"/>
                </a:ext>
              </a:extLst>
            </p:cNvPr>
            <p:cNvSpPr/>
            <p:nvPr/>
          </p:nvSpPr>
          <p:spPr>
            <a:xfrm>
              <a:off x="1785710" y="4643035"/>
              <a:ext cx="4613502" cy="484631"/>
            </a:xfrm>
            <a:prstGeom prst="chevron">
              <a:avLst/>
            </a:prstGeom>
            <a:solidFill>
              <a:srgbClr val="FFC000"/>
            </a:solidFill>
            <a:ln w="12700" cap="flat" cmpd="sng" algn="ctr">
              <a:no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410" b="1" i="0" u="none" strike="noStrike" kern="0" cap="none" spc="0" normalizeH="0" baseline="0" noProof="0" dirty="0">
                  <a:ln>
                    <a:noFill/>
                  </a:ln>
                  <a:solidFill>
                    <a:srgbClr val="44546A"/>
                  </a:solidFill>
                  <a:effectLst/>
                  <a:uLnTx/>
                  <a:uFillTx/>
                  <a:latin typeface="Calibri Light" panose="020F0302020204030204"/>
                  <a:ea typeface="+mn-ea"/>
                  <a:cs typeface="+mn-cs"/>
                </a:rPr>
                <a:t>PENINGKATAN MUTU SDM</a:t>
              </a:r>
            </a:p>
          </p:txBody>
        </p:sp>
      </p:grpSp>
      <p:pic>
        <p:nvPicPr>
          <p:cNvPr id="11" name="Picture 10">
            <a:extLst>
              <a:ext uri="{FF2B5EF4-FFF2-40B4-BE49-F238E27FC236}">
                <a16:creationId xmlns:a16="http://schemas.microsoft.com/office/drawing/2014/main" id="{251B12E1-9532-4A39-ABD0-F33ECC6467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12" y="15966"/>
            <a:ext cx="880242" cy="880242"/>
          </a:xfrm>
          <a:prstGeom prst="rect">
            <a:avLst/>
          </a:prstGeom>
        </p:spPr>
      </p:pic>
      <p:sp>
        <p:nvSpPr>
          <p:cNvPr id="12" name="Rounded Rectangle 5">
            <a:extLst>
              <a:ext uri="{FF2B5EF4-FFF2-40B4-BE49-F238E27FC236}">
                <a16:creationId xmlns:a16="http://schemas.microsoft.com/office/drawing/2014/main" id="{635B9EBE-02F1-4C95-8B16-9D11D3C7EF4A}"/>
              </a:ext>
            </a:extLst>
          </p:cNvPr>
          <p:cNvSpPr/>
          <p:nvPr/>
        </p:nvSpPr>
        <p:spPr>
          <a:xfrm>
            <a:off x="1348217" y="233555"/>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DIKLITBANG</a:t>
            </a:r>
            <a:endParaRPr lang="en-US" sz="28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523957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80441A0E-4F54-4A04-9574-67F741EE09FB}"/>
              </a:ext>
            </a:extLst>
          </p:cNvPr>
          <p:cNvGraphicFramePr>
            <a:graphicFrameLocks/>
          </p:cNvGraphicFramePr>
          <p:nvPr>
            <p:extLst>
              <p:ext uri="{D42A27DB-BD31-4B8C-83A1-F6EECF244321}">
                <p14:modId xmlns:p14="http://schemas.microsoft.com/office/powerpoint/2010/main" val="3264693587"/>
              </p:ext>
            </p:extLst>
          </p:nvPr>
        </p:nvGraphicFramePr>
        <p:xfrm>
          <a:off x="817625" y="600034"/>
          <a:ext cx="5130891" cy="6109591"/>
        </p:xfrm>
        <a:graphic>
          <a:graphicData uri="http://schemas.openxmlformats.org/drawingml/2006/table">
            <a:tbl>
              <a:tblPr firstRow="1" bandRow="1"/>
              <a:tblGrid>
                <a:gridCol w="317346">
                  <a:extLst>
                    <a:ext uri="{9D8B030D-6E8A-4147-A177-3AD203B41FA5}">
                      <a16:colId xmlns:a16="http://schemas.microsoft.com/office/drawing/2014/main" val="20000"/>
                    </a:ext>
                  </a:extLst>
                </a:gridCol>
                <a:gridCol w="1895305">
                  <a:extLst>
                    <a:ext uri="{9D8B030D-6E8A-4147-A177-3AD203B41FA5}">
                      <a16:colId xmlns:a16="http://schemas.microsoft.com/office/drawing/2014/main" val="20001"/>
                    </a:ext>
                  </a:extLst>
                </a:gridCol>
                <a:gridCol w="515730">
                  <a:extLst>
                    <a:ext uri="{9D8B030D-6E8A-4147-A177-3AD203B41FA5}">
                      <a16:colId xmlns:a16="http://schemas.microsoft.com/office/drawing/2014/main" val="3158327203"/>
                    </a:ext>
                  </a:extLst>
                </a:gridCol>
                <a:gridCol w="480502">
                  <a:extLst>
                    <a:ext uri="{9D8B030D-6E8A-4147-A177-3AD203B41FA5}">
                      <a16:colId xmlns:a16="http://schemas.microsoft.com/office/drawing/2014/main" val="3071190412"/>
                    </a:ext>
                  </a:extLst>
                </a:gridCol>
                <a:gridCol w="480502">
                  <a:extLst>
                    <a:ext uri="{9D8B030D-6E8A-4147-A177-3AD203B41FA5}">
                      <a16:colId xmlns:a16="http://schemas.microsoft.com/office/drawing/2014/main" val="47082063"/>
                    </a:ext>
                  </a:extLst>
                </a:gridCol>
                <a:gridCol w="480502">
                  <a:extLst>
                    <a:ext uri="{9D8B030D-6E8A-4147-A177-3AD203B41FA5}">
                      <a16:colId xmlns:a16="http://schemas.microsoft.com/office/drawing/2014/main" val="3070263076"/>
                    </a:ext>
                  </a:extLst>
                </a:gridCol>
                <a:gridCol w="480502">
                  <a:extLst>
                    <a:ext uri="{9D8B030D-6E8A-4147-A177-3AD203B41FA5}">
                      <a16:colId xmlns:a16="http://schemas.microsoft.com/office/drawing/2014/main" val="1956453115"/>
                    </a:ext>
                  </a:extLst>
                </a:gridCol>
                <a:gridCol w="480502">
                  <a:extLst>
                    <a:ext uri="{9D8B030D-6E8A-4147-A177-3AD203B41FA5}">
                      <a16:colId xmlns:a16="http://schemas.microsoft.com/office/drawing/2014/main" val="317213167"/>
                    </a:ext>
                  </a:extLst>
                </a:gridCol>
              </a:tblGrid>
              <a:tr h="260968">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1"/>
                          </a:solidFill>
                          <a:latin typeface="Tw Cen MT" panose="020B0602020104020603" pitchFamily="34" charset="0"/>
                        </a:rPr>
                        <a:t>NO</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1"/>
                          </a:solidFill>
                          <a:latin typeface="Tw Cen MT" panose="020B0602020104020603" pitchFamily="34" charset="0"/>
                        </a:rPr>
                        <a:t>JENIS</a:t>
                      </a:r>
                      <a:r>
                        <a:rPr lang="en-US" sz="1400" b="1" baseline="0" dirty="0">
                          <a:solidFill>
                            <a:schemeClr val="tx1"/>
                          </a:solidFill>
                          <a:latin typeface="Tw Cen MT" panose="020B0602020104020603" pitchFamily="34" charset="0"/>
                        </a:rPr>
                        <a:t> </a:t>
                      </a:r>
                      <a:r>
                        <a:rPr lang="en-US" sz="1400" b="1" dirty="0">
                          <a:solidFill>
                            <a:schemeClr val="tx1"/>
                          </a:solidFill>
                          <a:latin typeface="Tw Cen MT" panose="020B0602020104020603" pitchFamily="34" charset="0"/>
                        </a:rPr>
                        <a:t>KEGIATAN</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5">
                  <a:txBody>
                    <a:bodyPr/>
                    <a:lstStyle/>
                    <a:p>
                      <a:pPr algn="ctr"/>
                      <a:r>
                        <a:rPr lang="en-US" sz="1400" b="1" dirty="0">
                          <a:solidFill>
                            <a:schemeClr val="tx1"/>
                          </a:solidFill>
                          <a:latin typeface="Tw Cen MT" panose="020B0602020104020603" pitchFamily="34" charset="0"/>
                        </a:rPr>
                        <a:t>BULAN</a:t>
                      </a:r>
                      <a:endParaRPr lang="en-US" dirty="0"/>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w="12700" cmpd="sng">
                      <a:noFill/>
                      <a:prstDash val="solid"/>
                    </a:lnL>
                  </a:tcPr>
                </a:tc>
                <a:tc hMerge="1">
                  <a:txBody>
                    <a:bodyPr/>
                    <a:lstStyle/>
                    <a:p>
                      <a:endParaRPr lang="en-US" dirty="0"/>
                    </a:p>
                  </a:txBody>
                  <a:tcPr marL="0" marR="0" marT="0" marB="0" anchor="ctr">
                    <a:lnL>
                      <a:noFill/>
                    </a:lnL>
                    <a:lnR>
                      <a:noFill/>
                    </a:lnR>
                    <a:lnT w="12700" cmpd="sng">
                      <a:solidFill>
                        <a:srgbClr val="ED7D31"/>
                      </a:solidFill>
                    </a:lnT>
                    <a:lnTlToBr w="12700" cmpd="sng">
                      <a:noFill/>
                      <a:prstDash val="solid"/>
                    </a:lnTlToBr>
                    <a:lnBlToTr w="12700" cmpd="sng">
                      <a:noFill/>
                      <a:prstDash val="solid"/>
                    </a:lnBlToTr>
                    <a:noFill/>
                  </a:tcPr>
                </a:tc>
                <a:tc hMerge="1">
                  <a:txBody>
                    <a:bodyPr/>
                    <a:lstStyle/>
                    <a:p>
                      <a:endParaRPr lang="en-US"/>
                    </a:p>
                  </a:txBody>
                  <a:tcPr marL="0" marR="0" marT="0" marB="0" anchor="ctr">
                    <a:lnL>
                      <a:noFill/>
                    </a:lnL>
                    <a:lnR>
                      <a:noFill/>
                    </a:lnR>
                    <a:lnT w="12700" cmpd="sng">
                      <a:solidFill>
                        <a:srgbClr val="ED7D31"/>
                      </a:solidFill>
                    </a:lnT>
                    <a:lnTlToBr w="12700" cmpd="sng">
                      <a:noFill/>
                      <a:prstDash val="solid"/>
                    </a:lnTlToBr>
                    <a:lnBlToTr w="12700" cmpd="sng">
                      <a:noFill/>
                      <a:prstDash val="solid"/>
                    </a:lnBlToTr>
                    <a:noFill/>
                  </a:tcPr>
                </a:tc>
                <a:tc hMerge="1">
                  <a:txBody>
                    <a:bodyPr/>
                    <a:lstStyle/>
                    <a:p>
                      <a:endParaRPr lang="en-US"/>
                    </a:p>
                  </a:txBody>
                  <a:tcPr marL="0" marR="0" marT="0" marB="0" anchor="ctr">
                    <a:lnL>
                      <a:noFill/>
                    </a:lnL>
                    <a:lnR>
                      <a:noFill/>
                    </a:lnR>
                    <a:lnT w="12700" cmpd="sng">
                      <a:solidFill>
                        <a:srgbClr val="ED7D31"/>
                      </a:solidFill>
                    </a:lnT>
                    <a:lnTlToBr w="12700" cmpd="sng">
                      <a:noFill/>
                      <a:prstDash val="solid"/>
                    </a:lnTlToBr>
                    <a:lnBlToTr w="12700" cmpd="sng">
                      <a:noFill/>
                      <a:prstDash val="solid"/>
                    </a:lnBlToTr>
                    <a:noFill/>
                  </a:tcPr>
                </a:tc>
                <a:tc>
                  <a:txBody>
                    <a:bodyPr/>
                    <a:lstStyle/>
                    <a:p>
                      <a:pPr algn="ctr"/>
                      <a:endParaRPr lang="en-US" dirty="0"/>
                    </a:p>
                  </a:txBody>
                  <a:tcPr marL="0" marR="0" marT="0" marB="0" anchor="ctr">
                    <a:lnL>
                      <a:noFill/>
                    </a:lnL>
                    <a:lnR>
                      <a:noFill/>
                    </a:lnR>
                    <a:lnT w="12700" cmpd="sng">
                      <a:solidFill>
                        <a:srgbClr val="ED7D31"/>
                      </a:solidFill>
                    </a:lnT>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7911">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p>
                      <a:pPr algn="ctr"/>
                      <a:r>
                        <a:rPr lang="en-US" sz="1400" b="1" dirty="0">
                          <a:solidFill>
                            <a:schemeClr val="tx1"/>
                          </a:solidFill>
                          <a:latin typeface="Tw Cen MT" panose="020B0602020104020603" pitchFamily="34" charset="0"/>
                        </a:rPr>
                        <a:t>JAN</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w="12700" cmpd="sng">
                      <a:solidFill>
                        <a:srgbClr val="ED7D31"/>
                      </a:solid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FEB</a:t>
                      </a:r>
                    </a:p>
                  </a:txBody>
                  <a:tcPr marL="0" marR="0" marT="0" marB="0" anchor="ctr">
                    <a:lnL>
                      <a:noFill/>
                    </a:lnL>
                    <a:lnR>
                      <a:noFill/>
                    </a:lnR>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MAR</a:t>
                      </a:r>
                    </a:p>
                  </a:txBody>
                  <a:tcPr marL="0" marR="0" marT="0" marB="0" anchor="ctr">
                    <a:lnL>
                      <a:noFill/>
                    </a:lnL>
                    <a:lnR>
                      <a:noFill/>
                    </a:lnR>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APR</a:t>
                      </a:r>
                    </a:p>
                  </a:txBody>
                  <a:tcPr marL="0" marR="0" marT="0" marB="0" anchor="ctr">
                    <a:lnL>
                      <a:noFill/>
                    </a:lnL>
                    <a:lnR>
                      <a:noFill/>
                    </a:lnR>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1"/>
                          </a:solidFill>
                          <a:latin typeface="Tw Cen MT"/>
                          <a:ea typeface="Verdana"/>
                          <a:cs typeface="Verdana" panose="020B0604030504040204" pitchFamily="34" charset="0"/>
                        </a:rPr>
                        <a:t>MEI</a:t>
                      </a:r>
                    </a:p>
                  </a:txBody>
                  <a:tcPr marL="0" marR="0" marT="0" marB="0" anchor="ctr">
                    <a:lnL>
                      <a:noFill/>
                    </a:lnL>
                    <a:lnR>
                      <a:noFill/>
                    </a:lnR>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1"/>
                          </a:solidFill>
                          <a:latin typeface="Tw Cen MT"/>
                          <a:ea typeface="Verdana"/>
                          <a:cs typeface="Verdana" panose="020B0604030504040204" pitchFamily="34" charset="0"/>
                        </a:rPr>
                        <a:t>JUNI</a:t>
                      </a:r>
                    </a:p>
                  </a:txBody>
                  <a:tcPr marL="0" marR="0" marT="0" marB="0" anchor="ctr">
                    <a:lnL>
                      <a:noFill/>
                    </a:lnL>
                    <a:lnR>
                      <a:noFill/>
                    </a:lnR>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32093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solidFill>
                            <a:schemeClr val="tx1"/>
                          </a:solidFill>
                          <a:effectLst/>
                          <a:latin typeface="Tw Cen MT" panose="020B0602020104020603" pitchFamily="34" charset="0"/>
                        </a:rPr>
                        <a:t>Menyiapkan</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surat</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kabar</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untuk</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bacaan</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diruang</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tunggu</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p>
                      <a:pPr algn="ctr" fontAlgn="b"/>
                      <a:r>
                        <a:rPr lang="en-US" sz="1400" u="none" strike="noStrike" dirty="0">
                          <a:solidFill>
                            <a:schemeClr val="tx1"/>
                          </a:solidFill>
                          <a:effectLst/>
                          <a:latin typeface="Tw Cen MT"/>
                        </a:rPr>
                        <a:t>-</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490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Menerima dan menyambungkan</a:t>
                      </a:r>
                      <a:r>
                        <a:rPr lang="fi-FI" sz="1400" u="none" strike="noStrike" baseline="0" dirty="0">
                          <a:solidFill>
                            <a:schemeClr val="tx1"/>
                          </a:solidFill>
                          <a:effectLst/>
                          <a:latin typeface="Tw Cen MT" panose="020B0602020104020603" pitchFamily="34" charset="0"/>
                        </a:rPr>
                        <a:t> telepon</a:t>
                      </a:r>
                      <a:endParaRPr lang="fi-FI" sz="1400" b="0" i="0" u="none" strike="noStrike" baseline="0"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u="none" strike="noStrike" dirty="0">
                          <a:solidFill>
                            <a:schemeClr val="tx1"/>
                          </a:solidFill>
                          <a:effectLst/>
                          <a:latin typeface="Tw Cen MT"/>
                        </a:rPr>
                        <a:t>168</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81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120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154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104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171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5913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Membuat</a:t>
                      </a:r>
                      <a:r>
                        <a:rPr lang="fi-FI" sz="1400" u="none" strike="noStrike" baseline="0" dirty="0">
                          <a:solidFill>
                            <a:schemeClr val="tx1"/>
                          </a:solidFill>
                          <a:effectLst/>
                          <a:latin typeface="Tw Cen MT" panose="020B0602020104020603" pitchFamily="34" charset="0"/>
                        </a:rPr>
                        <a:t> laporan tertulis penyampaian informasi Pembina Apel beserta sosialisasi dari bidang terkait pada tiap apel pagi</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u="none" strike="noStrike" dirty="0">
                          <a:solidFill>
                            <a:schemeClr val="tx1"/>
                          </a:solidFill>
                          <a:effectLst/>
                          <a:latin typeface="Tw Cen MT" panose="020B0602020104020603" pitchFamily="34" charset="0"/>
                        </a:rPr>
                        <a:t>21</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61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4</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Melaksanakan dan menyiapkan keperluan kegiatan survey kepuasan pelanggan</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hMerge="1">
                  <a:txBody>
                    <a:bodyPr/>
                    <a:lstStyle/>
                    <a:p>
                      <a:pPr algn="l" fontAlgn="b">
                        <a:lnSpc>
                          <a:spcPct val="100000"/>
                        </a:lnSpc>
                      </a:pP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US"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35288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a. Rawat</a:t>
                      </a:r>
                      <a:r>
                        <a:rPr lang="fi-FI" sz="1400" u="none" strike="noStrike" baseline="0" dirty="0">
                          <a:solidFill>
                            <a:schemeClr val="tx1"/>
                          </a:solidFill>
                          <a:effectLst/>
                          <a:latin typeface="Tw Cen MT" panose="020B0602020104020603" pitchFamily="34" charset="0"/>
                        </a:rPr>
                        <a:t> Jalan (Lembar)</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u="none" strike="noStrike" dirty="0">
                          <a:solidFill>
                            <a:schemeClr val="tx1"/>
                          </a:solidFill>
                          <a:effectLst/>
                          <a:latin typeface="Tw Cen MT"/>
                        </a:rPr>
                        <a:t>216</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10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b. Rawat Inap (Lembar)</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u="none" strike="noStrike" dirty="0">
                          <a:solidFill>
                            <a:schemeClr val="tx1"/>
                          </a:solidFill>
                          <a:effectLst/>
                          <a:latin typeface="Tw Cen MT"/>
                        </a:rPr>
                        <a:t>216</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42808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c. Instalasi</a:t>
                      </a:r>
                      <a:r>
                        <a:rPr lang="fi-FI" sz="1400" u="none" strike="noStrike" baseline="0" dirty="0">
                          <a:solidFill>
                            <a:schemeClr val="tx1"/>
                          </a:solidFill>
                          <a:effectLst/>
                          <a:latin typeface="Tw Cen MT" panose="020B0602020104020603" pitchFamily="34" charset="0"/>
                        </a:rPr>
                        <a:t> Farmasi (Responden)</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u="none" strike="noStrike" dirty="0">
                          <a:solidFill>
                            <a:schemeClr val="tx1"/>
                          </a:solidFill>
                          <a:effectLst/>
                          <a:latin typeface="Tw Cen MT"/>
                        </a:rPr>
                        <a:t>60</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2808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d. Instalasi Lain (Responden)</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u="none" strike="noStrike" dirty="0">
                          <a:solidFill>
                            <a:schemeClr val="tx1"/>
                          </a:solidFill>
                          <a:effectLst/>
                          <a:latin typeface="Tw Cen MT"/>
                        </a:rPr>
                        <a:t>540</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42808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5</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solidFill>
                            <a:schemeClr val="tx1"/>
                          </a:solidFill>
                          <a:effectLst/>
                          <a:latin typeface="Tw Cen MT" panose="020B0602020104020603" pitchFamily="34" charset="0"/>
                        </a:rPr>
                        <a:t>Menyiapkan</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blangko</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kotak</a:t>
                      </a:r>
                      <a:r>
                        <a:rPr lang="en-US" sz="1400" u="none" strike="noStrike" dirty="0">
                          <a:solidFill>
                            <a:schemeClr val="tx1"/>
                          </a:solidFill>
                          <a:effectLst/>
                          <a:latin typeface="Tw Cen MT" panose="020B0602020104020603" pitchFamily="34" charset="0"/>
                        </a:rPr>
                        <a:t> saran (</a:t>
                      </a:r>
                      <a:r>
                        <a:rPr lang="en-US" sz="1400" u="none" strike="noStrike" dirty="0" err="1">
                          <a:solidFill>
                            <a:schemeClr val="tx1"/>
                          </a:solidFill>
                          <a:effectLst/>
                          <a:latin typeface="Tw Cen MT" panose="020B0602020104020603" pitchFamily="34" charset="0"/>
                        </a:rPr>
                        <a:t>Lembar</a:t>
                      </a:r>
                      <a:r>
                        <a:rPr lang="en-US" sz="1400" u="none" strike="noStrike" dirty="0">
                          <a:solidFill>
                            <a:schemeClr val="tx1"/>
                          </a:solidFill>
                          <a:effectLst/>
                          <a:latin typeface="Tw Cen MT" panose="020B0602020104020603" pitchFamily="34" charset="0"/>
                        </a:rPr>
                        <a:t>)</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u="none" strike="noStrike" dirty="0">
                          <a:solidFill>
                            <a:schemeClr val="tx1"/>
                          </a:solidFill>
                          <a:effectLst/>
                          <a:latin typeface="Tw Cen MT"/>
                        </a:rPr>
                        <a:t>135</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64212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6</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solidFill>
                            <a:schemeClr val="tx1"/>
                          </a:solidFill>
                          <a:effectLst/>
                          <a:latin typeface="Tw Cen MT"/>
                        </a:rPr>
                        <a:t>Menyiapkan</a:t>
                      </a:r>
                      <a:r>
                        <a:rPr lang="en-US" sz="1400" u="none" strike="noStrike" dirty="0">
                          <a:solidFill>
                            <a:schemeClr val="tx1"/>
                          </a:solidFill>
                          <a:effectLst/>
                          <a:latin typeface="Tw Cen MT"/>
                        </a:rPr>
                        <a:t> </a:t>
                      </a:r>
                      <a:r>
                        <a:rPr lang="en-US" sz="1400" u="none" strike="noStrike" dirty="0" err="1">
                          <a:solidFill>
                            <a:schemeClr val="tx1"/>
                          </a:solidFill>
                          <a:effectLst/>
                          <a:latin typeface="Tw Cen MT"/>
                        </a:rPr>
                        <a:t>leaftlet</a:t>
                      </a:r>
                      <a:r>
                        <a:rPr lang="en-US" sz="1400" u="none" strike="noStrike" dirty="0">
                          <a:solidFill>
                            <a:schemeClr val="tx1"/>
                          </a:solidFill>
                          <a:effectLst/>
                          <a:latin typeface="Tw Cen MT"/>
                        </a:rPr>
                        <a:t> dan </a:t>
                      </a:r>
                      <a:r>
                        <a:rPr lang="en-US" sz="1400" u="none" strike="noStrike" dirty="0" err="1">
                          <a:solidFill>
                            <a:schemeClr val="tx1"/>
                          </a:solidFill>
                          <a:effectLst/>
                          <a:latin typeface="Tw Cen MT"/>
                        </a:rPr>
                        <a:t>kebutuhan</a:t>
                      </a:r>
                      <a:r>
                        <a:rPr lang="en-US" sz="1400" u="none" strike="noStrike" dirty="0">
                          <a:solidFill>
                            <a:schemeClr val="tx1"/>
                          </a:solidFill>
                          <a:effectLst/>
                          <a:latin typeface="Tw Cen MT"/>
                        </a:rPr>
                        <a:t> </a:t>
                      </a:r>
                      <a:r>
                        <a:rPr lang="en-US" sz="1400" u="none" strike="noStrike" dirty="0" err="1">
                          <a:solidFill>
                            <a:schemeClr val="tx1"/>
                          </a:solidFill>
                          <a:effectLst/>
                          <a:latin typeface="Tw Cen MT"/>
                        </a:rPr>
                        <a:t>promosi</a:t>
                      </a:r>
                      <a:r>
                        <a:rPr lang="en-US" sz="1400" u="none" strike="noStrike" dirty="0">
                          <a:solidFill>
                            <a:schemeClr val="tx1"/>
                          </a:solidFill>
                          <a:effectLst/>
                          <a:latin typeface="Tw Cen MT"/>
                        </a:rPr>
                        <a:t> RS (</a:t>
                      </a:r>
                      <a:r>
                        <a:rPr lang="en-US" sz="1400" u="none" strike="noStrike" dirty="0" err="1">
                          <a:solidFill>
                            <a:schemeClr val="tx1"/>
                          </a:solidFill>
                          <a:effectLst/>
                          <a:latin typeface="Tw Cen MT"/>
                        </a:rPr>
                        <a:t>Instalasi</a:t>
                      </a:r>
                      <a:r>
                        <a:rPr lang="en-US" sz="1400" u="none" strike="noStrike" dirty="0">
                          <a:solidFill>
                            <a:schemeClr val="tx1"/>
                          </a:solidFill>
                          <a:effectLst/>
                          <a:latin typeface="Tw Cen MT"/>
                        </a:rPr>
                        <a:t>)</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u="none" strike="noStrike" dirty="0">
                          <a:solidFill>
                            <a:schemeClr val="tx1"/>
                          </a:solidFill>
                          <a:effectLst/>
                          <a:latin typeface="Tw Cen MT" panose="020B0602020104020603" pitchFamily="34" charset="0"/>
                        </a:rPr>
                        <a:t>20</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20</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1"/>
                  </a:ext>
                </a:extLst>
              </a:tr>
            </a:tbl>
          </a:graphicData>
        </a:graphic>
      </p:graphicFrame>
      <p:pic>
        <p:nvPicPr>
          <p:cNvPr id="5" name="Picture 4">
            <a:extLst>
              <a:ext uri="{FF2B5EF4-FFF2-40B4-BE49-F238E27FC236}">
                <a16:creationId xmlns:a16="http://schemas.microsoft.com/office/drawing/2014/main" id="{4C208DE8-31BB-4EA6-8335-624E3CA6D6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900" y="37881"/>
            <a:ext cx="514057" cy="562153"/>
          </a:xfrm>
          <a:prstGeom prst="rect">
            <a:avLst/>
          </a:prstGeom>
        </p:spPr>
      </p:pic>
      <p:sp>
        <p:nvSpPr>
          <p:cNvPr id="8" name="Rounded Rectangle 5">
            <a:extLst>
              <a:ext uri="{FF2B5EF4-FFF2-40B4-BE49-F238E27FC236}">
                <a16:creationId xmlns:a16="http://schemas.microsoft.com/office/drawing/2014/main" id="{44A4F41B-91E4-404D-B19B-88AFD8FB1904}"/>
              </a:ext>
            </a:extLst>
          </p:cNvPr>
          <p:cNvSpPr/>
          <p:nvPr/>
        </p:nvSpPr>
        <p:spPr>
          <a:xfrm>
            <a:off x="817625" y="0"/>
            <a:ext cx="5130894"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HUMAS DAN PEMASARAN</a:t>
            </a:r>
            <a:endParaRPr lang="en-US" sz="28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3102947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6">
            <a:extLst>
              <a:ext uri="{FF2B5EF4-FFF2-40B4-BE49-F238E27FC236}">
                <a16:creationId xmlns:a16="http://schemas.microsoft.com/office/drawing/2014/main" id="{055BEDA3-C911-4D1B-B3CE-7A4E824BA166}"/>
              </a:ext>
            </a:extLst>
          </p:cNvPr>
          <p:cNvCxnSpPr>
            <a:cxnSpLocks/>
          </p:cNvCxnSpPr>
          <p:nvPr/>
        </p:nvCxnSpPr>
        <p:spPr>
          <a:xfrm>
            <a:off x="1360478" y="774103"/>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5" name="Content Placeholder 5">
            <a:extLst>
              <a:ext uri="{FF2B5EF4-FFF2-40B4-BE49-F238E27FC236}">
                <a16:creationId xmlns:a16="http://schemas.microsoft.com/office/drawing/2014/main" id="{74043755-2FB8-4401-B207-DD4EEA763031}"/>
              </a:ext>
            </a:extLst>
          </p:cNvPr>
          <p:cNvGraphicFramePr>
            <a:graphicFrameLocks/>
          </p:cNvGraphicFramePr>
          <p:nvPr>
            <p:extLst>
              <p:ext uri="{D42A27DB-BD31-4B8C-83A1-F6EECF244321}">
                <p14:modId xmlns:p14="http://schemas.microsoft.com/office/powerpoint/2010/main" val="1380342918"/>
              </p:ext>
            </p:extLst>
          </p:nvPr>
        </p:nvGraphicFramePr>
        <p:xfrm>
          <a:off x="235526" y="916926"/>
          <a:ext cx="11540838" cy="5131788"/>
        </p:xfrm>
        <a:graphic>
          <a:graphicData uri="http://schemas.openxmlformats.org/drawingml/2006/table">
            <a:tbl>
              <a:tblPr firstRow="1" bandRow="1">
                <a:tableStyleId>{93296810-A885-4BE3-A3E7-6D5BEEA58F35}</a:tableStyleId>
              </a:tblPr>
              <a:tblGrid>
                <a:gridCol w="693470">
                  <a:extLst>
                    <a:ext uri="{9D8B030D-6E8A-4147-A177-3AD203B41FA5}">
                      <a16:colId xmlns:a16="http://schemas.microsoft.com/office/drawing/2014/main" val="20000"/>
                    </a:ext>
                  </a:extLst>
                </a:gridCol>
                <a:gridCol w="5320722">
                  <a:extLst>
                    <a:ext uri="{9D8B030D-6E8A-4147-A177-3AD203B41FA5}">
                      <a16:colId xmlns:a16="http://schemas.microsoft.com/office/drawing/2014/main" val="20001"/>
                    </a:ext>
                  </a:extLst>
                </a:gridCol>
                <a:gridCol w="2113128">
                  <a:extLst>
                    <a:ext uri="{9D8B030D-6E8A-4147-A177-3AD203B41FA5}">
                      <a16:colId xmlns:a16="http://schemas.microsoft.com/office/drawing/2014/main" val="20002"/>
                    </a:ext>
                  </a:extLst>
                </a:gridCol>
                <a:gridCol w="1706759">
                  <a:extLst>
                    <a:ext uri="{9D8B030D-6E8A-4147-A177-3AD203B41FA5}">
                      <a16:colId xmlns:a16="http://schemas.microsoft.com/office/drawing/2014/main" val="20003"/>
                    </a:ext>
                  </a:extLst>
                </a:gridCol>
                <a:gridCol w="1706759">
                  <a:extLst>
                    <a:ext uri="{9D8B030D-6E8A-4147-A177-3AD203B41FA5}">
                      <a16:colId xmlns:a16="http://schemas.microsoft.com/office/drawing/2014/main" val="20004"/>
                    </a:ext>
                  </a:extLst>
                </a:gridCol>
              </a:tblGrid>
              <a:tr h="566246">
                <a:tc>
                  <a:txBody>
                    <a:bodyPr/>
                    <a:lstStyle/>
                    <a:p>
                      <a:pPr algn="ctr"/>
                      <a:r>
                        <a:rPr lang="en-US" sz="1800" dirty="0">
                          <a:solidFill>
                            <a:schemeClr val="tx1"/>
                          </a:solidFill>
                          <a:latin typeface="Tw Cen MT" panose="020B0602020104020603" pitchFamily="34" charset="0"/>
                        </a:rPr>
                        <a:t>NO</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latin typeface="Tw Cen MT" panose="020B0602020104020603" pitchFamily="34" charset="0"/>
                        </a:rPr>
                        <a:t>PROGRAM/KEGIATAN</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latin typeface="Tw Cen MT" panose="020B0602020104020603" pitchFamily="34" charset="0"/>
                        </a:rPr>
                        <a:t>ANGGARAN</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latin typeface="Tw Cen MT" panose="020B0602020104020603" pitchFamily="34" charset="0"/>
                        </a:rPr>
                        <a:t>REALISASI KEUANGAN </a:t>
                      </a:r>
                      <a:r>
                        <a:rPr lang="en-US" sz="1800" baseline="0" dirty="0">
                          <a:solidFill>
                            <a:schemeClr val="tx1"/>
                          </a:solidFill>
                          <a:latin typeface="Tw Cen MT" panose="020B0602020104020603" pitchFamily="34" charset="0"/>
                        </a:rPr>
                        <a:t> </a:t>
                      </a:r>
                      <a:r>
                        <a:rPr lang="en-US" sz="1800" dirty="0">
                          <a:solidFill>
                            <a:schemeClr val="tx1"/>
                          </a:solidFill>
                          <a:latin typeface="Tw Cen MT" panose="020B0602020104020603" pitchFamily="34" charset="0"/>
                        </a:rPr>
                        <a:t>(%)</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latin typeface="Tw Cen MT" panose="020B0602020104020603" pitchFamily="34" charset="0"/>
                        </a:rPr>
                        <a:t>REALISASI </a:t>
                      </a:r>
                    </a:p>
                    <a:p>
                      <a:pPr algn="ctr"/>
                      <a:r>
                        <a:rPr lang="en-US" sz="1800" dirty="0">
                          <a:solidFill>
                            <a:schemeClr val="tx1"/>
                          </a:solidFill>
                          <a:latin typeface="Tw Cen MT" panose="020B0602020104020603" pitchFamily="34" charset="0"/>
                        </a:rPr>
                        <a:t>FISIK</a:t>
                      </a:r>
                      <a:r>
                        <a:rPr lang="en-US" sz="1800" baseline="0" dirty="0">
                          <a:solidFill>
                            <a:schemeClr val="tx1"/>
                          </a:solidFill>
                          <a:latin typeface="Tw Cen MT" panose="020B0602020104020603" pitchFamily="34" charset="0"/>
                        </a:rPr>
                        <a:t> </a:t>
                      </a:r>
                      <a:r>
                        <a:rPr lang="en-US" sz="1800" dirty="0">
                          <a:solidFill>
                            <a:schemeClr val="tx1"/>
                          </a:solidFill>
                          <a:latin typeface="Tw Cen MT" panose="020B0602020104020603" pitchFamily="34" charset="0"/>
                        </a:rPr>
                        <a:t>(%)</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extLst>
                  <a:ext uri="{0D108BD9-81ED-4DB2-BD59-A6C34878D82A}">
                    <a16:rowId xmlns:a16="http://schemas.microsoft.com/office/drawing/2014/main" val="10000"/>
                  </a:ext>
                </a:extLst>
              </a:tr>
              <a:tr h="351997">
                <a:tc gridSpan="5">
                  <a:txBody>
                    <a:bodyPr/>
                    <a:lstStyle/>
                    <a:p>
                      <a:pPr algn="l">
                        <a:lnSpc>
                          <a:spcPct val="150000"/>
                        </a:lnSpc>
                      </a:pPr>
                      <a:r>
                        <a:rPr lang="en-US" sz="1800" b="1" dirty="0">
                          <a:latin typeface="Tw Cen MT" panose="020B0602020104020603" pitchFamily="34" charset="0"/>
                        </a:rPr>
                        <a:t>Program </a:t>
                      </a:r>
                      <a:r>
                        <a:rPr lang="en-US" sz="1800" b="1" dirty="0" err="1">
                          <a:latin typeface="Tw Cen MT" panose="020B0602020104020603" pitchFamily="34" charset="0"/>
                        </a:rPr>
                        <a:t>Pelayanan</a:t>
                      </a:r>
                      <a:r>
                        <a:rPr lang="en-US" sz="1800" b="1" dirty="0">
                          <a:latin typeface="Tw Cen MT" panose="020B0602020104020603" pitchFamily="34" charset="0"/>
                        </a:rPr>
                        <a:t> </a:t>
                      </a:r>
                      <a:r>
                        <a:rPr lang="en-US" sz="1800" b="1" dirty="0" err="1">
                          <a:latin typeface="Tw Cen MT" panose="020B0602020104020603" pitchFamily="34" charset="0"/>
                        </a:rPr>
                        <a:t>Kesehatan</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780495">
                <a:tc>
                  <a:txBody>
                    <a:bodyPr/>
                    <a:lstStyle/>
                    <a:p>
                      <a:pPr algn="ctr">
                        <a:lnSpc>
                          <a:spcPct val="150000"/>
                        </a:lnSpc>
                      </a:pPr>
                      <a:r>
                        <a:rPr lang="en-US" sz="1800" dirty="0">
                          <a:latin typeface="Tw Cen MT" panose="020B0602020104020603" pitchFamily="34" charset="0"/>
                        </a:rPr>
                        <a:t>1.</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just">
                        <a:lnSpc>
                          <a:spcPct val="150000"/>
                        </a:lnSpc>
                      </a:pPr>
                      <a:r>
                        <a:rPr lang="en-US" sz="1800" dirty="0" err="1">
                          <a:latin typeface="Tw Cen MT" panose="020B0602020104020603" pitchFamily="34" charset="0"/>
                        </a:rPr>
                        <a:t>Kegiatan</a:t>
                      </a:r>
                      <a:r>
                        <a:rPr lang="en-US" sz="1800" dirty="0">
                          <a:latin typeface="Tw Cen MT" panose="020B0602020104020603" pitchFamily="34" charset="0"/>
                        </a:rPr>
                        <a:t> </a:t>
                      </a:r>
                      <a:r>
                        <a:rPr lang="en-US" sz="1800" dirty="0" err="1">
                          <a:latin typeface="Tw Cen MT" panose="020B0602020104020603" pitchFamily="34" charset="0"/>
                        </a:rPr>
                        <a:t>Peningkatan</a:t>
                      </a:r>
                      <a:r>
                        <a:rPr lang="en-US" sz="1800" baseline="0" dirty="0">
                          <a:latin typeface="Tw Cen MT" panose="020B0602020104020603" pitchFamily="34" charset="0"/>
                        </a:rPr>
                        <a:t> </a:t>
                      </a:r>
                      <a:r>
                        <a:rPr lang="en-US" sz="1800" baseline="0" dirty="0" err="1">
                          <a:latin typeface="Tw Cen MT" panose="020B0602020104020603" pitchFamily="34" charset="0"/>
                        </a:rPr>
                        <a:t>Derajat</a:t>
                      </a:r>
                      <a:r>
                        <a:rPr lang="en-US" sz="1800" baseline="0" dirty="0">
                          <a:latin typeface="Tw Cen MT" panose="020B0602020104020603" pitchFamily="34" charset="0"/>
                        </a:rPr>
                        <a:t> </a:t>
                      </a:r>
                      <a:r>
                        <a:rPr lang="en-US" sz="1800" baseline="0" dirty="0" err="1">
                          <a:latin typeface="Tw Cen MT" panose="020B0602020104020603" pitchFamily="34" charset="0"/>
                        </a:rPr>
                        <a:t>Kesehatan</a:t>
                      </a:r>
                      <a:r>
                        <a:rPr lang="en-US" sz="1800" baseline="0" dirty="0">
                          <a:latin typeface="Tw Cen MT" panose="020B0602020104020603" pitchFamily="34" charset="0"/>
                        </a:rPr>
                        <a:t> </a:t>
                      </a:r>
                      <a:r>
                        <a:rPr lang="en-US" sz="1800" baseline="0" dirty="0" err="1">
                          <a:latin typeface="Tw Cen MT" panose="020B0602020104020603" pitchFamily="34" charset="0"/>
                        </a:rPr>
                        <a:t>Masyarakat</a:t>
                      </a:r>
                      <a:r>
                        <a:rPr lang="en-US" sz="1800" baseline="0" dirty="0">
                          <a:latin typeface="Tw Cen MT" panose="020B0602020104020603" pitchFamily="34" charset="0"/>
                        </a:rPr>
                        <a:t> </a:t>
                      </a:r>
                      <a:r>
                        <a:rPr lang="en-US" sz="1800" baseline="0" dirty="0" err="1">
                          <a:latin typeface="Tw Cen MT" panose="020B0602020104020603" pitchFamily="34" charset="0"/>
                        </a:rPr>
                        <a:t>Dengan</a:t>
                      </a:r>
                      <a:r>
                        <a:rPr lang="en-US" sz="1800" baseline="0" dirty="0">
                          <a:latin typeface="Tw Cen MT" panose="020B0602020104020603" pitchFamily="34" charset="0"/>
                        </a:rPr>
                        <a:t> </a:t>
                      </a:r>
                      <a:r>
                        <a:rPr lang="en-US" sz="1800" baseline="0" dirty="0" err="1">
                          <a:latin typeface="Tw Cen MT" panose="020B0602020104020603" pitchFamily="34" charset="0"/>
                        </a:rPr>
                        <a:t>Penyediaan</a:t>
                      </a:r>
                      <a:r>
                        <a:rPr lang="en-US" sz="1800" baseline="0" dirty="0">
                          <a:latin typeface="Tw Cen MT" panose="020B0602020104020603" pitchFamily="34" charset="0"/>
                        </a:rPr>
                        <a:t> </a:t>
                      </a:r>
                      <a:r>
                        <a:rPr lang="en-US" sz="1800" baseline="0" dirty="0" err="1">
                          <a:latin typeface="Tw Cen MT" panose="020B0602020104020603" pitchFamily="34" charset="0"/>
                        </a:rPr>
                        <a:t>Fasillitas</a:t>
                      </a:r>
                      <a:r>
                        <a:rPr lang="en-US" sz="1800" baseline="0" dirty="0">
                          <a:latin typeface="Tw Cen MT" panose="020B0602020104020603" pitchFamily="34" charset="0"/>
                        </a:rPr>
                        <a:t> </a:t>
                      </a:r>
                      <a:r>
                        <a:rPr lang="en-US" sz="1800" baseline="0" dirty="0" err="1">
                          <a:latin typeface="Tw Cen MT" panose="020B0602020104020603" pitchFamily="34" charset="0"/>
                        </a:rPr>
                        <a:t>Perawatan</a:t>
                      </a:r>
                      <a:r>
                        <a:rPr lang="en-US" sz="1800" baseline="0" dirty="0">
                          <a:latin typeface="Tw Cen MT" panose="020B0602020104020603" pitchFamily="34" charset="0"/>
                        </a:rPr>
                        <a:t> </a:t>
                      </a:r>
                      <a:r>
                        <a:rPr lang="en-US" sz="1800" baseline="0" dirty="0" err="1">
                          <a:latin typeface="Tw Cen MT" panose="020B0602020104020603" pitchFamily="34" charset="0"/>
                        </a:rPr>
                        <a:t>Kesehatan</a:t>
                      </a:r>
                      <a:r>
                        <a:rPr lang="en-US" sz="1800" baseline="0" dirty="0">
                          <a:latin typeface="Tw Cen MT" panose="020B0602020104020603" pitchFamily="34" charset="0"/>
                        </a:rPr>
                        <a:t> </a:t>
                      </a:r>
                      <a:r>
                        <a:rPr lang="en-US" sz="1800" baseline="0" dirty="0" err="1">
                          <a:latin typeface="Tw Cen MT" panose="020B0602020104020603" pitchFamily="34" charset="0"/>
                        </a:rPr>
                        <a:t>Bagi</a:t>
                      </a:r>
                      <a:r>
                        <a:rPr lang="en-US" sz="1800" baseline="0" dirty="0">
                          <a:latin typeface="Tw Cen MT" panose="020B0602020104020603" pitchFamily="34" charset="0"/>
                        </a:rPr>
                        <a:t> </a:t>
                      </a:r>
                      <a:r>
                        <a:rPr lang="en-US" sz="1800" baseline="0" dirty="0" err="1">
                          <a:latin typeface="Tw Cen MT" panose="020B0602020104020603" pitchFamily="34" charset="0"/>
                        </a:rPr>
                        <a:t>Penderita</a:t>
                      </a:r>
                      <a:r>
                        <a:rPr lang="en-US" sz="1800" baseline="0" dirty="0">
                          <a:latin typeface="Tw Cen MT" panose="020B0602020104020603" pitchFamily="34" charset="0"/>
                        </a:rPr>
                        <a:t> </a:t>
                      </a:r>
                      <a:r>
                        <a:rPr lang="en-US" sz="1800" baseline="0" dirty="0" err="1">
                          <a:latin typeface="Tw Cen MT" panose="020B0602020104020603" pitchFamily="34" charset="0"/>
                        </a:rPr>
                        <a:t>Akibat</a:t>
                      </a:r>
                      <a:r>
                        <a:rPr lang="en-US" sz="1800" baseline="0" dirty="0">
                          <a:latin typeface="Tw Cen MT" panose="020B0602020104020603" pitchFamily="34" charset="0"/>
                        </a:rPr>
                        <a:t> </a:t>
                      </a:r>
                      <a:r>
                        <a:rPr lang="en-US" sz="1800" baseline="0" dirty="0" err="1">
                          <a:latin typeface="Tw Cen MT" panose="020B0602020104020603" pitchFamily="34" charset="0"/>
                        </a:rPr>
                        <a:t>Dampak</a:t>
                      </a:r>
                      <a:r>
                        <a:rPr lang="en-US" sz="1800" baseline="0" dirty="0">
                          <a:latin typeface="Tw Cen MT" panose="020B0602020104020603" pitchFamily="34" charset="0"/>
                        </a:rPr>
                        <a:t> </a:t>
                      </a:r>
                      <a:r>
                        <a:rPr lang="en-US" sz="1800" baseline="0" dirty="0" err="1">
                          <a:latin typeface="Tw Cen MT" panose="020B0602020104020603" pitchFamily="34" charset="0"/>
                        </a:rPr>
                        <a:t>Asap</a:t>
                      </a:r>
                      <a:r>
                        <a:rPr lang="en-US" sz="1800" baseline="0" dirty="0">
                          <a:latin typeface="Tw Cen MT" panose="020B0602020104020603" pitchFamily="34" charset="0"/>
                        </a:rPr>
                        <a:t> </a:t>
                      </a:r>
                      <a:r>
                        <a:rPr lang="en-US" sz="1800" baseline="0" dirty="0" err="1">
                          <a:latin typeface="Tw Cen MT" panose="020B0602020104020603" pitchFamily="34" charset="0"/>
                        </a:rPr>
                        <a:t>Rokok</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r">
                        <a:lnSpc>
                          <a:spcPct val="150000"/>
                        </a:lnSpc>
                      </a:pPr>
                      <a:r>
                        <a:rPr lang="en-US" sz="1800" dirty="0">
                          <a:latin typeface="Tw Cen MT" panose="020B0602020104020603" pitchFamily="34" charset="0"/>
                        </a:rPr>
                        <a:t>4.0000.000</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ctr">
                        <a:lnSpc>
                          <a:spcPct val="150000"/>
                        </a:lnSpc>
                      </a:pPr>
                      <a:r>
                        <a:rPr lang="en-US" sz="1800" dirty="0">
                          <a:solidFill>
                            <a:schemeClr val="tx2"/>
                          </a:solidFill>
                          <a:latin typeface="Tw Cen MT" panose="020B0602020104020603" pitchFamily="34" charset="0"/>
                        </a:rPr>
                        <a:t>67,83</a:t>
                      </a:r>
                    </a:p>
                  </a:txBody>
                  <a:tcPr marL="182740" marR="182740" marT="68874" marB="68874"/>
                </a:tc>
                <a:tc>
                  <a:txBody>
                    <a:bodyPr/>
                    <a:lstStyle/>
                    <a:p>
                      <a:pPr algn="ctr">
                        <a:lnSpc>
                          <a:spcPct val="150000"/>
                        </a:lnSpc>
                      </a:pPr>
                      <a:r>
                        <a:rPr lang="en-US" sz="1800" dirty="0">
                          <a:latin typeface="Tw Cen MT" panose="020B0602020104020603" pitchFamily="34" charset="0"/>
                        </a:rPr>
                        <a:t>91,69</a:t>
                      </a:r>
                      <a:endParaRPr lang="en-US" sz="1800" dirty="0">
                        <a:solidFill>
                          <a:schemeClr val="tx2"/>
                        </a:solidFill>
                        <a:latin typeface="Tw Cen MT" panose="020B0602020104020603" pitchFamily="34" charset="0"/>
                      </a:endParaRPr>
                    </a:p>
                  </a:txBody>
                  <a:tcPr marL="182740" marR="182740" marT="68874" marB="68874"/>
                </a:tc>
                <a:extLst>
                  <a:ext uri="{0D108BD9-81ED-4DB2-BD59-A6C34878D82A}">
                    <a16:rowId xmlns:a16="http://schemas.microsoft.com/office/drawing/2014/main" val="10002"/>
                  </a:ext>
                </a:extLst>
              </a:tr>
              <a:tr h="533510">
                <a:tc>
                  <a:txBody>
                    <a:bodyPr/>
                    <a:lstStyle/>
                    <a:p>
                      <a:pPr algn="ctr">
                        <a:lnSpc>
                          <a:spcPct val="150000"/>
                        </a:lnSpc>
                      </a:pPr>
                      <a:r>
                        <a:rPr lang="en-US" sz="1800" dirty="0">
                          <a:latin typeface="Tw Cen MT" panose="020B0602020104020603" pitchFamily="34" charset="0"/>
                        </a:rPr>
                        <a:t>2.</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marL="0" marR="0" indent="0" algn="just" defTabSz="304815" rtl="0" eaLnBrk="1" fontAlgn="auto" latinLnBrk="0" hangingPunct="1">
                        <a:lnSpc>
                          <a:spcPct val="150000"/>
                        </a:lnSpc>
                        <a:spcBef>
                          <a:spcPts val="0"/>
                        </a:spcBef>
                        <a:spcAft>
                          <a:spcPts val="0"/>
                        </a:spcAft>
                        <a:buClrTx/>
                        <a:buSzTx/>
                        <a:buFontTx/>
                        <a:buNone/>
                        <a:tabLst/>
                        <a:defRPr/>
                      </a:pPr>
                      <a:r>
                        <a:rPr lang="en-US" sz="1800" dirty="0" err="1">
                          <a:latin typeface="Tw Cen MT" panose="020B0602020104020603" pitchFamily="34" charset="0"/>
                        </a:rPr>
                        <a:t>Kegiatan</a:t>
                      </a:r>
                      <a:r>
                        <a:rPr lang="en-US" sz="1800" dirty="0">
                          <a:latin typeface="Tw Cen MT" panose="020B0602020104020603" pitchFamily="34" charset="0"/>
                        </a:rPr>
                        <a:t> </a:t>
                      </a:r>
                      <a:r>
                        <a:rPr lang="en-US" sz="1800" dirty="0" err="1">
                          <a:latin typeface="Tw Cen MT" panose="020B0602020104020603" pitchFamily="34" charset="0"/>
                        </a:rPr>
                        <a:t>Pemenuhan</a:t>
                      </a:r>
                      <a:r>
                        <a:rPr lang="en-US" sz="1800" dirty="0">
                          <a:latin typeface="Tw Cen MT" panose="020B0602020104020603" pitchFamily="34" charset="0"/>
                        </a:rPr>
                        <a:t> </a:t>
                      </a:r>
                      <a:r>
                        <a:rPr lang="en-US" sz="1800" dirty="0" err="1">
                          <a:latin typeface="Tw Cen MT" panose="020B0602020104020603" pitchFamily="34" charset="0"/>
                        </a:rPr>
                        <a:t>Sarana</a:t>
                      </a:r>
                      <a:r>
                        <a:rPr lang="en-US" sz="1800" dirty="0">
                          <a:latin typeface="Tw Cen MT" panose="020B0602020104020603" pitchFamily="34" charset="0"/>
                        </a:rPr>
                        <a:t> Dan </a:t>
                      </a:r>
                      <a:r>
                        <a:rPr lang="en-US" sz="1800" dirty="0" err="1">
                          <a:latin typeface="Tw Cen MT" panose="020B0602020104020603" pitchFamily="34" charset="0"/>
                        </a:rPr>
                        <a:t>Prasarana</a:t>
                      </a:r>
                      <a:r>
                        <a:rPr lang="en-US" sz="1800" dirty="0">
                          <a:latin typeface="Tw Cen MT" panose="020B0602020104020603" pitchFamily="34" charset="0"/>
                        </a:rPr>
                        <a:t> </a:t>
                      </a:r>
                      <a:r>
                        <a:rPr lang="en-US" sz="1800" dirty="0" err="1">
                          <a:latin typeface="Tw Cen MT" panose="020B0602020104020603" pitchFamily="34" charset="0"/>
                        </a:rPr>
                        <a:t>Pelayanan</a:t>
                      </a:r>
                      <a:r>
                        <a:rPr lang="en-US" sz="1800" dirty="0">
                          <a:latin typeface="Tw Cen MT" panose="020B0602020104020603" pitchFamily="34" charset="0"/>
                        </a:rPr>
                        <a:t> </a:t>
                      </a:r>
                      <a:r>
                        <a:rPr lang="en-US" sz="1800" dirty="0" err="1">
                          <a:latin typeface="Tw Cen MT" panose="020B0602020104020603" pitchFamily="34" charset="0"/>
                        </a:rPr>
                        <a:t>Kesehatan</a:t>
                      </a:r>
                      <a:r>
                        <a:rPr lang="en-US" sz="1800" dirty="0">
                          <a:latin typeface="Tw Cen MT" panose="020B0602020104020603" pitchFamily="34" charset="0"/>
                        </a:rPr>
                        <a:t> </a:t>
                      </a:r>
                      <a:r>
                        <a:rPr lang="en-US" sz="1800" dirty="0" err="1">
                          <a:latin typeface="Tw Cen MT" panose="020B0602020104020603" pitchFamily="34" charset="0"/>
                        </a:rPr>
                        <a:t>Rujukan</a:t>
                      </a:r>
                      <a:r>
                        <a:rPr lang="en-US" sz="1800" dirty="0">
                          <a:latin typeface="Tw Cen MT" panose="020B0602020104020603" pitchFamily="34" charset="0"/>
                        </a:rPr>
                        <a:t> ( DAK )</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r">
                        <a:lnSpc>
                          <a:spcPct val="150000"/>
                        </a:lnSpc>
                      </a:pPr>
                      <a:r>
                        <a:rPr lang="en-US" sz="1800" dirty="0">
                          <a:latin typeface="Tw Cen MT" panose="020B0602020104020603" pitchFamily="34" charset="0"/>
                        </a:rPr>
                        <a:t>1.082.388.000</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ctr">
                        <a:lnSpc>
                          <a:spcPct val="150000"/>
                        </a:lnSpc>
                      </a:pPr>
                      <a:r>
                        <a:rPr lang="en-US" sz="1800" dirty="0">
                          <a:latin typeface="Tw Cen MT" panose="020B0602020104020603" pitchFamily="34" charset="0"/>
                        </a:rPr>
                        <a:t>53,38</a:t>
                      </a:r>
                      <a:endParaRPr lang="en-US" sz="1800" dirty="0">
                        <a:solidFill>
                          <a:schemeClr val="tx2"/>
                        </a:solidFill>
                        <a:latin typeface="Tw Cen MT" panose="020B0602020104020603" pitchFamily="34" charset="0"/>
                      </a:endParaRPr>
                    </a:p>
                  </a:txBody>
                  <a:tcPr marL="182740" marR="182740" marT="68874" marB="68874"/>
                </a:tc>
                <a:tc>
                  <a:txBody>
                    <a:bodyPr/>
                    <a:lstStyle/>
                    <a:p>
                      <a:pPr algn="ctr">
                        <a:lnSpc>
                          <a:spcPct val="150000"/>
                        </a:lnSpc>
                      </a:pPr>
                      <a:r>
                        <a:rPr lang="en-US" sz="1800" dirty="0">
                          <a:solidFill>
                            <a:schemeClr val="tx2"/>
                          </a:solidFill>
                          <a:latin typeface="Tw Cen MT" panose="020B0602020104020603" pitchFamily="34" charset="0"/>
                        </a:rPr>
                        <a:t>86,07</a:t>
                      </a:r>
                    </a:p>
                  </a:txBody>
                  <a:tcPr marL="182740" marR="182740" marT="68874" marB="68874"/>
                </a:tc>
                <a:extLst>
                  <a:ext uri="{0D108BD9-81ED-4DB2-BD59-A6C34878D82A}">
                    <a16:rowId xmlns:a16="http://schemas.microsoft.com/office/drawing/2014/main" val="10003"/>
                  </a:ext>
                </a:extLst>
              </a:tr>
              <a:tr h="351997">
                <a:tc>
                  <a:txBody>
                    <a:bodyPr/>
                    <a:lstStyle/>
                    <a:p>
                      <a:pPr algn="ctr">
                        <a:lnSpc>
                          <a:spcPct val="150000"/>
                        </a:lnSpc>
                      </a:pPr>
                      <a:r>
                        <a:rPr lang="en-US" sz="1800" dirty="0">
                          <a:latin typeface="Tw Cen MT" panose="020B0602020104020603" pitchFamily="34" charset="0"/>
                        </a:rPr>
                        <a:t>3. </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marL="0" marR="0" indent="0" algn="just" defTabSz="304815" rtl="0" eaLnBrk="1" fontAlgn="auto" latinLnBrk="0" hangingPunct="1">
                        <a:lnSpc>
                          <a:spcPct val="150000"/>
                        </a:lnSpc>
                        <a:spcBef>
                          <a:spcPts val="0"/>
                        </a:spcBef>
                        <a:spcAft>
                          <a:spcPts val="0"/>
                        </a:spcAft>
                        <a:buClrTx/>
                        <a:buSzTx/>
                        <a:buFontTx/>
                        <a:buNone/>
                        <a:tabLst/>
                        <a:defRPr/>
                      </a:pPr>
                      <a:r>
                        <a:rPr lang="en-US" sz="1800" dirty="0" err="1">
                          <a:latin typeface="Tw Cen MT" panose="020B0602020104020603" pitchFamily="34" charset="0"/>
                        </a:rPr>
                        <a:t>Kegiatan</a:t>
                      </a:r>
                      <a:r>
                        <a:rPr lang="en-US" sz="1800" dirty="0">
                          <a:latin typeface="Tw Cen MT" panose="020B0602020104020603" pitchFamily="34" charset="0"/>
                        </a:rPr>
                        <a:t> </a:t>
                      </a:r>
                      <a:r>
                        <a:rPr lang="en-US" sz="1800" dirty="0" err="1">
                          <a:latin typeface="Tw Cen MT" panose="020B0602020104020603" pitchFamily="34" charset="0"/>
                        </a:rPr>
                        <a:t>Peningkatan</a:t>
                      </a:r>
                      <a:r>
                        <a:rPr lang="en-US" sz="1800" dirty="0">
                          <a:latin typeface="Tw Cen MT" panose="020B0602020104020603" pitchFamily="34" charset="0"/>
                        </a:rPr>
                        <a:t> </a:t>
                      </a:r>
                      <a:r>
                        <a:rPr lang="en-US" sz="1800" dirty="0" err="1">
                          <a:latin typeface="Tw Cen MT" panose="020B0602020104020603" pitchFamily="34" charset="0"/>
                        </a:rPr>
                        <a:t>Mutu</a:t>
                      </a:r>
                      <a:r>
                        <a:rPr lang="en-US" sz="1800" dirty="0">
                          <a:latin typeface="Tw Cen MT" panose="020B0602020104020603" pitchFamily="34" charset="0"/>
                        </a:rPr>
                        <a:t> </a:t>
                      </a:r>
                      <a:r>
                        <a:rPr lang="en-US" sz="1800" dirty="0" err="1">
                          <a:latin typeface="Tw Cen MT" panose="020B0602020104020603" pitchFamily="34" charset="0"/>
                        </a:rPr>
                        <a:t>Pelayanan</a:t>
                      </a:r>
                      <a:r>
                        <a:rPr lang="en-US" sz="1800" dirty="0">
                          <a:latin typeface="Tw Cen MT" panose="020B0602020104020603" pitchFamily="34" charset="0"/>
                        </a:rPr>
                        <a:t> </a:t>
                      </a:r>
                      <a:r>
                        <a:rPr lang="en-US" sz="1800" dirty="0" err="1">
                          <a:latin typeface="Tw Cen MT" panose="020B0602020104020603" pitchFamily="34" charset="0"/>
                        </a:rPr>
                        <a:t>Kesehatan</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r">
                        <a:lnSpc>
                          <a:spcPct val="150000"/>
                        </a:lnSpc>
                      </a:pPr>
                      <a:r>
                        <a:rPr lang="en-US" sz="1800" dirty="0">
                          <a:latin typeface="Tw Cen MT" panose="020B0602020104020603" pitchFamily="34" charset="0"/>
                        </a:rPr>
                        <a:t>250.000.000</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ctr">
                        <a:lnSpc>
                          <a:spcPct val="150000"/>
                        </a:lnSpc>
                      </a:pPr>
                      <a:r>
                        <a:rPr lang="en-US" sz="1800" dirty="0">
                          <a:latin typeface="Tw Cen MT" panose="020B0602020104020603" pitchFamily="34" charset="0"/>
                        </a:rPr>
                        <a:t>30,18</a:t>
                      </a:r>
                      <a:endParaRPr lang="en-US" sz="1800" dirty="0">
                        <a:solidFill>
                          <a:schemeClr val="tx2"/>
                        </a:solidFill>
                        <a:latin typeface="Tw Cen MT" panose="020B0602020104020603" pitchFamily="34" charset="0"/>
                      </a:endParaRPr>
                    </a:p>
                  </a:txBody>
                  <a:tcPr marL="182740" marR="182740" marT="68874" marB="68874"/>
                </a:tc>
                <a:tc>
                  <a:txBody>
                    <a:bodyPr/>
                    <a:lstStyle/>
                    <a:p>
                      <a:pPr algn="ctr">
                        <a:lnSpc>
                          <a:spcPct val="150000"/>
                        </a:lnSpc>
                      </a:pPr>
                      <a:r>
                        <a:rPr lang="en-US" sz="1800" dirty="0">
                          <a:latin typeface="Tw Cen MT" panose="020B0602020104020603" pitchFamily="34" charset="0"/>
                        </a:rPr>
                        <a:t>32,00</a:t>
                      </a:r>
                      <a:endParaRPr lang="en-US" sz="1800" dirty="0">
                        <a:solidFill>
                          <a:schemeClr val="tx2"/>
                        </a:solidFill>
                        <a:latin typeface="Tw Cen MT" panose="020B0602020104020603" pitchFamily="34" charset="0"/>
                      </a:endParaRPr>
                    </a:p>
                  </a:txBody>
                  <a:tcPr marL="182740" marR="182740" marT="68874" marB="68874"/>
                </a:tc>
                <a:extLst>
                  <a:ext uri="{0D108BD9-81ED-4DB2-BD59-A6C34878D82A}">
                    <a16:rowId xmlns:a16="http://schemas.microsoft.com/office/drawing/2014/main" val="10004"/>
                  </a:ext>
                </a:extLst>
              </a:tr>
              <a:tr h="720080">
                <a:tc>
                  <a:txBody>
                    <a:bodyPr/>
                    <a:lstStyle/>
                    <a:p>
                      <a:pPr algn="ctr">
                        <a:lnSpc>
                          <a:spcPct val="150000"/>
                        </a:lnSpc>
                      </a:pPr>
                      <a:r>
                        <a:rPr lang="en-US" sz="1800" dirty="0">
                          <a:latin typeface="Tw Cen MT" panose="020B0602020104020603" pitchFamily="34" charset="0"/>
                        </a:rPr>
                        <a:t>4.</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just">
                        <a:lnSpc>
                          <a:spcPct val="150000"/>
                        </a:lnSpc>
                      </a:pPr>
                      <a:r>
                        <a:rPr lang="en-US" sz="1800" dirty="0" err="1">
                          <a:latin typeface="Tw Cen MT" panose="020B0602020104020603" pitchFamily="34" charset="0"/>
                        </a:rPr>
                        <a:t>Penyediaan</a:t>
                      </a:r>
                      <a:r>
                        <a:rPr lang="en-US" sz="1800" dirty="0">
                          <a:latin typeface="Tw Cen MT" panose="020B0602020104020603" pitchFamily="34" charset="0"/>
                        </a:rPr>
                        <a:t> Honorarium</a:t>
                      </a:r>
                      <a:r>
                        <a:rPr lang="en-US" sz="1800" baseline="0" dirty="0">
                          <a:latin typeface="Tw Cen MT" panose="020B0602020104020603" pitchFamily="34" charset="0"/>
                        </a:rPr>
                        <a:t> </a:t>
                      </a:r>
                      <a:r>
                        <a:rPr lang="en-US" sz="1800" baseline="0" dirty="0" err="1">
                          <a:latin typeface="Tw Cen MT" panose="020B0602020104020603" pitchFamily="34" charset="0"/>
                        </a:rPr>
                        <a:t>dan</a:t>
                      </a:r>
                      <a:r>
                        <a:rPr lang="en-US" sz="1800" baseline="0" dirty="0">
                          <a:latin typeface="Tw Cen MT" panose="020B0602020104020603" pitchFamily="34" charset="0"/>
                        </a:rPr>
                        <a:t> </a:t>
                      </a:r>
                      <a:r>
                        <a:rPr lang="en-US" sz="1800" baseline="0" dirty="0" err="1">
                          <a:latin typeface="Tw Cen MT" panose="020B0602020104020603" pitchFamily="34" charset="0"/>
                        </a:rPr>
                        <a:t>Premi</a:t>
                      </a:r>
                      <a:r>
                        <a:rPr lang="en-US" sz="1800" baseline="0" dirty="0">
                          <a:latin typeface="Tw Cen MT" panose="020B0602020104020603" pitchFamily="34" charset="0"/>
                        </a:rPr>
                        <a:t> BPJS </a:t>
                      </a:r>
                      <a:r>
                        <a:rPr lang="en-US" sz="1800" baseline="0" dirty="0" err="1">
                          <a:latin typeface="Tw Cen MT" panose="020B0602020104020603" pitchFamily="34" charset="0"/>
                        </a:rPr>
                        <a:t>bagi</a:t>
                      </a:r>
                      <a:r>
                        <a:rPr lang="en-US" sz="1800" baseline="0" dirty="0">
                          <a:latin typeface="Tw Cen MT" panose="020B0602020104020603" pitchFamily="34" charset="0"/>
                        </a:rPr>
                        <a:t> </a:t>
                      </a:r>
                      <a:r>
                        <a:rPr lang="en-US" sz="1800" baseline="0" dirty="0" err="1">
                          <a:latin typeface="Tw Cen MT" panose="020B0602020104020603" pitchFamily="34" charset="0"/>
                        </a:rPr>
                        <a:t>Tenaga</a:t>
                      </a:r>
                      <a:r>
                        <a:rPr lang="en-US" sz="1800" baseline="0" dirty="0">
                          <a:latin typeface="Tw Cen MT" panose="020B0602020104020603" pitchFamily="34" charset="0"/>
                        </a:rPr>
                        <a:t> </a:t>
                      </a:r>
                      <a:r>
                        <a:rPr lang="en-US" sz="1800" baseline="0" dirty="0" err="1">
                          <a:latin typeface="Tw Cen MT" panose="020B0602020104020603" pitchFamily="34" charset="0"/>
                        </a:rPr>
                        <a:t>Harlep</a:t>
                      </a:r>
                      <a:r>
                        <a:rPr lang="en-US" sz="1800" baseline="0" dirty="0">
                          <a:latin typeface="Tw Cen MT" panose="020B0602020104020603" pitchFamily="34" charset="0"/>
                        </a:rPr>
                        <a:t> di </a:t>
                      </a:r>
                      <a:r>
                        <a:rPr lang="en-US" sz="1800" baseline="0" dirty="0" err="1">
                          <a:latin typeface="Tw Cen MT" panose="020B0602020104020603" pitchFamily="34" charset="0"/>
                        </a:rPr>
                        <a:t>Pelayanan</a:t>
                      </a:r>
                      <a:r>
                        <a:rPr lang="en-US" sz="1800" baseline="0" dirty="0">
                          <a:latin typeface="Tw Cen MT" panose="020B0602020104020603" pitchFamily="34" charset="0"/>
                        </a:rPr>
                        <a:t> </a:t>
                      </a:r>
                      <a:r>
                        <a:rPr lang="en-US" sz="1800" baseline="0" dirty="0" err="1">
                          <a:latin typeface="Tw Cen MT" panose="020B0602020104020603" pitchFamily="34" charset="0"/>
                        </a:rPr>
                        <a:t>Kesehatan</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r">
                        <a:lnSpc>
                          <a:spcPct val="150000"/>
                        </a:lnSpc>
                      </a:pPr>
                      <a:r>
                        <a:rPr lang="en-US" sz="1800" dirty="0">
                          <a:latin typeface="Tw Cen MT" panose="020B0602020104020603" pitchFamily="34" charset="0"/>
                        </a:rPr>
                        <a:t>750.000.000</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ctr">
                        <a:lnSpc>
                          <a:spcPct val="150000"/>
                        </a:lnSpc>
                      </a:pPr>
                      <a:r>
                        <a:rPr lang="en-US" sz="1800" dirty="0">
                          <a:latin typeface="Tw Cen MT" panose="020B0602020104020603" pitchFamily="34" charset="0"/>
                        </a:rPr>
                        <a:t>33,77</a:t>
                      </a:r>
                      <a:endParaRPr lang="en-US" sz="1800" dirty="0">
                        <a:solidFill>
                          <a:schemeClr val="tx2"/>
                        </a:solidFill>
                        <a:latin typeface="Tw Cen MT" panose="020B0602020104020603" pitchFamily="34" charset="0"/>
                      </a:endParaRPr>
                    </a:p>
                  </a:txBody>
                  <a:tcPr marL="182740" marR="182740" marT="68874" marB="68874"/>
                </a:tc>
                <a:tc>
                  <a:txBody>
                    <a:bodyPr/>
                    <a:lstStyle/>
                    <a:p>
                      <a:pPr algn="ctr">
                        <a:lnSpc>
                          <a:spcPct val="150000"/>
                        </a:lnSpc>
                      </a:pPr>
                      <a:r>
                        <a:rPr lang="en-US" sz="1800" dirty="0">
                          <a:latin typeface="Tw Cen MT" panose="020B0602020104020603" pitchFamily="34" charset="0"/>
                        </a:rPr>
                        <a:t>50,00</a:t>
                      </a:r>
                      <a:endParaRPr lang="en-US" sz="1800" dirty="0">
                        <a:solidFill>
                          <a:schemeClr val="tx2"/>
                        </a:solidFill>
                        <a:latin typeface="Tw Cen MT" panose="020B0602020104020603" pitchFamily="34" charset="0"/>
                      </a:endParaRPr>
                    </a:p>
                  </a:txBody>
                  <a:tcPr marL="182740" marR="182740" marT="68874" marB="68874"/>
                </a:tc>
                <a:extLst>
                  <a:ext uri="{0D108BD9-81ED-4DB2-BD59-A6C34878D82A}">
                    <a16:rowId xmlns:a16="http://schemas.microsoft.com/office/drawing/2014/main" val="10006"/>
                  </a:ext>
                </a:extLst>
              </a:tr>
            </a:tbl>
          </a:graphicData>
        </a:graphic>
      </p:graphicFrame>
      <p:sp>
        <p:nvSpPr>
          <p:cNvPr id="16" name="文本框 7">
            <a:extLst>
              <a:ext uri="{FF2B5EF4-FFF2-40B4-BE49-F238E27FC236}">
                <a16:creationId xmlns:a16="http://schemas.microsoft.com/office/drawing/2014/main" id="{13EE4917-21E0-4674-922A-2C06009CA035}"/>
              </a:ext>
            </a:extLst>
          </p:cNvPr>
          <p:cNvSpPr txBox="1"/>
          <p:nvPr>
            <p:custDataLst>
              <p:tags r:id="rId1"/>
            </p:custDataLst>
          </p:nvPr>
        </p:nvSpPr>
        <p:spPr>
          <a:xfrm>
            <a:off x="1214335" y="62894"/>
            <a:ext cx="5560537"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Belanja</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Langsung</a:t>
            </a:r>
            <a:endPar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208DE8-31BB-4EA6-8335-624E3CA6D6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900" y="37881"/>
            <a:ext cx="514057" cy="562153"/>
          </a:xfrm>
          <a:prstGeom prst="rect">
            <a:avLst/>
          </a:prstGeom>
        </p:spPr>
      </p:pic>
      <p:graphicFrame>
        <p:nvGraphicFramePr>
          <p:cNvPr id="6" name="Content Placeholder 4">
            <a:extLst>
              <a:ext uri="{FF2B5EF4-FFF2-40B4-BE49-F238E27FC236}">
                <a16:creationId xmlns:a16="http://schemas.microsoft.com/office/drawing/2014/main" id="{B02C5C14-C0CE-47F3-89E1-FC0B8E6EEEA2}"/>
              </a:ext>
            </a:extLst>
          </p:cNvPr>
          <p:cNvGraphicFramePr>
            <a:graphicFrameLocks/>
          </p:cNvGraphicFramePr>
          <p:nvPr>
            <p:extLst>
              <p:ext uri="{D42A27DB-BD31-4B8C-83A1-F6EECF244321}">
                <p14:modId xmlns:p14="http://schemas.microsoft.com/office/powerpoint/2010/main" val="1729614254"/>
              </p:ext>
            </p:extLst>
          </p:nvPr>
        </p:nvGraphicFramePr>
        <p:xfrm>
          <a:off x="143900" y="205959"/>
          <a:ext cx="6464899" cy="6614160"/>
        </p:xfrm>
        <a:graphic>
          <a:graphicData uri="http://schemas.openxmlformats.org/drawingml/2006/table">
            <a:tbl>
              <a:tblPr firstRow="1" bandRow="1"/>
              <a:tblGrid>
                <a:gridCol w="399226">
                  <a:extLst>
                    <a:ext uri="{9D8B030D-6E8A-4147-A177-3AD203B41FA5}">
                      <a16:colId xmlns:a16="http://schemas.microsoft.com/office/drawing/2014/main" val="20000"/>
                    </a:ext>
                  </a:extLst>
                </a:gridCol>
                <a:gridCol w="2373705">
                  <a:extLst>
                    <a:ext uri="{9D8B030D-6E8A-4147-A177-3AD203B41FA5}">
                      <a16:colId xmlns:a16="http://schemas.microsoft.com/office/drawing/2014/main" val="20001"/>
                    </a:ext>
                  </a:extLst>
                </a:gridCol>
                <a:gridCol w="494943">
                  <a:extLst>
                    <a:ext uri="{9D8B030D-6E8A-4147-A177-3AD203B41FA5}">
                      <a16:colId xmlns:a16="http://schemas.microsoft.com/office/drawing/2014/main" val="20002"/>
                    </a:ext>
                  </a:extLst>
                </a:gridCol>
                <a:gridCol w="639405">
                  <a:extLst>
                    <a:ext uri="{9D8B030D-6E8A-4147-A177-3AD203B41FA5}">
                      <a16:colId xmlns:a16="http://schemas.microsoft.com/office/drawing/2014/main" val="230920148"/>
                    </a:ext>
                  </a:extLst>
                </a:gridCol>
                <a:gridCol w="639405">
                  <a:extLst>
                    <a:ext uri="{9D8B030D-6E8A-4147-A177-3AD203B41FA5}">
                      <a16:colId xmlns:a16="http://schemas.microsoft.com/office/drawing/2014/main" val="3813976223"/>
                    </a:ext>
                  </a:extLst>
                </a:gridCol>
                <a:gridCol w="639405">
                  <a:extLst>
                    <a:ext uri="{9D8B030D-6E8A-4147-A177-3AD203B41FA5}">
                      <a16:colId xmlns:a16="http://schemas.microsoft.com/office/drawing/2014/main" val="204732735"/>
                    </a:ext>
                  </a:extLst>
                </a:gridCol>
                <a:gridCol w="639405">
                  <a:extLst>
                    <a:ext uri="{9D8B030D-6E8A-4147-A177-3AD203B41FA5}">
                      <a16:colId xmlns:a16="http://schemas.microsoft.com/office/drawing/2014/main" val="4213200483"/>
                    </a:ext>
                  </a:extLst>
                </a:gridCol>
                <a:gridCol w="639405">
                  <a:extLst>
                    <a:ext uri="{9D8B030D-6E8A-4147-A177-3AD203B41FA5}">
                      <a16:colId xmlns:a16="http://schemas.microsoft.com/office/drawing/2014/main" val="3183401644"/>
                    </a:ext>
                  </a:extLst>
                </a:gridCol>
              </a:tblGrid>
              <a:tr h="259505">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a:t>
                      </a:r>
                      <a:r>
                        <a:rPr lang="en-US" sz="1400" baseline="0" dirty="0">
                          <a:latin typeface="Tw Cen MT" panose="020B0602020104020603" pitchFamily="34" charset="0"/>
                        </a:rPr>
                        <a:t> </a:t>
                      </a:r>
                      <a:r>
                        <a:rPr lang="en-US" sz="1400" dirty="0">
                          <a:latin typeface="Tw Cen MT" panose="020B0602020104020603" pitchFamily="34" charset="0"/>
                        </a:rPr>
                        <a:t>KEGIATAN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6">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BULAN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9505">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w="12700" cmpd="sng">
                      <a:solidFill>
                        <a:srgbClr val="ED7D31"/>
                      </a:solid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MEI</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JUNI</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35033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7</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effectLst/>
                          <a:latin typeface="Tw Cen MT" panose="020B0602020104020603" pitchFamily="34" charset="0"/>
                        </a:rPr>
                        <a:t>Cetak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Leaftlet</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endParaRPr lang="en-US">
                        <a:latin typeface="Tw Cen MT" panose="020B0602020104020603"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endParaRPr lang="en-US">
                        <a:latin typeface="Tw Cen MT" panose="020B0602020104020603"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endParaRPr lang="en-US">
                        <a:latin typeface="Tw Cen MT" panose="020B0602020104020603"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033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baseline="0" dirty="0">
                          <a:effectLst/>
                          <a:latin typeface="Tw Cen MT" panose="020B0602020104020603" pitchFamily="34" charset="0"/>
                        </a:rPr>
                        <a:t>a. Leaflet Lama</a:t>
                      </a:r>
                      <a:endParaRPr lang="fi-FI" sz="1400" b="0" i="0" u="none" strike="noStrike" baseline="0"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35033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b. Leaflet Edukasi</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5033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c. Leaflet Instalasi</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35033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d. MMT &amp; Banner</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6</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411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8</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Pemasaran ke</a:t>
                      </a:r>
                      <a:r>
                        <a:rPr lang="fi-FI" sz="1400" u="none" strike="noStrike" baseline="0" dirty="0">
                          <a:effectLst/>
                          <a:latin typeface="Tw Cen MT" panose="020B0602020104020603" pitchFamily="34" charset="0"/>
                        </a:rPr>
                        <a:t> Instansi Pemerintah dan Swasta</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4411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9</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Input Data &amp; pengetikan tugas Instalasi</a:t>
                      </a:r>
                      <a:r>
                        <a:rPr lang="fi-FI" sz="1400" u="none" strike="noStrike" baseline="0" dirty="0">
                          <a:effectLst/>
                          <a:latin typeface="Tw Cen MT" panose="020B0602020104020603" pitchFamily="34" charset="0"/>
                        </a:rPr>
                        <a:t> Humas &amp; Pemasaran</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lnL w="12700" cmpd="sng">
                      <a:noFill/>
                      <a:prstDash val="solid"/>
                    </a:lnL>
                    <a:lnT w="12700" cmpd="sng">
                      <a:noFill/>
                      <a:prstDash val="solid"/>
                    </a:lnT>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411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fi-FI" sz="1400" u="none" strike="noStrike" baseline="0" dirty="0">
                          <a:effectLst/>
                          <a:latin typeface="Tw Cen MT" panose="020B0602020104020603" pitchFamily="34" charset="0"/>
                        </a:rPr>
                        <a:t>a. Pengajuan Foto Twitter, Web, Facebook, Instagram dan Path</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10</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fi-FI" sz="1400" u="none" strike="noStrike" dirty="0">
                          <a:effectLst/>
                          <a:latin typeface="Tw Cen MT" panose="020B0602020104020603" pitchFamily="34" charset="0"/>
                        </a:rPr>
                        <a:t>b. Laporan Kegiatan Humas</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a:effectLst/>
                          <a:latin typeface="Tw Cen MT"/>
                        </a:rPr>
                        <a:t>c. Jadwal </a:t>
                      </a:r>
                      <a:r>
                        <a:rPr lang="en-US" sz="1400" u="none" strike="noStrike" dirty="0" err="1">
                          <a:effectLst/>
                          <a:latin typeface="Tw Cen MT"/>
                        </a:rPr>
                        <a:t>Penugasan</a:t>
                      </a:r>
                      <a:r>
                        <a:rPr lang="en-US" sz="1400" u="none" strike="noStrike" baseline="0" dirty="0">
                          <a:effectLst/>
                          <a:latin typeface="Tw Cen MT"/>
                        </a:rPr>
                        <a:t> </a:t>
                      </a:r>
                      <a:r>
                        <a:rPr lang="en-US" sz="1400" u="none" strike="noStrike" baseline="0" dirty="0" err="1">
                          <a:effectLst/>
                          <a:latin typeface="Tw Cen MT"/>
                        </a:rPr>
                        <a:t>Inspektur</a:t>
                      </a:r>
                      <a:r>
                        <a:rPr lang="en-US" sz="1400" u="none" strike="noStrike" baseline="0" dirty="0">
                          <a:effectLst/>
                          <a:latin typeface="Tw Cen MT"/>
                        </a:rPr>
                        <a:t> Apel </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1"/>
                  </a:ext>
                </a:extLst>
              </a:tr>
              <a:tr h="62281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10</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effectLst/>
                          <a:latin typeface="Tw Cen MT" panose="020B0602020104020603" pitchFamily="34" charset="0"/>
                        </a:rPr>
                        <a:t>Menyampaikan</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informasi</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kedinasan</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dalam</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bentuk</a:t>
                      </a:r>
                      <a:r>
                        <a:rPr lang="en-US" sz="1400" u="none" strike="noStrike" baseline="0" dirty="0">
                          <a:effectLst/>
                          <a:latin typeface="Tw Cen MT" panose="020B0602020104020603" pitchFamily="34" charset="0"/>
                        </a:rPr>
                        <a:t> SMS Gateway</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9</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62281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effectLst/>
                          <a:latin typeface="Tw Cen MT" panose="020B0602020104020603" pitchFamily="34" charset="0"/>
                        </a:rPr>
                        <a:t>Pemberian</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informasi</a:t>
                      </a:r>
                      <a:r>
                        <a:rPr lang="en-US" sz="1400" u="none" strike="noStrike" baseline="0" dirty="0">
                          <a:effectLst/>
                          <a:latin typeface="Tw Cen MT" panose="020B0602020104020603" pitchFamily="34" charset="0"/>
                        </a:rPr>
                        <a:t> &amp; </a:t>
                      </a:r>
                      <a:r>
                        <a:rPr lang="en-US" sz="1400" u="none" strike="noStrike" baseline="0" dirty="0" err="1">
                          <a:effectLst/>
                          <a:latin typeface="Tw Cen MT" panose="020B0602020104020603" pitchFamily="34" charset="0"/>
                        </a:rPr>
                        <a:t>pelayanan</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kepada</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pelanggan</a:t>
                      </a:r>
                      <a:r>
                        <a:rPr lang="en-US" sz="1400" u="none" strike="noStrike" baseline="0" dirty="0">
                          <a:effectLst/>
                          <a:latin typeface="Tw Cen MT" panose="020B0602020104020603" pitchFamily="34" charset="0"/>
                        </a:rPr>
                        <a:t> (Customer)</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32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84</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52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3"/>
                  </a:ext>
                </a:extLst>
              </a:tr>
            </a:tbl>
          </a:graphicData>
        </a:graphic>
      </p:graphicFrame>
      <p:graphicFrame>
        <p:nvGraphicFramePr>
          <p:cNvPr id="7" name="Content Placeholder 4">
            <a:extLst>
              <a:ext uri="{FF2B5EF4-FFF2-40B4-BE49-F238E27FC236}">
                <a16:creationId xmlns:a16="http://schemas.microsoft.com/office/drawing/2014/main" id="{04708C17-AD9D-40D2-B3D7-A1091F8ED935}"/>
              </a:ext>
            </a:extLst>
          </p:cNvPr>
          <p:cNvGraphicFramePr>
            <a:graphicFrameLocks/>
          </p:cNvGraphicFramePr>
          <p:nvPr>
            <p:extLst>
              <p:ext uri="{D42A27DB-BD31-4B8C-83A1-F6EECF244321}">
                <p14:modId xmlns:p14="http://schemas.microsoft.com/office/powerpoint/2010/main" val="1471969496"/>
              </p:ext>
            </p:extLst>
          </p:nvPr>
        </p:nvGraphicFramePr>
        <p:xfrm>
          <a:off x="6887223" y="503049"/>
          <a:ext cx="4801193" cy="3350009"/>
        </p:xfrm>
        <a:graphic>
          <a:graphicData uri="http://schemas.openxmlformats.org/drawingml/2006/table">
            <a:tbl>
              <a:tblPr firstRow="1" bandRow="1"/>
              <a:tblGrid>
                <a:gridCol w="354181">
                  <a:extLst>
                    <a:ext uri="{9D8B030D-6E8A-4147-A177-3AD203B41FA5}">
                      <a16:colId xmlns:a16="http://schemas.microsoft.com/office/drawing/2014/main" val="20000"/>
                    </a:ext>
                  </a:extLst>
                </a:gridCol>
                <a:gridCol w="1559716">
                  <a:extLst>
                    <a:ext uri="{9D8B030D-6E8A-4147-A177-3AD203B41FA5}">
                      <a16:colId xmlns:a16="http://schemas.microsoft.com/office/drawing/2014/main" val="20001"/>
                    </a:ext>
                  </a:extLst>
                </a:gridCol>
                <a:gridCol w="481216">
                  <a:extLst>
                    <a:ext uri="{9D8B030D-6E8A-4147-A177-3AD203B41FA5}">
                      <a16:colId xmlns:a16="http://schemas.microsoft.com/office/drawing/2014/main" val="20002"/>
                    </a:ext>
                  </a:extLst>
                </a:gridCol>
                <a:gridCol w="481216">
                  <a:extLst>
                    <a:ext uri="{9D8B030D-6E8A-4147-A177-3AD203B41FA5}">
                      <a16:colId xmlns:a16="http://schemas.microsoft.com/office/drawing/2014/main" val="2329988537"/>
                    </a:ext>
                  </a:extLst>
                </a:gridCol>
                <a:gridCol w="481216">
                  <a:extLst>
                    <a:ext uri="{9D8B030D-6E8A-4147-A177-3AD203B41FA5}">
                      <a16:colId xmlns:a16="http://schemas.microsoft.com/office/drawing/2014/main" val="3349757802"/>
                    </a:ext>
                  </a:extLst>
                </a:gridCol>
                <a:gridCol w="481216">
                  <a:extLst>
                    <a:ext uri="{9D8B030D-6E8A-4147-A177-3AD203B41FA5}">
                      <a16:colId xmlns:a16="http://schemas.microsoft.com/office/drawing/2014/main" val="2240633123"/>
                    </a:ext>
                  </a:extLst>
                </a:gridCol>
                <a:gridCol w="481216">
                  <a:extLst>
                    <a:ext uri="{9D8B030D-6E8A-4147-A177-3AD203B41FA5}">
                      <a16:colId xmlns:a16="http://schemas.microsoft.com/office/drawing/2014/main" val="537705930"/>
                    </a:ext>
                  </a:extLst>
                </a:gridCol>
                <a:gridCol w="481216">
                  <a:extLst>
                    <a:ext uri="{9D8B030D-6E8A-4147-A177-3AD203B41FA5}">
                      <a16:colId xmlns:a16="http://schemas.microsoft.com/office/drawing/2014/main" val="2500421398"/>
                    </a:ext>
                  </a:extLst>
                </a:gridCol>
              </a:tblGrid>
              <a:tr h="332489">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a:t>
                      </a:r>
                      <a:r>
                        <a:rPr lang="en-US" sz="1400" baseline="0" dirty="0">
                          <a:latin typeface="Tw Cen MT" panose="020B0602020104020603" pitchFamily="34" charset="0"/>
                        </a:rPr>
                        <a:t> </a:t>
                      </a:r>
                      <a:r>
                        <a:rPr lang="en-US" sz="1400" dirty="0">
                          <a:latin typeface="Tw Cen MT" panose="020B0602020104020603" pitchFamily="34" charset="0"/>
                        </a:rPr>
                        <a:t>KEGIATAN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6">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BULAN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2513">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w="12700" cmpd="sng">
                      <a:solidFill>
                        <a:srgbClr val="ED7D31"/>
                      </a:solid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MEI</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JUNI</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52128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effectLst/>
                          <a:latin typeface="Tw Cen MT"/>
                        </a:rPr>
                        <a:t>Membuat</a:t>
                      </a:r>
                      <a:r>
                        <a:rPr lang="en-US" sz="1400" u="none" strike="noStrike" dirty="0">
                          <a:effectLst/>
                          <a:latin typeface="Tw Cen MT"/>
                        </a:rPr>
                        <a:t> </a:t>
                      </a:r>
                      <a:r>
                        <a:rPr lang="en-US" sz="1400" u="none" strike="noStrike" dirty="0" err="1">
                          <a:effectLst/>
                          <a:latin typeface="Tw Cen MT"/>
                        </a:rPr>
                        <a:t>jadwal</a:t>
                      </a:r>
                      <a:r>
                        <a:rPr lang="en-US" sz="1400" u="none" strike="noStrike" dirty="0">
                          <a:effectLst/>
                          <a:latin typeface="Tw Cen MT"/>
                        </a:rPr>
                        <a:t> </a:t>
                      </a:r>
                      <a:r>
                        <a:rPr lang="en-US" sz="1400" u="none" strike="noStrike" dirty="0" err="1">
                          <a:effectLst/>
                          <a:latin typeface="Tw Cen MT"/>
                        </a:rPr>
                        <a:t>penugasan</a:t>
                      </a:r>
                      <a:r>
                        <a:rPr lang="en-US" sz="1400" u="none" strike="noStrike" dirty="0">
                          <a:effectLst/>
                          <a:latin typeface="Tw Cen MT"/>
                        </a:rPr>
                        <a:t> </a:t>
                      </a:r>
                      <a:r>
                        <a:rPr lang="en-US" sz="1400" u="none" strike="noStrike" dirty="0" err="1">
                          <a:effectLst/>
                          <a:latin typeface="Tw Cen MT"/>
                        </a:rPr>
                        <a:t>Inspektur</a:t>
                      </a:r>
                      <a:r>
                        <a:rPr lang="en-US" sz="1400" u="none" strike="noStrike" dirty="0">
                          <a:effectLst/>
                          <a:latin typeface="Tw Cen MT"/>
                        </a:rPr>
                        <a:t> &amp; Pembina Apel </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24</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131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13</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baseline="0" dirty="0">
                          <a:effectLst/>
                          <a:latin typeface="Tw Cen MT" panose="020B0602020104020603" pitchFamily="34" charset="0"/>
                        </a:rPr>
                        <a:t>Dokumentasi Foto dan Video</a:t>
                      </a:r>
                      <a:endParaRPr lang="fi-FI" sz="1400" b="0" i="0" u="none" strike="noStrike" baseline="0"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10</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998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14</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Publikasi</a:t>
                      </a:r>
                      <a:r>
                        <a:rPr lang="fi-FI" sz="1400" u="none" strike="noStrike" baseline="0" dirty="0">
                          <a:effectLst/>
                          <a:latin typeface="Tw Cen MT" panose="020B0602020104020603" pitchFamily="34" charset="0"/>
                        </a:rPr>
                        <a:t> Media Sosial</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8</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43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48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46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616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15</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Input materi pelayanan RS dan Info Publlik di</a:t>
                      </a:r>
                      <a:r>
                        <a:rPr lang="fi-FI" sz="1400" u="none" strike="noStrike" baseline="0" dirty="0">
                          <a:effectLst/>
                          <a:latin typeface="Tw Cen MT" panose="020B0602020104020603" pitchFamily="34" charset="0"/>
                        </a:rPr>
                        <a:t> Website</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bl>
          </a:graphicData>
        </a:graphic>
      </p:graphicFrame>
      <p:sp>
        <p:nvSpPr>
          <p:cNvPr id="8" name="Rounded Rectangle 5">
            <a:extLst>
              <a:ext uri="{FF2B5EF4-FFF2-40B4-BE49-F238E27FC236}">
                <a16:creationId xmlns:a16="http://schemas.microsoft.com/office/drawing/2014/main" id="{44A4F41B-91E4-404D-B19B-88AFD8FB1904}"/>
              </a:ext>
            </a:extLst>
          </p:cNvPr>
          <p:cNvSpPr/>
          <p:nvPr/>
        </p:nvSpPr>
        <p:spPr>
          <a:xfrm>
            <a:off x="965106" y="82983"/>
            <a:ext cx="5130894"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HUMAS DAN PEMASARAN</a:t>
            </a:r>
            <a:endParaRPr lang="en-US" sz="28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31138366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5">
            <a:extLst>
              <a:ext uri="{FF2B5EF4-FFF2-40B4-BE49-F238E27FC236}">
                <a16:creationId xmlns:a16="http://schemas.microsoft.com/office/drawing/2014/main" id="{F3A99784-774E-4F77-BA40-B559CC4DF512}"/>
              </a:ext>
            </a:extLst>
          </p:cNvPr>
          <p:cNvSpPr/>
          <p:nvPr/>
        </p:nvSpPr>
        <p:spPr>
          <a:xfrm>
            <a:off x="1343519" y="192423"/>
            <a:ext cx="3210491"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SIM RS</a:t>
            </a:r>
            <a:endParaRPr lang="en-US" sz="2800" dirty="0">
              <a:solidFill>
                <a:schemeClr val="bg1"/>
              </a:solidFill>
              <a:latin typeface="Tw Cen MT Condensed" panose="020B0606020104020203" pitchFamily="34" charset="0"/>
            </a:endParaRPr>
          </a:p>
        </p:txBody>
      </p:sp>
      <p:graphicFrame>
        <p:nvGraphicFramePr>
          <p:cNvPr id="6" name="Content Placeholder 4">
            <a:extLst>
              <a:ext uri="{FF2B5EF4-FFF2-40B4-BE49-F238E27FC236}">
                <a16:creationId xmlns:a16="http://schemas.microsoft.com/office/drawing/2014/main" id="{3EF375C1-D33A-45A2-A259-5C6A186B47C5}"/>
              </a:ext>
            </a:extLst>
          </p:cNvPr>
          <p:cNvGraphicFramePr>
            <a:graphicFrameLocks/>
          </p:cNvGraphicFramePr>
          <p:nvPr>
            <p:extLst>
              <p:ext uri="{D42A27DB-BD31-4B8C-83A1-F6EECF244321}">
                <p14:modId xmlns:p14="http://schemas.microsoft.com/office/powerpoint/2010/main" val="1505755101"/>
              </p:ext>
            </p:extLst>
          </p:nvPr>
        </p:nvGraphicFramePr>
        <p:xfrm>
          <a:off x="1343519" y="830487"/>
          <a:ext cx="6952344" cy="5443224"/>
        </p:xfrm>
        <a:graphic>
          <a:graphicData uri="http://schemas.openxmlformats.org/drawingml/2006/table">
            <a:tbl>
              <a:tblPr firstRow="1" bandRow="1"/>
              <a:tblGrid>
                <a:gridCol w="487775">
                  <a:extLst>
                    <a:ext uri="{9D8B030D-6E8A-4147-A177-3AD203B41FA5}">
                      <a16:colId xmlns:a16="http://schemas.microsoft.com/office/drawing/2014/main" val="20000"/>
                    </a:ext>
                  </a:extLst>
                </a:gridCol>
                <a:gridCol w="1404203">
                  <a:extLst>
                    <a:ext uri="{9D8B030D-6E8A-4147-A177-3AD203B41FA5}">
                      <a16:colId xmlns:a16="http://schemas.microsoft.com/office/drawing/2014/main" val="20001"/>
                    </a:ext>
                  </a:extLst>
                </a:gridCol>
                <a:gridCol w="793296">
                  <a:extLst>
                    <a:ext uri="{9D8B030D-6E8A-4147-A177-3AD203B41FA5}">
                      <a16:colId xmlns:a16="http://schemas.microsoft.com/office/drawing/2014/main" val="20002"/>
                    </a:ext>
                  </a:extLst>
                </a:gridCol>
                <a:gridCol w="853414">
                  <a:extLst>
                    <a:ext uri="{9D8B030D-6E8A-4147-A177-3AD203B41FA5}">
                      <a16:colId xmlns:a16="http://schemas.microsoft.com/office/drawing/2014/main" val="1667848866"/>
                    </a:ext>
                  </a:extLst>
                </a:gridCol>
                <a:gridCol w="853414">
                  <a:extLst>
                    <a:ext uri="{9D8B030D-6E8A-4147-A177-3AD203B41FA5}">
                      <a16:colId xmlns:a16="http://schemas.microsoft.com/office/drawing/2014/main" val="273928092"/>
                    </a:ext>
                  </a:extLst>
                </a:gridCol>
                <a:gridCol w="853414">
                  <a:extLst>
                    <a:ext uri="{9D8B030D-6E8A-4147-A177-3AD203B41FA5}">
                      <a16:colId xmlns:a16="http://schemas.microsoft.com/office/drawing/2014/main" val="1037953431"/>
                    </a:ext>
                  </a:extLst>
                </a:gridCol>
                <a:gridCol w="853414">
                  <a:extLst>
                    <a:ext uri="{9D8B030D-6E8A-4147-A177-3AD203B41FA5}">
                      <a16:colId xmlns:a16="http://schemas.microsoft.com/office/drawing/2014/main" val="1925964930"/>
                    </a:ext>
                  </a:extLst>
                </a:gridCol>
                <a:gridCol w="853414">
                  <a:extLst>
                    <a:ext uri="{9D8B030D-6E8A-4147-A177-3AD203B41FA5}">
                      <a16:colId xmlns:a16="http://schemas.microsoft.com/office/drawing/2014/main" val="2358488656"/>
                    </a:ext>
                  </a:extLst>
                </a:gridCol>
              </a:tblGrid>
              <a:tr h="333008">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NO</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JENIS</a:t>
                      </a:r>
                      <a:r>
                        <a:rPr lang="en-US" sz="1600" baseline="0" dirty="0">
                          <a:latin typeface="Tw Cen MT" panose="020B0602020104020603" pitchFamily="34" charset="0"/>
                        </a:rPr>
                        <a:t> </a:t>
                      </a:r>
                      <a:r>
                        <a:rPr lang="en-US" sz="1600" dirty="0">
                          <a:latin typeface="Tw Cen MT" panose="020B0602020104020603" pitchFamily="34" charset="0"/>
                        </a:rPr>
                        <a:t>KEGIATAN</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gridSpan="6">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BULAN</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tc>
                <a:tc hMerge="1">
                  <a:txBody>
                    <a:bodyPr/>
                    <a:lstStyle/>
                    <a:p>
                      <a:endParaRPr lang="en-US"/>
                    </a:p>
                  </a:txBody>
                  <a:tcPr marL="45910" marR="4591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hMerge="1">
                  <a:txBody>
                    <a:bodyPr/>
                    <a:lstStyle/>
                    <a:p>
                      <a:pPr algn="ct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3008">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b="1" dirty="0">
                          <a:latin typeface="Tw Cen MT" panose="020B0602020104020603" pitchFamily="34" charset="0"/>
                        </a:rPr>
                        <a:t>JAN</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w="12700" cmpd="sng">
                      <a:solidFill>
                        <a:srgbClr val="5B9BD5"/>
                      </a:solid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45910" marR="4591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b="1" dirty="0">
                          <a:solidFill>
                            <a:schemeClr val="tx2"/>
                          </a:solidFill>
                          <a:latin typeface="Tw Cen MT"/>
                          <a:ea typeface="Verdana"/>
                          <a:cs typeface="Verdana"/>
                        </a:rPr>
                        <a:t>MAR</a:t>
                      </a:r>
                    </a:p>
                  </a:txBody>
                  <a:tcPr marL="45910" marR="4591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b="1" dirty="0">
                          <a:solidFill>
                            <a:schemeClr val="tx2"/>
                          </a:solidFill>
                          <a:latin typeface="Tw Cen MT"/>
                          <a:ea typeface="Verdana"/>
                          <a:cs typeface="Verdana"/>
                        </a:rPr>
                        <a:t>APR</a:t>
                      </a:r>
                    </a:p>
                  </a:txBody>
                  <a:tcPr marL="45910" marR="4591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b="1" dirty="0">
                          <a:solidFill>
                            <a:schemeClr val="tx2"/>
                          </a:solidFill>
                          <a:latin typeface="Tw Cen MT"/>
                          <a:ea typeface="Verdana"/>
                          <a:cs typeface="Verdana"/>
                        </a:rPr>
                        <a:t>MEI</a:t>
                      </a:r>
                    </a:p>
                  </a:txBody>
                  <a:tcPr marL="45910" marR="4591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b="1" dirty="0">
                          <a:solidFill>
                            <a:schemeClr val="tx2"/>
                          </a:solidFill>
                          <a:latin typeface="Tw Cen MT"/>
                          <a:ea typeface="Verdana"/>
                          <a:cs typeface="Verdana"/>
                        </a:rPr>
                        <a:t>JUNI</a:t>
                      </a:r>
                    </a:p>
                  </a:txBody>
                  <a:tcPr marL="45910" marR="4591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4636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600" u="none" strike="noStrike" dirty="0">
                          <a:effectLst/>
                          <a:latin typeface="Tw Cen MT" panose="020B0602020104020603" pitchFamily="34" charset="0"/>
                        </a:rPr>
                        <a:t>1</a:t>
                      </a:r>
                      <a:endPar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600" u="none" strike="noStrike" err="1">
                          <a:effectLst/>
                          <a:latin typeface="Tw Cen MT"/>
                        </a:rPr>
                        <a:t>Pengelolaan</a:t>
                      </a:r>
                      <a:r>
                        <a:rPr lang="en-US" sz="1600" u="none" strike="noStrike" baseline="0" dirty="0">
                          <a:effectLst/>
                          <a:latin typeface="Tw Cen MT"/>
                        </a:rPr>
                        <a:t> </a:t>
                      </a:r>
                      <a:r>
                        <a:rPr lang="en-US" sz="1600" u="none" strike="noStrike" baseline="0" err="1">
                          <a:effectLst/>
                          <a:latin typeface="Tw Cen MT"/>
                        </a:rPr>
                        <a:t>perangkat</a:t>
                      </a:r>
                      <a:r>
                        <a:rPr lang="en-US" sz="1600" u="none" strike="noStrike" baseline="0" dirty="0">
                          <a:effectLst/>
                          <a:latin typeface="Tw Cen MT"/>
                        </a:rPr>
                        <a:t> </a:t>
                      </a:r>
                      <a:r>
                        <a:rPr lang="en-US" sz="1600" u="none" strike="noStrike" baseline="0" err="1">
                          <a:effectLst/>
                          <a:latin typeface="Tw Cen MT"/>
                        </a:rPr>
                        <a:t>lunak</a:t>
                      </a:r>
                      <a:r>
                        <a:rPr lang="en-US" sz="1600" u="none" strike="noStrike" baseline="0" dirty="0">
                          <a:effectLst/>
                          <a:latin typeface="Tw Cen MT"/>
                        </a:rPr>
                        <a:t> (software)</a:t>
                      </a:r>
                      <a:endParaRPr lang="en-US" sz="1600" b="0" i="0" u="none" strike="noStrike" dirty="0">
                        <a:solidFill>
                          <a:schemeClr val="tx2"/>
                        </a:solidFill>
                        <a:effectLst/>
                        <a:latin typeface="Tw Cen MT"/>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20</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28</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chemeClr val="tx2"/>
                          </a:solidFill>
                          <a:effectLst/>
                          <a:latin typeface="Tw Cen MT"/>
                          <a:ea typeface="Verdana"/>
                          <a:cs typeface="Verdana"/>
                        </a:rPr>
                        <a:t>61</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chemeClr val="tx2"/>
                          </a:solidFill>
                          <a:effectLst/>
                          <a:latin typeface="Tw Cen MT"/>
                          <a:ea typeface="Verdana"/>
                          <a:cs typeface="Verdana"/>
                        </a:rPr>
                        <a:t>37</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chemeClr val="tx2"/>
                          </a:solidFill>
                          <a:effectLst/>
                          <a:latin typeface="Tw Cen MT"/>
                          <a:ea typeface="Verdana"/>
                          <a:cs typeface="Verdana"/>
                        </a:rPr>
                        <a:t>35</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chemeClr val="tx2"/>
                          </a:solidFill>
                          <a:effectLst/>
                          <a:latin typeface="Tw Cen MT"/>
                          <a:ea typeface="Verdana"/>
                          <a:cs typeface="Verdana"/>
                        </a:rPr>
                        <a:t>44</a:t>
                      </a:r>
                    </a:p>
                  </a:txBody>
                  <a:tcPr marL="45910" marR="4591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589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600" u="none" strike="noStrike" dirty="0">
                          <a:effectLst/>
                          <a:latin typeface="Tw Cen MT" panose="020B0602020104020603" pitchFamily="34" charset="0"/>
                        </a:rPr>
                        <a:t>2</a:t>
                      </a:r>
                      <a:endPar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strike="noStrike" dirty="0" err="1">
                          <a:effectLst/>
                          <a:latin typeface="Tw Cen MT"/>
                        </a:rPr>
                        <a:t>Pengelolaan</a:t>
                      </a:r>
                      <a:r>
                        <a:rPr lang="en-US" sz="1600" u="none" strike="noStrike" baseline="0" dirty="0">
                          <a:effectLst/>
                          <a:latin typeface="Tw Cen MT"/>
                        </a:rPr>
                        <a:t> </a:t>
                      </a:r>
                      <a:r>
                        <a:rPr lang="en-US" sz="1600" u="none" strike="noStrike" baseline="0" dirty="0" err="1">
                          <a:effectLst/>
                          <a:latin typeface="Tw Cen MT"/>
                        </a:rPr>
                        <a:t>perangkat</a:t>
                      </a:r>
                      <a:r>
                        <a:rPr lang="en-US" sz="1600" u="none" strike="noStrike" baseline="0" dirty="0">
                          <a:effectLst/>
                          <a:latin typeface="Tw Cen MT"/>
                        </a:rPr>
                        <a:t> </a:t>
                      </a:r>
                      <a:r>
                        <a:rPr lang="en-US" sz="1600" u="none" strike="noStrike" baseline="0" dirty="0" err="1">
                          <a:effectLst/>
                          <a:latin typeface="Tw Cen MT"/>
                        </a:rPr>
                        <a:t>keras</a:t>
                      </a:r>
                      <a:r>
                        <a:rPr lang="en-US" sz="1600" u="none" strike="noStrike" baseline="0" dirty="0">
                          <a:effectLst/>
                          <a:latin typeface="Tw Cen MT"/>
                        </a:rPr>
                        <a:t> (hardware)</a:t>
                      </a:r>
                      <a:endParaRPr lang="en-US" sz="1600" b="0" i="0" u="none" strike="noStrike" dirty="0">
                        <a:solidFill>
                          <a:schemeClr val="tx2"/>
                        </a:solidFill>
                        <a:effectLst/>
                        <a:latin typeface="Tw Cen MT"/>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56</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24</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39</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49</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25</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29</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44971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600" u="none" strike="noStrike" dirty="0">
                          <a:effectLst/>
                          <a:latin typeface="Tw Cen MT" panose="020B0602020104020603" pitchFamily="34" charset="0"/>
                        </a:rPr>
                        <a:t>3</a:t>
                      </a:r>
                      <a:endPar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600" err="1">
                          <a:latin typeface="Tw Cen MT"/>
                        </a:rPr>
                        <a:t>Perbaikan</a:t>
                      </a:r>
                      <a:r>
                        <a:rPr lang="en-US" sz="1600" dirty="0">
                          <a:latin typeface="Tw Cen MT"/>
                        </a:rPr>
                        <a:t> Printer</a:t>
                      </a:r>
                      <a:endParaRPr lang="en-US" sz="1600" dirty="0">
                        <a:solidFill>
                          <a:schemeClr val="tx2"/>
                        </a:solidFill>
                        <a:latin typeface="Tw Cen MT"/>
                        <a:ea typeface="Verdana" pitchFamily="34" charset="0"/>
                        <a:cs typeface="Verdana"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72</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28</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33</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42</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24</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59</a:t>
                      </a:r>
                    </a:p>
                  </a:txBody>
                  <a:tcPr marL="45910" marR="4591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4971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600" u="none" strike="noStrike" dirty="0">
                          <a:effectLst/>
                          <a:latin typeface="Tw Cen MT" panose="020B0602020104020603" pitchFamily="34" charset="0"/>
                        </a:rPr>
                        <a:t>4</a:t>
                      </a:r>
                      <a:endPar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600" dirty="0" err="1">
                          <a:latin typeface="Tw Cen MT" panose="020B0602020104020603" pitchFamily="34" charset="0"/>
                        </a:rPr>
                        <a:t>Pengelolaan</a:t>
                      </a:r>
                      <a:r>
                        <a:rPr lang="en-US" sz="1600" baseline="0" dirty="0">
                          <a:latin typeface="Tw Cen MT" panose="020B0602020104020603" pitchFamily="34" charset="0"/>
                        </a:rPr>
                        <a:t> </a:t>
                      </a:r>
                      <a:r>
                        <a:rPr lang="en-US" sz="1600" baseline="0" dirty="0" err="1">
                          <a:latin typeface="Tw Cen MT" panose="020B0602020104020603" pitchFamily="34" charset="0"/>
                        </a:rPr>
                        <a:t>jaringan</a:t>
                      </a:r>
                      <a:endParaRPr lang="en-US" sz="1600" dirty="0">
                        <a:solidFill>
                          <a:schemeClr val="tx2"/>
                        </a:solidFill>
                        <a:latin typeface="Tw Cen MT" panose="020B0602020104020603" pitchFamily="34" charset="0"/>
                        <a:ea typeface="Verdana" pitchFamily="34" charset="0"/>
                        <a:cs typeface="Verdana"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23</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13</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20</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19</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16</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11</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56642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600" u="none" strike="noStrike" dirty="0">
                          <a:effectLst/>
                          <a:latin typeface="Tw Cen MT" panose="020B0602020104020603" pitchFamily="34" charset="0"/>
                        </a:rPr>
                        <a:t>5</a:t>
                      </a:r>
                      <a:endPar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600" dirty="0" err="1">
                          <a:latin typeface="Tw Cen MT"/>
                        </a:rPr>
                        <a:t>Pencadangan</a:t>
                      </a:r>
                      <a:r>
                        <a:rPr lang="en-US" sz="1600" dirty="0">
                          <a:latin typeface="Tw Cen MT"/>
                        </a:rPr>
                        <a:t> data (backup)</a:t>
                      </a:r>
                      <a:endParaRPr lang="en-US" sz="1600" dirty="0">
                        <a:solidFill>
                          <a:schemeClr val="tx2"/>
                        </a:solidFill>
                        <a:latin typeface="Tw Cen MT"/>
                        <a:ea typeface="Verdana" pitchFamily="34" charset="0"/>
                        <a:cs typeface="Verdana"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7</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20</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16</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24</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15</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24</a:t>
                      </a:r>
                    </a:p>
                  </a:txBody>
                  <a:tcPr marL="45910" marR="4591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6642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600" u="none" strike="noStrike" dirty="0">
                          <a:effectLst/>
                          <a:latin typeface="Tw Cen MT" panose="020B0602020104020603" pitchFamily="34" charset="0"/>
                        </a:rPr>
                        <a:t>6</a:t>
                      </a:r>
                      <a:endPar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600" dirty="0">
                          <a:solidFill>
                            <a:schemeClr val="tx1"/>
                          </a:solidFill>
                          <a:latin typeface="Tw Cen MT"/>
                          <a:ea typeface="Verdana" pitchFamily="34" charset="0"/>
                          <a:cs typeface="Verdana" pitchFamily="34" charset="0"/>
                        </a:rPr>
                        <a:t>Programming</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9</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21</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13</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7"/>
                  </a:ext>
                </a:extLst>
              </a:tr>
              <a:tr h="566424">
                <a:tc>
                  <a:txBody>
                    <a:bodyPr/>
                    <a:lstStyle/>
                    <a:p>
                      <a:pPr algn="ctr" fontAlgn="ctr">
                        <a:lnSpc>
                          <a:spcPct val="150000"/>
                        </a:lnSpc>
                      </a:pPr>
                      <a:r>
                        <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7</a:t>
                      </a:r>
                    </a:p>
                  </a:txBody>
                  <a:tcPr marL="45910" marR="45910">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600" dirty="0" err="1">
                          <a:latin typeface="Tw Cen MT"/>
                        </a:rPr>
                        <a:t>Pemeliharaan</a:t>
                      </a:r>
                      <a:r>
                        <a:rPr lang="en-US" sz="1600" dirty="0">
                          <a:latin typeface="Tw Cen MT"/>
                        </a:rPr>
                        <a:t> </a:t>
                      </a:r>
                      <a:r>
                        <a:rPr lang="en-US" sz="1600" dirty="0" err="1">
                          <a:latin typeface="Tw Cen MT"/>
                        </a:rPr>
                        <a:t>rutin</a:t>
                      </a:r>
                      <a:r>
                        <a:rPr lang="en-US" sz="1600" dirty="0">
                          <a:latin typeface="Tw Cen MT"/>
                        </a:rPr>
                        <a:t> </a:t>
                      </a:r>
                      <a:r>
                        <a:rPr lang="en-US" sz="1600" dirty="0" err="1">
                          <a:latin typeface="Tw Cen MT"/>
                        </a:rPr>
                        <a:t>komputer</a:t>
                      </a:r>
                      <a:endParaRPr lang="en-US" sz="1600" dirty="0">
                        <a:solidFill>
                          <a:schemeClr val="tx2"/>
                        </a:solidFill>
                        <a:latin typeface="Tw Cen MT"/>
                        <a:ea typeface="Verdana" pitchFamily="34" charset="0"/>
                        <a:cs typeface="Verdana" pitchFamily="34" charset="0"/>
                      </a:endParaRP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56</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56</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128</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138</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138</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a:solidFill>
                            <a:schemeClr val="tx2"/>
                          </a:solidFill>
                          <a:latin typeface="Tw Cen MT"/>
                          <a:ea typeface="Verdana"/>
                          <a:cs typeface="Verdana"/>
                        </a:rPr>
                        <a:t>138</a:t>
                      </a:r>
                      <a:endParaRPr lang="en-US" sz="1600" dirty="0">
                        <a:solidFill>
                          <a:schemeClr val="tx2"/>
                        </a:solidFill>
                        <a:latin typeface="Tw Cen MT"/>
                        <a:ea typeface="Verdana"/>
                        <a:cs typeface="Verdana"/>
                      </a:endParaRP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832725955"/>
                  </a:ext>
                </a:extLst>
              </a:tr>
            </a:tbl>
          </a:graphicData>
        </a:graphic>
      </p:graphicFrame>
      <p:pic>
        <p:nvPicPr>
          <p:cNvPr id="7" name="Picture 6">
            <a:extLst>
              <a:ext uri="{FF2B5EF4-FFF2-40B4-BE49-F238E27FC236}">
                <a16:creationId xmlns:a16="http://schemas.microsoft.com/office/drawing/2014/main" id="{B1F66360-C112-4E66-80BE-126289C7AA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574" y="49082"/>
            <a:ext cx="582639" cy="612111"/>
          </a:xfrm>
          <a:prstGeom prst="rect">
            <a:avLst/>
          </a:prstGeom>
        </p:spPr>
      </p:pic>
    </p:spTree>
    <p:extLst>
      <p:ext uri="{BB962C8B-B14F-4D97-AF65-F5344CB8AC3E}">
        <p14:creationId xmlns:p14="http://schemas.microsoft.com/office/powerpoint/2010/main" val="14736970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3">
            <a:extLst>
              <a:ext uri="{FF2B5EF4-FFF2-40B4-BE49-F238E27FC236}">
                <a16:creationId xmlns:a16="http://schemas.microsoft.com/office/drawing/2014/main" id="{D37B5673-E004-4FD7-A89A-F217299BEE36}"/>
              </a:ext>
            </a:extLst>
          </p:cNvPr>
          <p:cNvSpPr txBox="1">
            <a:spLocks/>
          </p:cNvSpPr>
          <p:nvPr/>
        </p:nvSpPr>
        <p:spPr>
          <a:xfrm>
            <a:off x="1721135" y="1119651"/>
            <a:ext cx="5575300" cy="1573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7200" dirty="0">
                <a:latin typeface="Tw Cen MT Condensed Extra Bold" panose="020B0803020202020204" pitchFamily="34" charset="0"/>
                <a:sym typeface="Arial" panose="020B0604020202020204" pitchFamily="34" charset="0"/>
              </a:rPr>
              <a:t>STANDAR PELAYANAN MINIMAL</a:t>
            </a:r>
          </a:p>
          <a:p>
            <a:pPr marL="0" indent="0">
              <a:buNone/>
            </a:pPr>
            <a:r>
              <a:rPr lang="en-US" altLang="zh-CN" sz="7200" dirty="0">
                <a:latin typeface="Tw Cen MT Condensed Extra Bold" panose="020B0803020202020204" pitchFamily="34" charset="0"/>
                <a:sym typeface="Arial" panose="020B0604020202020204" pitchFamily="34" charset="0"/>
              </a:rPr>
              <a:t>(SPM)</a:t>
            </a:r>
          </a:p>
        </p:txBody>
      </p:sp>
      <p:pic>
        <p:nvPicPr>
          <p:cNvPr id="10" name="Picture 9">
            <a:extLst>
              <a:ext uri="{FF2B5EF4-FFF2-40B4-BE49-F238E27FC236}">
                <a16:creationId xmlns:a16="http://schemas.microsoft.com/office/drawing/2014/main" id="{FE47CBEC-1236-4EC6-AF40-6C812A2E9E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37432">
            <a:off x="5895745" y="286099"/>
            <a:ext cx="5738349" cy="5738349"/>
          </a:xfrm>
          <a:prstGeom prst="rect">
            <a:avLst/>
          </a:prstGeom>
        </p:spPr>
      </p:pic>
      <p:pic>
        <p:nvPicPr>
          <p:cNvPr id="12" name="Picture 11">
            <a:extLst>
              <a:ext uri="{FF2B5EF4-FFF2-40B4-BE49-F238E27FC236}">
                <a16:creationId xmlns:a16="http://schemas.microsoft.com/office/drawing/2014/main" id="{3DFB926A-39FF-407B-ACAE-4B0F124D20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878" y="-1"/>
            <a:ext cx="2521527" cy="1893061"/>
          </a:xfrm>
          <a:prstGeom prst="rect">
            <a:avLst/>
          </a:prstGeom>
        </p:spPr>
      </p:pic>
    </p:spTree>
    <p:extLst>
      <p:ext uri="{BB962C8B-B14F-4D97-AF65-F5344CB8AC3E}">
        <p14:creationId xmlns:p14="http://schemas.microsoft.com/office/powerpoint/2010/main" val="8581918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081A0C3E-7A5E-41F6-A06A-CE303648FE75}"/>
              </a:ext>
            </a:extLst>
          </p:cNvPr>
          <p:cNvGraphicFramePr>
            <a:graphicFrameLocks noGrp="1"/>
          </p:cNvGraphicFramePr>
          <p:nvPr>
            <p:extLst>
              <p:ext uri="{D42A27DB-BD31-4B8C-83A1-F6EECF244321}">
                <p14:modId xmlns:p14="http://schemas.microsoft.com/office/powerpoint/2010/main" val="2413032891"/>
              </p:ext>
            </p:extLst>
          </p:nvPr>
        </p:nvGraphicFramePr>
        <p:xfrm>
          <a:off x="151820" y="519516"/>
          <a:ext cx="5950113" cy="5371922"/>
        </p:xfrm>
        <a:graphic>
          <a:graphicData uri="http://schemas.openxmlformats.org/drawingml/2006/table">
            <a:tbl>
              <a:tblPr firstRow="1" firstCol="1" bandRow="1">
                <a:tableStyleId>{B301B821-A1FF-4177-AEE7-76D212191A09}</a:tableStyleId>
              </a:tblPr>
              <a:tblGrid>
                <a:gridCol w="251765">
                  <a:extLst>
                    <a:ext uri="{9D8B030D-6E8A-4147-A177-3AD203B41FA5}">
                      <a16:colId xmlns:a16="http://schemas.microsoft.com/office/drawing/2014/main" val="20000"/>
                    </a:ext>
                  </a:extLst>
                </a:gridCol>
                <a:gridCol w="2042911">
                  <a:extLst>
                    <a:ext uri="{9D8B030D-6E8A-4147-A177-3AD203B41FA5}">
                      <a16:colId xmlns:a16="http://schemas.microsoft.com/office/drawing/2014/main" val="20001"/>
                    </a:ext>
                  </a:extLst>
                </a:gridCol>
                <a:gridCol w="882567">
                  <a:extLst>
                    <a:ext uri="{9D8B030D-6E8A-4147-A177-3AD203B41FA5}">
                      <a16:colId xmlns:a16="http://schemas.microsoft.com/office/drawing/2014/main" val="20002"/>
                    </a:ext>
                  </a:extLst>
                </a:gridCol>
                <a:gridCol w="462145">
                  <a:extLst>
                    <a:ext uri="{9D8B030D-6E8A-4147-A177-3AD203B41FA5}">
                      <a16:colId xmlns:a16="http://schemas.microsoft.com/office/drawing/2014/main" val="20003"/>
                    </a:ext>
                  </a:extLst>
                </a:gridCol>
                <a:gridCol w="462145">
                  <a:extLst>
                    <a:ext uri="{9D8B030D-6E8A-4147-A177-3AD203B41FA5}">
                      <a16:colId xmlns:a16="http://schemas.microsoft.com/office/drawing/2014/main" val="14836274"/>
                    </a:ext>
                  </a:extLst>
                </a:gridCol>
                <a:gridCol w="462145">
                  <a:extLst>
                    <a:ext uri="{9D8B030D-6E8A-4147-A177-3AD203B41FA5}">
                      <a16:colId xmlns:a16="http://schemas.microsoft.com/office/drawing/2014/main" val="1483459188"/>
                    </a:ext>
                  </a:extLst>
                </a:gridCol>
                <a:gridCol w="462145">
                  <a:extLst>
                    <a:ext uri="{9D8B030D-6E8A-4147-A177-3AD203B41FA5}">
                      <a16:colId xmlns:a16="http://schemas.microsoft.com/office/drawing/2014/main" val="3423769168"/>
                    </a:ext>
                  </a:extLst>
                </a:gridCol>
                <a:gridCol w="462145">
                  <a:extLst>
                    <a:ext uri="{9D8B030D-6E8A-4147-A177-3AD203B41FA5}">
                      <a16:colId xmlns:a16="http://schemas.microsoft.com/office/drawing/2014/main" val="4282359052"/>
                    </a:ext>
                  </a:extLst>
                </a:gridCol>
                <a:gridCol w="462145">
                  <a:extLst>
                    <a:ext uri="{9D8B030D-6E8A-4147-A177-3AD203B41FA5}">
                      <a16:colId xmlns:a16="http://schemas.microsoft.com/office/drawing/2014/main" val="241388137"/>
                    </a:ext>
                  </a:extLst>
                </a:gridCol>
              </a:tblGrid>
              <a:tr h="95633">
                <a:tc rowSpan="2" gridSpan="2">
                  <a:txBody>
                    <a:bodyPr/>
                    <a:lstStyle/>
                    <a:p>
                      <a:pPr algn="ctr" fontAlgn="ctr"/>
                      <a:r>
                        <a:rPr lang="en-US" sz="1400" u="none" strike="noStrike" dirty="0">
                          <a:effectLst/>
                        </a:rPr>
                        <a:t>INDIKATOR</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rPr>
                        <a:t>STANDAR</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gridSpan="6">
                  <a:txBody>
                    <a:bodyPr/>
                    <a:lstStyle/>
                    <a:p>
                      <a:pPr algn="ctr" fontAlgn="ctr"/>
                      <a:r>
                        <a:rPr lang="en-US" sz="1400" u="none" strike="noStrike" dirty="0">
                          <a:effectLst/>
                        </a:rPr>
                        <a:t>BULAN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itchFamily="34" charset="0"/>
                        <a:ea typeface="Verdana"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val="10000"/>
                  </a:ext>
                </a:extLst>
              </a:tr>
              <a:tr h="148910">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u="none" strike="noStrike" dirty="0">
                          <a:effectLst/>
                        </a:rPr>
                        <a:t>FEB</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lvl="0" algn="ctr">
                        <a:buNone/>
                      </a:pPr>
                      <a:r>
                        <a:rPr lang="en-US" sz="1400" b="1" u="none" strike="noStrike" dirty="0">
                          <a:effectLst/>
                        </a:rPr>
                        <a:t>MAR</a:t>
                      </a:r>
                    </a:p>
                  </a:txBody>
                  <a:tcPr marL="0" marR="0" marT="0" marB="0" anchor="ctr"/>
                </a:tc>
                <a:tc>
                  <a:txBody>
                    <a:bodyPr/>
                    <a:lstStyle/>
                    <a:p>
                      <a:pPr lvl="0" algn="ctr">
                        <a:buNone/>
                      </a:pPr>
                      <a:r>
                        <a:rPr lang="en-US" sz="1400" b="1" u="none" strike="noStrike" dirty="0">
                          <a:effectLst/>
                        </a:rPr>
                        <a:t>APR</a:t>
                      </a:r>
                    </a:p>
                  </a:txBody>
                  <a:tcPr marL="0" marR="0" marT="0" marB="0" anchor="ctr"/>
                </a:tc>
                <a:tc>
                  <a:txBody>
                    <a:bodyPr/>
                    <a:lstStyle/>
                    <a:p>
                      <a:pPr lvl="0" algn="ctr">
                        <a:buNone/>
                      </a:pPr>
                      <a:r>
                        <a:rPr lang="en-US" sz="1400" b="1" u="none" strike="noStrike" dirty="0">
                          <a:effectLst/>
                        </a:rPr>
                        <a:t>MEI</a:t>
                      </a:r>
                    </a:p>
                  </a:txBody>
                  <a:tcPr marL="0" marR="0" marT="0" marB="0" anchor="ctr"/>
                </a:tc>
                <a:tc>
                  <a:txBody>
                    <a:bodyPr/>
                    <a:lstStyle/>
                    <a:p>
                      <a:pPr lvl="0" algn="ctr">
                        <a:buNone/>
                      </a:pPr>
                      <a:r>
                        <a:rPr lang="en-US" sz="1400" b="1" u="none" strike="noStrike" dirty="0">
                          <a:effectLst/>
                        </a:rPr>
                        <a:t>JUNI</a:t>
                      </a:r>
                    </a:p>
                  </a:txBody>
                  <a:tcPr marL="0" marR="0" marT="0" marB="0" anchor="ctr"/>
                </a:tc>
                <a:extLst>
                  <a:ext uri="{0D108BD9-81ED-4DB2-BD59-A6C34878D82A}">
                    <a16:rowId xmlns:a16="http://schemas.microsoft.com/office/drawing/2014/main" val="10001"/>
                  </a:ext>
                </a:extLst>
              </a:tr>
              <a:tr h="382911">
                <a:tc>
                  <a:txBody>
                    <a:bodyPr/>
                    <a:lstStyle/>
                    <a:p>
                      <a:pPr algn="ctr" fontAlgn="t"/>
                      <a:r>
                        <a:rPr lang="en-US" sz="1400" u="none" strike="noStrike" dirty="0">
                          <a:effectLst/>
                        </a:rPr>
                        <a:t>1.</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nl-NL" sz="1400" u="none" strike="noStrike" dirty="0">
                          <a:effectLst/>
                        </a:rPr>
                        <a:t>Kemampuan menangani   life saving anak dan dewasa</a:t>
                      </a:r>
                      <a:endParaRPr lang="nl-NL"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extLst>
                  <a:ext uri="{0D108BD9-81ED-4DB2-BD59-A6C34878D82A}">
                    <a16:rowId xmlns:a16="http://schemas.microsoft.com/office/drawing/2014/main" val="10002"/>
                  </a:ext>
                </a:extLst>
              </a:tr>
              <a:tr h="255920">
                <a:tc>
                  <a:txBody>
                    <a:bodyPr/>
                    <a:lstStyle/>
                    <a:p>
                      <a:pPr algn="ctr" fontAlgn="ctr"/>
                      <a:r>
                        <a:rPr lang="en-US" sz="1400" u="none" strike="noStrike" dirty="0">
                          <a:effectLst/>
                        </a:rPr>
                        <a:t>2.</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a:effectLst/>
                        </a:rPr>
                        <a:t>Jam </a:t>
                      </a:r>
                      <a:r>
                        <a:rPr lang="en-US" sz="1400" u="none" strike="noStrike" dirty="0" err="1">
                          <a:effectLst/>
                        </a:rPr>
                        <a:t>buka</a:t>
                      </a:r>
                      <a:r>
                        <a:rPr lang="en-US" sz="1400" u="none" strike="noStrike" dirty="0">
                          <a:effectLst/>
                        </a:rPr>
                        <a:t> </a:t>
                      </a:r>
                      <a:r>
                        <a:rPr lang="en-US" sz="1400" u="none" strike="noStrike" dirty="0" err="1">
                          <a:effectLst/>
                        </a:rPr>
                        <a:t>pelayanan</a:t>
                      </a:r>
                      <a:r>
                        <a:rPr lang="en-US" sz="1400" u="none" strike="noStrike" dirty="0">
                          <a:effectLst/>
                        </a:rPr>
                        <a:t> </a:t>
                      </a:r>
                      <a:r>
                        <a:rPr lang="en-US" sz="1400" u="none" strike="noStrike" dirty="0" err="1">
                          <a:effectLst/>
                        </a:rPr>
                        <a:t>Gawat</a:t>
                      </a:r>
                      <a:r>
                        <a:rPr lang="en-US" sz="1400" u="none" strike="noStrike" dirty="0">
                          <a:effectLst/>
                        </a:rPr>
                        <a:t> </a:t>
                      </a:r>
                      <a:r>
                        <a:rPr lang="en-US" sz="1400" u="none" strike="noStrike" dirty="0" err="1">
                          <a:effectLst/>
                        </a:rPr>
                        <a:t>Darurat</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24 Jam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extLst>
                  <a:ext uri="{0D108BD9-81ED-4DB2-BD59-A6C34878D82A}">
                    <a16:rowId xmlns:a16="http://schemas.microsoft.com/office/drawing/2014/main" val="10003"/>
                  </a:ext>
                </a:extLst>
              </a:tr>
              <a:tr h="510549">
                <a:tc>
                  <a:txBody>
                    <a:bodyPr/>
                    <a:lstStyle/>
                    <a:p>
                      <a:pPr algn="ctr" fontAlgn="t"/>
                      <a:r>
                        <a:rPr lang="en-US" sz="1400" u="none" strike="noStrike" dirty="0">
                          <a:effectLst/>
                        </a:rPr>
                        <a:t>3.</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rPr>
                        <a:t>Pemberi</a:t>
                      </a:r>
                      <a:r>
                        <a:rPr lang="en-US" sz="1400" u="none" strike="noStrike" dirty="0">
                          <a:effectLst/>
                        </a:rPr>
                        <a:t> </a:t>
                      </a:r>
                      <a:r>
                        <a:rPr lang="en-US" sz="1400" u="none" strike="noStrike" dirty="0" err="1">
                          <a:effectLst/>
                        </a:rPr>
                        <a:t>Pelayanan</a:t>
                      </a:r>
                      <a:r>
                        <a:rPr lang="en-US" sz="1400" u="none" strike="noStrike" dirty="0">
                          <a:effectLst/>
                        </a:rPr>
                        <a:t> </a:t>
                      </a:r>
                      <a:r>
                        <a:rPr lang="en-US" sz="1400" u="none" strike="noStrike" dirty="0" err="1">
                          <a:effectLst/>
                        </a:rPr>
                        <a:t>gawat</a:t>
                      </a:r>
                      <a:r>
                        <a:rPr lang="en-US" sz="1400" u="none" strike="noStrike" dirty="0">
                          <a:effectLst/>
                        </a:rPr>
                        <a:t> </a:t>
                      </a:r>
                      <a:r>
                        <a:rPr lang="en-US" sz="1400" u="none" strike="noStrike" dirty="0" err="1">
                          <a:effectLst/>
                        </a:rPr>
                        <a:t>darurat</a:t>
                      </a:r>
                      <a:r>
                        <a:rPr lang="en-US" sz="1400" u="none" strike="noStrike" dirty="0">
                          <a:effectLst/>
                        </a:rPr>
                        <a:t> yang </a:t>
                      </a:r>
                      <a:r>
                        <a:rPr lang="en-US" sz="1400" u="none" strike="noStrike" dirty="0" err="1">
                          <a:effectLst/>
                        </a:rPr>
                        <a:t>bersertifikat</a:t>
                      </a:r>
                      <a:r>
                        <a:rPr lang="en-US" sz="1400" u="none" strike="noStrike" dirty="0">
                          <a:effectLst/>
                        </a:rPr>
                        <a:t> yang </a:t>
                      </a:r>
                      <a:r>
                        <a:rPr lang="en-US" sz="1400" u="none" strike="noStrike" dirty="0" err="1">
                          <a:effectLst/>
                        </a:rPr>
                        <a:t>masih</a:t>
                      </a:r>
                      <a:r>
                        <a:rPr lang="en-US" sz="1400" u="none" strike="noStrike" dirty="0">
                          <a:effectLst/>
                        </a:rPr>
                        <a:t> </a:t>
                      </a:r>
                      <a:r>
                        <a:rPr lang="en-US" sz="1400" u="none" strike="noStrike" dirty="0" err="1">
                          <a:effectLst/>
                        </a:rPr>
                        <a:t>berlaku</a:t>
                      </a:r>
                      <a:r>
                        <a:rPr lang="en-US" sz="1400" u="none" strike="noStrike" dirty="0">
                          <a:effectLst/>
                        </a:rPr>
                        <a:t> BLS/PPGD/GELS/ALS</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extLst>
                  <a:ext uri="{0D108BD9-81ED-4DB2-BD59-A6C34878D82A}">
                    <a16:rowId xmlns:a16="http://schemas.microsoft.com/office/drawing/2014/main" val="10004"/>
                  </a:ext>
                </a:extLst>
              </a:tr>
              <a:tr h="283667">
                <a:tc>
                  <a:txBody>
                    <a:bodyPr/>
                    <a:lstStyle/>
                    <a:p>
                      <a:pPr algn="ctr" fontAlgn="ctr"/>
                      <a:r>
                        <a:rPr lang="en-US" sz="1400" u="none" strike="noStrike" dirty="0">
                          <a:effectLst/>
                        </a:rPr>
                        <a:t>4.</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rPr>
                        <a:t>Ketersediaan</a:t>
                      </a:r>
                      <a:r>
                        <a:rPr lang="en-US" sz="1400" u="none" strike="noStrike" dirty="0">
                          <a:effectLst/>
                        </a:rPr>
                        <a:t> </a:t>
                      </a:r>
                      <a:r>
                        <a:rPr lang="en-US" sz="1400" u="none" strike="noStrike" dirty="0" err="1">
                          <a:effectLst/>
                        </a:rPr>
                        <a:t>tim</a:t>
                      </a:r>
                      <a:r>
                        <a:rPr lang="en-US" sz="1400" u="none" strike="noStrike" dirty="0">
                          <a:effectLst/>
                        </a:rPr>
                        <a:t> </a:t>
                      </a:r>
                      <a:r>
                        <a:rPr lang="en-US" sz="1400" u="none" strike="noStrike" dirty="0" err="1">
                          <a:effectLst/>
                        </a:rPr>
                        <a:t>penanggulangan</a:t>
                      </a:r>
                      <a:r>
                        <a:rPr lang="en-US" sz="1400" u="none" strike="noStrike" dirty="0">
                          <a:effectLst/>
                        </a:rPr>
                        <a:t> </a:t>
                      </a:r>
                      <a:r>
                        <a:rPr lang="en-US" sz="1400" u="none" strike="noStrike" dirty="0" err="1">
                          <a:effectLst/>
                        </a:rPr>
                        <a:t>bencana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1 Tim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extLst>
                  <a:ext uri="{0D108BD9-81ED-4DB2-BD59-A6C34878D82A}">
                    <a16:rowId xmlns:a16="http://schemas.microsoft.com/office/drawing/2014/main" val="10005"/>
                  </a:ext>
                </a:extLst>
              </a:tr>
              <a:tr h="767761">
                <a:tc>
                  <a:txBody>
                    <a:bodyPr/>
                    <a:lstStyle/>
                    <a:p>
                      <a:pPr algn="ctr" fontAlgn="t"/>
                      <a:r>
                        <a:rPr lang="en-US" sz="1400" u="none" strike="noStrike" dirty="0">
                          <a:effectLst/>
                        </a:rPr>
                        <a:t>5.</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t"/>
                      <a:r>
                        <a:rPr lang="nn-NO" sz="1400" u="none" strike="noStrike" dirty="0">
                          <a:effectLst/>
                        </a:rPr>
                        <a:t>Waktu tanggap pelayanan Dokter </a:t>
                      </a:r>
                    </a:p>
                    <a:p>
                      <a:pPr algn="just" fontAlgn="t"/>
                      <a:r>
                        <a:rPr lang="nn-NO" sz="1400" u="none" strike="noStrike" dirty="0">
                          <a:effectLst/>
                        </a:rPr>
                        <a:t>di Gawat Darurat</a:t>
                      </a:r>
                      <a:endParaRPr lang="nn-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marL="117475" indent="0" algn="ctr" fontAlgn="ctr"/>
                      <a:r>
                        <a:rPr lang="nb-NO" sz="1400" u="none" strike="noStrike" dirty="0">
                          <a:effectLst/>
                        </a:rPr>
                        <a:t>≤ 5 menit terlayani setelah pasien datang</a:t>
                      </a:r>
                      <a:endParaRPr lang="nb-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98.64%</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99,59%</a:t>
                      </a:r>
                      <a:endParaRPr lang="id-ID" sz="1400" u="none" strike="noStrike" dirty="0">
                        <a:effectLst/>
                      </a:endParaRPr>
                    </a:p>
                  </a:txBody>
                  <a:tcPr marL="0" marR="0" marT="0" marB="0" anchor="ctr" anchorCtr="1"/>
                </a:tc>
                <a:extLst>
                  <a:ext uri="{0D108BD9-81ED-4DB2-BD59-A6C34878D82A}">
                    <a16:rowId xmlns:a16="http://schemas.microsoft.com/office/drawing/2014/main" val="10006"/>
                  </a:ext>
                </a:extLst>
              </a:tr>
              <a:tr h="255920">
                <a:tc>
                  <a:txBody>
                    <a:bodyPr/>
                    <a:lstStyle/>
                    <a:p>
                      <a:pPr algn="ctr" fontAlgn="ctr"/>
                      <a:r>
                        <a:rPr lang="en-US" sz="1400" u="none" strike="noStrike" dirty="0">
                          <a:effectLst/>
                        </a:rPr>
                        <a:t>6.</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rPr>
                        <a:t>Kepuasan</a:t>
                      </a:r>
                      <a:r>
                        <a:rPr lang="en-US" sz="1400" u="none" strike="noStrike" dirty="0">
                          <a:effectLst/>
                        </a:rPr>
                        <a:t> </a:t>
                      </a:r>
                      <a:r>
                        <a:rPr lang="en-US" sz="1400" u="none" strike="noStrike" dirty="0" err="1">
                          <a:effectLst/>
                        </a:rPr>
                        <a:t>Pelanggan</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 70 %</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lvl="0" algn="ctr">
                        <a:buNone/>
                      </a:pPr>
                      <a:r>
                        <a:rPr lang="en-US" sz="1400" u="none" strike="noStrike" dirty="0">
                          <a:effectLst/>
                        </a:rPr>
                        <a:t>91.34%</a:t>
                      </a:r>
                      <a:endParaRPr lang="id-ID" sz="1400" u="none" strike="noStrike" dirty="0">
                        <a:effectLs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90,32%</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extLst>
                  <a:ext uri="{0D108BD9-81ED-4DB2-BD59-A6C34878D82A}">
                    <a16:rowId xmlns:a16="http://schemas.microsoft.com/office/drawing/2014/main" val="10007"/>
                  </a:ext>
                </a:extLst>
              </a:tr>
              <a:tr h="251282">
                <a:tc>
                  <a:txBody>
                    <a:bodyPr/>
                    <a:lstStyle/>
                    <a:p>
                      <a:pPr algn="ctr" fontAlgn="ctr"/>
                      <a:r>
                        <a:rPr lang="en-US" sz="1400" u="none" strike="noStrike" dirty="0">
                          <a:effectLst/>
                        </a:rPr>
                        <a:t>7.</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rPr>
                        <a:t>Kematian</a:t>
                      </a:r>
                      <a:r>
                        <a:rPr lang="en-US" sz="1400" u="none" strike="noStrike" dirty="0">
                          <a:effectLst/>
                        </a:rPr>
                        <a:t> </a:t>
                      </a:r>
                      <a:r>
                        <a:rPr lang="en-US" sz="1400" u="none" strike="noStrike" dirty="0" err="1">
                          <a:effectLst/>
                        </a:rPr>
                        <a:t>Pasien</a:t>
                      </a:r>
                      <a:r>
                        <a:rPr lang="en-US" sz="1400" u="none" strike="noStrike" dirty="0">
                          <a:effectLst/>
                        </a:rPr>
                        <a:t> &lt; 24 Jam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 2 ‰</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extLst>
                  <a:ext uri="{0D108BD9-81ED-4DB2-BD59-A6C34878D82A}">
                    <a16:rowId xmlns:a16="http://schemas.microsoft.com/office/drawing/2014/main" val="10008"/>
                  </a:ext>
                </a:extLst>
              </a:tr>
              <a:tr h="283667">
                <a:tc>
                  <a:txBody>
                    <a:bodyPr/>
                    <a:lstStyle/>
                    <a:p>
                      <a:pPr algn="ctr" fontAlgn="ctr"/>
                      <a:r>
                        <a:rPr lang="en-US" sz="1400" u="none" strike="noStrike" dirty="0">
                          <a:effectLst/>
                        </a:rPr>
                        <a:t>8.</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sv-SE" sz="1400" u="none" strike="noStrike" dirty="0">
                          <a:effectLst/>
                        </a:rPr>
                        <a:t>Pasien dapat ditenangkan dalam waktu ≤  48 Jam</a:t>
                      </a:r>
                      <a:endParaRPr lang="sv-SE"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extLst>
                  <a:ext uri="{0D108BD9-81ED-4DB2-BD59-A6C34878D82A}">
                    <a16:rowId xmlns:a16="http://schemas.microsoft.com/office/drawing/2014/main" val="10009"/>
                  </a:ext>
                </a:extLst>
              </a:tr>
              <a:tr h="382911">
                <a:tc>
                  <a:txBody>
                    <a:bodyPr/>
                    <a:lstStyle/>
                    <a:p>
                      <a:pPr algn="ctr" fontAlgn="t"/>
                      <a:r>
                        <a:rPr lang="en-US" sz="1400" u="none" strike="noStrike" dirty="0">
                          <a:effectLst/>
                        </a:rPr>
                        <a:t>9.</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rPr>
                        <a:t>Tidak</a:t>
                      </a:r>
                      <a:r>
                        <a:rPr lang="en-US" sz="1400" u="none" strike="noStrike" dirty="0">
                          <a:effectLst/>
                        </a:rPr>
                        <a:t> </a:t>
                      </a:r>
                      <a:r>
                        <a:rPr lang="en-US" sz="1400" u="none" strike="noStrike" dirty="0" err="1">
                          <a:effectLst/>
                        </a:rPr>
                        <a:t>adanya</a:t>
                      </a:r>
                      <a:r>
                        <a:rPr lang="en-US" sz="1400" u="none" strike="noStrike" dirty="0">
                          <a:effectLst/>
                        </a:rPr>
                        <a:t> </a:t>
                      </a:r>
                      <a:r>
                        <a:rPr lang="en-US" sz="1400" u="none" strike="noStrike" dirty="0" err="1">
                          <a:effectLst/>
                        </a:rPr>
                        <a:t>pasien</a:t>
                      </a:r>
                      <a:r>
                        <a:rPr lang="en-US" sz="1400" u="none" strike="noStrike" dirty="0">
                          <a:effectLst/>
                        </a:rPr>
                        <a:t> yang </a:t>
                      </a:r>
                      <a:r>
                        <a:rPr lang="en-US" sz="1400" u="none" strike="noStrike" dirty="0" err="1">
                          <a:effectLst/>
                        </a:rPr>
                        <a:t>diharuskan</a:t>
                      </a:r>
                      <a:r>
                        <a:rPr lang="en-US" sz="1400" u="none" strike="noStrike" dirty="0">
                          <a:effectLst/>
                        </a:rPr>
                        <a:t> </a:t>
                      </a:r>
                      <a:r>
                        <a:rPr lang="en-US" sz="1400" u="none" strike="noStrike" dirty="0" err="1">
                          <a:effectLst/>
                        </a:rPr>
                        <a:t>membayar</a:t>
                      </a:r>
                      <a:r>
                        <a:rPr lang="en-US" sz="1400" u="none" strike="noStrike" dirty="0">
                          <a:effectLst/>
                        </a:rPr>
                        <a:t> </a:t>
                      </a:r>
                      <a:r>
                        <a:rPr lang="en-US" sz="1400" u="none" strike="noStrike" dirty="0" err="1">
                          <a:effectLst/>
                        </a:rPr>
                        <a:t>uang</a:t>
                      </a:r>
                      <a:r>
                        <a:rPr lang="en-US" sz="1400" u="none" strike="noStrike" dirty="0">
                          <a:effectLst/>
                        </a:rPr>
                        <a:t> </a:t>
                      </a:r>
                      <a:r>
                        <a:rPr lang="en-US" sz="1400" u="none" strike="noStrike" dirty="0" err="1">
                          <a:effectLst/>
                        </a:rPr>
                        <a:t>muka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8BE7E4E7-58E5-44BF-B43C-F1EAEC093CF3}"/>
              </a:ext>
            </a:extLst>
          </p:cNvPr>
          <p:cNvGraphicFramePr>
            <a:graphicFrameLocks noGrp="1"/>
          </p:cNvGraphicFramePr>
          <p:nvPr>
            <p:extLst>
              <p:ext uri="{D42A27DB-BD31-4B8C-83A1-F6EECF244321}">
                <p14:modId xmlns:p14="http://schemas.microsoft.com/office/powerpoint/2010/main" val="3388109935"/>
              </p:ext>
            </p:extLst>
          </p:nvPr>
        </p:nvGraphicFramePr>
        <p:xfrm>
          <a:off x="6274841" y="395478"/>
          <a:ext cx="5765339" cy="6400800"/>
        </p:xfrm>
        <a:graphic>
          <a:graphicData uri="http://schemas.openxmlformats.org/drawingml/2006/table">
            <a:tbl>
              <a:tblPr firstRow="1" firstCol="1" bandRow="1">
                <a:tableStyleId>{10A1B5D5-9B99-4C35-A422-299274C87663}</a:tableStyleId>
              </a:tblPr>
              <a:tblGrid>
                <a:gridCol w="240899">
                  <a:extLst>
                    <a:ext uri="{9D8B030D-6E8A-4147-A177-3AD203B41FA5}">
                      <a16:colId xmlns:a16="http://schemas.microsoft.com/office/drawing/2014/main" val="20000"/>
                    </a:ext>
                  </a:extLst>
                </a:gridCol>
                <a:gridCol w="1350025">
                  <a:extLst>
                    <a:ext uri="{9D8B030D-6E8A-4147-A177-3AD203B41FA5}">
                      <a16:colId xmlns:a16="http://schemas.microsoft.com/office/drawing/2014/main" val="20001"/>
                    </a:ext>
                  </a:extLst>
                </a:gridCol>
                <a:gridCol w="1177792">
                  <a:extLst>
                    <a:ext uri="{9D8B030D-6E8A-4147-A177-3AD203B41FA5}">
                      <a16:colId xmlns:a16="http://schemas.microsoft.com/office/drawing/2014/main" val="20002"/>
                    </a:ext>
                  </a:extLst>
                </a:gridCol>
                <a:gridCol w="453093">
                  <a:extLst>
                    <a:ext uri="{9D8B030D-6E8A-4147-A177-3AD203B41FA5}">
                      <a16:colId xmlns:a16="http://schemas.microsoft.com/office/drawing/2014/main" val="20003"/>
                    </a:ext>
                  </a:extLst>
                </a:gridCol>
                <a:gridCol w="508706">
                  <a:extLst>
                    <a:ext uri="{9D8B030D-6E8A-4147-A177-3AD203B41FA5}">
                      <a16:colId xmlns:a16="http://schemas.microsoft.com/office/drawing/2014/main" val="4146226318"/>
                    </a:ext>
                  </a:extLst>
                </a:gridCol>
                <a:gridCol w="508706">
                  <a:extLst>
                    <a:ext uri="{9D8B030D-6E8A-4147-A177-3AD203B41FA5}">
                      <a16:colId xmlns:a16="http://schemas.microsoft.com/office/drawing/2014/main" val="2277099532"/>
                    </a:ext>
                  </a:extLst>
                </a:gridCol>
                <a:gridCol w="508706">
                  <a:extLst>
                    <a:ext uri="{9D8B030D-6E8A-4147-A177-3AD203B41FA5}">
                      <a16:colId xmlns:a16="http://schemas.microsoft.com/office/drawing/2014/main" val="1814286570"/>
                    </a:ext>
                  </a:extLst>
                </a:gridCol>
                <a:gridCol w="508706">
                  <a:extLst>
                    <a:ext uri="{9D8B030D-6E8A-4147-A177-3AD203B41FA5}">
                      <a16:colId xmlns:a16="http://schemas.microsoft.com/office/drawing/2014/main" val="328824570"/>
                    </a:ext>
                  </a:extLst>
                </a:gridCol>
                <a:gridCol w="508706">
                  <a:extLst>
                    <a:ext uri="{9D8B030D-6E8A-4147-A177-3AD203B41FA5}">
                      <a16:colId xmlns:a16="http://schemas.microsoft.com/office/drawing/2014/main" val="1775759450"/>
                    </a:ext>
                  </a:extLst>
                </a:gridCol>
              </a:tblGrid>
              <a:tr h="208730">
                <a:tc rowSpan="2" gridSpan="2">
                  <a:txBody>
                    <a:bodyPr/>
                    <a:lstStyle/>
                    <a:p>
                      <a:pPr algn="ctr" fontAlgn="ctr"/>
                      <a:r>
                        <a:rPr lang="en-US" sz="1400" u="none" strike="noStrike" dirty="0">
                          <a:effectLst/>
                        </a:rPr>
                        <a:t>INDIKATOR</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rPr>
                        <a:t>STANDAR</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gridSpan="6">
                  <a:txBody>
                    <a:bodyPr/>
                    <a:lstStyle/>
                    <a:p>
                      <a:pPr algn="ctr" fontAlgn="ctr"/>
                      <a:r>
                        <a:rPr lang="en-US" sz="1400" u="none" strike="noStrike" dirty="0">
                          <a:effectLst/>
                        </a:rPr>
                        <a:t>BULAN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itchFamily="34" charset="0"/>
                        <a:ea typeface="Verdana"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val="10000"/>
                  </a:ext>
                </a:extLst>
              </a:tr>
              <a:tr h="208730">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u="none" strike="noStrike" dirty="0">
                          <a:effectLst/>
                        </a:rPr>
                        <a:t>FEB</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lvl="0" algn="ctr">
                        <a:buNone/>
                      </a:pPr>
                      <a:r>
                        <a:rPr lang="en-US" sz="1400" b="1" u="none" strike="noStrike" dirty="0">
                          <a:effectLst/>
                        </a:rPr>
                        <a:t>MAR</a:t>
                      </a:r>
                    </a:p>
                  </a:txBody>
                  <a:tcPr marL="0" marR="0" marT="0" marB="0" anchor="ctr"/>
                </a:tc>
                <a:tc>
                  <a:txBody>
                    <a:bodyPr/>
                    <a:lstStyle/>
                    <a:p>
                      <a:pPr lvl="0" algn="ctr">
                        <a:buNone/>
                      </a:pPr>
                      <a:r>
                        <a:rPr lang="en-US" sz="1400" b="1" u="none" strike="noStrike" dirty="0">
                          <a:effectLst/>
                        </a:rPr>
                        <a:t>APR</a:t>
                      </a:r>
                    </a:p>
                  </a:txBody>
                  <a:tcPr marL="0" marR="0" marT="0" marB="0" anchor="ctr"/>
                </a:tc>
                <a:tc>
                  <a:txBody>
                    <a:bodyPr/>
                    <a:lstStyle/>
                    <a:p>
                      <a:pPr lvl="0" algn="ctr">
                        <a:buNone/>
                      </a:pPr>
                      <a:r>
                        <a:rPr lang="en-US" sz="1400" b="1" u="none" strike="noStrike" dirty="0">
                          <a:effectLst/>
                        </a:rPr>
                        <a:t>MEI</a:t>
                      </a:r>
                    </a:p>
                  </a:txBody>
                  <a:tcPr marL="0" marR="0" marT="0" marB="0" anchor="ctr"/>
                </a:tc>
                <a:tc>
                  <a:txBody>
                    <a:bodyPr/>
                    <a:lstStyle/>
                    <a:p>
                      <a:pPr lvl="0" algn="ctr">
                        <a:buNone/>
                      </a:pPr>
                      <a:r>
                        <a:rPr lang="en-US" sz="1400" b="1" u="none" strike="noStrike" dirty="0">
                          <a:effectLst/>
                        </a:rPr>
                        <a:t>JUNI</a:t>
                      </a:r>
                    </a:p>
                  </a:txBody>
                  <a:tcPr marL="0" marR="0" marT="0" marB="0" anchor="ctr"/>
                </a:tc>
                <a:extLst>
                  <a:ext uri="{0D108BD9-81ED-4DB2-BD59-A6C34878D82A}">
                    <a16:rowId xmlns:a16="http://schemas.microsoft.com/office/drawing/2014/main" val="10001"/>
                  </a:ext>
                </a:extLst>
              </a:tr>
              <a:tr h="626189">
                <a:tc>
                  <a:txBody>
                    <a:bodyPr/>
                    <a:lstStyle/>
                    <a:p>
                      <a:pPr algn="ctr" fontAlgn="b"/>
                      <a:r>
                        <a:rPr lang="en-US" sz="1400" u="none" strike="noStrike" dirty="0">
                          <a:effectLst/>
                        </a:rPr>
                        <a:t>1.</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b"/>
                </a:tc>
                <a:tc>
                  <a:txBody>
                    <a:bodyPr/>
                    <a:lstStyle/>
                    <a:p>
                      <a:pPr algn="just" fontAlgn="ctr"/>
                      <a:r>
                        <a:rPr lang="nn-NO" sz="1400" u="none" strike="noStrike" dirty="0">
                          <a:effectLst/>
                        </a:rPr>
                        <a:t>Dokter pemberi pelayanan di Poliklinik Spesialis </a:t>
                      </a:r>
                      <a:endParaRPr lang="nn-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l" fontAlgn="ctr"/>
                      <a:r>
                        <a:rPr lang="en-US" sz="1400" u="none" strike="noStrike" dirty="0">
                          <a:effectLst/>
                        </a:rPr>
                        <a:t>100% </a:t>
                      </a:r>
                      <a:r>
                        <a:rPr lang="en-US" sz="1400" u="none" strike="noStrike" dirty="0" err="1">
                          <a:effectLst/>
                        </a:rPr>
                        <a:t>Dokter</a:t>
                      </a:r>
                      <a:r>
                        <a:rPr lang="en-US" sz="1400" u="none" strike="noStrike" dirty="0">
                          <a:effectLst/>
                        </a:rPr>
                        <a:t> </a:t>
                      </a:r>
                      <a:r>
                        <a:rPr lang="en-US" sz="1400" u="none" strike="noStrike" dirty="0" err="1">
                          <a:effectLst/>
                        </a:rPr>
                        <a:t>Spesialis</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t"/>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u="none" strike="noStrike" dirty="0">
                          <a:effectLst/>
                        </a:rPr>
                        <a:t>100%</a:t>
                      </a:r>
                    </a:p>
                  </a:txBody>
                  <a:tcPr marL="0" marR="0" marT="0" marB="0" anchor="ctr" anchorCtr="1"/>
                </a:tc>
                <a:tc>
                  <a:txBody>
                    <a:bodyPr/>
                    <a:lstStyle/>
                    <a:p>
                      <a:pPr lvl="0" algn="ctr">
                        <a:buNone/>
                      </a:pPr>
                      <a:r>
                        <a:rPr lang="id-ID" sz="1400" u="none" strike="noStrike" dirty="0">
                          <a:effectLst/>
                        </a:rPr>
                        <a:t>100%</a:t>
                      </a: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extLst>
                  <a:ext uri="{0D108BD9-81ED-4DB2-BD59-A6C34878D82A}">
                    <a16:rowId xmlns:a16="http://schemas.microsoft.com/office/drawing/2014/main" val="10002"/>
                  </a:ext>
                </a:extLst>
              </a:tr>
              <a:tr h="410336">
                <a:tc rowSpan="7">
                  <a:txBody>
                    <a:bodyPr/>
                    <a:lstStyle/>
                    <a:p>
                      <a:pPr algn="ctr" fontAlgn="ctr"/>
                      <a:r>
                        <a:rPr lang="en-US" sz="1400" u="none" strike="noStrike" dirty="0">
                          <a:effectLst/>
                        </a:rPr>
                        <a:t>2.</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rowSpan="7">
                  <a:txBody>
                    <a:bodyPr/>
                    <a:lstStyle/>
                    <a:p>
                      <a:pPr algn="l" fontAlgn="ctr"/>
                      <a:r>
                        <a:rPr lang="fi-FI" sz="1400" u="none" strike="noStrike" dirty="0">
                          <a:effectLst/>
                        </a:rPr>
                        <a:t>Ketersediaan Pelayanan di Rawat Jalan</a:t>
                      </a:r>
                      <a:endParaRPr lang="fi-FI"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marL="117475" indent="0" algn="l" fontAlgn="t"/>
                      <a:r>
                        <a:rPr lang="en-US" sz="1400" u="none" strike="noStrike" dirty="0">
                          <a:effectLst/>
                        </a:rPr>
                        <a:t>a. </a:t>
                      </a:r>
                      <a:r>
                        <a:rPr lang="en-US" sz="1400" u="none" strike="noStrike" dirty="0" err="1">
                          <a:effectLst/>
                        </a:rPr>
                        <a:t>Anak</a:t>
                      </a:r>
                      <a:r>
                        <a:rPr lang="en-US" sz="1400" u="none" strike="noStrike" dirty="0">
                          <a:effectLst/>
                        </a:rPr>
                        <a:t> </a:t>
                      </a:r>
                      <a:r>
                        <a:rPr lang="en-US" sz="1400" u="none" strike="noStrike" dirty="0" err="1">
                          <a:effectLst/>
                        </a:rPr>
                        <a:t>Remaja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u="none" strike="noStrike" dirty="0">
                          <a:effectLst/>
                        </a:rPr>
                        <a:t>Ada</a:t>
                      </a:r>
                    </a:p>
                  </a:txBody>
                  <a:tcPr marL="0" marR="0" marT="0" marB="0" anchor="ctr" anchorCtr="1"/>
                </a:tc>
                <a:tc>
                  <a:txBody>
                    <a:bodyPr/>
                    <a:lstStyle/>
                    <a:p>
                      <a:pPr lvl="0" algn="ctr">
                        <a:buNone/>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extLst>
                  <a:ext uri="{0D108BD9-81ED-4DB2-BD59-A6C34878D82A}">
                    <a16:rowId xmlns:a16="http://schemas.microsoft.com/office/drawing/2014/main" val="10003"/>
                  </a:ext>
                </a:extLst>
              </a:tr>
              <a:tr h="208730">
                <a:tc vMerge="1">
                  <a:txBody>
                    <a:bodyPr/>
                    <a:lstStyle/>
                    <a:p>
                      <a:endParaRPr lang="en-US"/>
                    </a:p>
                  </a:txBody>
                  <a:tcPr/>
                </a:tc>
                <a:tc vMerge="1">
                  <a:txBody>
                    <a:bodyPr/>
                    <a:lstStyle/>
                    <a:p>
                      <a:endParaRPr lang="en-US"/>
                    </a:p>
                  </a:txBody>
                  <a:tcPr/>
                </a:tc>
                <a:tc>
                  <a:txBody>
                    <a:bodyPr/>
                    <a:lstStyle/>
                    <a:p>
                      <a:pPr marL="117475" indent="0" algn="l" fontAlgn="t"/>
                      <a:r>
                        <a:rPr lang="en-US" sz="1400" u="none" strike="noStrike" dirty="0">
                          <a:effectLst/>
                        </a:rPr>
                        <a:t>b. NAPZA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t"/>
                      <a:r>
                        <a:rPr lang="id-ID" sz="1400" u="none" strike="noStrike" dirty="0">
                          <a:effectLst/>
                        </a:rPr>
                        <a:t>Ada </a:t>
                      </a:r>
                      <a:endParaRPr lang="id-ID" sz="1400" b="0" i="0" u="none" strike="noStrike">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Ada </a:t>
                      </a:r>
                      <a:endParaRPr lang="id-ID" sz="1400" b="0" i="0" u="none" strike="noStrike">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extLst>
                  <a:ext uri="{0D108BD9-81ED-4DB2-BD59-A6C34878D82A}">
                    <a16:rowId xmlns:a16="http://schemas.microsoft.com/office/drawing/2014/main" val="10004"/>
                  </a:ext>
                </a:extLst>
              </a:tr>
              <a:tr h="417459">
                <a:tc vMerge="1">
                  <a:txBody>
                    <a:bodyPr/>
                    <a:lstStyle/>
                    <a:p>
                      <a:endParaRPr lang="en-US"/>
                    </a:p>
                  </a:txBody>
                  <a:tcPr/>
                </a:tc>
                <a:tc vMerge="1">
                  <a:txBody>
                    <a:bodyPr/>
                    <a:lstStyle/>
                    <a:p>
                      <a:endParaRPr lang="en-US"/>
                    </a:p>
                  </a:txBody>
                  <a:tcPr/>
                </a:tc>
                <a:tc>
                  <a:txBody>
                    <a:bodyPr/>
                    <a:lstStyle/>
                    <a:p>
                      <a:pPr marL="117475" indent="0" algn="l" fontAlgn="t"/>
                      <a:r>
                        <a:rPr lang="en-US" sz="1400" u="none" strike="noStrike" dirty="0">
                          <a:effectLst/>
                        </a:rPr>
                        <a:t>c. </a:t>
                      </a:r>
                      <a:r>
                        <a:rPr lang="en-US" sz="1400" u="none" strike="noStrike" dirty="0" err="1">
                          <a:effectLst/>
                        </a:rPr>
                        <a:t>Gangguan</a:t>
                      </a:r>
                      <a:r>
                        <a:rPr lang="en-US" sz="1400" u="none" strike="noStrike" dirty="0">
                          <a:effectLst/>
                        </a:rPr>
                        <a:t> </a:t>
                      </a:r>
                      <a:r>
                        <a:rPr lang="en-US" sz="1400" u="none" strike="noStrike" dirty="0" err="1">
                          <a:effectLst/>
                        </a:rPr>
                        <a:t>Psikotik</a:t>
                      </a:r>
                      <a:r>
                        <a:rPr lang="en-US" sz="1400" u="none" strike="noStrike" dirty="0">
                          <a:effectLst/>
                        </a:rPr>
                        <a:t> </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extLst>
                  <a:ext uri="{0D108BD9-81ED-4DB2-BD59-A6C34878D82A}">
                    <a16:rowId xmlns:a16="http://schemas.microsoft.com/office/drawing/2014/main" val="10005"/>
                  </a:ext>
                </a:extLst>
              </a:tr>
              <a:tr h="417459">
                <a:tc vMerge="1">
                  <a:txBody>
                    <a:bodyPr/>
                    <a:lstStyle/>
                    <a:p>
                      <a:endParaRPr lang="en-US"/>
                    </a:p>
                  </a:txBody>
                  <a:tcPr/>
                </a:tc>
                <a:tc vMerge="1">
                  <a:txBody>
                    <a:bodyPr/>
                    <a:lstStyle/>
                    <a:p>
                      <a:endParaRPr lang="en-US"/>
                    </a:p>
                  </a:txBody>
                  <a:tcPr/>
                </a:tc>
                <a:tc>
                  <a:txBody>
                    <a:bodyPr/>
                    <a:lstStyle/>
                    <a:p>
                      <a:pPr marL="117475" indent="0" algn="l" fontAlgn="t"/>
                      <a:r>
                        <a:rPr lang="en-US" sz="1400" u="none" strike="noStrike" dirty="0">
                          <a:effectLst/>
                        </a:rPr>
                        <a:t>d. </a:t>
                      </a:r>
                      <a:r>
                        <a:rPr lang="en-US" sz="1400" u="none" strike="noStrike" dirty="0" err="1">
                          <a:effectLst/>
                        </a:rPr>
                        <a:t>Gangguan</a:t>
                      </a:r>
                      <a:r>
                        <a:rPr lang="en-US" sz="1400" u="none" strike="noStrike" dirty="0">
                          <a:effectLst/>
                        </a:rPr>
                        <a:t> </a:t>
                      </a:r>
                      <a:r>
                        <a:rPr lang="en-US" sz="1400" u="none" strike="noStrike" dirty="0" err="1">
                          <a:effectLst/>
                        </a:rPr>
                        <a:t>Neurotik</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extLst>
                  <a:ext uri="{0D108BD9-81ED-4DB2-BD59-A6C34878D82A}">
                    <a16:rowId xmlns:a16="http://schemas.microsoft.com/office/drawing/2014/main" val="10006"/>
                  </a:ext>
                </a:extLst>
              </a:tr>
              <a:tr h="417459">
                <a:tc vMerge="1">
                  <a:txBody>
                    <a:bodyPr/>
                    <a:lstStyle/>
                    <a:p>
                      <a:endParaRPr lang="en-US"/>
                    </a:p>
                  </a:txBody>
                  <a:tcPr/>
                </a:tc>
                <a:tc vMerge="1">
                  <a:txBody>
                    <a:bodyPr/>
                    <a:lstStyle/>
                    <a:p>
                      <a:endParaRPr lang="en-US"/>
                    </a:p>
                  </a:txBody>
                  <a:tcPr/>
                </a:tc>
                <a:tc>
                  <a:txBody>
                    <a:bodyPr/>
                    <a:lstStyle/>
                    <a:p>
                      <a:pPr marL="117475" indent="0" algn="l" fontAlgn="t"/>
                      <a:r>
                        <a:rPr lang="en-US" sz="1400" u="none" strike="noStrike" dirty="0">
                          <a:effectLst/>
                        </a:rPr>
                        <a:t>e. Mental </a:t>
                      </a:r>
                      <a:r>
                        <a:rPr lang="en-US" sz="1400" u="none" strike="noStrike" dirty="0" err="1">
                          <a:effectLst/>
                        </a:rPr>
                        <a:t>Retardasi</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extLst>
                  <a:ext uri="{0D108BD9-81ED-4DB2-BD59-A6C34878D82A}">
                    <a16:rowId xmlns:a16="http://schemas.microsoft.com/office/drawing/2014/main" val="10007"/>
                  </a:ext>
                </a:extLst>
              </a:tr>
              <a:tr h="417459">
                <a:tc vMerge="1">
                  <a:txBody>
                    <a:bodyPr/>
                    <a:lstStyle/>
                    <a:p>
                      <a:endParaRPr lang="en-US"/>
                    </a:p>
                  </a:txBody>
                  <a:tcPr/>
                </a:tc>
                <a:tc vMerge="1">
                  <a:txBody>
                    <a:bodyPr/>
                    <a:lstStyle/>
                    <a:p>
                      <a:endParaRPr lang="en-US"/>
                    </a:p>
                  </a:txBody>
                  <a:tcPr/>
                </a:tc>
                <a:tc>
                  <a:txBody>
                    <a:bodyPr/>
                    <a:lstStyle/>
                    <a:p>
                      <a:pPr marL="117475" indent="0" algn="l" fontAlgn="t"/>
                      <a:r>
                        <a:rPr lang="en-US" sz="1400" u="none" strike="noStrike" dirty="0">
                          <a:effectLst/>
                        </a:rPr>
                        <a:t>f.  Mental Organik</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t"/>
                      <a:r>
                        <a:rPr lang="id-ID" sz="1400" u="none" strike="noStrike" dirty="0">
                          <a:effectLst/>
                        </a:rPr>
                        <a:t>Ada </a:t>
                      </a:r>
                      <a:endParaRPr lang="id-ID" sz="1400" b="0" i="0" u="none" strike="noStrike">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Ada </a:t>
                      </a:r>
                      <a:endParaRPr lang="id-ID" sz="1400" b="0" i="0" u="none" strike="noStrike">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extLst>
                  <a:ext uri="{0D108BD9-81ED-4DB2-BD59-A6C34878D82A}">
                    <a16:rowId xmlns:a16="http://schemas.microsoft.com/office/drawing/2014/main" val="10008"/>
                  </a:ext>
                </a:extLst>
              </a:tr>
              <a:tr h="402562">
                <a:tc vMerge="1">
                  <a:txBody>
                    <a:bodyPr/>
                    <a:lstStyle/>
                    <a:p>
                      <a:endParaRPr lang="en-US"/>
                    </a:p>
                  </a:txBody>
                  <a:tcPr/>
                </a:tc>
                <a:tc vMerge="1">
                  <a:txBody>
                    <a:bodyPr/>
                    <a:lstStyle/>
                    <a:p>
                      <a:endParaRPr lang="en-US"/>
                    </a:p>
                  </a:txBody>
                  <a:tcPr/>
                </a:tc>
                <a:tc>
                  <a:txBody>
                    <a:bodyPr/>
                    <a:lstStyle/>
                    <a:p>
                      <a:pPr marL="117475" indent="0" algn="l" fontAlgn="t"/>
                      <a:r>
                        <a:rPr lang="en-US" sz="1400" u="none" strike="noStrike" dirty="0">
                          <a:effectLst/>
                        </a:rPr>
                        <a:t>g. </a:t>
                      </a:r>
                      <a:r>
                        <a:rPr lang="en-US" sz="1400" u="none" strike="noStrike" dirty="0" err="1">
                          <a:effectLst/>
                        </a:rPr>
                        <a:t>Psikogeriatri</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t"/>
                      <a:r>
                        <a:rPr lang="id-ID" sz="1400" u="none" strike="noStrike" dirty="0">
                          <a:effectLst/>
                        </a:rPr>
                        <a:t>Ada </a:t>
                      </a:r>
                      <a:endParaRPr lang="id-ID" sz="1400" b="0" i="0" u="none" strike="noStrike">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extLst>
                  <a:ext uri="{0D108BD9-81ED-4DB2-BD59-A6C34878D82A}">
                    <a16:rowId xmlns:a16="http://schemas.microsoft.com/office/drawing/2014/main" val="10009"/>
                  </a:ext>
                </a:extLst>
              </a:tr>
              <a:tr h="1641343">
                <a:tc>
                  <a:txBody>
                    <a:bodyPr/>
                    <a:lstStyle/>
                    <a:p>
                      <a:pPr algn="ctr" fontAlgn="t"/>
                      <a:r>
                        <a:rPr lang="en-US" sz="1400" u="none" strike="noStrike" dirty="0">
                          <a:effectLst/>
                        </a:rPr>
                        <a:t>3.</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just" fontAlgn="t"/>
                      <a:r>
                        <a:rPr lang="en-US" sz="1400" u="none" strike="noStrike" dirty="0">
                          <a:effectLst/>
                        </a:rPr>
                        <a:t>Jam </a:t>
                      </a:r>
                      <a:r>
                        <a:rPr lang="en-US" sz="1400" u="none" strike="noStrike" dirty="0" err="1">
                          <a:effectLst/>
                        </a:rPr>
                        <a:t>buka</a:t>
                      </a:r>
                      <a:r>
                        <a:rPr lang="en-US" sz="1400" u="none" strike="noStrike" dirty="0">
                          <a:effectLst/>
                        </a:rPr>
                        <a:t> </a:t>
                      </a:r>
                      <a:r>
                        <a:rPr lang="en-US" sz="1400" u="none" strike="noStrike" dirty="0" err="1">
                          <a:effectLst/>
                        </a:rPr>
                        <a:t>pelayanan</a:t>
                      </a:r>
                      <a:r>
                        <a:rPr lang="en-US" sz="1400" u="none" strike="noStrike" dirty="0">
                          <a:effectLst/>
                        </a:rPr>
                        <a:t> </a:t>
                      </a:r>
                      <a:br>
                        <a:rPr lang="en-US" sz="1400" u="none" strike="noStrike" dirty="0">
                          <a:effectLst/>
                        </a:rPr>
                      </a:br>
                      <a:r>
                        <a:rPr lang="en-US" sz="1400" u="none" strike="noStrike" dirty="0">
                          <a:effectLst/>
                        </a:rPr>
                        <a:t>08.00 s/d 13.00</a:t>
                      </a:r>
                      <a:br>
                        <a:rPr lang="en-US" sz="1400" u="none" strike="noStrike" dirty="0">
                          <a:effectLst/>
                        </a:rPr>
                      </a:br>
                      <a:r>
                        <a:rPr lang="en-US" sz="1400" u="none" strike="noStrike" dirty="0" err="1">
                          <a:effectLst/>
                        </a:rPr>
                        <a:t>Setiap</a:t>
                      </a:r>
                      <a:r>
                        <a:rPr lang="en-US" sz="1400" u="none" strike="noStrike" dirty="0">
                          <a:effectLst/>
                        </a:rPr>
                        <a:t> Hari </a:t>
                      </a:r>
                      <a:r>
                        <a:rPr lang="en-US" sz="1400" u="none" strike="noStrike" dirty="0" err="1">
                          <a:effectLst/>
                        </a:rPr>
                        <a:t>Kerja</a:t>
                      </a:r>
                      <a:r>
                        <a:rPr lang="en-US" sz="1400" u="none" strike="noStrike" dirty="0">
                          <a:effectLst/>
                        </a:rPr>
                        <a:t> </a:t>
                      </a:r>
                      <a:r>
                        <a:rPr lang="en-US" sz="1400" u="none" strike="noStrike" dirty="0" err="1">
                          <a:effectLst/>
                        </a:rPr>
                        <a:t>kecuali</a:t>
                      </a:r>
                      <a:r>
                        <a:rPr lang="en-US" sz="1400" u="none" strike="noStrike" dirty="0">
                          <a:effectLst/>
                        </a:rPr>
                        <a:t> </a:t>
                      </a:r>
                      <a:r>
                        <a:rPr lang="en-US" sz="1400" u="none" strike="noStrike" dirty="0" err="1">
                          <a:effectLst/>
                        </a:rPr>
                        <a:t>Jumat</a:t>
                      </a:r>
                      <a:r>
                        <a:rPr lang="en-US" sz="1400" u="none" strike="noStrike" dirty="0">
                          <a:effectLst/>
                        </a:rPr>
                        <a:t> : 08.00 s/d 11.00;</a:t>
                      </a:r>
                      <a:br>
                        <a:rPr lang="en-US" sz="1400" u="none" strike="noStrike" dirty="0">
                          <a:effectLst/>
                        </a:rPr>
                      </a:br>
                      <a:r>
                        <a:rPr lang="en-US" sz="1400" u="none" strike="noStrike" dirty="0">
                          <a:effectLst/>
                        </a:rPr>
                        <a:t>dan </a:t>
                      </a:r>
                      <a:r>
                        <a:rPr lang="en-US" sz="1400" u="none" strike="noStrike" dirty="0" err="1">
                          <a:effectLst/>
                        </a:rPr>
                        <a:t>Sabtu</a:t>
                      </a:r>
                      <a:r>
                        <a:rPr lang="en-US" sz="1400" u="none" strike="noStrike" dirty="0">
                          <a:effectLst/>
                        </a:rPr>
                        <a:t> : 08.00 s/d 12.00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ctr"/>
                      <a:r>
                        <a:rPr lang="en-US" sz="1400" u="none" strike="noStrike" dirty="0">
                          <a:effectLst/>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u="none" strike="noStrike" dirty="0">
                          <a:effectLst/>
                        </a:rPr>
                        <a:t>100%</a:t>
                      </a:r>
                    </a:p>
                  </a:txBody>
                  <a:tcPr marL="0" marR="0" marT="0" marB="0" anchor="ctr" anchorCtr="1"/>
                </a:tc>
                <a:tc>
                  <a:txBody>
                    <a:bodyPr/>
                    <a:lstStyle/>
                    <a:p>
                      <a:pPr lvl="0" algn="ctr">
                        <a:buNone/>
                      </a:pPr>
                      <a:r>
                        <a:rPr lang="id-ID" sz="1400" u="none" strike="noStrike" dirty="0">
                          <a:effectLst/>
                        </a:rPr>
                        <a:t>100%</a:t>
                      </a: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extLst>
                  <a:ext uri="{0D108BD9-81ED-4DB2-BD59-A6C34878D82A}">
                    <a16:rowId xmlns:a16="http://schemas.microsoft.com/office/drawing/2014/main" val="10011"/>
                  </a:ext>
                </a:extLst>
              </a:tr>
              <a:tr h="417459">
                <a:tc>
                  <a:txBody>
                    <a:bodyPr/>
                    <a:lstStyle/>
                    <a:p>
                      <a:pPr algn="ctr" fontAlgn="ctr"/>
                      <a:r>
                        <a:rPr lang="en-US" sz="1400" u="none" strike="noStrike" dirty="0">
                          <a:effectLst/>
                        </a:rPr>
                        <a:t>4.</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fi-FI" sz="1400" u="none" strike="noStrike" dirty="0" err="1">
                          <a:effectLst/>
                        </a:rPr>
                        <a:t>Waktu</a:t>
                      </a:r>
                      <a:r>
                        <a:rPr lang="fi-FI" sz="1400" u="none" strike="noStrike" dirty="0">
                          <a:effectLst/>
                        </a:rPr>
                        <a:t> </a:t>
                      </a:r>
                      <a:r>
                        <a:rPr lang="fi-FI" sz="1400" u="none" strike="noStrike" dirty="0" err="1">
                          <a:effectLst/>
                        </a:rPr>
                        <a:t>tunggu</a:t>
                      </a:r>
                      <a:r>
                        <a:rPr lang="fi-FI" sz="1400" u="none" strike="noStrike" dirty="0">
                          <a:effectLst/>
                        </a:rPr>
                        <a:t> di </a:t>
                      </a:r>
                      <a:r>
                        <a:rPr lang="fi-FI" sz="1400" u="none" strike="noStrike" dirty="0" err="1">
                          <a:effectLst/>
                        </a:rPr>
                        <a:t>Rawat</a:t>
                      </a:r>
                      <a:r>
                        <a:rPr lang="fi-FI" sz="1400" u="none" strike="noStrike" dirty="0">
                          <a:effectLst/>
                        </a:rPr>
                        <a:t> Jalan </a:t>
                      </a:r>
                      <a:endParaRPr lang="fi-FI" sz="1400" b="0" i="0" u="none" strike="noStrike">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≤60 </a:t>
                      </a:r>
                      <a:r>
                        <a:rPr lang="en-US" sz="1400" u="none" strike="noStrike" dirty="0" err="1">
                          <a:effectLst/>
                        </a:rPr>
                        <a:t>Menit</a:t>
                      </a:r>
                      <a:endParaRPr lang="en-US" sz="1400" b="0" i="0" u="none" strike="noStrike" dirty="0" err="1">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t"/>
                      <a:r>
                        <a:rPr lang="id-ID" sz="1400" u="none" strike="noStrike" dirty="0">
                          <a:effectLst/>
                        </a:rPr>
                        <a:t>85,58%</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endParaRPr lang="id-ID" sz="1400" b="0" i="0" u="none" strike="noStrike">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b="0" i="0" u="none" strike="noStrike" dirty="0">
                          <a:solidFill>
                            <a:srgbClr val="000000"/>
                          </a:solidFill>
                          <a:effectLst/>
                          <a:latin typeface="Tw Cen MT"/>
                          <a:ea typeface="Verdana"/>
                          <a:cs typeface="Verdana"/>
                        </a:rPr>
                        <a:t>84,40%</a:t>
                      </a:r>
                    </a:p>
                  </a:txBody>
                  <a:tcPr marL="0" marR="0" marT="0" marB="0" anchor="ctr" anchorCtr="1"/>
                </a:tc>
                <a:tc>
                  <a:txBody>
                    <a:bodyPr/>
                    <a:lstStyle/>
                    <a:p>
                      <a:pPr lvl="0" algn="ctr">
                        <a:buNone/>
                      </a:pPr>
                      <a:r>
                        <a:rPr lang="en-US" sz="1400" b="0" i="0" u="none" strike="noStrike" dirty="0">
                          <a:solidFill>
                            <a:srgbClr val="000000"/>
                          </a:solidFill>
                          <a:effectLst/>
                          <a:latin typeface="Tw Cen MT"/>
                          <a:ea typeface="Verdana"/>
                          <a:cs typeface="Verdana"/>
                        </a:rPr>
                        <a:t>89,73%</a:t>
                      </a:r>
                      <a:endParaRPr lang="id-ID" sz="1400" b="0" i="0" u="none" strike="noStrike" dirty="0">
                        <a:solidFill>
                          <a:srgbClr val="000000"/>
                        </a:solidFill>
                        <a:effectLst/>
                        <a:latin typeface="Tw Cen MT"/>
                        <a:ea typeface="Verdana"/>
                        <a:cs typeface="Verdana"/>
                      </a:endParaRPr>
                    </a:p>
                  </a:txBody>
                  <a:tcPr marL="0" marR="0" marT="0" marB="0" anchor="ctr" anchorCtr="1"/>
                </a:tc>
                <a:tc>
                  <a:txBody>
                    <a:bodyPr/>
                    <a:lstStyle/>
                    <a:p>
                      <a:pPr lvl="0" algn="ctr">
                        <a:buNone/>
                      </a:pPr>
                      <a:r>
                        <a:rPr lang="en-US" sz="1400" b="0" i="0" u="none" strike="noStrike" dirty="0">
                          <a:solidFill>
                            <a:srgbClr val="000000"/>
                          </a:solidFill>
                          <a:effectLst/>
                          <a:latin typeface="Tw Cen MT"/>
                          <a:ea typeface="Verdana"/>
                          <a:cs typeface="Verdana"/>
                        </a:rPr>
                        <a:t>80.10%</a:t>
                      </a:r>
                      <a:endParaRPr lang="id-ID" sz="1400" b="0" i="0" u="none" strike="noStrike" dirty="0">
                        <a:solidFill>
                          <a:srgbClr val="000000"/>
                        </a:solidFill>
                        <a:effectLst/>
                        <a:latin typeface="Tw Cen MT"/>
                        <a:ea typeface="Verdana"/>
                        <a:cs typeface="Verdana"/>
                      </a:endParaRPr>
                    </a:p>
                  </a:txBody>
                  <a:tcPr marL="0" marR="0" marT="0" marB="0" anchor="ctr" anchorCtr="1"/>
                </a:tc>
                <a:tc>
                  <a:txBody>
                    <a:bodyPr/>
                    <a:lstStyle/>
                    <a:p>
                      <a:pPr lvl="0" algn="ctr">
                        <a:buNone/>
                      </a:pPr>
                      <a:r>
                        <a:rPr lang="en-US" sz="1400" b="0" i="0" u="none" strike="noStrike" dirty="0">
                          <a:solidFill>
                            <a:srgbClr val="000000"/>
                          </a:solidFill>
                          <a:effectLst/>
                          <a:latin typeface="Tw Cen MT"/>
                          <a:ea typeface="Verdana"/>
                          <a:cs typeface="Verdana"/>
                        </a:rPr>
                        <a:t>90,75%</a:t>
                      </a:r>
                      <a:endParaRPr lang="id-ID" sz="1400" b="0" i="0" u="none" strike="noStrike" dirty="0">
                        <a:solidFill>
                          <a:srgbClr val="000000"/>
                        </a:solidFill>
                        <a:effectLst/>
                        <a:latin typeface="Tw Cen MT"/>
                        <a:ea typeface="Verdana"/>
                        <a:cs typeface="Verdana"/>
                      </a:endParaRPr>
                    </a:p>
                  </a:txBody>
                  <a:tcPr marL="0" marR="0" marT="0" marB="0" anchor="ctr" anchorCtr="1"/>
                </a:tc>
                <a:extLst>
                  <a:ext uri="{0D108BD9-81ED-4DB2-BD59-A6C34878D82A}">
                    <a16:rowId xmlns:a16="http://schemas.microsoft.com/office/drawing/2014/main" val="10012"/>
                  </a:ext>
                </a:extLst>
              </a:tr>
              <a:tr h="417459">
                <a:tc>
                  <a:txBody>
                    <a:bodyPr/>
                    <a:lstStyle/>
                    <a:p>
                      <a:pPr algn="ctr" fontAlgn="ctr"/>
                      <a:r>
                        <a:rPr lang="en-US" sz="1400" u="none" strike="noStrike" dirty="0">
                          <a:effectLst/>
                        </a:rPr>
                        <a:t>5.</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rPr>
                        <a:t>Kepuasan</a:t>
                      </a:r>
                      <a:r>
                        <a:rPr lang="en-US" sz="1400" u="none" strike="noStrike" dirty="0">
                          <a:effectLst/>
                        </a:rPr>
                        <a:t> </a:t>
                      </a:r>
                      <a:r>
                        <a:rPr lang="en-US" sz="1400" u="none" strike="noStrike" dirty="0" err="1">
                          <a:effectLst/>
                        </a:rPr>
                        <a:t>Pelanggan</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≤90%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t"/>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marL="0" lvl="0" indent="0" algn="ctr" defTabSz="914400">
                        <a:lnSpc>
                          <a:spcPct val="100000"/>
                        </a:lnSpc>
                        <a:spcBef>
                          <a:spcPts val="0"/>
                        </a:spcBef>
                        <a:spcAft>
                          <a:spcPts val="0"/>
                        </a:spcAft>
                        <a:buNone/>
                        <a:tabLst/>
                        <a:defRPr/>
                      </a:pPr>
                      <a:r>
                        <a:rPr lang="en-US" sz="1400" u="none" strike="noStrike" dirty="0">
                          <a:effectLst/>
                        </a:rPr>
                        <a:t>90,06%</a:t>
                      </a:r>
                      <a:endParaRPr lang="id-ID" sz="1400" u="none" strike="noStrike" dirty="0">
                        <a:effectLst/>
                      </a:endParaRPr>
                    </a:p>
                  </a:txBody>
                  <a:tcPr marL="0" marR="0" marT="0" marB="0" anchor="ctr" anchorCtr="1"/>
                </a:tc>
                <a:tc>
                  <a:txBody>
                    <a:bodyPr/>
                    <a:lstStyle/>
                    <a:p>
                      <a:pPr marL="0" lvl="0" indent="0" algn="ctr" defTabSz="914400">
                        <a:lnSpc>
                          <a:spcPct val="100000"/>
                        </a:lnSpc>
                        <a:spcBef>
                          <a:spcPts val="0"/>
                        </a:spcBef>
                        <a:spcAft>
                          <a:spcPts val="0"/>
                        </a:spcAft>
                        <a:buNone/>
                        <a:tabLst/>
                        <a:defRPr/>
                      </a:pPr>
                      <a:endParaRPr lang="id-ID" sz="1400" u="none" strike="noStrike" dirty="0">
                        <a:effectLst/>
                      </a:endParaRPr>
                    </a:p>
                  </a:txBody>
                  <a:tcPr marL="0" marR="0" marT="0" marB="0" anchor="ctr" anchorCtr="1"/>
                </a:tc>
                <a:tc>
                  <a:txBody>
                    <a:bodyPr/>
                    <a:lstStyle/>
                    <a:p>
                      <a:pPr marL="0" lvl="0" indent="0" algn="ctr" defTabSz="914400">
                        <a:lnSpc>
                          <a:spcPct val="100000"/>
                        </a:lnSpc>
                        <a:spcBef>
                          <a:spcPts val="0"/>
                        </a:spcBef>
                        <a:spcAft>
                          <a:spcPts val="0"/>
                        </a:spcAft>
                        <a:buNone/>
                        <a:tabLst/>
                        <a:defRPr/>
                      </a:pPr>
                      <a:r>
                        <a:rPr lang="en-US" sz="1400" u="none" strike="noStrike" dirty="0">
                          <a:effectLst/>
                        </a:rPr>
                        <a:t>-</a:t>
                      </a:r>
                      <a:endParaRPr lang="id-ID" sz="1400" u="none" strike="noStrike" dirty="0">
                        <a:effectLst/>
                      </a:endParaRPr>
                    </a:p>
                  </a:txBody>
                  <a:tcPr marL="0" marR="0" marT="0" marB="0" anchor="ctr" anchorCtr="1"/>
                </a:tc>
                <a:tc>
                  <a:txBody>
                    <a:bodyPr/>
                    <a:lstStyle/>
                    <a:p>
                      <a:pPr marL="0" lvl="0" indent="0" algn="ctr" defTabSz="914400">
                        <a:lnSpc>
                          <a:spcPct val="100000"/>
                        </a:lnSpc>
                        <a:spcBef>
                          <a:spcPts val="0"/>
                        </a:spcBef>
                        <a:spcAft>
                          <a:spcPts val="0"/>
                        </a:spcAft>
                        <a:buNone/>
                        <a:tabLst/>
                        <a:defRPr/>
                      </a:pPr>
                      <a:r>
                        <a:rPr lang="en-US" sz="1400" u="none" strike="noStrike" dirty="0">
                          <a:effectLst/>
                        </a:rPr>
                        <a:t>90,2%</a:t>
                      </a:r>
                      <a:endParaRPr lang="id-ID" sz="1400" u="none" strike="noStrike" dirty="0">
                        <a:effectLst/>
                      </a:endParaRPr>
                    </a:p>
                  </a:txBody>
                  <a:tcPr marL="0" marR="0" marT="0" marB="0" anchor="ctr" anchorCtr="1"/>
                </a:tc>
                <a:extLst>
                  <a:ext uri="{0D108BD9-81ED-4DB2-BD59-A6C34878D82A}">
                    <a16:rowId xmlns:a16="http://schemas.microsoft.com/office/drawing/2014/main" val="10013"/>
                  </a:ext>
                </a:extLst>
              </a:tr>
            </a:tbl>
          </a:graphicData>
        </a:graphic>
      </p:graphicFrame>
      <p:pic>
        <p:nvPicPr>
          <p:cNvPr id="13" name="Picture 12">
            <a:extLst>
              <a:ext uri="{FF2B5EF4-FFF2-40B4-BE49-F238E27FC236}">
                <a16:creationId xmlns:a16="http://schemas.microsoft.com/office/drawing/2014/main" id="{14A900F7-78D3-4C56-B970-51C8CDB7DE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81410"/>
            <a:ext cx="911781" cy="576590"/>
          </a:xfrm>
          <a:prstGeom prst="rect">
            <a:avLst/>
          </a:prstGeom>
        </p:spPr>
      </p:pic>
      <p:sp>
        <p:nvSpPr>
          <p:cNvPr id="15" name="TextBox 14">
            <a:extLst>
              <a:ext uri="{FF2B5EF4-FFF2-40B4-BE49-F238E27FC236}">
                <a16:creationId xmlns:a16="http://schemas.microsoft.com/office/drawing/2014/main" id="{6935A6A8-3E23-4CC6-8184-B67D5706A287}"/>
              </a:ext>
            </a:extLst>
          </p:cNvPr>
          <p:cNvSpPr txBox="1"/>
          <p:nvPr/>
        </p:nvSpPr>
        <p:spPr>
          <a:xfrm>
            <a:off x="11191392" y="5509224"/>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16" name="Rectangle: Diagonal Corners Rounded 15">
            <a:extLst>
              <a:ext uri="{FF2B5EF4-FFF2-40B4-BE49-F238E27FC236}">
                <a16:creationId xmlns:a16="http://schemas.microsoft.com/office/drawing/2014/main" id="{B99A77AC-885A-4033-8603-B6AEA203E5D4}"/>
              </a:ext>
            </a:extLst>
          </p:cNvPr>
          <p:cNvSpPr/>
          <p:nvPr/>
        </p:nvSpPr>
        <p:spPr>
          <a:xfrm>
            <a:off x="151819" y="61722"/>
            <a:ext cx="879353"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IGD</a:t>
            </a:r>
          </a:p>
        </p:txBody>
      </p:sp>
      <p:sp>
        <p:nvSpPr>
          <p:cNvPr id="17" name="Rectangle: Diagonal Corners Rounded 16">
            <a:extLst>
              <a:ext uri="{FF2B5EF4-FFF2-40B4-BE49-F238E27FC236}">
                <a16:creationId xmlns:a16="http://schemas.microsoft.com/office/drawing/2014/main" id="{8AEE2F79-58FC-49C1-B73D-9E15C3ED7918}"/>
              </a:ext>
            </a:extLst>
          </p:cNvPr>
          <p:cNvSpPr/>
          <p:nvPr/>
        </p:nvSpPr>
        <p:spPr>
          <a:xfrm>
            <a:off x="6252486" y="61722"/>
            <a:ext cx="1828800"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JALAN</a:t>
            </a:r>
          </a:p>
        </p:txBody>
      </p:sp>
    </p:spTree>
    <p:extLst>
      <p:ext uri="{BB962C8B-B14F-4D97-AF65-F5344CB8AC3E}">
        <p14:creationId xmlns:p14="http://schemas.microsoft.com/office/powerpoint/2010/main" val="22172084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C9ADB83-5CED-47F3-AA81-2A06DE63E3BE}"/>
              </a:ext>
            </a:extLst>
          </p:cNvPr>
          <p:cNvGraphicFramePr>
            <a:graphicFrameLocks noGrp="1"/>
          </p:cNvGraphicFramePr>
          <p:nvPr>
            <p:extLst>
              <p:ext uri="{D42A27DB-BD31-4B8C-83A1-F6EECF244321}">
                <p14:modId xmlns:p14="http://schemas.microsoft.com/office/powerpoint/2010/main" val="1287891456"/>
              </p:ext>
            </p:extLst>
          </p:nvPr>
        </p:nvGraphicFramePr>
        <p:xfrm>
          <a:off x="155869" y="470711"/>
          <a:ext cx="6328231" cy="6223707"/>
        </p:xfrm>
        <a:graphic>
          <a:graphicData uri="http://schemas.openxmlformats.org/drawingml/2006/table">
            <a:tbl>
              <a:tblPr firstRow="1" firstCol="1" bandRow="1">
                <a:tableStyleId>{10A1B5D5-9B99-4C35-A422-299274C87663}</a:tableStyleId>
              </a:tblPr>
              <a:tblGrid>
                <a:gridCol w="349903">
                  <a:extLst>
                    <a:ext uri="{9D8B030D-6E8A-4147-A177-3AD203B41FA5}">
                      <a16:colId xmlns:a16="http://schemas.microsoft.com/office/drawing/2014/main" val="20000"/>
                    </a:ext>
                  </a:extLst>
                </a:gridCol>
                <a:gridCol w="733320">
                  <a:extLst>
                    <a:ext uri="{9D8B030D-6E8A-4147-A177-3AD203B41FA5}">
                      <a16:colId xmlns:a16="http://schemas.microsoft.com/office/drawing/2014/main" val="20001"/>
                    </a:ext>
                  </a:extLst>
                </a:gridCol>
                <a:gridCol w="812417">
                  <a:extLst>
                    <a:ext uri="{9D8B030D-6E8A-4147-A177-3AD203B41FA5}">
                      <a16:colId xmlns:a16="http://schemas.microsoft.com/office/drawing/2014/main" val="20002"/>
                    </a:ext>
                  </a:extLst>
                </a:gridCol>
                <a:gridCol w="824725">
                  <a:extLst>
                    <a:ext uri="{9D8B030D-6E8A-4147-A177-3AD203B41FA5}">
                      <a16:colId xmlns:a16="http://schemas.microsoft.com/office/drawing/2014/main" val="20003"/>
                    </a:ext>
                  </a:extLst>
                </a:gridCol>
                <a:gridCol w="796425">
                  <a:extLst>
                    <a:ext uri="{9D8B030D-6E8A-4147-A177-3AD203B41FA5}">
                      <a16:colId xmlns:a16="http://schemas.microsoft.com/office/drawing/2014/main" val="2326586104"/>
                    </a:ext>
                  </a:extLst>
                </a:gridCol>
                <a:gridCol w="791481">
                  <a:extLst>
                    <a:ext uri="{9D8B030D-6E8A-4147-A177-3AD203B41FA5}">
                      <a16:colId xmlns:a16="http://schemas.microsoft.com/office/drawing/2014/main" val="2807038767"/>
                    </a:ext>
                  </a:extLst>
                </a:gridCol>
                <a:gridCol w="614240">
                  <a:extLst>
                    <a:ext uri="{9D8B030D-6E8A-4147-A177-3AD203B41FA5}">
                      <a16:colId xmlns:a16="http://schemas.microsoft.com/office/drawing/2014/main" val="1292551224"/>
                    </a:ext>
                  </a:extLst>
                </a:gridCol>
                <a:gridCol w="702860">
                  <a:extLst>
                    <a:ext uri="{9D8B030D-6E8A-4147-A177-3AD203B41FA5}">
                      <a16:colId xmlns:a16="http://schemas.microsoft.com/office/drawing/2014/main" val="4057780194"/>
                    </a:ext>
                  </a:extLst>
                </a:gridCol>
                <a:gridCol w="702860">
                  <a:extLst>
                    <a:ext uri="{9D8B030D-6E8A-4147-A177-3AD203B41FA5}">
                      <a16:colId xmlns:a16="http://schemas.microsoft.com/office/drawing/2014/main" val="3338711737"/>
                    </a:ext>
                  </a:extLst>
                </a:gridCol>
              </a:tblGrid>
              <a:tr h="186221">
                <a:tc rowSpan="2" gridSpan="2">
                  <a:txBody>
                    <a:bodyPr/>
                    <a:lstStyle/>
                    <a:p>
                      <a:pPr algn="ctr" fontAlgn="ctr"/>
                      <a:r>
                        <a:rPr lang="en-US" sz="1200" u="none" strike="noStrike" dirty="0">
                          <a:effectLst/>
                          <a:latin typeface="Tw Cen MT" panose="020B0602020104020603" pitchFamily="34" charset="0"/>
                        </a:rPr>
                        <a:t>INDIKATOR</a:t>
                      </a:r>
                      <a:endParaRPr lang="en-US" sz="1200" b="1" i="0" u="none" strike="noStrike" dirty="0">
                        <a:solidFill>
                          <a:schemeClr val="tx2"/>
                        </a:solidFill>
                        <a:effectLst/>
                        <a:latin typeface="Tw Cen MT" panose="020B0602020104020603" pitchFamily="34" charset="0"/>
                      </a:endParaRPr>
                    </a:p>
                  </a:txBody>
                  <a:tcPr marL="0" marR="0" marT="0" marB="0" anchor="ctr"/>
                </a:tc>
                <a:tc rowSpan="2" hMerge="1">
                  <a:txBody>
                    <a:bodyPr/>
                    <a:lstStyle/>
                    <a:p>
                      <a:endParaRPr lang="en-US"/>
                    </a:p>
                  </a:txBody>
                  <a:tcPr/>
                </a:tc>
                <a:tc rowSpan="2">
                  <a:txBody>
                    <a:bodyPr/>
                    <a:lstStyle/>
                    <a:p>
                      <a:pPr algn="ctr" fontAlgn="ctr"/>
                      <a:r>
                        <a:rPr lang="en-US" sz="1200" u="none" strike="noStrike" dirty="0">
                          <a:effectLst/>
                          <a:latin typeface="Tw Cen MT" panose="020B0602020104020603" pitchFamily="34" charset="0"/>
                        </a:rPr>
                        <a:t>STANDAR</a:t>
                      </a:r>
                      <a:endParaRPr lang="en-US" sz="1200" b="1" i="0" u="none" strike="noStrike" dirty="0">
                        <a:solidFill>
                          <a:schemeClr val="tx2"/>
                        </a:solidFill>
                        <a:effectLst/>
                        <a:latin typeface="Tw Cen MT" panose="020B0602020104020603" pitchFamily="34" charset="0"/>
                      </a:endParaRPr>
                    </a:p>
                  </a:txBody>
                  <a:tcPr marL="0" marR="0" marT="0" marB="0" anchor="ctr"/>
                </a:tc>
                <a:tc gridSpan="6">
                  <a:txBody>
                    <a:bodyPr/>
                    <a:lstStyle/>
                    <a:p>
                      <a:pPr algn="ctr" fontAlgn="ctr"/>
                      <a:r>
                        <a:rPr lang="en-US" sz="1200" u="none" strike="noStrike" dirty="0">
                          <a:effectLst/>
                          <a:latin typeface="Tw Cen MT" panose="020B0602020104020603" pitchFamily="34" charset="0"/>
                        </a:rPr>
                        <a:t>BULAN</a:t>
                      </a:r>
                      <a:endParaRPr lang="en-US" sz="12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pPr lvl="0" algn="ctr">
                        <a:buNone/>
                      </a:pPr>
                      <a:endParaRPr lang="en-US" sz="1200" u="none" strike="noStrike" dirty="0">
                        <a:effectLst/>
                        <a:latin typeface="Tw Cen MT"/>
                      </a:endParaRPr>
                    </a:p>
                  </a:txBody>
                  <a:tcPr marL="0" marR="0" marT="0" marB="0" anchor="ctr"/>
                </a:tc>
                <a:tc hMerge="1">
                  <a:txBody>
                    <a:bodyPr/>
                    <a:lstStyle/>
                    <a:p>
                      <a:pPr lvl="0" algn="ctr">
                        <a:buNone/>
                      </a:pPr>
                      <a:endParaRPr lang="en-US" sz="1200" u="none" strike="noStrike" dirty="0">
                        <a:effectLst/>
                        <a:latin typeface="Tw Cen MT"/>
                      </a:endParaRPr>
                    </a:p>
                  </a:txBody>
                  <a:tcPr marL="0" marR="0" marT="0" marB="0" anchor="ctr"/>
                </a:tc>
                <a:tc hMerge="1">
                  <a:txBody>
                    <a:bodyPr/>
                    <a:lstStyle/>
                    <a:p>
                      <a:endParaRPr lang="en-US"/>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186221">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200" b="1" u="none" strike="noStrike" dirty="0">
                          <a:effectLst/>
                          <a:latin typeface="Tw Cen MT"/>
                        </a:rPr>
                        <a:t>JAN</a:t>
                      </a:r>
                      <a:endParaRPr lang="en-US" sz="1200" b="1" i="0" u="none" strike="noStrike">
                        <a:solidFill>
                          <a:schemeClr val="tx2"/>
                        </a:solidFill>
                        <a:effectLst/>
                        <a:latin typeface="Tw Cen MT"/>
                      </a:endParaRPr>
                    </a:p>
                  </a:txBody>
                  <a:tcPr marL="0" marR="0" marT="0" marB="0" anchor="ctr"/>
                </a:tc>
                <a:tc>
                  <a:txBody>
                    <a:bodyPr/>
                    <a:lstStyle/>
                    <a:p>
                      <a:pPr algn="ctr" fontAlgn="ctr"/>
                      <a:r>
                        <a:rPr lang="en-US" sz="1200" b="1" u="none" strike="noStrike" dirty="0">
                          <a:effectLst/>
                          <a:latin typeface="Tw Cen MT"/>
                        </a:rPr>
                        <a:t>FEB</a:t>
                      </a:r>
                      <a:endParaRPr lang="en-US" sz="1200" b="1" i="0" u="none" strike="noStrike">
                        <a:solidFill>
                          <a:schemeClr val="tx2"/>
                        </a:solidFill>
                        <a:effectLst/>
                        <a:latin typeface="Tw Cen MT"/>
                      </a:endParaRPr>
                    </a:p>
                  </a:txBody>
                  <a:tcPr marL="0" marR="0" marT="0" marB="0" anchor="ctr"/>
                </a:tc>
                <a:tc>
                  <a:txBody>
                    <a:bodyPr/>
                    <a:lstStyle/>
                    <a:p>
                      <a:pPr lvl="0" algn="ctr">
                        <a:buNone/>
                      </a:pPr>
                      <a:r>
                        <a:rPr lang="en-US" sz="1200" b="1" u="none" strike="noStrike" dirty="0">
                          <a:effectLst/>
                          <a:latin typeface="Tw Cen MT"/>
                        </a:rPr>
                        <a:t>MAR</a:t>
                      </a:r>
                    </a:p>
                  </a:txBody>
                  <a:tcPr marL="0" marR="0" marT="0" marB="0" anchor="ctr"/>
                </a:tc>
                <a:tc>
                  <a:txBody>
                    <a:bodyPr/>
                    <a:lstStyle/>
                    <a:p>
                      <a:pPr lvl="0" algn="ctr">
                        <a:buNone/>
                      </a:pPr>
                      <a:r>
                        <a:rPr lang="en-US" sz="1200" b="1" u="none" strike="noStrike" dirty="0">
                          <a:effectLst/>
                          <a:latin typeface="Tw Cen MT"/>
                        </a:rPr>
                        <a:t>APR</a:t>
                      </a:r>
                    </a:p>
                  </a:txBody>
                  <a:tcPr marL="0" marR="0" marT="0" marB="0" anchor="ctr"/>
                </a:tc>
                <a:tc>
                  <a:txBody>
                    <a:bodyPr/>
                    <a:lstStyle/>
                    <a:p>
                      <a:pPr lvl="0" algn="ctr">
                        <a:buNone/>
                      </a:pPr>
                      <a:r>
                        <a:rPr lang="en-US" sz="1200" b="1" u="none" strike="noStrike" dirty="0">
                          <a:effectLst/>
                          <a:latin typeface="Tw Cen MT"/>
                        </a:rPr>
                        <a:t>MEI</a:t>
                      </a:r>
                    </a:p>
                  </a:txBody>
                  <a:tcPr marL="0" marR="0" marT="0" marB="0" anchor="ctr"/>
                </a:tc>
                <a:tc>
                  <a:txBody>
                    <a:bodyPr/>
                    <a:lstStyle/>
                    <a:p>
                      <a:pPr lvl="0" algn="ctr">
                        <a:buNone/>
                      </a:pPr>
                      <a:r>
                        <a:rPr lang="en-US" sz="1200" b="1" u="none" strike="noStrike" dirty="0">
                          <a:effectLst/>
                          <a:latin typeface="Tw Cen MT"/>
                        </a:rPr>
                        <a:t>JUNI</a:t>
                      </a:r>
                    </a:p>
                  </a:txBody>
                  <a:tcPr marL="0" marR="0" marT="0" marB="0" anchor="ctr"/>
                </a:tc>
                <a:extLst>
                  <a:ext uri="{0D108BD9-81ED-4DB2-BD59-A6C34878D82A}">
                    <a16:rowId xmlns:a16="http://schemas.microsoft.com/office/drawing/2014/main" val="10001"/>
                  </a:ext>
                </a:extLst>
              </a:tr>
              <a:tr h="558662">
                <a:tc rowSpan="2">
                  <a:txBody>
                    <a:bodyPr/>
                    <a:lstStyle/>
                    <a:p>
                      <a:pPr algn="ctr" fontAlgn="t"/>
                      <a:r>
                        <a:rPr lang="en-US" sz="1200" u="none" strike="noStrike" dirty="0">
                          <a:effectLst/>
                          <a:latin typeface="Tw Cen MT" panose="020B0602020104020603" pitchFamily="34" charset="0"/>
                        </a:rPr>
                        <a:t>1.</a:t>
                      </a:r>
                      <a:endParaRPr lang="en-US" sz="1200" b="0" i="0" u="none" strike="noStrike" dirty="0">
                        <a:solidFill>
                          <a:srgbClr val="000000"/>
                        </a:solidFill>
                        <a:effectLst/>
                        <a:latin typeface="Tw Cen MT" panose="020B0602020104020603" pitchFamily="34" charset="0"/>
                      </a:endParaRPr>
                    </a:p>
                  </a:txBody>
                  <a:tcPr marL="0" marR="0" marT="0" marB="0"/>
                </a:tc>
                <a:tc rowSpan="2">
                  <a:txBody>
                    <a:bodyPr/>
                    <a:lstStyle/>
                    <a:p>
                      <a:pPr algn="l" fontAlgn="t"/>
                      <a:r>
                        <a:rPr lang="it-IT" sz="1200" u="none" strike="noStrike" dirty="0" err="1">
                          <a:effectLst/>
                          <a:latin typeface="Tw Cen MT" panose="020B0602020104020603" pitchFamily="34" charset="0"/>
                        </a:rPr>
                        <a:t>Pemberi</a:t>
                      </a:r>
                      <a:r>
                        <a:rPr lang="it-IT" sz="1200" u="none" strike="noStrike" dirty="0">
                          <a:effectLst/>
                          <a:latin typeface="Tw Cen MT" panose="020B0602020104020603" pitchFamily="34" charset="0"/>
                        </a:rPr>
                        <a:t> </a:t>
                      </a:r>
                      <a:r>
                        <a:rPr lang="it-IT" sz="1200" u="none" strike="noStrike" dirty="0" err="1">
                          <a:effectLst/>
                          <a:latin typeface="Tw Cen MT" panose="020B0602020104020603" pitchFamily="34" charset="0"/>
                        </a:rPr>
                        <a:t>Pelayanan</a:t>
                      </a:r>
                      <a:r>
                        <a:rPr lang="it-IT" sz="1200" u="none" strike="noStrike" dirty="0">
                          <a:effectLst/>
                          <a:latin typeface="Tw Cen MT" panose="020B0602020104020603" pitchFamily="34" charset="0"/>
                        </a:rPr>
                        <a:t> di </a:t>
                      </a:r>
                      <a:r>
                        <a:rPr lang="it-IT" sz="1200" u="none" strike="noStrike" dirty="0" err="1">
                          <a:effectLst/>
                          <a:latin typeface="Tw Cen MT" panose="020B0602020104020603" pitchFamily="34" charset="0"/>
                        </a:rPr>
                        <a:t>Rawat</a:t>
                      </a:r>
                      <a:r>
                        <a:rPr lang="it-IT" sz="1200" u="none" strike="noStrike" dirty="0">
                          <a:effectLst/>
                          <a:latin typeface="Tw Cen MT" panose="020B0602020104020603" pitchFamily="34" charset="0"/>
                        </a:rPr>
                        <a:t> </a:t>
                      </a:r>
                      <a:r>
                        <a:rPr lang="it-IT" sz="1200" u="none" strike="noStrike" dirty="0" err="1">
                          <a:effectLst/>
                          <a:latin typeface="Tw Cen MT" panose="020B0602020104020603" pitchFamily="34" charset="0"/>
                        </a:rPr>
                        <a:t>Inap</a:t>
                      </a:r>
                      <a:endParaRPr lang="it-IT" sz="1200" b="0" i="0" u="none" strike="noStrike" dirty="0" err="1">
                        <a:solidFill>
                          <a:srgbClr val="000000"/>
                        </a:solidFill>
                        <a:effectLst/>
                        <a:latin typeface="Tw Cen MT" panose="020B0602020104020603" pitchFamily="34" charset="0"/>
                      </a:endParaRPr>
                    </a:p>
                  </a:txBody>
                  <a:tcPr marL="0" marR="0" marT="0" marB="0"/>
                </a:tc>
                <a:tc>
                  <a:txBody>
                    <a:bodyPr/>
                    <a:lstStyle/>
                    <a:p>
                      <a:pPr algn="l" fontAlgn="ctr"/>
                      <a:r>
                        <a:rPr lang="en-US" sz="1200" u="none" strike="noStrike" dirty="0">
                          <a:effectLst/>
                          <a:latin typeface="Tw Cen MT"/>
                        </a:rPr>
                        <a:t>a. </a:t>
                      </a:r>
                      <a:r>
                        <a:rPr lang="en-US" sz="1200" u="none" strike="noStrike" err="1">
                          <a:effectLst/>
                          <a:latin typeface="Tw Cen MT"/>
                        </a:rPr>
                        <a:t>Dokter</a:t>
                      </a:r>
                      <a:r>
                        <a:rPr lang="en-US" sz="1200" u="none" strike="noStrike" dirty="0">
                          <a:effectLst/>
                          <a:latin typeface="Tw Cen MT"/>
                        </a:rPr>
                        <a:t> </a:t>
                      </a:r>
                      <a:r>
                        <a:rPr lang="en-US" sz="1200" u="none" strike="noStrike" err="1">
                          <a:effectLst/>
                          <a:latin typeface="Tw Cen MT"/>
                        </a:rPr>
                        <a:t>Spesialis</a:t>
                      </a:r>
                      <a:r>
                        <a:rPr lang="en-US" sz="1200" u="none" strike="noStrike" dirty="0">
                          <a:effectLst/>
                          <a:latin typeface="Tw Cen MT"/>
                        </a:rPr>
                        <a:t> dan </a:t>
                      </a:r>
                      <a:r>
                        <a:rPr lang="en-US" sz="1200" u="none" strike="noStrike" err="1">
                          <a:effectLst/>
                          <a:latin typeface="Tw Cen MT"/>
                        </a:rPr>
                        <a:t>Dokter</a:t>
                      </a:r>
                      <a:r>
                        <a:rPr lang="en-US" sz="1200" u="none" strike="noStrike" dirty="0">
                          <a:effectLst/>
                          <a:latin typeface="Tw Cen MT"/>
                        </a:rPr>
                        <a:t> </a:t>
                      </a:r>
                      <a:r>
                        <a:rPr lang="en-US" sz="1200" u="none" strike="noStrike" err="1">
                          <a:effectLst/>
                          <a:latin typeface="Tw Cen MT"/>
                        </a:rPr>
                        <a:t>Umum</a:t>
                      </a:r>
                      <a:endParaRPr lang="en-US" sz="1200" b="0" i="0" u="none" strike="noStrike" err="1">
                        <a:solidFill>
                          <a:srgbClr val="000000"/>
                        </a:solidFill>
                        <a:effectLst/>
                        <a:latin typeface="Tw Cen MT"/>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dirty="0">
                          <a:solidFill>
                            <a:srgbClr val="000000"/>
                          </a:solidFill>
                          <a:effectLst/>
                          <a:latin typeface="Tw Cen MT"/>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extLst>
                  <a:ext uri="{0D108BD9-81ED-4DB2-BD59-A6C34878D82A}">
                    <a16:rowId xmlns:a16="http://schemas.microsoft.com/office/drawing/2014/main" val="10002"/>
                  </a:ext>
                </a:extLst>
              </a:tr>
              <a:tr h="579189">
                <a:tc vMerge="1">
                  <a:txBody>
                    <a:bodyPr/>
                    <a:lstStyle/>
                    <a:p>
                      <a:endParaRPr lang="en-US"/>
                    </a:p>
                  </a:txBody>
                  <a:tcPr/>
                </a:tc>
                <a:tc vMerge="1">
                  <a:txBody>
                    <a:bodyPr/>
                    <a:lstStyle/>
                    <a:p>
                      <a:endParaRPr lang="en-US"/>
                    </a:p>
                  </a:txBody>
                  <a:tcPr/>
                </a:tc>
                <a:tc>
                  <a:txBody>
                    <a:bodyPr/>
                    <a:lstStyle/>
                    <a:p>
                      <a:pPr algn="l" fontAlgn="ctr"/>
                      <a:r>
                        <a:rPr lang="en-US" sz="1200" u="none" strike="noStrike" dirty="0">
                          <a:effectLst/>
                          <a:latin typeface="Tw Cen MT" panose="020B0602020104020603" pitchFamily="34" charset="0"/>
                        </a:rPr>
                        <a:t>b. </a:t>
                      </a:r>
                      <a:r>
                        <a:rPr lang="en-US" sz="1200" u="none" strike="noStrike" dirty="0" err="1">
                          <a:effectLst/>
                          <a:latin typeface="Tw Cen MT" panose="020B0602020104020603" pitchFamily="34" charset="0"/>
                        </a:rPr>
                        <a:t>Perawat</a:t>
                      </a:r>
                      <a:r>
                        <a:rPr lang="en-US" sz="1200" u="none" strike="noStrike" dirty="0">
                          <a:effectLst/>
                          <a:latin typeface="Tw Cen MT" panose="020B0602020104020603" pitchFamily="34" charset="0"/>
                        </a:rPr>
                        <a:t> minimal </a:t>
                      </a:r>
                      <a:r>
                        <a:rPr lang="en-US" sz="1200" u="none" strike="noStrike" dirty="0" err="1">
                          <a:effectLst/>
                          <a:latin typeface="Tw Cen MT" panose="020B0602020104020603" pitchFamily="34" charset="0"/>
                        </a:rPr>
                        <a:t>pendidikan</a:t>
                      </a:r>
                      <a:r>
                        <a:rPr lang="en-US" sz="1200" u="none" strike="noStrike" dirty="0">
                          <a:effectLst/>
                          <a:latin typeface="Tw Cen MT" panose="020B0602020104020603" pitchFamily="34" charset="0"/>
                        </a:rPr>
                        <a:t> D3</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98.41</a:t>
                      </a:r>
                      <a:r>
                        <a:rPr lang="en-US" sz="1200" u="none" strike="noStrike" dirty="0">
                          <a:effectLst/>
                          <a:latin typeface="Tw Cen MT" panose="020B0602020104020603" pitchFamily="34" charset="0"/>
                        </a:rPr>
                        <a:t> </a:t>
                      </a:r>
                      <a:r>
                        <a:rPr lang="id-ID" sz="1200" u="none" strike="noStrike" dirty="0">
                          <a:effectLst/>
                          <a:latin typeface="Tw Cen MT" panose="020B0602020104020603" pitchFamily="34" charset="0"/>
                        </a:rPr>
                        <a:t>%</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98.</a:t>
                      </a:r>
                      <a:r>
                        <a:rPr lang="en-US" sz="1200" u="none" strike="noStrike" dirty="0">
                          <a:effectLst/>
                          <a:latin typeface="Tw Cen MT" panose="020B0602020104020603" pitchFamily="34" charset="0"/>
                        </a:rPr>
                        <a:t>60 </a:t>
                      </a:r>
                      <a:r>
                        <a:rPr lang="id-ID" sz="1200" u="none" strike="noStrike" dirty="0">
                          <a:effectLst/>
                          <a:latin typeface="Tw Cen MT" panose="020B0602020104020603" pitchFamily="34" charset="0"/>
                        </a:rPr>
                        <a:t>%</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u="none" strike="noStrike" dirty="0">
                          <a:effectLst/>
                          <a:latin typeface="Tw Cen MT" panose="020B0602020104020603" pitchFamily="34" charset="0"/>
                        </a:rPr>
                        <a:t>98.</a:t>
                      </a:r>
                      <a:r>
                        <a:rPr lang="en-US" sz="1200" u="none" strike="noStrike" dirty="0">
                          <a:effectLst/>
                          <a:latin typeface="Tw Cen MT" panose="020B0602020104020603" pitchFamily="34" charset="0"/>
                        </a:rPr>
                        <a:t>59 </a:t>
                      </a:r>
                      <a:r>
                        <a:rPr lang="id-ID" sz="1200" u="none" strike="noStrike" dirty="0">
                          <a:effectLst/>
                          <a:latin typeface="Tw Cen MT" panose="020B0602020104020603" pitchFamily="34" charset="0"/>
                        </a:rPr>
                        <a:t>%</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dirty="0">
                          <a:solidFill>
                            <a:srgbClr val="000000"/>
                          </a:solidFill>
                          <a:effectLst/>
                          <a:latin typeface="Tw Cen MT"/>
                        </a:rPr>
                        <a:t>98.54%</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98,55%</a:t>
                      </a:r>
                      <a:endParaRPr lang="id-ID" sz="1200" b="0" i="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98,55%</a:t>
                      </a:r>
                      <a:endParaRPr lang="id-ID" sz="1200" b="0" i="0" u="none" strike="noStrike" dirty="0">
                        <a:solidFill>
                          <a:srgbClr val="000000"/>
                        </a:solidFill>
                        <a:effectLst/>
                        <a:latin typeface="Tw Cen MT"/>
                      </a:endParaRPr>
                    </a:p>
                  </a:txBody>
                  <a:tcPr marL="0" marR="0" marT="0" marB="0" anchor="ctr"/>
                </a:tc>
                <a:extLst>
                  <a:ext uri="{0D108BD9-81ED-4DB2-BD59-A6C34878D82A}">
                    <a16:rowId xmlns:a16="http://schemas.microsoft.com/office/drawing/2014/main" val="10003"/>
                  </a:ext>
                </a:extLst>
              </a:tr>
              <a:tr h="744883">
                <a:tc>
                  <a:txBody>
                    <a:bodyPr/>
                    <a:lstStyle/>
                    <a:p>
                      <a:pPr algn="ctr" fontAlgn="ctr"/>
                      <a:r>
                        <a:rPr lang="en-US" sz="1200" u="none" strike="noStrike" dirty="0">
                          <a:effectLst/>
                          <a:latin typeface="Tw Cen MT" panose="020B0602020104020603" pitchFamily="34" charset="0"/>
                        </a:rPr>
                        <a:t>2.</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200" u="none" strike="noStrike" dirty="0" err="1">
                          <a:effectLst/>
                          <a:latin typeface="Tw Cen MT" panose="020B0602020104020603" pitchFamily="34" charset="0"/>
                        </a:rPr>
                        <a:t>Dokter</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penanggung</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jawab</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pasien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rawat</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inap</a:t>
                      </a:r>
                      <a:endParaRPr lang="en-US" sz="12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en-US" sz="1200" u="none" strike="noStrike" dirty="0">
                          <a:effectLst/>
                          <a:latin typeface="Tw Cen MT"/>
                        </a:rPr>
                        <a:t>100%</a:t>
                      </a:r>
                      <a:endParaRPr lang="id-ID" sz="1200" u="none" strike="noStrike" dirty="0">
                        <a:effectLst/>
                        <a:latin typeface="Tw Cen MT"/>
                      </a:endParaRPr>
                    </a:p>
                  </a:txBody>
                  <a:tcPr marL="0" marR="0" marT="0" marB="0" anchor="ctr"/>
                </a:tc>
                <a:tc>
                  <a:txBody>
                    <a:bodyPr/>
                    <a:lstStyle/>
                    <a:p>
                      <a:pPr lvl="0" algn="ctr">
                        <a:buNone/>
                      </a:pPr>
                      <a:r>
                        <a:rPr lang="id-ID" sz="1200" u="none" strike="noStrike" dirty="0">
                          <a:effectLst/>
                          <a:latin typeface="Tw Cen MT"/>
                        </a:rPr>
                        <a:t>100%</a:t>
                      </a:r>
                    </a:p>
                  </a:txBody>
                  <a:tcPr marL="0" marR="0" marT="0" marB="0" anchor="ctr"/>
                </a:tc>
                <a:tc>
                  <a:txBody>
                    <a:bodyPr/>
                    <a:lstStyle/>
                    <a:p>
                      <a:pPr lvl="0" algn="ctr">
                        <a:buNone/>
                      </a:pPr>
                      <a:r>
                        <a:rPr lang="en-US" sz="1200" u="none" strike="noStrike" dirty="0">
                          <a:effectLst/>
                          <a:latin typeface="Tw Cen MT"/>
                        </a:rPr>
                        <a:t>100%</a:t>
                      </a:r>
                      <a:endParaRPr lang="id-ID" sz="1200" u="none" strike="noStrike" dirty="0">
                        <a:effectLst/>
                        <a:latin typeface="Tw Cen MT"/>
                      </a:endParaRPr>
                    </a:p>
                  </a:txBody>
                  <a:tcPr marL="0" marR="0" marT="0" marB="0" anchor="ctr"/>
                </a:tc>
                <a:tc>
                  <a:txBody>
                    <a:bodyPr/>
                    <a:lstStyle/>
                    <a:p>
                      <a:pPr lvl="0" algn="ctr">
                        <a:buNone/>
                      </a:pPr>
                      <a:r>
                        <a:rPr lang="en-US" sz="1200" u="none" strike="noStrike" dirty="0">
                          <a:effectLst/>
                          <a:latin typeface="Tw Cen MT"/>
                        </a:rPr>
                        <a:t>100%</a:t>
                      </a:r>
                      <a:endParaRPr lang="id-ID" sz="1200" u="none" strike="noStrike" dirty="0">
                        <a:effectLst/>
                        <a:latin typeface="Tw Cen MT"/>
                      </a:endParaRPr>
                    </a:p>
                  </a:txBody>
                  <a:tcPr marL="0" marR="0" marT="0" marB="0" anchor="ctr"/>
                </a:tc>
                <a:extLst>
                  <a:ext uri="{0D108BD9-81ED-4DB2-BD59-A6C34878D82A}">
                    <a16:rowId xmlns:a16="http://schemas.microsoft.com/office/drawing/2014/main" val="10004"/>
                  </a:ext>
                </a:extLst>
              </a:tr>
              <a:tr h="3088021">
                <a:tc>
                  <a:txBody>
                    <a:bodyPr/>
                    <a:lstStyle/>
                    <a:p>
                      <a:pPr algn="ctr" fontAlgn="t"/>
                      <a:r>
                        <a:rPr lang="en-US" sz="1200" u="none" strike="noStrike" dirty="0">
                          <a:effectLst/>
                          <a:latin typeface="Tw Cen MT" panose="020B0602020104020603" pitchFamily="34" charset="0"/>
                        </a:rPr>
                        <a:t>3.</a:t>
                      </a:r>
                      <a:endParaRPr lang="en-US" sz="12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200" u="none" strike="noStrike" dirty="0" err="1">
                          <a:effectLst/>
                          <a:latin typeface="Tw Cen MT"/>
                        </a:rPr>
                        <a:t>Ketersediaan</a:t>
                      </a:r>
                      <a:r>
                        <a:rPr lang="en-US" sz="1200" u="none" strike="noStrike" dirty="0">
                          <a:effectLst/>
                          <a:latin typeface="Tw Cen MT"/>
                        </a:rPr>
                        <a:t> </a:t>
                      </a:r>
                      <a:r>
                        <a:rPr lang="en-US" sz="1200" u="none" strike="noStrike" dirty="0" err="1">
                          <a:effectLst/>
                          <a:latin typeface="Tw Cen MT"/>
                        </a:rPr>
                        <a:t>Pelayanan</a:t>
                      </a:r>
                      <a:r>
                        <a:rPr lang="en-US" sz="1200" u="none" strike="noStrike" dirty="0">
                          <a:effectLst/>
                          <a:latin typeface="Tw Cen MT"/>
                        </a:rPr>
                        <a:t> </a:t>
                      </a:r>
                      <a:r>
                        <a:rPr lang="en-US" sz="1200" u="none" strike="noStrike" dirty="0" err="1">
                          <a:effectLst/>
                          <a:latin typeface="Tw Cen MT"/>
                        </a:rPr>
                        <a:t>rawat</a:t>
                      </a:r>
                      <a:r>
                        <a:rPr lang="en-US" sz="1200" u="none" strike="noStrike" dirty="0">
                          <a:effectLst/>
                          <a:latin typeface="Tw Cen MT"/>
                        </a:rPr>
                        <a:t> </a:t>
                      </a:r>
                      <a:r>
                        <a:rPr lang="en-US" sz="1200" u="none" strike="noStrike" dirty="0" err="1">
                          <a:effectLst/>
                          <a:latin typeface="Tw Cen MT"/>
                        </a:rPr>
                        <a:t>inap</a:t>
                      </a:r>
                      <a:r>
                        <a:rPr lang="en-US" sz="1200" u="none" strike="noStrike" dirty="0">
                          <a:effectLst/>
                          <a:latin typeface="Tw Cen MT"/>
                        </a:rPr>
                        <a:t> </a:t>
                      </a:r>
                      <a:endParaRPr lang="en-US" sz="1200" b="0" i="0" u="none" strike="noStrike" dirty="0">
                        <a:solidFill>
                          <a:srgbClr val="000000"/>
                        </a:solidFill>
                        <a:effectLst/>
                        <a:latin typeface="Tw Cen MT"/>
                      </a:endParaRPr>
                    </a:p>
                  </a:txBody>
                  <a:tcPr marL="0" marR="0" marT="0" marB="0"/>
                </a:tc>
                <a:tc>
                  <a:txBody>
                    <a:bodyPr/>
                    <a:lstStyle/>
                    <a:p>
                      <a:pPr algn="ctr" fontAlgn="ctr"/>
                      <a:r>
                        <a:rPr lang="en-US" sz="1200" u="none" strike="noStrike" dirty="0">
                          <a:effectLst/>
                          <a:latin typeface="Tw Cen MT" panose="020B0602020104020603" pitchFamily="34" charset="0"/>
                        </a:rPr>
                        <a:t>NAPZA, </a:t>
                      </a:r>
                      <a:r>
                        <a:rPr lang="en-US" sz="1200" u="none" strike="noStrike" dirty="0" err="1">
                          <a:effectLst/>
                          <a:latin typeface="Tw Cen MT" panose="020B0602020104020603" pitchFamily="34" charset="0"/>
                        </a:rPr>
                        <a:t>Gangguan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Psikotik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Gangguan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Neurotik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Gangguan</a:t>
                      </a:r>
                      <a:r>
                        <a:rPr lang="en-US" sz="1200" u="none" strike="noStrike" dirty="0">
                          <a:effectLst/>
                          <a:latin typeface="Tw Cen MT" panose="020B0602020104020603" pitchFamily="34" charset="0"/>
                        </a:rPr>
                        <a:t> Mental Organik.</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000" u="none" strike="noStrike">
                          <a:effectLst/>
                          <a:latin typeface="Tw Cen MT" panose="020B0602020104020603" pitchFamily="34" charset="0"/>
                        </a:rPr>
                        <a:t>Pelayanan Kesehatan Jiwa anak dan remaja, NAPZA, Gangguan psikotik, Gangguan neurotic, Mental Retardasi, Mental Organik, Psikogeriatri, Tumbuh Kembang Anak</a:t>
                      </a:r>
                      <a:endParaRPr lang="id-ID" sz="10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000" u="none" strike="noStrike" dirty="0">
                          <a:effectLst/>
                          <a:latin typeface="Tw Cen MT" panose="020B0602020104020603" pitchFamily="34" charset="0"/>
                        </a:rPr>
                        <a:t>Pelayanan Kesehatan Jiwa anak dan remaja, NAPZA, Gangguan psikotik, Gangguan neurotic, Mental Retardasi, Mental Organik, Psikogeriatri, Tumbuh Kembang Anak</a:t>
                      </a:r>
                      <a:endParaRPr lang="id-ID" sz="10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000" u="none" strike="noStrike">
                          <a:effectLst/>
                          <a:latin typeface="Tw Cen MT" panose="020B0602020104020603" pitchFamily="34" charset="0"/>
                        </a:rPr>
                        <a:t>Pelayanan Kesehatan Jiwa anak dan remaja, NAPZA, Gangguan psikotik, Gangguan neurotic, Mental Retardasi, Mental Organik, Psikogeriatri, Tumbuh Kembang Anak</a:t>
                      </a:r>
                      <a:endParaRPr lang="id-ID" sz="10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a:lnSpc>
                          <a:spcPct val="100000"/>
                        </a:lnSpc>
                        <a:spcBef>
                          <a:spcPts val="0"/>
                        </a:spcBef>
                        <a:spcAft>
                          <a:spcPts val="0"/>
                        </a:spcAft>
                        <a:buNone/>
                      </a:pPr>
                      <a:r>
                        <a:rPr lang="id-ID" sz="1000" b="0" i="0" u="none" strike="noStrike" noProof="0">
                          <a:effectLst/>
                          <a:latin typeface="TW Cen MT"/>
                        </a:rPr>
                        <a:t>Pelayanan Kesehatan Jiwa anak dan remaja, NAPZA, Gangguan psikotik, Gangguan neurotic, Mental Retardasi, Mental Organik, Psikogeriatri, Tumbuh Kembang Anak</a:t>
                      </a:r>
                      <a:endParaRPr lang="id-ID" sz="1000" b="0" i="0" u="none" strike="noStrike" noProof="0">
                        <a:effectLst/>
                      </a:endParaRPr>
                    </a:p>
                    <a:p>
                      <a:pPr marL="0" marR="0" lvl="0" indent="0" algn="ctr" defTabSz="914400">
                        <a:lnSpc>
                          <a:spcPct val="100000"/>
                        </a:lnSpc>
                        <a:spcBef>
                          <a:spcPts val="0"/>
                        </a:spcBef>
                        <a:spcAft>
                          <a:spcPts val="0"/>
                        </a:spcAft>
                        <a:buClrTx/>
                        <a:buSzTx/>
                        <a:buFontTx/>
                        <a:buNone/>
                        <a:tabLst/>
                        <a:defRPr/>
                      </a:pPr>
                      <a:endParaRPr lang="id-ID" sz="1000" b="0" i="0" u="none" strike="noStrike" dirty="0">
                        <a:solidFill>
                          <a:srgbClr val="000000"/>
                        </a:solidFill>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000" b="0" i="0" u="none" strike="noStrike" noProof="0">
                          <a:effectLst/>
                          <a:latin typeface="TW Cen MT"/>
                        </a:rPr>
                        <a:t>Pelayanan Kesehatan Jiwa anak dan remaja, NAPZA, Gangguan psikotik, Gangguan neurotic, Mental Retardasi, Mental Organik, Psikogeriatri, Tumbuh Kembang Anak</a:t>
                      </a:r>
                      <a:endParaRPr lang="id-ID" sz="1000" b="0" i="0" u="none" strike="noStrike" noProof="0">
                        <a:effectLst/>
                      </a:endParaRPr>
                    </a:p>
                    <a:p>
                      <a:pPr marL="0" lvl="0" indent="0" algn="ctr" defTabSz="914400">
                        <a:lnSpc>
                          <a:spcPct val="100000"/>
                        </a:lnSpc>
                        <a:spcBef>
                          <a:spcPts val="0"/>
                        </a:spcBef>
                        <a:spcAft>
                          <a:spcPts val="0"/>
                        </a:spcAft>
                        <a:buNone/>
                        <a:tabLst/>
                        <a:defRPr/>
                      </a:pPr>
                      <a:endParaRPr lang="id-ID" sz="1000" b="0" i="0" u="none" strike="noStrike" dirty="0">
                        <a:solidFill>
                          <a:srgbClr val="000000"/>
                        </a:solidFill>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000" b="0" i="0" u="none" strike="noStrike" noProof="0" dirty="0">
                          <a:effectLst/>
                          <a:latin typeface="TW Cen MT"/>
                        </a:rPr>
                        <a:t>Pelayanan Kesehatan Jiwa anak dan remaja, NAPZA, Gangguan psikotik, Gangguan neurotic, Mental Retardasi, Mental Organik, Psikogeriatri, Tumbuh Kembang Anak</a:t>
                      </a:r>
                      <a:endParaRPr lang="id-ID" sz="1000" b="0" i="0" u="none" strike="noStrike" noProof="0" dirty="0">
                        <a:effectLst/>
                      </a:endParaRPr>
                    </a:p>
                  </a:txBody>
                  <a:tcPr marL="0" marR="0" marT="0" marB="0" anchor="ctr"/>
                </a:tc>
                <a:extLst>
                  <a:ext uri="{0D108BD9-81ED-4DB2-BD59-A6C34878D82A}">
                    <a16:rowId xmlns:a16="http://schemas.microsoft.com/office/drawing/2014/main" val="10005"/>
                  </a:ext>
                </a:extLst>
              </a:tr>
              <a:tr h="558662">
                <a:tc>
                  <a:txBody>
                    <a:bodyPr/>
                    <a:lstStyle/>
                    <a:p>
                      <a:pPr algn="ctr" fontAlgn="t"/>
                      <a:r>
                        <a:rPr lang="en-US" sz="1200" u="none" strike="noStrike" dirty="0">
                          <a:effectLst/>
                          <a:latin typeface="Tw Cen MT" panose="020B0602020104020603" pitchFamily="34" charset="0"/>
                        </a:rPr>
                        <a:t>4.</a:t>
                      </a:r>
                      <a:endParaRPr lang="en-US" sz="12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200" u="none" strike="noStrike" dirty="0">
                          <a:effectLst/>
                          <a:latin typeface="Tw Cen MT"/>
                        </a:rPr>
                        <a:t>Jam </a:t>
                      </a:r>
                      <a:r>
                        <a:rPr lang="en-US" sz="1200" u="none" strike="noStrike" err="1">
                          <a:effectLst/>
                          <a:latin typeface="Tw Cen MT"/>
                        </a:rPr>
                        <a:t>Visite</a:t>
                      </a:r>
                      <a:r>
                        <a:rPr lang="en-US" sz="1200" u="none" strike="noStrike" dirty="0">
                          <a:effectLst/>
                          <a:latin typeface="Tw Cen MT"/>
                        </a:rPr>
                        <a:t> </a:t>
                      </a:r>
                      <a:r>
                        <a:rPr lang="en-US" sz="1200" u="none" strike="noStrike" err="1">
                          <a:effectLst/>
                          <a:latin typeface="Tw Cen MT"/>
                        </a:rPr>
                        <a:t>Dokter</a:t>
                      </a:r>
                      <a:r>
                        <a:rPr lang="en-US" sz="1200" u="none" strike="noStrike" dirty="0">
                          <a:effectLst/>
                          <a:latin typeface="Tw Cen MT"/>
                        </a:rPr>
                        <a:t> </a:t>
                      </a:r>
                      <a:r>
                        <a:rPr lang="en-US" sz="1200" u="none" strike="noStrike" err="1">
                          <a:effectLst/>
                          <a:latin typeface="Tw Cen MT"/>
                        </a:rPr>
                        <a:t>Spesialis</a:t>
                      </a:r>
                      <a:r>
                        <a:rPr lang="en-US" sz="1200" u="none" strike="noStrike" dirty="0">
                          <a:effectLst/>
                          <a:latin typeface="Tw Cen MT"/>
                        </a:rPr>
                        <a:t> </a:t>
                      </a:r>
                      <a:endParaRPr lang="en-US" sz="1200" b="0" i="0" u="none" strike="noStrike">
                        <a:solidFill>
                          <a:srgbClr val="000000"/>
                        </a:solidFill>
                        <a:effectLst/>
                        <a:latin typeface="Tw Cen MT"/>
                      </a:endParaRPr>
                    </a:p>
                  </a:txBody>
                  <a:tcPr marL="0" marR="0" marT="0" marB="0"/>
                </a:tc>
                <a:tc>
                  <a:txBody>
                    <a:bodyPr/>
                    <a:lstStyle/>
                    <a:p>
                      <a:pPr algn="ctr" fontAlgn="ctr"/>
                      <a:r>
                        <a:rPr lang="fi-FI" sz="1200" u="none" strike="noStrike" dirty="0">
                          <a:effectLst/>
                          <a:latin typeface="Tw Cen MT" panose="020B0602020104020603" pitchFamily="34" charset="0"/>
                        </a:rPr>
                        <a:t>08.00 s/d 14.00 setiap hari kerja</a:t>
                      </a:r>
                      <a:endParaRPr lang="fi-FI"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en-US" sz="1200" u="none" strike="noStrike" dirty="0">
                          <a:effectLst/>
                          <a:latin typeface="Tw Cen MT"/>
                        </a:rPr>
                        <a:t>100%</a:t>
                      </a:r>
                      <a:endParaRPr lang="id-ID" sz="1200" u="none" strike="noStrike" dirty="0">
                        <a:effectLst/>
                        <a:latin typeface="Tw Cen MT"/>
                      </a:endParaRPr>
                    </a:p>
                  </a:txBody>
                  <a:tcPr marL="0" marR="0" marT="0" marB="0" anchor="ctr"/>
                </a:tc>
                <a:tc>
                  <a:txBody>
                    <a:bodyPr/>
                    <a:lstStyle/>
                    <a:p>
                      <a:pPr lvl="0" algn="ctr">
                        <a:buNone/>
                      </a:pPr>
                      <a:r>
                        <a:rPr lang="id-ID" sz="1200" u="none" strike="noStrike" dirty="0">
                          <a:effectLst/>
                          <a:latin typeface="Tw Cen MT"/>
                        </a:rPr>
                        <a:t>100 %</a:t>
                      </a:r>
                    </a:p>
                  </a:txBody>
                  <a:tcPr marL="0" marR="0" marT="0" marB="0" anchor="ctr"/>
                </a:tc>
                <a:tc>
                  <a:txBody>
                    <a:bodyPr/>
                    <a:lstStyle/>
                    <a:p>
                      <a:pPr lvl="0" algn="ctr">
                        <a:buNone/>
                      </a:pPr>
                      <a:r>
                        <a:rPr lang="en-US" sz="1200" u="none" strike="noStrike" dirty="0">
                          <a:effectLst/>
                          <a:latin typeface="Tw Cen MT"/>
                        </a:rPr>
                        <a:t>100%</a:t>
                      </a:r>
                      <a:endParaRPr lang="id-ID" sz="1200" u="none" strike="noStrike" dirty="0">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Tw Cen MT"/>
                        </a:rPr>
                        <a:t>100%</a:t>
                      </a:r>
                      <a:endParaRPr lang="id-ID" sz="1200" u="none" strike="noStrike" dirty="0">
                        <a:effectLst/>
                        <a:latin typeface="Tw Cen MT"/>
                      </a:endParaRPr>
                    </a:p>
                  </a:txBody>
                  <a:tcPr marL="0" marR="0" marT="0" marB="0" anchor="ctr"/>
                </a:tc>
                <a:extLst>
                  <a:ext uri="{0D108BD9-81ED-4DB2-BD59-A6C34878D82A}">
                    <a16:rowId xmlns:a16="http://schemas.microsoft.com/office/drawing/2014/main" val="10006"/>
                  </a:ext>
                </a:extLst>
              </a:tr>
            </a:tbl>
          </a:graphicData>
        </a:graphic>
      </p:graphicFrame>
      <p:graphicFrame>
        <p:nvGraphicFramePr>
          <p:cNvPr id="4" name="Table 3">
            <a:extLst>
              <a:ext uri="{FF2B5EF4-FFF2-40B4-BE49-F238E27FC236}">
                <a16:creationId xmlns:a16="http://schemas.microsoft.com/office/drawing/2014/main" id="{BA70A65C-874F-4A78-8F24-B28E60CEAE07}"/>
              </a:ext>
            </a:extLst>
          </p:cNvPr>
          <p:cNvGraphicFramePr>
            <a:graphicFrameLocks noGrp="1"/>
          </p:cNvGraphicFramePr>
          <p:nvPr>
            <p:extLst>
              <p:ext uri="{D42A27DB-BD31-4B8C-83A1-F6EECF244321}">
                <p14:modId xmlns:p14="http://schemas.microsoft.com/office/powerpoint/2010/main" val="307434462"/>
              </p:ext>
            </p:extLst>
          </p:nvPr>
        </p:nvGraphicFramePr>
        <p:xfrm>
          <a:off x="6659898" y="177897"/>
          <a:ext cx="5256147" cy="6502206"/>
        </p:xfrm>
        <a:graphic>
          <a:graphicData uri="http://schemas.openxmlformats.org/drawingml/2006/table">
            <a:tbl>
              <a:tblPr firstRow="1" firstCol="1" bandRow="1">
                <a:tableStyleId>{10A1B5D5-9B99-4C35-A422-299274C87663}</a:tableStyleId>
              </a:tblPr>
              <a:tblGrid>
                <a:gridCol w="280465">
                  <a:extLst>
                    <a:ext uri="{9D8B030D-6E8A-4147-A177-3AD203B41FA5}">
                      <a16:colId xmlns:a16="http://schemas.microsoft.com/office/drawing/2014/main" val="20000"/>
                    </a:ext>
                  </a:extLst>
                </a:gridCol>
                <a:gridCol w="1104395">
                  <a:extLst>
                    <a:ext uri="{9D8B030D-6E8A-4147-A177-3AD203B41FA5}">
                      <a16:colId xmlns:a16="http://schemas.microsoft.com/office/drawing/2014/main" val="20001"/>
                    </a:ext>
                  </a:extLst>
                </a:gridCol>
                <a:gridCol w="756531">
                  <a:extLst>
                    <a:ext uri="{9D8B030D-6E8A-4147-A177-3AD203B41FA5}">
                      <a16:colId xmlns:a16="http://schemas.microsoft.com/office/drawing/2014/main" val="20002"/>
                    </a:ext>
                  </a:extLst>
                </a:gridCol>
                <a:gridCol w="519126">
                  <a:extLst>
                    <a:ext uri="{9D8B030D-6E8A-4147-A177-3AD203B41FA5}">
                      <a16:colId xmlns:a16="http://schemas.microsoft.com/office/drawing/2014/main" val="20003"/>
                    </a:ext>
                  </a:extLst>
                </a:gridCol>
                <a:gridCol w="519126">
                  <a:extLst>
                    <a:ext uri="{9D8B030D-6E8A-4147-A177-3AD203B41FA5}">
                      <a16:colId xmlns:a16="http://schemas.microsoft.com/office/drawing/2014/main" val="3554547462"/>
                    </a:ext>
                  </a:extLst>
                </a:gridCol>
                <a:gridCol w="519126">
                  <a:extLst>
                    <a:ext uri="{9D8B030D-6E8A-4147-A177-3AD203B41FA5}">
                      <a16:colId xmlns:a16="http://schemas.microsoft.com/office/drawing/2014/main" val="3081739999"/>
                    </a:ext>
                  </a:extLst>
                </a:gridCol>
                <a:gridCol w="519126">
                  <a:extLst>
                    <a:ext uri="{9D8B030D-6E8A-4147-A177-3AD203B41FA5}">
                      <a16:colId xmlns:a16="http://schemas.microsoft.com/office/drawing/2014/main" val="1633507983"/>
                    </a:ext>
                  </a:extLst>
                </a:gridCol>
                <a:gridCol w="519126">
                  <a:extLst>
                    <a:ext uri="{9D8B030D-6E8A-4147-A177-3AD203B41FA5}">
                      <a16:colId xmlns:a16="http://schemas.microsoft.com/office/drawing/2014/main" val="3756565944"/>
                    </a:ext>
                  </a:extLst>
                </a:gridCol>
                <a:gridCol w="519126">
                  <a:extLst>
                    <a:ext uri="{9D8B030D-6E8A-4147-A177-3AD203B41FA5}">
                      <a16:colId xmlns:a16="http://schemas.microsoft.com/office/drawing/2014/main" val="2442109327"/>
                    </a:ext>
                  </a:extLst>
                </a:gridCol>
              </a:tblGrid>
              <a:tr h="338884">
                <a:tc rowSpan="2" gridSpan="2">
                  <a:txBody>
                    <a:bodyPr/>
                    <a:lstStyle/>
                    <a:p>
                      <a:pPr algn="ctr" fontAlgn="ctr"/>
                      <a:r>
                        <a:rPr lang="en-US" sz="1200" u="none" strike="noStrike" dirty="0">
                          <a:effectLst/>
                          <a:latin typeface="Tw Cen MT" panose="020B0602020104020603" pitchFamily="34" charset="0"/>
                        </a:rPr>
                        <a:t>INDIKATOR</a:t>
                      </a:r>
                      <a:endParaRPr lang="en-US" sz="1200" b="1" i="0" u="none" strike="noStrike" dirty="0">
                        <a:solidFill>
                          <a:schemeClr val="tx2"/>
                        </a:solidFill>
                        <a:effectLst/>
                        <a:latin typeface="Tw Cen MT" panose="020B0602020104020603" pitchFamily="34" charset="0"/>
                      </a:endParaRPr>
                    </a:p>
                  </a:txBody>
                  <a:tcPr marL="0" marR="0" marT="0" marB="0" anchor="ctr"/>
                </a:tc>
                <a:tc rowSpan="2" hMerge="1">
                  <a:txBody>
                    <a:bodyPr/>
                    <a:lstStyle/>
                    <a:p>
                      <a:endParaRPr lang="en-US"/>
                    </a:p>
                  </a:txBody>
                  <a:tcPr/>
                </a:tc>
                <a:tc rowSpan="2">
                  <a:txBody>
                    <a:bodyPr/>
                    <a:lstStyle/>
                    <a:p>
                      <a:pPr algn="ctr" fontAlgn="ctr"/>
                      <a:r>
                        <a:rPr lang="en-US" sz="1200" u="none" strike="noStrike" dirty="0">
                          <a:effectLst/>
                          <a:latin typeface="Tw Cen MT" panose="020B0602020104020603" pitchFamily="34" charset="0"/>
                        </a:rPr>
                        <a:t>STANDAR</a:t>
                      </a:r>
                      <a:endParaRPr lang="en-US" sz="1200" b="1" i="0" u="none" strike="noStrike" dirty="0">
                        <a:solidFill>
                          <a:schemeClr val="tx2"/>
                        </a:solidFill>
                        <a:effectLst/>
                        <a:latin typeface="Tw Cen MT" panose="020B0602020104020603" pitchFamily="34" charset="0"/>
                      </a:endParaRPr>
                    </a:p>
                  </a:txBody>
                  <a:tcPr marL="0" marR="0" marT="0" marB="0" anchor="ctr"/>
                </a:tc>
                <a:tc gridSpan="6">
                  <a:txBody>
                    <a:bodyPr/>
                    <a:lstStyle/>
                    <a:p>
                      <a:pPr algn="ctr" fontAlgn="ctr"/>
                      <a:r>
                        <a:rPr lang="en-US" sz="1200" u="none" strike="noStrike" dirty="0">
                          <a:effectLst/>
                          <a:latin typeface="Tw Cen MT" panose="020B0602020104020603" pitchFamily="34" charset="0"/>
                        </a:rPr>
                        <a:t>BULAN</a:t>
                      </a:r>
                      <a:endParaRPr lang="en-US" sz="12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pPr lvl="0" algn="ctr">
                        <a:buNone/>
                      </a:pPr>
                      <a:endParaRPr lang="en-US" sz="1200" u="none" strike="noStrike" dirty="0">
                        <a:effectLst/>
                        <a:latin typeface="Tw Cen MT"/>
                      </a:endParaRPr>
                    </a:p>
                  </a:txBody>
                  <a:tcPr marL="0" marR="0" marT="0" marB="0" anchor="ctr"/>
                </a:tc>
                <a:tc hMerge="1">
                  <a:txBody>
                    <a:bodyPr/>
                    <a:lstStyle/>
                    <a:p>
                      <a:pPr lvl="0" algn="ctr">
                        <a:buNone/>
                      </a:pPr>
                      <a:endParaRPr lang="en-US" sz="1200" u="none" strike="noStrike" dirty="0">
                        <a:effectLst/>
                        <a:latin typeface="Tw Cen MT"/>
                      </a:endParaRPr>
                    </a:p>
                  </a:txBody>
                  <a:tcPr marL="0" marR="0" marT="0" marB="0" anchor="ctr"/>
                </a:tc>
                <a:tc hMerge="1">
                  <a:txBody>
                    <a:bodyPr/>
                    <a:lstStyle/>
                    <a:p>
                      <a:endParaRPr lang="en-US"/>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17791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200" b="1" u="none" strike="noStrike" dirty="0">
                          <a:effectLst/>
                          <a:latin typeface="Tw Cen MT"/>
                        </a:rPr>
                        <a:t>JAN</a:t>
                      </a:r>
                      <a:endParaRPr lang="en-US" sz="1200" b="1" i="0" u="none" strike="noStrike" dirty="0">
                        <a:solidFill>
                          <a:schemeClr val="tx2"/>
                        </a:solidFill>
                        <a:effectLst/>
                        <a:latin typeface="Tw Cen MT"/>
                      </a:endParaRPr>
                    </a:p>
                  </a:txBody>
                  <a:tcPr marL="0" marR="0" marT="0" marB="0" anchor="ctr"/>
                </a:tc>
                <a:tc>
                  <a:txBody>
                    <a:bodyPr/>
                    <a:lstStyle/>
                    <a:p>
                      <a:pPr algn="ctr" fontAlgn="ctr"/>
                      <a:r>
                        <a:rPr lang="en-US" sz="1200" b="1" u="none" strike="noStrike" dirty="0">
                          <a:effectLst/>
                          <a:latin typeface="Tw Cen MT"/>
                        </a:rPr>
                        <a:t>FEB</a:t>
                      </a:r>
                      <a:endParaRPr lang="en-US" sz="1200" b="1" i="0" u="none" strike="noStrike" dirty="0">
                        <a:solidFill>
                          <a:schemeClr val="tx2"/>
                        </a:solidFill>
                        <a:effectLst/>
                        <a:latin typeface="Tw Cen MT"/>
                      </a:endParaRPr>
                    </a:p>
                  </a:txBody>
                  <a:tcPr marL="0" marR="0" marT="0" marB="0" anchor="ctr"/>
                </a:tc>
                <a:tc>
                  <a:txBody>
                    <a:bodyPr/>
                    <a:lstStyle/>
                    <a:p>
                      <a:pPr lvl="0" algn="ctr">
                        <a:buNone/>
                      </a:pPr>
                      <a:r>
                        <a:rPr lang="en-US" sz="1200" b="1" u="none" strike="noStrike" dirty="0">
                          <a:effectLst/>
                          <a:latin typeface="Tw Cen MT"/>
                        </a:rPr>
                        <a:t>MAR</a:t>
                      </a:r>
                    </a:p>
                  </a:txBody>
                  <a:tcPr marL="0" marR="0" marT="0" marB="0" anchor="ctr"/>
                </a:tc>
                <a:tc>
                  <a:txBody>
                    <a:bodyPr/>
                    <a:lstStyle/>
                    <a:p>
                      <a:pPr lvl="0" algn="ctr">
                        <a:buNone/>
                      </a:pPr>
                      <a:r>
                        <a:rPr lang="en-US" sz="1200" b="1" u="none" strike="noStrike" dirty="0">
                          <a:effectLst/>
                          <a:latin typeface="Tw Cen MT"/>
                        </a:rPr>
                        <a:t>APR</a:t>
                      </a:r>
                    </a:p>
                  </a:txBody>
                  <a:tcPr marL="0" marR="0" marT="0" marB="0" anchor="ctr"/>
                </a:tc>
                <a:tc>
                  <a:txBody>
                    <a:bodyPr/>
                    <a:lstStyle/>
                    <a:p>
                      <a:pPr lvl="0" algn="ctr">
                        <a:buNone/>
                      </a:pPr>
                      <a:r>
                        <a:rPr lang="en-US" sz="1200" b="1" u="none" strike="noStrike" dirty="0">
                          <a:effectLst/>
                          <a:latin typeface="Tw Cen MT"/>
                        </a:rPr>
                        <a:t>MEI</a:t>
                      </a:r>
                    </a:p>
                  </a:txBody>
                  <a:tcPr marL="0" marR="0" marT="0" marB="0" anchor="ctr"/>
                </a:tc>
                <a:tc>
                  <a:txBody>
                    <a:bodyPr/>
                    <a:lstStyle/>
                    <a:p>
                      <a:pPr lvl="0" algn="ctr">
                        <a:buNone/>
                      </a:pPr>
                      <a:r>
                        <a:rPr lang="en-US" sz="1200" b="1" u="none" strike="noStrike" dirty="0">
                          <a:effectLst/>
                          <a:latin typeface="Tw Cen MT"/>
                        </a:rPr>
                        <a:t>JUNI</a:t>
                      </a:r>
                    </a:p>
                  </a:txBody>
                  <a:tcPr marL="0" marR="0" marT="0" marB="0" anchor="ctr"/>
                </a:tc>
                <a:extLst>
                  <a:ext uri="{0D108BD9-81ED-4DB2-BD59-A6C34878D82A}">
                    <a16:rowId xmlns:a16="http://schemas.microsoft.com/office/drawing/2014/main" val="10001"/>
                  </a:ext>
                </a:extLst>
              </a:tr>
              <a:tr h="587704">
                <a:tc>
                  <a:txBody>
                    <a:bodyPr/>
                    <a:lstStyle/>
                    <a:p>
                      <a:pPr algn="ctr" fontAlgn="ctr"/>
                      <a:r>
                        <a:rPr lang="en-US" sz="1200" u="none" strike="noStrike" dirty="0">
                          <a:effectLst/>
                          <a:latin typeface="Tw Cen MT" panose="020B0602020104020603" pitchFamily="34" charset="0"/>
                        </a:rPr>
                        <a:t>5.</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200" u="none" strike="noStrike" dirty="0" err="1">
                          <a:effectLst/>
                          <a:latin typeface="Tw Cen MT" panose="020B0602020104020603" pitchFamily="34" charset="0"/>
                        </a:rPr>
                        <a:t>Kejadian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Infeksi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Nosokomial</a:t>
                      </a:r>
                      <a:endParaRPr lang="en-US" sz="12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≤1,5%</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u="none" strike="noStrike" dirty="0">
                          <a:effectLst/>
                          <a:latin typeface="Tw Cen MT" panose="020B0602020104020603" pitchFamily="34" charset="0"/>
                        </a:rPr>
                        <a:t>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id-ID" sz="1200" u="none" strike="noStrike" dirty="0">
                          <a:effectLst/>
                          <a:latin typeface="Tw Cen MT"/>
                        </a:rPr>
                        <a:t>0%</a:t>
                      </a:r>
                    </a:p>
                  </a:txBody>
                  <a:tcPr marL="0" marR="0" marT="0" marB="0" anchor="ctr"/>
                </a:tc>
                <a:tc>
                  <a:txBody>
                    <a:bodyPr/>
                    <a:lstStyle/>
                    <a:p>
                      <a:pPr lvl="0" algn="ctr">
                        <a:buNone/>
                      </a:pPr>
                      <a:r>
                        <a:rPr lang="en-US" sz="1200" u="none" strike="noStrike" dirty="0">
                          <a:effectLst/>
                          <a:latin typeface="Tw Cen MT"/>
                        </a:rPr>
                        <a:t>0%</a:t>
                      </a:r>
                      <a:endParaRPr lang="id-ID" sz="1200" u="none" strike="noStrike" dirty="0">
                        <a:effectLst/>
                        <a:latin typeface="Tw Cen MT"/>
                      </a:endParaRPr>
                    </a:p>
                  </a:txBody>
                  <a:tcPr marL="0" marR="0" marT="0" marB="0" anchor="ctr"/>
                </a:tc>
                <a:tc>
                  <a:txBody>
                    <a:bodyPr/>
                    <a:lstStyle/>
                    <a:p>
                      <a:pPr lvl="0" algn="ctr">
                        <a:buNone/>
                      </a:pPr>
                      <a:r>
                        <a:rPr lang="en-US" sz="1200" u="none" strike="noStrike" dirty="0">
                          <a:effectLst/>
                          <a:latin typeface="Tw Cen MT"/>
                        </a:rPr>
                        <a:t>0%</a:t>
                      </a:r>
                      <a:endParaRPr lang="id-ID" sz="1200" u="none" strike="noStrike" dirty="0">
                        <a:effectLst/>
                        <a:latin typeface="Tw Cen MT"/>
                      </a:endParaRPr>
                    </a:p>
                  </a:txBody>
                  <a:tcPr marL="0" marR="0" marT="0" marB="0" anchor="ctr"/>
                </a:tc>
                <a:extLst>
                  <a:ext uri="{0D108BD9-81ED-4DB2-BD59-A6C34878D82A}">
                    <a16:rowId xmlns:a16="http://schemas.microsoft.com/office/drawing/2014/main" val="10002"/>
                  </a:ext>
                </a:extLst>
              </a:tr>
              <a:tr h="1067489">
                <a:tc>
                  <a:txBody>
                    <a:bodyPr/>
                    <a:lstStyle/>
                    <a:p>
                      <a:pPr algn="ctr" fontAlgn="t"/>
                      <a:r>
                        <a:rPr lang="en-US" sz="1200" u="none" strike="noStrike" dirty="0">
                          <a:effectLst/>
                          <a:latin typeface="Tw Cen MT" panose="020B0602020104020603" pitchFamily="34" charset="0"/>
                        </a:rPr>
                        <a:t>6.</a:t>
                      </a:r>
                      <a:endParaRPr lang="en-US" sz="12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fi-FI" sz="1200" u="none" strike="noStrike" dirty="0">
                          <a:effectLst/>
                          <a:latin typeface="Tw Cen MT" panose="020B0602020104020603" pitchFamily="34" charset="0"/>
                        </a:rPr>
                        <a:t>Tidak adanya kejadian kematian pasien jatuh yang berakibat kecacatan/</a:t>
                      </a:r>
                    </a:p>
                    <a:p>
                      <a:pPr algn="just" fontAlgn="t"/>
                      <a:r>
                        <a:rPr lang="fi-FI" sz="1200" u="none" strike="noStrike" dirty="0">
                          <a:effectLst/>
                          <a:latin typeface="Tw Cen MT" panose="020B0602020104020603" pitchFamily="34" charset="0"/>
                        </a:rPr>
                        <a:t>kematian</a:t>
                      </a:r>
                      <a:endParaRPr lang="fi-FI" sz="1200" b="0" i="0" u="none" strike="noStrike" dirty="0">
                        <a:solidFill>
                          <a:srgbClr val="000000"/>
                        </a:solidFill>
                        <a:effectLst/>
                        <a:latin typeface="Tw Cen MT" panose="020B0602020104020603" pitchFamily="34" charset="0"/>
                      </a:endParaRPr>
                    </a:p>
                  </a:txBody>
                  <a:tcPr marL="0" marR="0" marT="0" marB="0"/>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rPr>
                        <a:t>100 %</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panose="020B0602020104020603" pitchFamily="34" charset="0"/>
                        </a:rPr>
                        <a:t>100 %</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dirty="0">
                          <a:solidFill>
                            <a:srgbClr val="000000"/>
                          </a:solidFill>
                          <a:effectLst/>
                          <a:latin typeface="Tw Cen MT"/>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extLst>
                  <a:ext uri="{0D108BD9-81ED-4DB2-BD59-A6C34878D82A}">
                    <a16:rowId xmlns:a16="http://schemas.microsoft.com/office/drawing/2014/main" val="10009"/>
                  </a:ext>
                </a:extLst>
              </a:tr>
              <a:tr h="469224">
                <a:tc>
                  <a:txBody>
                    <a:bodyPr/>
                    <a:lstStyle/>
                    <a:p>
                      <a:pPr algn="ctr" fontAlgn="ctr"/>
                      <a:r>
                        <a:rPr lang="en-US" sz="1200" u="none" strike="noStrike" dirty="0">
                          <a:effectLst/>
                          <a:latin typeface="Tw Cen MT" panose="020B0602020104020603" pitchFamily="34" charset="0"/>
                        </a:rPr>
                        <a:t>7.</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200" u="none" strike="noStrike" dirty="0" err="1">
                          <a:effectLst/>
                          <a:latin typeface="Tw Cen MT"/>
                        </a:rPr>
                        <a:t>Kematian</a:t>
                      </a:r>
                      <a:r>
                        <a:rPr lang="en-US" sz="1200" u="none" strike="noStrike" dirty="0">
                          <a:effectLst/>
                          <a:latin typeface="Tw Cen MT"/>
                        </a:rPr>
                        <a:t> </a:t>
                      </a:r>
                      <a:r>
                        <a:rPr lang="en-US" sz="1200" u="none" strike="noStrike" dirty="0" err="1">
                          <a:effectLst/>
                          <a:latin typeface="Tw Cen MT"/>
                        </a:rPr>
                        <a:t>Pasien</a:t>
                      </a:r>
                      <a:r>
                        <a:rPr lang="en-US" sz="1200" u="none" strike="noStrike" dirty="0">
                          <a:effectLst/>
                          <a:latin typeface="Tw Cen MT"/>
                        </a:rPr>
                        <a:t> &gt; 48 Jam</a:t>
                      </a:r>
                      <a:endParaRPr lang="en-US" sz="1200" b="0" i="0" u="none" strike="noStrike" dirty="0">
                        <a:solidFill>
                          <a:srgbClr val="000000"/>
                        </a:solidFill>
                        <a:effectLst/>
                        <a:latin typeface="Tw Cen MT"/>
                      </a:endParaRPr>
                    </a:p>
                  </a:txBody>
                  <a:tcPr marL="0" marR="0" marT="0" marB="0" anchor="ctr"/>
                </a:tc>
                <a:tc>
                  <a:txBody>
                    <a:bodyPr/>
                    <a:lstStyle/>
                    <a:p>
                      <a:pPr algn="ctr" fontAlgn="ctr"/>
                      <a:r>
                        <a:rPr lang="en-US" sz="1200" u="none" strike="noStrike" dirty="0">
                          <a:effectLst/>
                          <a:latin typeface="Tw Cen MT" panose="020B0602020104020603" pitchFamily="34" charset="0"/>
                        </a:rPr>
                        <a:t>≤ 0,24%</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rPr>
                        <a:t>0,54 %</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u="none" strike="noStrike" dirty="0">
                          <a:effectLst/>
                          <a:latin typeface="Tw Cen MT" panose="020B0602020104020603" pitchFamily="34" charset="0"/>
                        </a:rPr>
                        <a:t>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id-ID" sz="1200" b="0" i="0" u="none" strike="noStrike" dirty="0">
                          <a:solidFill>
                            <a:srgbClr val="000000"/>
                          </a:solidFill>
                          <a:effectLst/>
                          <a:latin typeface="Tw Cen MT"/>
                        </a:rPr>
                        <a:t>0 %</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lvl="0" indent="0" algn="ctr">
                        <a:lnSpc>
                          <a:spcPct val="100000"/>
                        </a:lnSpc>
                        <a:spcBef>
                          <a:spcPts val="0"/>
                        </a:spcBef>
                        <a:spcAft>
                          <a:spcPts val="0"/>
                        </a:spcAft>
                        <a:buNone/>
                      </a:pPr>
                      <a:r>
                        <a:rPr lang="en-US" sz="1200" b="0" i="0" u="none" strike="noStrike" dirty="0">
                          <a:solidFill>
                            <a:srgbClr val="000000"/>
                          </a:solidFill>
                          <a:effectLst/>
                          <a:latin typeface="Tw Cen MT"/>
                        </a:rPr>
                        <a:t>0%</a:t>
                      </a:r>
                      <a:endParaRPr lang="id-ID" sz="1200" b="0" i="0" u="none" strike="noStrike" dirty="0">
                        <a:solidFill>
                          <a:srgbClr val="000000"/>
                        </a:solidFill>
                        <a:effectLst/>
                        <a:latin typeface="Tw Cen MT"/>
                      </a:endParaRPr>
                    </a:p>
                  </a:txBody>
                  <a:tcPr marL="0" marR="0" marT="0" marB="0" anchor="ctr"/>
                </a:tc>
                <a:tc>
                  <a:txBody>
                    <a:bodyPr/>
                    <a:lstStyle/>
                    <a:p>
                      <a:pPr marL="0" lvl="0" indent="0" algn="ctr">
                        <a:lnSpc>
                          <a:spcPct val="100000"/>
                        </a:lnSpc>
                        <a:spcBef>
                          <a:spcPts val="0"/>
                        </a:spcBef>
                        <a:spcAft>
                          <a:spcPts val="0"/>
                        </a:spcAft>
                        <a:buNone/>
                      </a:pPr>
                      <a:r>
                        <a:rPr lang="en-US" sz="1200" b="0" i="0" u="none" strike="noStrike" dirty="0">
                          <a:solidFill>
                            <a:srgbClr val="000000"/>
                          </a:solidFill>
                          <a:effectLst/>
                          <a:latin typeface="Tw Cen MT"/>
                        </a:rPr>
                        <a:t>0%</a:t>
                      </a:r>
                      <a:endParaRPr lang="id-ID" sz="1200" b="0" i="0" u="none" strike="noStrike" dirty="0">
                        <a:solidFill>
                          <a:srgbClr val="000000"/>
                        </a:solidFill>
                        <a:effectLst/>
                        <a:latin typeface="Tw Cen MT"/>
                      </a:endParaRPr>
                    </a:p>
                  </a:txBody>
                  <a:tcPr marL="0" marR="0" marT="0" marB="0" anchor="ctr"/>
                </a:tc>
                <a:extLst>
                  <a:ext uri="{0D108BD9-81ED-4DB2-BD59-A6C34878D82A}">
                    <a16:rowId xmlns:a16="http://schemas.microsoft.com/office/drawing/2014/main" val="10003"/>
                  </a:ext>
                </a:extLst>
              </a:tr>
              <a:tr h="355830">
                <a:tc>
                  <a:txBody>
                    <a:bodyPr/>
                    <a:lstStyle/>
                    <a:p>
                      <a:pPr algn="ctr" fontAlgn="ctr"/>
                      <a:r>
                        <a:rPr lang="en-US" sz="1200" u="none" strike="noStrike" dirty="0">
                          <a:effectLst/>
                          <a:latin typeface="Tw Cen MT"/>
                        </a:rPr>
                        <a:t>8.</a:t>
                      </a:r>
                      <a:endParaRPr lang="en-US" sz="1200" b="0" i="0" u="none" strike="noStrike" dirty="0">
                        <a:solidFill>
                          <a:srgbClr val="000000"/>
                        </a:solidFill>
                        <a:effectLst/>
                        <a:latin typeface="Tw Cen MT"/>
                      </a:endParaRPr>
                    </a:p>
                  </a:txBody>
                  <a:tcPr marL="0" marR="0" marT="0" marB="0" anchor="ctr"/>
                </a:tc>
                <a:tc>
                  <a:txBody>
                    <a:bodyPr/>
                    <a:lstStyle/>
                    <a:p>
                      <a:pPr algn="just" fontAlgn="ctr"/>
                      <a:r>
                        <a:rPr lang="en-US" sz="1200" u="none" strike="noStrike" dirty="0" err="1">
                          <a:effectLst/>
                          <a:latin typeface="Tw Cen MT"/>
                        </a:rPr>
                        <a:t>Kejadian</a:t>
                      </a:r>
                      <a:r>
                        <a:rPr lang="en-US" sz="1200" u="none" strike="noStrike" dirty="0">
                          <a:effectLst/>
                          <a:latin typeface="Tw Cen MT"/>
                        </a:rPr>
                        <a:t> </a:t>
                      </a:r>
                      <a:r>
                        <a:rPr lang="en-US" sz="1200" u="none" strike="noStrike" dirty="0" err="1">
                          <a:effectLst/>
                          <a:latin typeface="Tw Cen MT"/>
                        </a:rPr>
                        <a:t>Pulang</a:t>
                      </a:r>
                      <a:r>
                        <a:rPr lang="en-US" sz="1200" u="none" strike="noStrike" dirty="0">
                          <a:effectLst/>
                          <a:latin typeface="Tw Cen MT"/>
                        </a:rPr>
                        <a:t> </a:t>
                      </a:r>
                      <a:r>
                        <a:rPr lang="en-US" sz="1200" u="none" strike="noStrike" dirty="0" err="1">
                          <a:effectLst/>
                          <a:latin typeface="Tw Cen MT"/>
                        </a:rPr>
                        <a:t>Paksa</a:t>
                      </a:r>
                      <a:endParaRPr lang="en-US" sz="1200" b="0" i="0" u="none" strike="noStrike" dirty="0" err="1">
                        <a:solidFill>
                          <a:srgbClr val="000000"/>
                        </a:solidFill>
                        <a:effectLst/>
                        <a:latin typeface="Tw Cen MT"/>
                      </a:endParaRPr>
                    </a:p>
                  </a:txBody>
                  <a:tcPr marL="0" marR="0" marT="0" marB="0" anchor="ctr"/>
                </a:tc>
                <a:tc>
                  <a:txBody>
                    <a:bodyPr/>
                    <a:lstStyle/>
                    <a:p>
                      <a:pPr algn="ctr" fontAlgn="ctr"/>
                      <a:r>
                        <a:rPr lang="en-US" sz="1200" u="none" strike="noStrike" dirty="0">
                          <a:effectLst/>
                          <a:latin typeface="Tw Cen MT" panose="020B0602020104020603" pitchFamily="34" charset="0"/>
                        </a:rPr>
                        <a:t>≤ 5 %</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0.98</a:t>
                      </a:r>
                      <a:r>
                        <a:rPr lang="id-ID" sz="1200" u="none" strike="noStrike" dirty="0">
                          <a:effectLst/>
                          <a:latin typeface="Tw Cen MT" panose="020B0602020104020603" pitchFamily="34" charset="0"/>
                        </a:rPr>
                        <a:t>%</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rPr>
                        <a:t>2,71 %</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en-US" sz="1200" b="0" i="0" u="none" strike="noStrike" dirty="0">
                          <a:solidFill>
                            <a:srgbClr val="000000"/>
                          </a:solidFill>
                          <a:effectLst/>
                          <a:latin typeface="Tw Cen MT"/>
                        </a:rPr>
                        <a:t>1,48%</a:t>
                      </a:r>
                    </a:p>
                  </a:txBody>
                  <a:tcPr marL="0" marR="0" marT="0" marB="0" anchor="ctr"/>
                </a:tc>
                <a:tc>
                  <a:txBody>
                    <a:bodyPr/>
                    <a:lstStyle/>
                    <a:p>
                      <a:pPr lvl="0" algn="ctr">
                        <a:buNone/>
                      </a:pPr>
                      <a:r>
                        <a:rPr lang="en-US" sz="1200" b="0" i="0" u="none" strike="noStrike" dirty="0">
                          <a:solidFill>
                            <a:srgbClr val="000000"/>
                          </a:solidFill>
                          <a:effectLst/>
                          <a:latin typeface="Tw Cen MT"/>
                        </a:rPr>
                        <a:t>0,88%</a:t>
                      </a:r>
                    </a:p>
                  </a:txBody>
                  <a:tcPr marL="0" marR="0" marT="0" marB="0" anchor="ctr"/>
                </a:tc>
                <a:tc>
                  <a:txBody>
                    <a:bodyPr/>
                    <a:lstStyle/>
                    <a:p>
                      <a:pPr lvl="0" algn="ctr">
                        <a:buNone/>
                      </a:pPr>
                      <a:r>
                        <a:rPr lang="en-US" sz="1200" b="0" i="0" u="none" strike="noStrike" dirty="0">
                          <a:solidFill>
                            <a:srgbClr val="000000"/>
                          </a:solidFill>
                          <a:effectLst/>
                          <a:latin typeface="Tw Cen MT"/>
                        </a:rPr>
                        <a:t>1,76%</a:t>
                      </a:r>
                    </a:p>
                  </a:txBody>
                  <a:tcPr marL="0" marR="0" marT="0" marB="0" anchor="ctr"/>
                </a:tc>
                <a:tc>
                  <a:txBody>
                    <a:bodyPr/>
                    <a:lstStyle/>
                    <a:p>
                      <a:pPr lvl="0" algn="ctr">
                        <a:buNone/>
                      </a:pPr>
                      <a:r>
                        <a:rPr lang="en-US" sz="1200" b="0" i="0" u="none" strike="noStrike" dirty="0">
                          <a:solidFill>
                            <a:srgbClr val="000000"/>
                          </a:solidFill>
                          <a:effectLst/>
                          <a:latin typeface="Tw Cen MT"/>
                        </a:rPr>
                        <a:t>1,97%</a:t>
                      </a:r>
                    </a:p>
                  </a:txBody>
                  <a:tcPr marL="0" marR="0" marT="0" marB="0" anchor="ctr"/>
                </a:tc>
                <a:extLst>
                  <a:ext uri="{0D108BD9-81ED-4DB2-BD59-A6C34878D82A}">
                    <a16:rowId xmlns:a16="http://schemas.microsoft.com/office/drawing/2014/main" val="10010"/>
                  </a:ext>
                </a:extLst>
              </a:tr>
              <a:tr h="534394">
                <a:tc>
                  <a:txBody>
                    <a:bodyPr/>
                    <a:lstStyle/>
                    <a:p>
                      <a:pPr algn="ctr" fontAlgn="ctr"/>
                      <a:r>
                        <a:rPr lang="en-US" sz="1200" u="none" strike="noStrike" dirty="0">
                          <a:effectLst/>
                          <a:latin typeface="Tw Cen MT"/>
                        </a:rPr>
                        <a:t>9.</a:t>
                      </a:r>
                      <a:endParaRPr lang="en-US" sz="1200" b="0" i="0" u="none" strike="noStrike" dirty="0">
                        <a:solidFill>
                          <a:srgbClr val="000000"/>
                        </a:solidFill>
                        <a:effectLst/>
                        <a:latin typeface="Tw Cen MT"/>
                      </a:endParaRPr>
                    </a:p>
                  </a:txBody>
                  <a:tcPr marL="0" marR="0" marT="0" marB="0" anchor="ctr"/>
                </a:tc>
                <a:tc>
                  <a:txBody>
                    <a:bodyPr/>
                    <a:lstStyle/>
                    <a:p>
                      <a:pPr algn="just" fontAlgn="ctr"/>
                      <a:r>
                        <a:rPr lang="en-US" sz="1200" u="none" strike="noStrike" dirty="0" err="1">
                          <a:effectLst/>
                          <a:latin typeface="Tw Cen MT"/>
                        </a:rPr>
                        <a:t>Kepuasan</a:t>
                      </a:r>
                      <a:r>
                        <a:rPr lang="en-US" sz="1200" u="none" strike="noStrike" dirty="0">
                          <a:effectLst/>
                          <a:latin typeface="Tw Cen MT"/>
                        </a:rPr>
                        <a:t> </a:t>
                      </a:r>
                      <a:r>
                        <a:rPr lang="en-US" sz="1200" u="none" strike="noStrike" dirty="0" err="1">
                          <a:effectLst/>
                          <a:latin typeface="Tw Cen MT"/>
                        </a:rPr>
                        <a:t>Pelanggan</a:t>
                      </a:r>
                      <a:endParaRPr lang="en-US" sz="1200" b="0" i="0" u="none" strike="noStrike" dirty="0" err="1">
                        <a:solidFill>
                          <a:srgbClr val="000000"/>
                        </a:solidFill>
                        <a:effectLst/>
                        <a:latin typeface="Tw Cen MT"/>
                      </a:endParaRPr>
                    </a:p>
                  </a:txBody>
                  <a:tcPr marL="0" marR="0" marT="0" marB="0" anchor="ctr"/>
                </a:tc>
                <a:tc>
                  <a:txBody>
                    <a:bodyPr/>
                    <a:lstStyle/>
                    <a:p>
                      <a:pPr algn="ctr" fontAlgn="ctr"/>
                      <a:r>
                        <a:rPr lang="en-US" sz="1200" u="none" strike="noStrike" dirty="0">
                          <a:effectLst/>
                          <a:latin typeface="Tw Cen MT" panose="020B0602020104020603" pitchFamily="34" charset="0"/>
                        </a:rPr>
                        <a:t>≥ 90%</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t"/>
                      <a:r>
                        <a:rPr lang="id-ID" sz="1200" u="none" strike="noStrike" dirty="0">
                          <a:effectLst/>
                          <a:latin typeface="Tw Cen MT" panose="020B0602020104020603" pitchFamily="34" charset="0"/>
                        </a:rPr>
                        <a:t>-</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t"/>
                      <a:r>
                        <a:rPr lang="en-US" sz="1200" b="0" i="0" u="none" strike="noStrike" dirty="0">
                          <a:solidFill>
                            <a:srgbClr val="000000"/>
                          </a:solidFill>
                          <a:effectLst/>
                          <a:latin typeface="Tw Cen MT" panose="020B0602020104020603" pitchFamily="34" charset="0"/>
                        </a:rPr>
                        <a:t>-</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en-US" sz="1200" b="0" i="0" u="none" strike="noStrike" dirty="0">
                          <a:solidFill>
                            <a:srgbClr val="000000"/>
                          </a:solidFill>
                          <a:effectLst/>
                          <a:latin typeface="Tw Cen MT"/>
                        </a:rPr>
                        <a:t>90,06%</a:t>
                      </a:r>
                    </a:p>
                  </a:txBody>
                  <a:tcPr marL="0" marR="0" marT="0" marB="0" anchor="ctr"/>
                </a:tc>
                <a:tc>
                  <a:txBody>
                    <a:bodyPr/>
                    <a:lstStyle/>
                    <a:p>
                      <a:pPr lvl="0" algn="ctr">
                        <a:buNone/>
                      </a:pPr>
                      <a:r>
                        <a:rPr lang="en-US" sz="1200" b="0" i="0" u="none" strike="noStrike" dirty="0">
                          <a:solidFill>
                            <a:srgbClr val="000000"/>
                          </a:solidFill>
                          <a:effectLst/>
                          <a:latin typeface="Tw Cen MT"/>
                        </a:rPr>
                        <a:t>-</a:t>
                      </a:r>
                    </a:p>
                  </a:txBody>
                  <a:tcPr marL="0" marR="0" marT="0" marB="0" anchor="ctr"/>
                </a:tc>
                <a:tc>
                  <a:txBody>
                    <a:bodyPr/>
                    <a:lstStyle/>
                    <a:p>
                      <a:pPr lvl="0" algn="ctr">
                        <a:buNone/>
                      </a:pPr>
                      <a:r>
                        <a:rPr lang="en-US" sz="1200" b="0" i="0" u="none" strike="noStrike" dirty="0">
                          <a:solidFill>
                            <a:srgbClr val="000000"/>
                          </a:solidFill>
                          <a:effectLst/>
                          <a:latin typeface="Tw Cen MT"/>
                        </a:rPr>
                        <a:t>-</a:t>
                      </a:r>
                    </a:p>
                  </a:txBody>
                  <a:tcPr marL="0" marR="0" marT="0" marB="0" anchor="ctr"/>
                </a:tc>
                <a:tc>
                  <a:txBody>
                    <a:bodyPr/>
                    <a:lstStyle/>
                    <a:p>
                      <a:pPr lvl="0" algn="ctr">
                        <a:buNone/>
                      </a:pPr>
                      <a:r>
                        <a:rPr lang="en-US" sz="1200" b="0" i="0" u="none" strike="noStrike" dirty="0">
                          <a:solidFill>
                            <a:srgbClr val="000000"/>
                          </a:solidFill>
                          <a:effectLst/>
                          <a:latin typeface="Tw Cen MT"/>
                        </a:rPr>
                        <a:t>90,31%</a:t>
                      </a:r>
                    </a:p>
                  </a:txBody>
                  <a:tcPr marL="0" marR="0" marT="0" marB="0" anchor="ctr"/>
                </a:tc>
                <a:extLst>
                  <a:ext uri="{0D108BD9-81ED-4DB2-BD59-A6C34878D82A}">
                    <a16:rowId xmlns:a16="http://schemas.microsoft.com/office/drawing/2014/main" val="10011"/>
                  </a:ext>
                </a:extLst>
              </a:tr>
              <a:tr h="889574">
                <a:tc>
                  <a:txBody>
                    <a:bodyPr/>
                    <a:lstStyle/>
                    <a:p>
                      <a:pPr algn="ctr" fontAlgn="t"/>
                      <a:r>
                        <a:rPr lang="en-US" sz="1200" u="none" strike="noStrike" dirty="0">
                          <a:effectLst/>
                          <a:latin typeface="Tw Cen MT" panose="020B0602020104020603" pitchFamily="34" charset="0"/>
                        </a:rPr>
                        <a:t>10.</a:t>
                      </a:r>
                      <a:endParaRPr lang="en-US" sz="12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200" u="none" strike="noStrike" dirty="0" err="1">
                          <a:effectLst/>
                          <a:latin typeface="Tw Cen MT"/>
                        </a:rPr>
                        <a:t>Tidak</a:t>
                      </a:r>
                      <a:r>
                        <a:rPr lang="en-US" sz="1200" u="none" strike="noStrike" dirty="0">
                          <a:effectLst/>
                          <a:latin typeface="Tw Cen MT"/>
                        </a:rPr>
                        <a:t> </a:t>
                      </a:r>
                      <a:r>
                        <a:rPr lang="en-US" sz="1200" u="none" strike="noStrike" dirty="0" err="1">
                          <a:effectLst/>
                          <a:latin typeface="Tw Cen MT"/>
                        </a:rPr>
                        <a:t>adanya</a:t>
                      </a:r>
                      <a:r>
                        <a:rPr lang="en-US" sz="1200" u="none" strike="noStrike" dirty="0">
                          <a:effectLst/>
                          <a:latin typeface="Tw Cen MT"/>
                        </a:rPr>
                        <a:t> </a:t>
                      </a:r>
                      <a:r>
                        <a:rPr lang="en-US" sz="1200" u="none" strike="noStrike" dirty="0" err="1">
                          <a:effectLst/>
                          <a:latin typeface="Tw Cen MT"/>
                        </a:rPr>
                        <a:t>kejadian</a:t>
                      </a:r>
                      <a:r>
                        <a:rPr lang="en-US" sz="1200" u="none" strike="noStrike" dirty="0">
                          <a:effectLst/>
                          <a:latin typeface="Tw Cen MT"/>
                        </a:rPr>
                        <a:t> </a:t>
                      </a:r>
                      <a:r>
                        <a:rPr lang="en-US" sz="1200" u="none" strike="noStrike" dirty="0" err="1">
                          <a:effectLst/>
                          <a:latin typeface="Tw Cen MT"/>
                        </a:rPr>
                        <a:t>kematian</a:t>
                      </a:r>
                      <a:r>
                        <a:rPr lang="en-US" sz="1200" u="none" strike="noStrike" dirty="0">
                          <a:effectLst/>
                          <a:latin typeface="Tw Cen MT"/>
                        </a:rPr>
                        <a:t> </a:t>
                      </a:r>
                      <a:r>
                        <a:rPr lang="en-US" sz="1200" u="none" strike="noStrike" dirty="0" err="1">
                          <a:effectLst/>
                          <a:latin typeface="Tw Cen MT"/>
                        </a:rPr>
                        <a:t>pasien</a:t>
                      </a:r>
                      <a:r>
                        <a:rPr lang="en-US" sz="1200" u="none" strike="noStrike" dirty="0">
                          <a:effectLst/>
                          <a:latin typeface="Tw Cen MT"/>
                        </a:rPr>
                        <a:t> </a:t>
                      </a:r>
                      <a:r>
                        <a:rPr lang="en-US" sz="1200" u="none" strike="noStrike" dirty="0" err="1">
                          <a:effectLst/>
                          <a:latin typeface="Tw Cen MT"/>
                        </a:rPr>
                        <a:t>gangguan</a:t>
                      </a:r>
                      <a:r>
                        <a:rPr lang="en-US" sz="1200" u="none" strike="noStrike" dirty="0">
                          <a:effectLst/>
                          <a:latin typeface="Tw Cen MT"/>
                        </a:rPr>
                        <a:t> </a:t>
                      </a:r>
                      <a:r>
                        <a:rPr lang="en-US" sz="1200" u="none" strike="noStrike" dirty="0" err="1">
                          <a:effectLst/>
                          <a:latin typeface="Tw Cen MT"/>
                        </a:rPr>
                        <a:t>jiwa</a:t>
                      </a:r>
                      <a:r>
                        <a:rPr lang="en-US" sz="1200" u="none" strike="noStrike" dirty="0">
                          <a:effectLst/>
                          <a:latin typeface="Tw Cen MT"/>
                        </a:rPr>
                        <a:t> </a:t>
                      </a:r>
                      <a:r>
                        <a:rPr lang="en-US" sz="1200" u="none" strike="noStrike" dirty="0" err="1">
                          <a:effectLst/>
                          <a:latin typeface="Tw Cen MT"/>
                        </a:rPr>
                        <a:t>karena</a:t>
                      </a:r>
                      <a:r>
                        <a:rPr lang="en-US" sz="1200" u="none" strike="noStrike" dirty="0">
                          <a:effectLst/>
                          <a:latin typeface="Tw Cen MT"/>
                        </a:rPr>
                        <a:t> </a:t>
                      </a:r>
                      <a:r>
                        <a:rPr lang="en-US" sz="1200" u="none" strike="noStrike" dirty="0" err="1">
                          <a:effectLst/>
                          <a:latin typeface="Tw Cen MT"/>
                        </a:rPr>
                        <a:t>bunuh</a:t>
                      </a:r>
                      <a:r>
                        <a:rPr lang="en-US" sz="1200" u="none" strike="noStrike" dirty="0">
                          <a:effectLst/>
                          <a:latin typeface="Tw Cen MT"/>
                        </a:rPr>
                        <a:t> </a:t>
                      </a:r>
                      <a:r>
                        <a:rPr lang="en-US" sz="1200" u="none" strike="noStrike" dirty="0" err="1">
                          <a:effectLst/>
                          <a:latin typeface="Tw Cen MT"/>
                        </a:rPr>
                        <a:t>diri</a:t>
                      </a:r>
                      <a:endParaRPr lang="en-US" sz="1200" b="0" i="0" u="none" strike="noStrike" dirty="0">
                        <a:solidFill>
                          <a:srgbClr val="000000"/>
                        </a:solidFill>
                        <a:effectLst/>
                        <a:latin typeface="Tw Cen MT"/>
                        <a:ea typeface="Verdana" panose="020B0604030504040204" pitchFamily="34" charset="0"/>
                      </a:endParaRPr>
                    </a:p>
                  </a:txBody>
                  <a:tcPr marL="0" marR="0" marT="0" marB="0"/>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ea typeface="Verdana" panose="020B0604030504040204" pitchFamily="34" charset="0"/>
                        </a:rPr>
                        <a:t>100 %</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panose="020B0602020104020603" pitchFamily="34" charset="0"/>
                          <a:ea typeface="Verdana" panose="020B0604030504040204" pitchFamily="34" charset="0"/>
                        </a:rPr>
                        <a:t>100 %</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dirty="0">
                          <a:solidFill>
                            <a:srgbClr val="000000"/>
                          </a:solidFill>
                          <a:effectLst/>
                          <a:latin typeface="Tw Cen MT"/>
                          <a:ea typeface="Verdana"/>
                        </a:rPr>
                        <a:t>100%</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ea typeface="Verdana"/>
                        </a:rPr>
                        <a:t>100%</a:t>
                      </a:r>
                      <a:endParaRPr lang="id-ID" sz="1200" b="0" i="0" u="none" strike="noStrike" dirty="0">
                        <a:solidFill>
                          <a:srgbClr val="000000"/>
                        </a:solidFill>
                        <a:effectLst/>
                        <a:latin typeface="Tw Cen MT"/>
                        <a:ea typeface="Verdana"/>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ea typeface="Verdana"/>
                        </a:rPr>
                        <a:t>100%</a:t>
                      </a:r>
                      <a:endParaRPr lang="id-ID" sz="1200" b="0" i="0" u="none" strike="noStrike" dirty="0">
                        <a:solidFill>
                          <a:srgbClr val="000000"/>
                        </a:solidFill>
                        <a:effectLst/>
                        <a:latin typeface="Tw Cen MT"/>
                        <a:ea typeface="Verdana"/>
                      </a:endParaRPr>
                    </a:p>
                  </a:txBody>
                  <a:tcPr marL="0" marR="0" marT="0" marB="0" anchor="ctr"/>
                </a:tc>
                <a:extLst>
                  <a:ext uri="{0D108BD9-81ED-4DB2-BD59-A6C34878D82A}">
                    <a16:rowId xmlns:a16="http://schemas.microsoft.com/office/drawing/2014/main" val="10006"/>
                  </a:ext>
                </a:extLst>
              </a:tr>
              <a:tr h="1245404">
                <a:tc>
                  <a:txBody>
                    <a:bodyPr/>
                    <a:lstStyle/>
                    <a:p>
                      <a:pPr algn="ctr" fontAlgn="t"/>
                      <a:r>
                        <a:rPr lang="en-US" sz="1200" u="none" strike="noStrike" dirty="0">
                          <a:effectLst/>
                          <a:latin typeface="Tw Cen MT"/>
                        </a:rPr>
                        <a:t>11.</a:t>
                      </a:r>
                      <a:endParaRPr lang="en-US" sz="1200" b="0" i="0" u="none" strike="noStrike" dirty="0">
                        <a:solidFill>
                          <a:srgbClr val="000000"/>
                        </a:solidFill>
                        <a:effectLst/>
                        <a:latin typeface="Tw Cen MT"/>
                      </a:endParaRPr>
                    </a:p>
                  </a:txBody>
                  <a:tcPr marL="0" marR="0" marT="0" marB="0"/>
                </a:tc>
                <a:tc>
                  <a:txBody>
                    <a:bodyPr/>
                    <a:lstStyle/>
                    <a:p>
                      <a:pPr algn="just" fontAlgn="t"/>
                      <a:r>
                        <a:rPr lang="en-US" sz="1200" u="none" strike="noStrike" err="1">
                          <a:effectLst/>
                          <a:latin typeface="Tw Cen MT"/>
                        </a:rPr>
                        <a:t>Kejadian</a:t>
                      </a:r>
                      <a:r>
                        <a:rPr lang="en-US" sz="1200" u="none" strike="noStrike" dirty="0">
                          <a:effectLst/>
                          <a:latin typeface="Tw Cen MT"/>
                        </a:rPr>
                        <a:t> re-admission </a:t>
                      </a:r>
                      <a:r>
                        <a:rPr lang="en-US" sz="1200" u="none" strike="noStrike" err="1">
                          <a:effectLst/>
                          <a:latin typeface="Tw Cen MT"/>
                        </a:rPr>
                        <a:t>pasien</a:t>
                      </a:r>
                      <a:r>
                        <a:rPr lang="en-US" sz="1200" u="none" strike="noStrike" dirty="0">
                          <a:effectLst/>
                          <a:latin typeface="Tw Cen MT"/>
                        </a:rPr>
                        <a:t> </a:t>
                      </a:r>
                      <a:r>
                        <a:rPr lang="en-US" sz="1200" u="none" strike="noStrike" err="1">
                          <a:effectLst/>
                          <a:latin typeface="Tw Cen MT"/>
                        </a:rPr>
                        <a:t>gangguan</a:t>
                      </a:r>
                      <a:r>
                        <a:rPr lang="en-US" sz="1200" u="none" strike="noStrike" dirty="0">
                          <a:effectLst/>
                          <a:latin typeface="Tw Cen MT"/>
                        </a:rPr>
                        <a:t> </a:t>
                      </a:r>
                      <a:r>
                        <a:rPr lang="en-US" sz="1200" u="none" strike="noStrike" err="1">
                          <a:effectLst/>
                          <a:latin typeface="Tw Cen MT"/>
                        </a:rPr>
                        <a:t>jiwa</a:t>
                      </a:r>
                      <a:r>
                        <a:rPr lang="en-US" sz="1200" u="none" strike="noStrike" dirty="0">
                          <a:effectLst/>
                          <a:latin typeface="Tw Cen MT"/>
                        </a:rPr>
                        <a:t> </a:t>
                      </a:r>
                      <a:r>
                        <a:rPr lang="en-US" sz="1200" u="none" strike="noStrike" err="1">
                          <a:effectLst/>
                          <a:latin typeface="Tw Cen MT"/>
                        </a:rPr>
                        <a:t>tidak</a:t>
                      </a:r>
                      <a:r>
                        <a:rPr lang="en-US" sz="1200" u="none" strike="noStrike" dirty="0">
                          <a:effectLst/>
                          <a:latin typeface="Tw Cen MT"/>
                        </a:rPr>
                        <a:t> </a:t>
                      </a:r>
                      <a:r>
                        <a:rPr lang="en-US" sz="1200" u="none" strike="noStrike" err="1">
                          <a:effectLst/>
                          <a:latin typeface="Tw Cen MT"/>
                        </a:rPr>
                        <a:t>kembali</a:t>
                      </a:r>
                      <a:r>
                        <a:rPr lang="en-US" sz="1200" u="none" strike="noStrike" dirty="0">
                          <a:effectLst/>
                          <a:latin typeface="Tw Cen MT"/>
                        </a:rPr>
                        <a:t> </a:t>
                      </a:r>
                      <a:r>
                        <a:rPr lang="en-US" sz="1200" u="none" strike="noStrike" err="1">
                          <a:effectLst/>
                          <a:latin typeface="Tw Cen MT"/>
                        </a:rPr>
                        <a:t>dalam</a:t>
                      </a:r>
                      <a:r>
                        <a:rPr lang="en-US" sz="1200" u="none" strike="noStrike" dirty="0">
                          <a:effectLst/>
                          <a:latin typeface="Tw Cen MT"/>
                        </a:rPr>
                        <a:t> </a:t>
                      </a:r>
                      <a:r>
                        <a:rPr lang="en-US" sz="1200" u="none" strike="noStrike" err="1">
                          <a:effectLst/>
                          <a:latin typeface="Tw Cen MT"/>
                        </a:rPr>
                        <a:t>perawatan</a:t>
                      </a:r>
                      <a:r>
                        <a:rPr lang="en-US" sz="1200" u="none" strike="noStrike" dirty="0">
                          <a:effectLst/>
                          <a:latin typeface="Tw Cen MT"/>
                        </a:rPr>
                        <a:t> </a:t>
                      </a:r>
                      <a:r>
                        <a:rPr lang="en-US" sz="1200" u="none" strike="noStrike" err="1">
                          <a:effectLst/>
                          <a:latin typeface="Tw Cen MT"/>
                        </a:rPr>
                        <a:t>dalam</a:t>
                      </a:r>
                      <a:r>
                        <a:rPr lang="en-US" sz="1200" u="none" strike="noStrike" dirty="0">
                          <a:effectLst/>
                          <a:latin typeface="Tw Cen MT"/>
                        </a:rPr>
                        <a:t>  </a:t>
                      </a:r>
                      <a:r>
                        <a:rPr lang="en-US" sz="1200" u="none" strike="noStrike" err="1">
                          <a:effectLst/>
                          <a:latin typeface="Tw Cen MT"/>
                        </a:rPr>
                        <a:t>waktu</a:t>
                      </a:r>
                      <a:r>
                        <a:rPr lang="en-US" sz="1200" u="none" strike="noStrike" dirty="0">
                          <a:effectLst/>
                          <a:latin typeface="Tw Cen MT"/>
                        </a:rPr>
                        <a:t> ≤ 1 </a:t>
                      </a:r>
                      <a:r>
                        <a:rPr lang="en-US" sz="1200" u="none" strike="noStrike" err="1">
                          <a:effectLst/>
                          <a:latin typeface="Tw Cen MT"/>
                        </a:rPr>
                        <a:t>bulan</a:t>
                      </a:r>
                      <a:endParaRPr lang="en-US" sz="1200" b="0" i="0" u="none" strike="noStrike">
                        <a:solidFill>
                          <a:srgbClr val="000000"/>
                        </a:solidFill>
                        <a:effectLst/>
                        <a:latin typeface="Tw Cen MT"/>
                        <a:ea typeface="Verdana" panose="020B0604030504040204" pitchFamily="34" charset="0"/>
                      </a:endParaRPr>
                    </a:p>
                  </a:txBody>
                  <a:tcPr marL="0" marR="0" marT="0" marB="0"/>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9</a:t>
                      </a:r>
                      <a:r>
                        <a:rPr lang="en-US" sz="1200" u="none" strike="noStrike" dirty="0">
                          <a:effectLst/>
                          <a:latin typeface="Tw Cen MT" panose="020B0602020104020603" pitchFamily="34" charset="0"/>
                        </a:rPr>
                        <a:t>8,7</a:t>
                      </a:r>
                      <a:r>
                        <a:rPr lang="id-ID" sz="1200" u="none" strike="noStrike" dirty="0">
                          <a:effectLst/>
                          <a:latin typeface="Tw Cen MT" panose="020B0602020104020603" pitchFamily="34" charset="0"/>
                        </a:rPr>
                        <a:t>%</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ea typeface="Verdana" panose="020B0604030504040204" pitchFamily="34" charset="0"/>
                        </a:rPr>
                        <a:t>97,82 %</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en-US" sz="1200" b="0" i="0" u="none" strike="noStrike" dirty="0">
                          <a:solidFill>
                            <a:srgbClr val="000000"/>
                          </a:solidFill>
                          <a:effectLst/>
                          <a:latin typeface="Tw Cen MT"/>
                          <a:ea typeface="Verdana"/>
                        </a:rPr>
                        <a:t>97,64%</a:t>
                      </a:r>
                    </a:p>
                  </a:txBody>
                  <a:tcPr marL="0" marR="0" marT="0" marB="0" anchor="ctr"/>
                </a:tc>
                <a:tc>
                  <a:txBody>
                    <a:bodyPr/>
                    <a:lstStyle/>
                    <a:p>
                      <a:pPr lvl="0" algn="ctr">
                        <a:buNone/>
                      </a:pPr>
                      <a:r>
                        <a:rPr lang="en-US" sz="1200" b="0" i="0" u="none" strike="noStrike" dirty="0">
                          <a:solidFill>
                            <a:srgbClr val="000000"/>
                          </a:solidFill>
                          <a:effectLst/>
                          <a:latin typeface="Tw Cen MT"/>
                          <a:ea typeface="Verdana"/>
                        </a:rPr>
                        <a:t>94.11%</a:t>
                      </a:r>
                    </a:p>
                  </a:txBody>
                  <a:tcPr marL="0" marR="0" marT="0" marB="0" anchor="ctr"/>
                </a:tc>
                <a:tc>
                  <a:txBody>
                    <a:bodyPr/>
                    <a:lstStyle/>
                    <a:p>
                      <a:pPr lvl="0" algn="ctr">
                        <a:buNone/>
                      </a:pPr>
                      <a:r>
                        <a:rPr lang="en-US" sz="1200" b="0" i="0" u="none" strike="noStrike" dirty="0">
                          <a:solidFill>
                            <a:srgbClr val="000000"/>
                          </a:solidFill>
                          <a:effectLst/>
                          <a:latin typeface="Tw Cen MT"/>
                          <a:ea typeface="Verdana"/>
                        </a:rPr>
                        <a:t>96,12%</a:t>
                      </a:r>
                    </a:p>
                  </a:txBody>
                  <a:tcPr marL="0" marR="0" marT="0" marB="0" anchor="ctr"/>
                </a:tc>
                <a:tc>
                  <a:txBody>
                    <a:bodyPr/>
                    <a:lstStyle/>
                    <a:p>
                      <a:pPr lvl="0" algn="ctr">
                        <a:buNone/>
                      </a:pPr>
                      <a:r>
                        <a:rPr lang="en-US" sz="1200" b="0" i="0" u="none" strike="noStrike" dirty="0">
                          <a:solidFill>
                            <a:srgbClr val="000000"/>
                          </a:solidFill>
                          <a:effectLst/>
                          <a:latin typeface="Tw Cen MT"/>
                          <a:ea typeface="Verdana"/>
                        </a:rPr>
                        <a:t>97,5%</a:t>
                      </a:r>
                    </a:p>
                  </a:txBody>
                  <a:tcPr marL="0" marR="0" marT="0" marB="0" anchor="ctr"/>
                </a:tc>
                <a:extLst>
                  <a:ext uri="{0D108BD9-81ED-4DB2-BD59-A6C34878D82A}">
                    <a16:rowId xmlns:a16="http://schemas.microsoft.com/office/drawing/2014/main" val="10007"/>
                  </a:ext>
                </a:extLst>
              </a:tr>
              <a:tr h="534394">
                <a:tc>
                  <a:txBody>
                    <a:bodyPr/>
                    <a:lstStyle/>
                    <a:p>
                      <a:pPr algn="ctr" fontAlgn="ctr"/>
                      <a:r>
                        <a:rPr lang="en-US" sz="1200" u="none" strike="noStrike" dirty="0">
                          <a:effectLst/>
                          <a:latin typeface="Tw Cen MT"/>
                        </a:rPr>
                        <a:t>12.</a:t>
                      </a:r>
                      <a:endParaRPr lang="en-US" sz="1200" b="0" i="0" u="none" strike="noStrike" dirty="0">
                        <a:solidFill>
                          <a:srgbClr val="000000"/>
                        </a:solidFill>
                        <a:effectLst/>
                        <a:latin typeface="Tw Cen MT"/>
                      </a:endParaRPr>
                    </a:p>
                  </a:txBody>
                  <a:tcPr marL="0" marR="0" marT="0" marB="0" anchor="ctr"/>
                </a:tc>
                <a:tc>
                  <a:txBody>
                    <a:bodyPr/>
                    <a:lstStyle/>
                    <a:p>
                      <a:pPr algn="just" fontAlgn="ctr"/>
                      <a:r>
                        <a:rPr lang="fi-FI" sz="1200" u="none" strike="noStrike" dirty="0">
                          <a:effectLst/>
                          <a:latin typeface="Tw Cen MT"/>
                        </a:rPr>
                        <a:t>Lama hari </a:t>
                      </a:r>
                      <a:r>
                        <a:rPr lang="fi-FI" sz="1200" u="none" strike="noStrike" dirty="0" err="1">
                          <a:effectLst/>
                          <a:latin typeface="Tw Cen MT"/>
                        </a:rPr>
                        <a:t>perawatan</a:t>
                      </a:r>
                      <a:r>
                        <a:rPr lang="fi-FI" sz="1200" u="none" strike="noStrike" dirty="0">
                          <a:effectLst/>
                          <a:latin typeface="Tw Cen MT"/>
                        </a:rPr>
                        <a:t> </a:t>
                      </a:r>
                      <a:r>
                        <a:rPr lang="fi-FI" sz="1200" u="none" strike="noStrike" dirty="0" err="1">
                          <a:effectLst/>
                          <a:latin typeface="Tw Cen MT"/>
                        </a:rPr>
                        <a:t>pasien</a:t>
                      </a:r>
                      <a:r>
                        <a:rPr lang="fi-FI" sz="1200" u="none" strike="noStrike" dirty="0">
                          <a:effectLst/>
                          <a:latin typeface="Tw Cen MT"/>
                        </a:rPr>
                        <a:t> </a:t>
                      </a:r>
                      <a:r>
                        <a:rPr lang="fi-FI" sz="1200" u="none" strike="noStrike" dirty="0" err="1">
                          <a:effectLst/>
                          <a:latin typeface="Tw Cen MT"/>
                        </a:rPr>
                        <a:t>gangguan</a:t>
                      </a:r>
                      <a:r>
                        <a:rPr lang="fi-FI" sz="1200" u="none" strike="noStrike" dirty="0">
                          <a:effectLst/>
                          <a:latin typeface="Tw Cen MT"/>
                        </a:rPr>
                        <a:t> </a:t>
                      </a:r>
                      <a:r>
                        <a:rPr lang="fi-FI" sz="1200" u="none" strike="noStrike" dirty="0" err="1">
                          <a:effectLst/>
                          <a:latin typeface="Tw Cen MT"/>
                        </a:rPr>
                        <a:t>jiwa</a:t>
                      </a:r>
                      <a:r>
                        <a:rPr lang="fi-FI" sz="1200" u="none" strike="noStrike" dirty="0">
                          <a:effectLst/>
                          <a:latin typeface="Tw Cen MT"/>
                        </a:rPr>
                        <a:t> </a:t>
                      </a:r>
                      <a:endParaRPr lang="fi-FI"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 6 </a:t>
                      </a:r>
                      <a:r>
                        <a:rPr lang="en-US" sz="1200" u="none" strike="noStrike" dirty="0" err="1">
                          <a:effectLst/>
                          <a:latin typeface="Tw Cen MT" panose="020B0602020104020603" pitchFamily="34" charset="0"/>
                        </a:rPr>
                        <a:t>minggu</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ea typeface="Verdana" panose="020B0604030504040204" pitchFamily="34" charset="0"/>
                        </a:rPr>
                        <a:t>4 </a:t>
                      </a:r>
                      <a:r>
                        <a:rPr lang="en-US" sz="1200" b="0" i="0" u="none" strike="noStrike" dirty="0" err="1">
                          <a:solidFill>
                            <a:srgbClr val="000000"/>
                          </a:solidFill>
                          <a:effectLst/>
                          <a:latin typeface="Tw Cen MT" panose="020B0602020104020603" pitchFamily="34" charset="0"/>
                          <a:ea typeface="Verdana" panose="020B0604030504040204" pitchFamily="34" charset="0"/>
                        </a:rPr>
                        <a:t>Minggu</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ea typeface="Verdana" panose="020B0604030504040204" pitchFamily="34" charset="0"/>
                        </a:rPr>
                        <a:t>4 </a:t>
                      </a:r>
                      <a:r>
                        <a:rPr lang="en-US" sz="1200" b="0" i="0" u="none" strike="noStrike" dirty="0" err="1">
                          <a:solidFill>
                            <a:srgbClr val="000000"/>
                          </a:solidFill>
                          <a:effectLst/>
                          <a:latin typeface="Tw Cen MT" panose="020B0602020104020603" pitchFamily="34" charset="0"/>
                          <a:ea typeface="Verdana" panose="020B0604030504040204" pitchFamily="34" charset="0"/>
                        </a:rPr>
                        <a:t>Minggu</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panose="020B0602020104020603" pitchFamily="34" charset="0"/>
                          <a:ea typeface="Verdana" panose="020B0604030504040204" pitchFamily="34" charset="0"/>
                        </a:rPr>
                        <a:t>4 </a:t>
                      </a:r>
                      <a:r>
                        <a:rPr lang="en-US" sz="1200" b="0" i="0" u="none" strike="noStrike" dirty="0" err="1">
                          <a:solidFill>
                            <a:srgbClr val="000000"/>
                          </a:solidFill>
                          <a:effectLst/>
                          <a:latin typeface="Tw Cen MT" panose="020B0602020104020603" pitchFamily="34" charset="0"/>
                          <a:ea typeface="Verdana" panose="020B0604030504040204" pitchFamily="34" charset="0"/>
                        </a:rPr>
                        <a:t>Minggu</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id-ID" sz="1200" b="0" i="0" u="none" strike="noStrike" dirty="0">
                          <a:solidFill>
                            <a:srgbClr val="000000"/>
                          </a:solidFill>
                          <a:effectLst/>
                          <a:latin typeface="Tw Cen MT"/>
                          <a:ea typeface="Verdana"/>
                        </a:rPr>
                        <a:t>4 Minggu</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lvl="0" indent="0" algn="ctr">
                        <a:lnSpc>
                          <a:spcPct val="100000"/>
                        </a:lnSpc>
                        <a:spcBef>
                          <a:spcPts val="0"/>
                        </a:spcBef>
                        <a:spcAft>
                          <a:spcPts val="0"/>
                        </a:spcAft>
                        <a:buNone/>
                      </a:pPr>
                      <a:r>
                        <a:rPr lang="en-US" sz="1200" b="0" i="0" u="none" strike="noStrike" dirty="0">
                          <a:solidFill>
                            <a:srgbClr val="000000"/>
                          </a:solidFill>
                          <a:effectLst/>
                          <a:latin typeface="Tw Cen MT"/>
                          <a:ea typeface="Verdana"/>
                        </a:rPr>
                        <a:t>4 </a:t>
                      </a:r>
                      <a:r>
                        <a:rPr lang="en-US" sz="1200" b="0" i="0" u="none" strike="noStrike" dirty="0" err="1">
                          <a:solidFill>
                            <a:srgbClr val="000000"/>
                          </a:solidFill>
                          <a:effectLst/>
                          <a:latin typeface="Tw Cen MT"/>
                          <a:ea typeface="Verdana"/>
                        </a:rPr>
                        <a:t>minggu</a:t>
                      </a:r>
                      <a:endParaRPr lang="id-ID" sz="1200" b="0" i="0" u="none" strike="noStrike" dirty="0">
                        <a:solidFill>
                          <a:srgbClr val="000000"/>
                        </a:solidFill>
                        <a:effectLst/>
                        <a:latin typeface="Tw Cen MT"/>
                        <a:ea typeface="Verdana"/>
                      </a:endParaRPr>
                    </a:p>
                  </a:txBody>
                  <a:tcPr marL="0" marR="0" marT="0" marB="0" anchor="ctr"/>
                </a:tc>
                <a:tc>
                  <a:txBody>
                    <a:bodyPr/>
                    <a:lstStyle/>
                    <a:p>
                      <a:pPr marL="0" lvl="0" indent="0" algn="ctr">
                        <a:lnSpc>
                          <a:spcPct val="100000"/>
                        </a:lnSpc>
                        <a:spcBef>
                          <a:spcPts val="0"/>
                        </a:spcBef>
                        <a:spcAft>
                          <a:spcPts val="0"/>
                        </a:spcAft>
                        <a:buNone/>
                      </a:pPr>
                      <a:r>
                        <a:rPr lang="en-US" sz="1200" b="0" i="0" u="none" strike="noStrike" dirty="0">
                          <a:solidFill>
                            <a:srgbClr val="000000"/>
                          </a:solidFill>
                          <a:effectLst/>
                          <a:latin typeface="Tw Cen MT"/>
                          <a:ea typeface="Verdana"/>
                        </a:rPr>
                        <a:t>4 </a:t>
                      </a:r>
                      <a:r>
                        <a:rPr lang="en-US" sz="1200" b="0" i="0" u="none" strike="noStrike" dirty="0" err="1">
                          <a:solidFill>
                            <a:srgbClr val="000000"/>
                          </a:solidFill>
                          <a:effectLst/>
                          <a:latin typeface="Tw Cen MT"/>
                          <a:ea typeface="Verdana"/>
                        </a:rPr>
                        <a:t>minggu</a:t>
                      </a:r>
                      <a:endParaRPr lang="id-ID" sz="1200" b="0" i="0" u="none" strike="noStrike" dirty="0">
                        <a:solidFill>
                          <a:srgbClr val="000000"/>
                        </a:solidFill>
                        <a:effectLst/>
                        <a:latin typeface="Tw Cen MT"/>
                        <a:ea typeface="Verdana"/>
                      </a:endParaRPr>
                    </a:p>
                  </a:txBody>
                  <a:tcPr marL="0" marR="0" marT="0" marB="0" anchor="ctr"/>
                </a:tc>
                <a:extLst>
                  <a:ext uri="{0D108BD9-81ED-4DB2-BD59-A6C34878D82A}">
                    <a16:rowId xmlns:a16="http://schemas.microsoft.com/office/drawing/2014/main" val="10008"/>
                  </a:ext>
                </a:extLst>
              </a:tr>
            </a:tbl>
          </a:graphicData>
        </a:graphic>
      </p:graphicFrame>
      <p:pic>
        <p:nvPicPr>
          <p:cNvPr id="5" name="Picture 4">
            <a:extLst>
              <a:ext uri="{FF2B5EF4-FFF2-40B4-BE49-F238E27FC236}">
                <a16:creationId xmlns:a16="http://schemas.microsoft.com/office/drawing/2014/main" id="{6A84CEEE-52DF-4D58-BD14-4E8F998B21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5441" y="6046660"/>
            <a:ext cx="756559" cy="742448"/>
          </a:xfrm>
          <a:prstGeom prst="rect">
            <a:avLst/>
          </a:prstGeom>
        </p:spPr>
      </p:pic>
      <p:sp>
        <p:nvSpPr>
          <p:cNvPr id="6" name="TextBox 5">
            <a:extLst>
              <a:ext uri="{FF2B5EF4-FFF2-40B4-BE49-F238E27FC236}">
                <a16:creationId xmlns:a16="http://schemas.microsoft.com/office/drawing/2014/main" id="{A96F43CC-01B1-4BBA-87DA-CC22DA8114AD}"/>
              </a:ext>
            </a:extLst>
          </p:cNvPr>
          <p:cNvSpPr txBox="1"/>
          <p:nvPr/>
        </p:nvSpPr>
        <p:spPr>
          <a:xfrm>
            <a:off x="10458147" y="6184960"/>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7" name="Rectangle: Diagonal Corners Rounded 6">
            <a:extLst>
              <a:ext uri="{FF2B5EF4-FFF2-40B4-BE49-F238E27FC236}">
                <a16:creationId xmlns:a16="http://schemas.microsoft.com/office/drawing/2014/main" id="{AB1F9338-1BF2-4E56-AD35-4D72AB45FFD4}"/>
              </a:ext>
            </a:extLst>
          </p:cNvPr>
          <p:cNvSpPr/>
          <p:nvPr/>
        </p:nvSpPr>
        <p:spPr>
          <a:xfrm>
            <a:off x="331667" y="52001"/>
            <a:ext cx="165872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INAP</a:t>
            </a:r>
          </a:p>
        </p:txBody>
      </p:sp>
    </p:spTree>
    <p:extLst>
      <p:ext uri="{BB962C8B-B14F-4D97-AF65-F5344CB8AC3E}">
        <p14:creationId xmlns:p14="http://schemas.microsoft.com/office/powerpoint/2010/main" val="14232954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4930AB0-CC51-4F46-A17F-161DF1E0F204}"/>
              </a:ext>
            </a:extLst>
          </p:cNvPr>
          <p:cNvGraphicFramePr>
            <a:graphicFrameLocks noGrp="1"/>
          </p:cNvGraphicFramePr>
          <p:nvPr>
            <p:extLst>
              <p:ext uri="{D42A27DB-BD31-4B8C-83A1-F6EECF244321}">
                <p14:modId xmlns:p14="http://schemas.microsoft.com/office/powerpoint/2010/main" val="3739327750"/>
              </p:ext>
            </p:extLst>
          </p:nvPr>
        </p:nvGraphicFramePr>
        <p:xfrm>
          <a:off x="238332" y="692696"/>
          <a:ext cx="5074479" cy="4632960"/>
        </p:xfrm>
        <a:graphic>
          <a:graphicData uri="http://schemas.openxmlformats.org/drawingml/2006/table">
            <a:tbl>
              <a:tblPr firstRow="1" firstCol="1" bandRow="1">
                <a:tableStyleId>{10A1B5D5-9B99-4C35-A422-299274C87663}</a:tableStyleId>
              </a:tblPr>
              <a:tblGrid>
                <a:gridCol w="161868">
                  <a:extLst>
                    <a:ext uri="{9D8B030D-6E8A-4147-A177-3AD203B41FA5}">
                      <a16:colId xmlns:a16="http://schemas.microsoft.com/office/drawing/2014/main" val="20000"/>
                    </a:ext>
                  </a:extLst>
                </a:gridCol>
                <a:gridCol w="809345">
                  <a:extLst>
                    <a:ext uri="{9D8B030D-6E8A-4147-A177-3AD203B41FA5}">
                      <a16:colId xmlns:a16="http://schemas.microsoft.com/office/drawing/2014/main" val="20001"/>
                    </a:ext>
                  </a:extLst>
                </a:gridCol>
                <a:gridCol w="890276">
                  <a:extLst>
                    <a:ext uri="{9D8B030D-6E8A-4147-A177-3AD203B41FA5}">
                      <a16:colId xmlns:a16="http://schemas.microsoft.com/office/drawing/2014/main" val="20002"/>
                    </a:ext>
                  </a:extLst>
                </a:gridCol>
                <a:gridCol w="512583">
                  <a:extLst>
                    <a:ext uri="{9D8B030D-6E8A-4147-A177-3AD203B41FA5}">
                      <a16:colId xmlns:a16="http://schemas.microsoft.com/office/drawing/2014/main" val="20003"/>
                    </a:ext>
                  </a:extLst>
                </a:gridCol>
                <a:gridCol w="512583">
                  <a:extLst>
                    <a:ext uri="{9D8B030D-6E8A-4147-A177-3AD203B41FA5}">
                      <a16:colId xmlns:a16="http://schemas.microsoft.com/office/drawing/2014/main" val="3455163096"/>
                    </a:ext>
                  </a:extLst>
                </a:gridCol>
                <a:gridCol w="546956">
                  <a:extLst>
                    <a:ext uri="{9D8B030D-6E8A-4147-A177-3AD203B41FA5}">
                      <a16:colId xmlns:a16="http://schemas.microsoft.com/office/drawing/2014/main" val="3514142936"/>
                    </a:ext>
                  </a:extLst>
                </a:gridCol>
                <a:gridCol w="546956">
                  <a:extLst>
                    <a:ext uri="{9D8B030D-6E8A-4147-A177-3AD203B41FA5}">
                      <a16:colId xmlns:a16="http://schemas.microsoft.com/office/drawing/2014/main" val="1306119283"/>
                    </a:ext>
                  </a:extLst>
                </a:gridCol>
                <a:gridCol w="546956">
                  <a:extLst>
                    <a:ext uri="{9D8B030D-6E8A-4147-A177-3AD203B41FA5}">
                      <a16:colId xmlns:a16="http://schemas.microsoft.com/office/drawing/2014/main" val="211407327"/>
                    </a:ext>
                  </a:extLst>
                </a:gridCol>
                <a:gridCol w="546956">
                  <a:extLst>
                    <a:ext uri="{9D8B030D-6E8A-4147-A177-3AD203B41FA5}">
                      <a16:colId xmlns:a16="http://schemas.microsoft.com/office/drawing/2014/main" val="3966734424"/>
                    </a:ext>
                  </a:extLst>
                </a:gridCol>
              </a:tblGrid>
              <a:tr h="238125">
                <a:tc rowSpan="2" gridSpan="2">
                  <a:txBody>
                    <a:bodyPr/>
                    <a:lstStyle/>
                    <a:p>
                      <a:pPr algn="ctr" fontAlgn="ctr"/>
                      <a:r>
                        <a:rPr lang="en-US" sz="1600" u="none" strike="noStrike" dirty="0">
                          <a:effectLst/>
                          <a:latin typeface="Tw Cen MT" panose="020B0602020104020603" pitchFamily="34" charset="0"/>
                        </a:rPr>
                        <a:t>INDIKATOR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600" u="none" strike="noStrike" dirty="0">
                          <a:effectLst/>
                          <a:latin typeface="Tw Cen MT" panose="020B0602020104020603" pitchFamily="34" charset="0"/>
                        </a:rPr>
                        <a:t>STANDAR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6">
                  <a:txBody>
                    <a:bodyPr/>
                    <a:lstStyle/>
                    <a:p>
                      <a:pPr algn="ctr" fontAlgn="ctr"/>
                      <a:r>
                        <a:rPr lang="en-US" sz="1600" u="none" strike="noStrike" dirty="0">
                          <a:effectLst/>
                          <a:latin typeface="Tw Cen MT" panose="020B0602020104020603" pitchFamily="34" charset="0"/>
                        </a:rPr>
                        <a:t>BULAN</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anose="020B0604030504040204" pitchFamily="34" charset="0"/>
                        <a:ea typeface="Verdana" panose="020B0604030504040204"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23812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600" b="1" u="none" strike="noStrike" dirty="0">
                          <a:effectLst/>
                          <a:latin typeface="Tw Cen MT"/>
                        </a:rPr>
                        <a:t>JAN</a:t>
                      </a:r>
                      <a:endParaRPr lang="en-US" sz="1600" b="1" i="0" u="none" strike="noStrike">
                        <a:solidFill>
                          <a:schemeClr val="tx2"/>
                        </a:solidFill>
                        <a:effectLst/>
                        <a:latin typeface="Tw Cen MT"/>
                        <a:ea typeface="Verdana"/>
                      </a:endParaRPr>
                    </a:p>
                  </a:txBody>
                  <a:tcPr marL="0" marR="0" marT="0" marB="0" anchor="ctr"/>
                </a:tc>
                <a:tc>
                  <a:txBody>
                    <a:bodyPr/>
                    <a:lstStyle/>
                    <a:p>
                      <a:pPr algn="ctr" fontAlgn="ctr"/>
                      <a:r>
                        <a:rPr lang="en-US" sz="1600" b="1" u="none" strike="noStrike" dirty="0">
                          <a:effectLst/>
                          <a:latin typeface="Tw Cen MT"/>
                        </a:rPr>
                        <a:t>FEB</a:t>
                      </a:r>
                      <a:endParaRPr lang="en-US" sz="1600" b="1" i="0" u="none" strike="noStrike">
                        <a:solidFill>
                          <a:schemeClr val="tx2"/>
                        </a:solidFill>
                        <a:effectLst/>
                        <a:latin typeface="Tw Cen MT"/>
                        <a:ea typeface="Verdana"/>
                      </a:endParaRPr>
                    </a:p>
                  </a:txBody>
                  <a:tcPr marL="0" marR="0" marT="0" marB="0" anchor="ctr"/>
                </a:tc>
                <a:tc>
                  <a:txBody>
                    <a:bodyPr/>
                    <a:lstStyle/>
                    <a:p>
                      <a:pPr lvl="0" algn="ctr">
                        <a:buNone/>
                      </a:pPr>
                      <a:r>
                        <a:rPr lang="en-US" sz="1600" b="1" u="none" strike="noStrike" dirty="0">
                          <a:effectLst/>
                          <a:latin typeface="Tw Cen MT"/>
                        </a:rPr>
                        <a:t>MAR</a:t>
                      </a:r>
                    </a:p>
                  </a:txBody>
                  <a:tcPr marL="0" marR="0" marT="0" marB="0" anchor="ctr"/>
                </a:tc>
                <a:tc>
                  <a:txBody>
                    <a:bodyPr/>
                    <a:lstStyle/>
                    <a:p>
                      <a:pPr lvl="0" algn="ctr">
                        <a:buNone/>
                      </a:pPr>
                      <a:r>
                        <a:rPr lang="en-US" sz="1600" b="1" u="none" strike="noStrike" dirty="0">
                          <a:effectLst/>
                          <a:latin typeface="Tw Cen MT"/>
                        </a:rPr>
                        <a:t>APR</a:t>
                      </a:r>
                    </a:p>
                  </a:txBody>
                  <a:tcPr marL="0" marR="0" marT="0" marB="0" anchor="ctr"/>
                </a:tc>
                <a:tc>
                  <a:txBody>
                    <a:bodyPr/>
                    <a:lstStyle/>
                    <a:p>
                      <a:pPr lvl="0" algn="ctr">
                        <a:buNone/>
                      </a:pPr>
                      <a:r>
                        <a:rPr lang="en-US" sz="1600" b="1" u="none" strike="noStrike" dirty="0">
                          <a:effectLst/>
                          <a:latin typeface="Tw Cen MT"/>
                        </a:rPr>
                        <a:t>MEI</a:t>
                      </a:r>
                    </a:p>
                  </a:txBody>
                  <a:tcPr marL="0" marR="0" marT="0" marB="0" anchor="ctr"/>
                </a:tc>
                <a:tc>
                  <a:txBody>
                    <a:bodyPr/>
                    <a:lstStyle/>
                    <a:p>
                      <a:pPr lvl="0" algn="ctr">
                        <a:buNone/>
                      </a:pPr>
                      <a:r>
                        <a:rPr lang="en-US" sz="1600" b="1" u="none" strike="noStrike" dirty="0">
                          <a:effectLst/>
                          <a:latin typeface="Tw Cen MT"/>
                        </a:rPr>
                        <a:t>JUNI</a:t>
                      </a:r>
                    </a:p>
                  </a:txBody>
                  <a:tcPr marL="0" marR="0" marT="0" marB="0" anchor="ctr"/>
                </a:tc>
                <a:extLst>
                  <a:ext uri="{0D108BD9-81ED-4DB2-BD59-A6C34878D82A}">
                    <a16:rowId xmlns:a16="http://schemas.microsoft.com/office/drawing/2014/main" val="10001"/>
                  </a:ext>
                </a:extLst>
              </a:tr>
              <a:tr h="635545">
                <a:tc>
                  <a:txBody>
                    <a:bodyPr/>
                    <a:lstStyle/>
                    <a:p>
                      <a:pPr algn="ctr" fontAlgn="ctr"/>
                      <a:r>
                        <a:rPr lang="en-US" sz="1600" u="none" strike="noStrike" dirty="0">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600" u="none" strike="noStrike" dirty="0">
                          <a:effectLst/>
                          <a:latin typeface="Tw Cen MT"/>
                        </a:rPr>
                        <a:t>Waktu </a:t>
                      </a:r>
                      <a:r>
                        <a:rPr lang="en-US" sz="1600" u="none" strike="noStrike" dirty="0" err="1">
                          <a:effectLst/>
                          <a:latin typeface="Tw Cen MT"/>
                        </a:rPr>
                        <a:t>Tunggu</a:t>
                      </a:r>
                      <a:r>
                        <a:rPr lang="en-US" sz="1600" u="none" strike="noStrike" dirty="0">
                          <a:effectLst/>
                          <a:latin typeface="Tw Cen MT"/>
                        </a:rPr>
                        <a:t> Hasil </a:t>
                      </a:r>
                      <a:r>
                        <a:rPr lang="en-US" sz="1600" u="none" strike="noStrike" dirty="0" err="1">
                          <a:effectLst/>
                          <a:latin typeface="Tw Cen MT"/>
                        </a:rPr>
                        <a:t>Pelayanan</a:t>
                      </a:r>
                      <a:r>
                        <a:rPr lang="en-US" sz="1600" u="none" strike="noStrike" dirty="0">
                          <a:effectLst/>
                          <a:latin typeface="Tw Cen MT"/>
                        </a:rPr>
                        <a:t> Thorax </a:t>
                      </a:r>
                      <a:r>
                        <a:rPr lang="en-US" sz="1600" u="none" strike="noStrike" dirty="0" err="1">
                          <a:effectLst/>
                          <a:latin typeface="Tw Cen MT"/>
                        </a:rPr>
                        <a:t>Foto</a:t>
                      </a:r>
                      <a:endParaRPr lang="en-US" sz="16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 3 Jam</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30 </a:t>
                      </a:r>
                    </a:p>
                    <a:p>
                      <a:pPr algn="ctr" fontAlgn="ctr"/>
                      <a:r>
                        <a:rPr lang="en-US" sz="1600" u="none" strike="noStrike" dirty="0" err="1">
                          <a:effectLst/>
                          <a:latin typeface="Tw Cen MT" panose="020B0602020104020603" pitchFamily="34" charset="0"/>
                        </a:rPr>
                        <a:t>menit</a:t>
                      </a:r>
                      <a:endParaRPr lang="en-US" sz="1600" u="none" strike="noStrike" dirty="0">
                        <a:effectLst/>
                        <a:latin typeface="Tw Cen MT" panose="020B0602020104020603" pitchFamily="34" charset="0"/>
                      </a:endParaRPr>
                    </a:p>
                  </a:txBody>
                  <a:tcPr marL="0" marR="0" marT="0" marB="0" anchor="ctr" anchorCtr="1"/>
                </a:tc>
                <a:tc>
                  <a:txBody>
                    <a:bodyPr/>
                    <a:lstStyle/>
                    <a:p>
                      <a:pPr algn="ctr" fontAlgn="ctr"/>
                      <a:r>
                        <a:rPr lang="en-US" sz="1600" u="none" strike="noStrike" dirty="0">
                          <a:effectLst/>
                          <a:latin typeface="Tw Cen MT" panose="020B0602020104020603" pitchFamily="34" charset="0"/>
                        </a:rPr>
                        <a:t>30 </a:t>
                      </a:r>
                    </a:p>
                    <a:p>
                      <a:pPr algn="ctr" fontAlgn="ctr"/>
                      <a:r>
                        <a:rPr lang="en-US" sz="1600" u="none" strike="noStrike" dirty="0" err="1">
                          <a:effectLst/>
                          <a:latin typeface="Tw Cen MT" panose="020B0602020104020603" pitchFamily="34" charset="0"/>
                        </a:rPr>
                        <a:t>menit</a:t>
                      </a:r>
                      <a:r>
                        <a:rPr lang="id-ID" sz="1600" u="none" strike="noStrike" dirty="0">
                          <a:effectLst/>
                          <a:latin typeface="Tw Cen MT" panose="020B0602020104020603" pitchFamily="34" charset="0"/>
                        </a:rPr>
                        <a:t> </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nchorCtr="1"/>
                </a:tc>
                <a:tc>
                  <a:txBody>
                    <a:bodyPr/>
                    <a:lstStyle/>
                    <a:p>
                      <a:pPr lvl="0" algn="ctr">
                        <a:buNone/>
                      </a:pPr>
                      <a:r>
                        <a:rPr lang="id-ID" sz="1600" u="none" strike="noStrike" dirty="0">
                          <a:effectLst/>
                          <a:latin typeface="Tw Cen MT"/>
                        </a:rPr>
                        <a:t>30 menit</a:t>
                      </a:r>
                    </a:p>
                  </a:txBody>
                  <a:tcPr marL="0" marR="0" marT="0" marB="0" anchor="ctr" anchorCtr="1"/>
                </a:tc>
                <a:tc>
                  <a:txBody>
                    <a:bodyPr/>
                    <a:lstStyle/>
                    <a:p>
                      <a:pPr lvl="0" algn="ctr">
                        <a:buNone/>
                      </a:pPr>
                      <a:r>
                        <a:rPr lang="en-US" sz="1600" u="none" strike="noStrike" dirty="0">
                          <a:effectLst/>
                          <a:latin typeface="Tw Cen MT"/>
                        </a:rPr>
                        <a:t>11,45 </a:t>
                      </a:r>
                      <a:r>
                        <a:rPr lang="en-US" sz="1600" u="none" strike="noStrike" dirty="0" err="1">
                          <a:effectLst/>
                          <a:latin typeface="Tw Cen MT"/>
                        </a:rPr>
                        <a:t>menit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30</a:t>
                      </a:r>
                      <a:r>
                        <a:rPr lang="en-US" sz="1600" u="none" strike="noStrike" baseline="0" dirty="0">
                          <a:effectLst/>
                          <a:latin typeface="Tw Cen MT"/>
                        </a:rPr>
                        <a:t> </a:t>
                      </a:r>
                      <a:r>
                        <a:rPr lang="en-US" sz="1600" u="none" strike="noStrike" baseline="0" dirty="0" err="1">
                          <a:effectLst/>
                          <a:latin typeface="Tw Cen MT"/>
                        </a:rPr>
                        <a:t>menit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30</a:t>
                      </a:r>
                    </a:p>
                    <a:p>
                      <a:pPr lvl="0" algn="ctr">
                        <a:buNone/>
                      </a:pPr>
                      <a:r>
                        <a:rPr lang="en-US" sz="1600" u="none" strike="noStrike" dirty="0" err="1">
                          <a:effectLst/>
                          <a:latin typeface="Tw Cen MT"/>
                        </a:rPr>
                        <a:t>menit</a:t>
                      </a:r>
                      <a:endParaRPr lang="id-ID" sz="1600" u="none" strike="noStrike" dirty="0">
                        <a:effectLst/>
                        <a:latin typeface="Tw Cen MT"/>
                      </a:endParaRPr>
                    </a:p>
                  </a:txBody>
                  <a:tcPr marL="0" marR="0" marT="0" marB="0" anchor="ctr" anchorCtr="1"/>
                </a:tc>
                <a:extLst>
                  <a:ext uri="{0D108BD9-81ED-4DB2-BD59-A6C34878D82A}">
                    <a16:rowId xmlns:a16="http://schemas.microsoft.com/office/drawing/2014/main" val="10002"/>
                  </a:ext>
                </a:extLst>
              </a:tr>
              <a:tr h="589172">
                <a:tc>
                  <a:txBody>
                    <a:bodyPr/>
                    <a:lstStyle/>
                    <a:p>
                      <a:pPr algn="ctr" fontAlgn="ctr"/>
                      <a:r>
                        <a:rPr lang="en-US" sz="1600" u="none" strike="noStrike" dirty="0">
                          <a:effectLst/>
                          <a:latin typeface="Tw Cen MT"/>
                        </a:rPr>
                        <a:t>2.</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600" u="none" strike="noStrike" dirty="0" err="1">
                          <a:effectLst/>
                          <a:latin typeface="Tw Cen MT"/>
                        </a:rPr>
                        <a:t>Pelaksana</a:t>
                      </a:r>
                      <a:r>
                        <a:rPr lang="en-US" sz="1600" u="none" strike="noStrike" dirty="0">
                          <a:effectLst/>
                          <a:latin typeface="Tw Cen MT"/>
                        </a:rPr>
                        <a:t> </a:t>
                      </a:r>
                      <a:r>
                        <a:rPr lang="en-US" sz="1600" u="none" strike="noStrike" dirty="0" err="1">
                          <a:effectLst/>
                          <a:latin typeface="Tw Cen MT"/>
                        </a:rPr>
                        <a:t>Ekspertisi</a:t>
                      </a:r>
                      <a:endParaRPr lang="en-US" sz="16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err="1">
                          <a:effectLst/>
                          <a:latin typeface="Tw Cen MT"/>
                        </a:rPr>
                        <a:t>Dokter</a:t>
                      </a:r>
                      <a:r>
                        <a:rPr lang="en-US" sz="1600" u="none" strike="noStrike" dirty="0">
                          <a:effectLst/>
                          <a:latin typeface="Tw Cen MT"/>
                        </a:rPr>
                        <a:t> </a:t>
                      </a:r>
                      <a:r>
                        <a:rPr lang="en-US" sz="1600" u="none" strike="noStrike" dirty="0" err="1">
                          <a:effectLst/>
                          <a:latin typeface="Tw Cen MT"/>
                        </a:rPr>
                        <a:t>Spesialis</a:t>
                      </a:r>
                      <a:r>
                        <a:rPr lang="en-US" sz="1600" u="none" strike="noStrike" dirty="0">
                          <a:effectLst/>
                          <a:latin typeface="Tw Cen MT"/>
                        </a:rPr>
                        <a:t> </a:t>
                      </a:r>
                      <a:r>
                        <a:rPr lang="en-US" sz="1600" u="none" strike="noStrike" dirty="0" err="1">
                          <a:effectLst/>
                          <a:latin typeface="Tw Cen MT"/>
                        </a:rPr>
                        <a:t>Radiologi</a:t>
                      </a:r>
                      <a:endParaRPr lang="en-US" sz="16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nchorCtr="1"/>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nchorCtr="1"/>
                </a:tc>
                <a:tc>
                  <a:txBody>
                    <a:bodyPr/>
                    <a:lstStyle/>
                    <a:p>
                      <a:pPr lvl="0" algn="ctr">
                        <a:buNone/>
                      </a:pPr>
                      <a:r>
                        <a:rPr lang="id-ID" sz="1600" u="none" strike="noStrike" dirty="0">
                          <a:effectLst/>
                          <a:latin typeface="Tw Cen MT"/>
                        </a:rPr>
                        <a:t>100%</a:t>
                      </a:r>
                    </a:p>
                  </a:txBody>
                  <a:tcPr marL="0" marR="0" marT="0" marB="0" anchor="ctr" anchorCtr="1"/>
                </a:tc>
                <a:tc>
                  <a:txBody>
                    <a:bodyPr/>
                    <a:lstStyle/>
                    <a:p>
                      <a:pPr lvl="0" algn="ctr">
                        <a:buNone/>
                      </a:pPr>
                      <a:r>
                        <a:rPr lang="en-US" sz="1600" u="none" strike="noStrike" dirty="0">
                          <a:effectLst/>
                          <a:latin typeface="Tw Cen MT"/>
                        </a:rPr>
                        <a:t>100%</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100%</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100%</a:t>
                      </a:r>
                      <a:endParaRPr lang="id-ID" sz="1600" u="none" strike="noStrike" dirty="0">
                        <a:effectLst/>
                        <a:latin typeface="Tw Cen MT"/>
                      </a:endParaRPr>
                    </a:p>
                  </a:txBody>
                  <a:tcPr marL="0" marR="0" marT="0" marB="0" anchor="ctr" anchorCtr="1"/>
                </a:tc>
                <a:extLst>
                  <a:ext uri="{0D108BD9-81ED-4DB2-BD59-A6C34878D82A}">
                    <a16:rowId xmlns:a16="http://schemas.microsoft.com/office/drawing/2014/main" val="10003"/>
                  </a:ext>
                </a:extLst>
              </a:tr>
              <a:tr h="785562">
                <a:tc>
                  <a:txBody>
                    <a:bodyPr/>
                    <a:lstStyle/>
                    <a:p>
                      <a:pPr algn="ctr" fontAlgn="ctr"/>
                      <a:r>
                        <a:rPr lang="en-US" sz="1600" u="none" strike="noStrike" dirty="0">
                          <a:effectLst/>
                          <a:latin typeface="Tw Cen MT"/>
                        </a:rPr>
                        <a:t>3.</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600" u="none" strike="noStrike" dirty="0" err="1">
                          <a:effectLst/>
                          <a:latin typeface="Tw Cen MT"/>
                        </a:rPr>
                        <a:t>Kejadian</a:t>
                      </a:r>
                      <a:r>
                        <a:rPr lang="en-US" sz="1600" u="none" strike="noStrike" dirty="0">
                          <a:effectLst/>
                          <a:latin typeface="Tw Cen MT"/>
                        </a:rPr>
                        <a:t> </a:t>
                      </a:r>
                      <a:r>
                        <a:rPr lang="en-US" sz="1600" u="none" strike="noStrike" dirty="0" err="1">
                          <a:effectLst/>
                          <a:latin typeface="Tw Cen MT"/>
                        </a:rPr>
                        <a:t>Kegagalan</a:t>
                      </a:r>
                      <a:r>
                        <a:rPr lang="en-US" sz="1600" u="none" strike="noStrike" dirty="0">
                          <a:effectLst/>
                          <a:latin typeface="Tw Cen MT"/>
                        </a:rPr>
                        <a:t>  </a:t>
                      </a:r>
                      <a:r>
                        <a:rPr lang="en-US" sz="1600" u="none" strike="noStrike" dirty="0" err="1">
                          <a:effectLst/>
                          <a:latin typeface="Tw Cen MT"/>
                        </a:rPr>
                        <a:t>Pelayanan</a:t>
                      </a:r>
                      <a:r>
                        <a:rPr lang="en-US" sz="1600" u="none" strike="noStrike" dirty="0">
                          <a:effectLst/>
                          <a:latin typeface="Tw Cen MT"/>
                        </a:rPr>
                        <a:t> Rontgen</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l" fontAlgn="ctr"/>
                      <a:r>
                        <a:rPr lang="en-US" sz="1600" u="none" strike="noStrike" dirty="0">
                          <a:effectLst/>
                          <a:latin typeface="Tw Cen MT"/>
                        </a:rPr>
                        <a:t> </a:t>
                      </a:r>
                      <a:r>
                        <a:rPr lang="en-US" sz="1600" u="none" strike="noStrike" dirty="0" err="1">
                          <a:effectLst/>
                          <a:latin typeface="Tw Cen MT"/>
                        </a:rPr>
                        <a:t>Kerusakan</a:t>
                      </a:r>
                      <a:r>
                        <a:rPr lang="en-US" sz="1600" u="none" strike="noStrike" dirty="0">
                          <a:effectLst/>
                          <a:latin typeface="Tw Cen MT"/>
                        </a:rPr>
                        <a:t> </a:t>
                      </a:r>
                      <a:r>
                        <a:rPr lang="en-US" sz="1600" u="none" strike="noStrike" dirty="0" err="1">
                          <a:effectLst/>
                          <a:latin typeface="Tw Cen MT"/>
                        </a:rPr>
                        <a:t>foto</a:t>
                      </a:r>
                      <a:r>
                        <a:rPr lang="en-US" sz="1600" u="none" strike="noStrike" dirty="0">
                          <a:effectLst/>
                          <a:latin typeface="Tw Cen MT"/>
                        </a:rPr>
                        <a:t> ≤ 2 %</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nchorCtr="1"/>
                </a:tc>
                <a:tc>
                  <a:txBody>
                    <a:bodyPr/>
                    <a:lstStyle/>
                    <a:p>
                      <a:pPr algn="ctr" fontAlgn="ctr"/>
                      <a:r>
                        <a:rPr lang="id-ID" sz="1600" u="none" strike="noStrike" dirty="0">
                          <a:effectLst/>
                          <a:latin typeface="Tw Cen MT" panose="020B0602020104020603" pitchFamily="34" charset="0"/>
                        </a:rPr>
                        <a:t>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nchorCtr="1"/>
                </a:tc>
                <a:tc>
                  <a:txBody>
                    <a:bodyPr/>
                    <a:lstStyle/>
                    <a:p>
                      <a:pPr lvl="0" algn="ctr">
                        <a:buNone/>
                      </a:pPr>
                      <a:r>
                        <a:rPr lang="id-ID" sz="1600" u="none" strike="noStrike" dirty="0">
                          <a:effectLst/>
                          <a:latin typeface="Tw Cen MT"/>
                        </a:rPr>
                        <a:t>0%</a:t>
                      </a:r>
                    </a:p>
                  </a:txBody>
                  <a:tcPr marL="0" marR="0" marT="0" marB="0" anchor="ctr" anchorCtr="1"/>
                </a:tc>
                <a:tc>
                  <a:txBody>
                    <a:bodyPr/>
                    <a:lstStyle/>
                    <a:p>
                      <a:pPr lvl="0" algn="ctr">
                        <a:buNone/>
                      </a:pPr>
                      <a:r>
                        <a:rPr lang="en-US" sz="1600" u="none" strike="noStrike" dirty="0">
                          <a:effectLst/>
                          <a:latin typeface="Tw Cen MT"/>
                        </a:rPr>
                        <a:t>0%</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0%</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0 %</a:t>
                      </a:r>
                      <a:endParaRPr lang="id-ID" sz="1600" u="none" strike="noStrike" dirty="0">
                        <a:effectLst/>
                        <a:latin typeface="Tw Cen MT"/>
                      </a:endParaRPr>
                    </a:p>
                  </a:txBody>
                  <a:tcPr marL="0" marR="0" marT="0" marB="0" anchor="ctr" anchorCtr="1"/>
                </a:tc>
                <a:extLst>
                  <a:ext uri="{0D108BD9-81ED-4DB2-BD59-A6C34878D82A}">
                    <a16:rowId xmlns:a16="http://schemas.microsoft.com/office/drawing/2014/main" val="10004"/>
                  </a:ext>
                </a:extLst>
              </a:tr>
              <a:tr h="528306">
                <a:tc>
                  <a:txBody>
                    <a:bodyPr/>
                    <a:lstStyle/>
                    <a:p>
                      <a:pPr algn="ctr" fontAlgn="ctr"/>
                      <a:r>
                        <a:rPr lang="en-US" sz="1600" u="none" strike="noStrike" dirty="0">
                          <a:effectLst/>
                          <a:latin typeface="Tw Cen MT"/>
                        </a:rPr>
                        <a:t>4.</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600" u="none" strike="noStrike" dirty="0" err="1">
                          <a:effectLst/>
                          <a:latin typeface="Tw Cen MT"/>
                        </a:rPr>
                        <a:t>Kepuasan</a:t>
                      </a:r>
                      <a:r>
                        <a:rPr lang="en-US" sz="1600" u="none" strike="noStrike" dirty="0">
                          <a:effectLst/>
                          <a:latin typeface="Tw Cen MT"/>
                        </a:rPr>
                        <a:t> </a:t>
                      </a:r>
                      <a:r>
                        <a:rPr lang="en-US" sz="1600" u="none" strike="noStrike" dirty="0" err="1">
                          <a:effectLst/>
                          <a:latin typeface="Tw Cen MT"/>
                        </a:rPr>
                        <a:t>Pelanggan</a:t>
                      </a:r>
                      <a:endParaRPr lang="en-US" sz="16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a:rPr>
                        <a:t>≥ 80 %</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nchorCtr="1"/>
                </a:tc>
                <a:tc>
                  <a:txBody>
                    <a:bodyPr/>
                    <a:lstStyle/>
                    <a:p>
                      <a:pPr algn="ctr" fontAlgn="t"/>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nchorCtr="1"/>
                </a:tc>
                <a:tc>
                  <a:txBody>
                    <a:bodyPr/>
                    <a:lstStyle/>
                    <a:p>
                      <a:pPr lvl="0" algn="ctr">
                        <a:buNone/>
                      </a:pPr>
                      <a:r>
                        <a:rPr lang="en-US" sz="1600" u="none" strike="noStrike" dirty="0">
                          <a:effectLst/>
                          <a:latin typeface="Tw Cen MT"/>
                        </a:rPr>
                        <a:t>81,85%</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85,56%</a:t>
                      </a:r>
                      <a:endParaRPr lang="id-ID" sz="1600" u="none" strike="noStrike" dirty="0">
                        <a:effectLst/>
                        <a:latin typeface="Tw Cen MT"/>
                      </a:endParaRPr>
                    </a:p>
                  </a:txBody>
                  <a:tcPr marL="0" marR="0" marT="0" marB="0" anchor="ctr" anchorCtr="1"/>
                </a:tc>
                <a:extLst>
                  <a:ext uri="{0D108BD9-81ED-4DB2-BD59-A6C34878D82A}">
                    <a16:rowId xmlns:a16="http://schemas.microsoft.com/office/drawing/2014/main" val="10005"/>
                  </a:ext>
                </a:extLst>
              </a:tr>
            </a:tbl>
          </a:graphicData>
        </a:graphic>
      </p:graphicFrame>
      <p:graphicFrame>
        <p:nvGraphicFramePr>
          <p:cNvPr id="5" name="Table 4">
            <a:extLst>
              <a:ext uri="{FF2B5EF4-FFF2-40B4-BE49-F238E27FC236}">
                <a16:creationId xmlns:a16="http://schemas.microsoft.com/office/drawing/2014/main" id="{B668A841-54C6-46ED-A676-D7A01C0B4D92}"/>
              </a:ext>
            </a:extLst>
          </p:cNvPr>
          <p:cNvGraphicFramePr>
            <a:graphicFrameLocks noGrp="1"/>
          </p:cNvGraphicFramePr>
          <p:nvPr>
            <p:extLst>
              <p:ext uri="{D42A27DB-BD31-4B8C-83A1-F6EECF244321}">
                <p14:modId xmlns:p14="http://schemas.microsoft.com/office/powerpoint/2010/main" val="712001330"/>
              </p:ext>
            </p:extLst>
          </p:nvPr>
        </p:nvGraphicFramePr>
        <p:xfrm>
          <a:off x="5592417" y="692218"/>
          <a:ext cx="6480316" cy="4662070"/>
        </p:xfrm>
        <a:graphic>
          <a:graphicData uri="http://schemas.openxmlformats.org/drawingml/2006/table">
            <a:tbl>
              <a:tblPr firstRow="1" firstCol="1" bandRow="1">
                <a:tableStyleId>{B301B821-A1FF-4177-AEE7-76D212191A09}</a:tableStyleId>
              </a:tblPr>
              <a:tblGrid>
                <a:gridCol w="207271">
                  <a:extLst>
                    <a:ext uri="{9D8B030D-6E8A-4147-A177-3AD203B41FA5}">
                      <a16:colId xmlns:a16="http://schemas.microsoft.com/office/drawing/2014/main" val="20000"/>
                    </a:ext>
                  </a:extLst>
                </a:gridCol>
                <a:gridCol w="1295863">
                  <a:extLst>
                    <a:ext uri="{9D8B030D-6E8A-4147-A177-3AD203B41FA5}">
                      <a16:colId xmlns:a16="http://schemas.microsoft.com/office/drawing/2014/main" val="20001"/>
                    </a:ext>
                  </a:extLst>
                </a:gridCol>
                <a:gridCol w="827363">
                  <a:extLst>
                    <a:ext uri="{9D8B030D-6E8A-4147-A177-3AD203B41FA5}">
                      <a16:colId xmlns:a16="http://schemas.microsoft.com/office/drawing/2014/main" val="20002"/>
                    </a:ext>
                  </a:extLst>
                </a:gridCol>
                <a:gridCol w="606044">
                  <a:extLst>
                    <a:ext uri="{9D8B030D-6E8A-4147-A177-3AD203B41FA5}">
                      <a16:colId xmlns:a16="http://schemas.microsoft.com/office/drawing/2014/main" val="20003"/>
                    </a:ext>
                  </a:extLst>
                </a:gridCol>
                <a:gridCol w="708755">
                  <a:extLst>
                    <a:ext uri="{9D8B030D-6E8A-4147-A177-3AD203B41FA5}">
                      <a16:colId xmlns:a16="http://schemas.microsoft.com/office/drawing/2014/main" val="1464583710"/>
                    </a:ext>
                  </a:extLst>
                </a:gridCol>
                <a:gridCol w="708755">
                  <a:extLst>
                    <a:ext uri="{9D8B030D-6E8A-4147-A177-3AD203B41FA5}">
                      <a16:colId xmlns:a16="http://schemas.microsoft.com/office/drawing/2014/main" val="3399288927"/>
                    </a:ext>
                  </a:extLst>
                </a:gridCol>
                <a:gridCol w="708755">
                  <a:extLst>
                    <a:ext uri="{9D8B030D-6E8A-4147-A177-3AD203B41FA5}">
                      <a16:colId xmlns:a16="http://schemas.microsoft.com/office/drawing/2014/main" val="3349044173"/>
                    </a:ext>
                  </a:extLst>
                </a:gridCol>
                <a:gridCol w="708755">
                  <a:extLst>
                    <a:ext uri="{9D8B030D-6E8A-4147-A177-3AD203B41FA5}">
                      <a16:colId xmlns:a16="http://schemas.microsoft.com/office/drawing/2014/main" val="956457447"/>
                    </a:ext>
                  </a:extLst>
                </a:gridCol>
                <a:gridCol w="708755">
                  <a:extLst>
                    <a:ext uri="{9D8B030D-6E8A-4147-A177-3AD203B41FA5}">
                      <a16:colId xmlns:a16="http://schemas.microsoft.com/office/drawing/2014/main" val="3881368705"/>
                    </a:ext>
                  </a:extLst>
                </a:gridCol>
              </a:tblGrid>
              <a:tr h="244231">
                <a:tc rowSpan="2" gridSpan="2">
                  <a:txBody>
                    <a:bodyPr/>
                    <a:lstStyle/>
                    <a:p>
                      <a:pPr algn="ctr" fontAlgn="ctr"/>
                      <a:r>
                        <a:rPr lang="en-US" sz="1600" u="none" strike="noStrike" dirty="0">
                          <a:effectLst/>
                          <a:latin typeface="Tw Cen MT" panose="020B0602020104020603" pitchFamily="34" charset="0"/>
                        </a:rPr>
                        <a:t>INDIKATOR</a:t>
                      </a:r>
                      <a:endParaRPr lang="en-US" sz="1600" b="1" i="0" u="none" strike="noStrike" dirty="0">
                        <a:solidFill>
                          <a:schemeClr val="tx2"/>
                        </a:solidFill>
                        <a:effectLst/>
                        <a:latin typeface="Tw Cen MT" panose="020B0602020104020603" pitchFamily="34" charset="0"/>
                        <a:ea typeface="Verdana" pitchFamily="34" charset="0"/>
                      </a:endParaRPr>
                    </a:p>
                  </a:txBody>
                  <a:tcPr marL="0" marR="0" marT="0" marB="0" anchor="ctr"/>
                </a:tc>
                <a:tc rowSpan="2" hMerge="1">
                  <a:txBody>
                    <a:bodyPr/>
                    <a:lstStyle/>
                    <a:p>
                      <a:endParaRPr lang="en-US"/>
                    </a:p>
                  </a:txBody>
                  <a:tcPr/>
                </a:tc>
                <a:tc rowSpan="2">
                  <a:txBody>
                    <a:bodyPr/>
                    <a:lstStyle/>
                    <a:p>
                      <a:pPr algn="ctr" fontAlgn="ctr"/>
                      <a:r>
                        <a:rPr lang="en-US" sz="1600" u="none" strike="noStrike" dirty="0">
                          <a:effectLst/>
                          <a:latin typeface="Tw Cen MT" panose="020B0602020104020603" pitchFamily="34" charset="0"/>
                        </a:rPr>
                        <a:t>STANDAR</a:t>
                      </a:r>
                      <a:endParaRPr lang="en-US" sz="1600" b="1" i="0" u="none" strike="noStrike" dirty="0">
                        <a:solidFill>
                          <a:schemeClr val="tx2"/>
                        </a:solidFill>
                        <a:effectLst/>
                        <a:latin typeface="Tw Cen MT" panose="020B0602020104020603" pitchFamily="34" charset="0"/>
                        <a:ea typeface="Verdana" pitchFamily="34" charset="0"/>
                      </a:endParaRPr>
                    </a:p>
                  </a:txBody>
                  <a:tcPr marL="0" marR="0" marT="0" marB="0" anchor="ctr"/>
                </a:tc>
                <a:tc gridSpan="6">
                  <a:txBody>
                    <a:bodyPr/>
                    <a:lstStyle/>
                    <a:p>
                      <a:pPr algn="ctr" fontAlgn="ctr"/>
                      <a:r>
                        <a:rPr lang="en-US" sz="1600" u="none" strike="noStrike" dirty="0">
                          <a:effectLst/>
                          <a:latin typeface="Tw Cen MT" panose="020B0602020104020603" pitchFamily="34" charset="0"/>
                        </a:rPr>
                        <a:t>BULAN</a:t>
                      </a:r>
                      <a:endParaRPr lang="en-US" sz="16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itchFamily="34" charset="0"/>
                        <a:ea typeface="Verdana"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val="10000"/>
                  </a:ext>
                </a:extLst>
              </a:tr>
              <a:tr h="244231">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600" b="1" u="none" strike="noStrike" dirty="0">
                          <a:effectLst/>
                          <a:latin typeface="Tw Cen MT"/>
                        </a:rPr>
                        <a:t>JAN</a:t>
                      </a:r>
                      <a:endParaRPr lang="en-US" sz="1600" b="1" i="0" u="none" strike="noStrike" dirty="0">
                        <a:solidFill>
                          <a:schemeClr val="tx2"/>
                        </a:solidFill>
                        <a:effectLst/>
                        <a:latin typeface="Tw Cen MT"/>
                        <a:ea typeface="Verdana" pitchFamily="34" charset="0"/>
                      </a:endParaRPr>
                    </a:p>
                  </a:txBody>
                  <a:tcPr marL="0" marR="0" marT="0" marB="0" anchor="ctr"/>
                </a:tc>
                <a:tc>
                  <a:txBody>
                    <a:bodyPr/>
                    <a:lstStyle/>
                    <a:p>
                      <a:pPr algn="ctr" fontAlgn="ctr"/>
                      <a:r>
                        <a:rPr lang="en-US" sz="1600" b="1" u="none" strike="noStrike" dirty="0">
                          <a:effectLst/>
                          <a:latin typeface="Tw Cen MT"/>
                        </a:rPr>
                        <a:t>FEB</a:t>
                      </a:r>
                      <a:endParaRPr lang="en-US" sz="1600" b="1" i="0" u="none" strike="noStrike" dirty="0">
                        <a:solidFill>
                          <a:schemeClr val="tx2"/>
                        </a:solidFill>
                        <a:effectLst/>
                        <a:latin typeface="Tw Cen MT"/>
                        <a:ea typeface="Verdana" pitchFamily="34" charset="0"/>
                      </a:endParaRPr>
                    </a:p>
                  </a:txBody>
                  <a:tcPr marL="0" marR="0" marT="0" marB="0" anchor="ctr"/>
                </a:tc>
                <a:tc>
                  <a:txBody>
                    <a:bodyPr/>
                    <a:lstStyle/>
                    <a:p>
                      <a:pPr lvl="0" algn="ctr">
                        <a:buNone/>
                      </a:pPr>
                      <a:r>
                        <a:rPr lang="en-US" sz="1600" b="1" u="none" strike="noStrike" dirty="0">
                          <a:effectLst/>
                          <a:latin typeface="Tw Cen MT"/>
                        </a:rPr>
                        <a:t>MAR</a:t>
                      </a:r>
                    </a:p>
                  </a:txBody>
                  <a:tcPr marL="0" marR="0" marT="0" marB="0" anchor="ctr"/>
                </a:tc>
                <a:tc>
                  <a:txBody>
                    <a:bodyPr/>
                    <a:lstStyle/>
                    <a:p>
                      <a:pPr lvl="0" algn="ctr">
                        <a:buNone/>
                      </a:pPr>
                      <a:r>
                        <a:rPr lang="en-US" sz="1600" b="1" u="none" strike="noStrike" dirty="0">
                          <a:effectLst/>
                          <a:latin typeface="Tw Cen MT"/>
                        </a:rPr>
                        <a:t>APR</a:t>
                      </a:r>
                    </a:p>
                  </a:txBody>
                  <a:tcPr marL="0" marR="0" marT="0" marB="0" anchor="ctr"/>
                </a:tc>
                <a:tc>
                  <a:txBody>
                    <a:bodyPr/>
                    <a:lstStyle/>
                    <a:p>
                      <a:pPr lvl="0" algn="ctr">
                        <a:buNone/>
                      </a:pPr>
                      <a:r>
                        <a:rPr lang="en-US" sz="1600" b="1" u="none" strike="noStrike" dirty="0">
                          <a:effectLst/>
                          <a:latin typeface="Tw Cen MT"/>
                        </a:rPr>
                        <a:t>MEI</a:t>
                      </a:r>
                    </a:p>
                  </a:txBody>
                  <a:tcPr marL="0" marR="0" marT="0" marB="0" anchor="ctr"/>
                </a:tc>
                <a:tc>
                  <a:txBody>
                    <a:bodyPr/>
                    <a:lstStyle/>
                    <a:p>
                      <a:pPr lvl="0" algn="ctr">
                        <a:buNone/>
                      </a:pPr>
                      <a:r>
                        <a:rPr lang="en-US" sz="1600" b="1" u="none" strike="noStrike" dirty="0">
                          <a:effectLst/>
                          <a:latin typeface="Tw Cen MT"/>
                        </a:rPr>
                        <a:t>JUNI</a:t>
                      </a:r>
                    </a:p>
                  </a:txBody>
                  <a:tcPr marL="0" marR="0" marT="0" marB="0" anchor="ctr"/>
                </a:tc>
                <a:extLst>
                  <a:ext uri="{0D108BD9-81ED-4DB2-BD59-A6C34878D82A}">
                    <a16:rowId xmlns:a16="http://schemas.microsoft.com/office/drawing/2014/main" val="10001"/>
                  </a:ext>
                </a:extLst>
              </a:tr>
              <a:tr h="782327">
                <a:tc>
                  <a:txBody>
                    <a:bodyPr/>
                    <a:lstStyle/>
                    <a:p>
                      <a:pPr algn="ctr" fontAlgn="t"/>
                      <a:r>
                        <a:rPr lang="en-US" sz="1600" u="none" strike="noStrike" dirty="0">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l" fontAlgn="t"/>
                      <a:r>
                        <a:rPr lang="en-US" sz="1600" u="none" strike="noStrike" dirty="0">
                          <a:effectLst/>
                          <a:latin typeface="Tw Cen MT"/>
                        </a:rPr>
                        <a:t>Waktu </a:t>
                      </a:r>
                      <a:r>
                        <a:rPr lang="en-US" sz="1600" u="none" strike="noStrike" dirty="0" err="1">
                          <a:effectLst/>
                          <a:latin typeface="Tw Cen MT"/>
                        </a:rPr>
                        <a:t>tunggu</a:t>
                      </a:r>
                      <a:r>
                        <a:rPr lang="en-US" sz="1600" u="none" strike="noStrike" dirty="0">
                          <a:effectLst/>
                          <a:latin typeface="Tw Cen MT"/>
                        </a:rPr>
                        <a:t> </a:t>
                      </a:r>
                      <a:r>
                        <a:rPr lang="en-US" sz="1600" u="none" strike="noStrike" dirty="0" err="1">
                          <a:effectLst/>
                          <a:latin typeface="Tw Cen MT"/>
                        </a:rPr>
                        <a:t>hasil</a:t>
                      </a:r>
                      <a:r>
                        <a:rPr lang="en-US" sz="1600" u="none" strike="noStrike" dirty="0">
                          <a:effectLst/>
                          <a:latin typeface="Tw Cen MT"/>
                        </a:rPr>
                        <a:t> </a:t>
                      </a:r>
                      <a:r>
                        <a:rPr lang="en-US" sz="1600" u="none" strike="noStrike" dirty="0" err="1">
                          <a:effectLst/>
                          <a:latin typeface="Tw Cen MT"/>
                        </a:rPr>
                        <a:t>pelayanan</a:t>
                      </a:r>
                      <a:r>
                        <a:rPr lang="en-US" sz="1600" u="none" strike="noStrike" dirty="0">
                          <a:effectLst/>
                          <a:latin typeface="Tw Cen MT"/>
                        </a:rPr>
                        <a:t> </a:t>
                      </a:r>
                      <a:r>
                        <a:rPr lang="en-US" sz="1600" u="none" strike="noStrike" dirty="0" err="1">
                          <a:effectLst/>
                          <a:latin typeface="Tw Cen MT"/>
                        </a:rPr>
                        <a:t>laboratorium</a:t>
                      </a:r>
                      <a:endParaRPr lang="en-US" sz="1600" b="0" i="0" u="none" strike="noStrike" dirty="0">
                        <a:solidFill>
                          <a:srgbClr val="000000"/>
                        </a:solidFill>
                        <a:effectLst/>
                        <a:latin typeface="Tw Cen MT"/>
                        <a:ea typeface="Verdana" pitchFamily="34" charset="0"/>
                      </a:endParaRPr>
                    </a:p>
                  </a:txBody>
                  <a:tcPr marL="0" marR="0" marT="0" marB="0" anchor="ctr"/>
                </a:tc>
                <a:tc>
                  <a:txBody>
                    <a:bodyPr/>
                    <a:lstStyle/>
                    <a:p>
                      <a:pPr algn="l" fontAlgn="ctr"/>
                      <a:r>
                        <a:rPr lang="fi-FI" sz="1600" u="none" strike="noStrike" dirty="0">
                          <a:effectLst/>
                          <a:latin typeface="Tw Cen MT"/>
                        </a:rPr>
                        <a:t> ≥  140 menit          (</a:t>
                      </a:r>
                      <a:r>
                        <a:rPr lang="fi-FI" sz="1600" u="none" strike="noStrike" dirty="0" err="1">
                          <a:effectLst/>
                          <a:latin typeface="Tw Cen MT"/>
                        </a:rPr>
                        <a:t>kimia</a:t>
                      </a:r>
                      <a:r>
                        <a:rPr lang="fi-FI" sz="1600" u="none" strike="noStrike" dirty="0">
                          <a:effectLst/>
                          <a:latin typeface="Tw Cen MT"/>
                        </a:rPr>
                        <a:t> </a:t>
                      </a:r>
                      <a:r>
                        <a:rPr lang="fi-FI" sz="1600" u="none" strike="noStrike" dirty="0" err="1">
                          <a:effectLst/>
                          <a:latin typeface="Tw Cen MT"/>
                        </a:rPr>
                        <a:t>darah</a:t>
                      </a:r>
                      <a:r>
                        <a:rPr lang="fi-FI" sz="1600" u="none" strike="noStrike" dirty="0">
                          <a:effectLst/>
                          <a:latin typeface="Tw Cen MT"/>
                        </a:rPr>
                        <a:t> </a:t>
                      </a:r>
                      <a:r>
                        <a:rPr lang="fi-FI" sz="1600" u="none" strike="noStrike" dirty="0" err="1">
                          <a:effectLst/>
                          <a:latin typeface="Tw Cen MT"/>
                        </a:rPr>
                        <a:t>dan</a:t>
                      </a:r>
                      <a:r>
                        <a:rPr lang="fi-FI" sz="1600" u="none" strike="noStrike" dirty="0">
                          <a:effectLst/>
                          <a:latin typeface="Tw Cen MT"/>
                        </a:rPr>
                        <a:t> </a:t>
                      </a:r>
                      <a:r>
                        <a:rPr lang="fi-FI" sz="1600" u="none" strike="noStrike" dirty="0" err="1">
                          <a:effectLst/>
                          <a:latin typeface="Tw Cen MT"/>
                        </a:rPr>
                        <a:t>darah</a:t>
                      </a:r>
                      <a:r>
                        <a:rPr lang="fi-FI" sz="1600" u="none" strike="noStrike" dirty="0">
                          <a:effectLst/>
                          <a:latin typeface="Tw Cen MT"/>
                        </a:rPr>
                        <a:t> </a:t>
                      </a:r>
                      <a:r>
                        <a:rPr lang="fi-FI" sz="1600" u="none" strike="noStrike" dirty="0" err="1">
                          <a:effectLst/>
                          <a:latin typeface="Tw Cen MT"/>
                        </a:rPr>
                        <a:t>rutin</a:t>
                      </a:r>
                      <a:r>
                        <a:rPr lang="fi-FI" sz="1600" u="none" strike="noStrike" dirty="0">
                          <a:effectLst/>
                          <a:latin typeface="Tw Cen MT"/>
                        </a:rPr>
                        <a:t>)</a:t>
                      </a:r>
                      <a:endParaRPr lang="fi-FI" sz="1600" b="0" i="0" u="none" strike="noStrike" dirty="0">
                        <a:solidFill>
                          <a:srgbClr val="000000"/>
                        </a:solidFill>
                        <a:effectLst/>
                        <a:latin typeface="Tw Cen MT"/>
                        <a:ea typeface="Verdana"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 </a:t>
                      </a:r>
                      <a:r>
                        <a:rPr lang="en-US" sz="1600" u="none" strike="noStrike" dirty="0">
                          <a:effectLst/>
                          <a:latin typeface="Tw Cen MT" panose="020B0602020104020603" pitchFamily="34" charset="0"/>
                        </a:rPr>
                        <a:t>69,57</a:t>
                      </a:r>
                      <a:r>
                        <a:rPr lang="id-ID" sz="1600" u="none" strike="noStrike" dirty="0">
                          <a:effectLst/>
                          <a:latin typeface="Tw Cen MT" panose="020B0602020104020603" pitchFamily="34" charset="0"/>
                        </a:rPr>
                        <a:t> Menit </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600" u="none" strike="noStrike" dirty="0">
                          <a:effectLst/>
                          <a:latin typeface="Tw Cen MT" panose="020B0602020104020603" pitchFamily="34" charset="0"/>
                        </a:rPr>
                        <a:t> </a:t>
                      </a:r>
                      <a:r>
                        <a:rPr lang="en-US" sz="1600" u="none" strike="noStrike" dirty="0">
                          <a:effectLst/>
                          <a:latin typeface="Tw Cen MT" panose="020B0602020104020603" pitchFamily="34" charset="0"/>
                        </a:rPr>
                        <a:t>66,74</a:t>
                      </a:r>
                      <a:r>
                        <a:rPr lang="id-ID" sz="1600" u="none" strike="noStrike" dirty="0">
                          <a:effectLst/>
                          <a:latin typeface="Tw Cen MT" panose="020B0602020104020603" pitchFamily="34" charset="0"/>
                        </a:rPr>
                        <a:t> Menit </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lvl="0" algn="ctr">
                        <a:buNone/>
                      </a:pPr>
                      <a:r>
                        <a:rPr lang="en-US" sz="1600" u="none" strike="noStrike" dirty="0">
                          <a:effectLst/>
                          <a:latin typeface="Tw Cen MT"/>
                        </a:rPr>
                        <a:t>66,65 </a:t>
                      </a:r>
                      <a:r>
                        <a:rPr lang="en-US" sz="1600" u="none" strike="noStrike" dirty="0" err="1">
                          <a:effectLst/>
                          <a:latin typeface="Tw Cen MT"/>
                        </a:rPr>
                        <a:t>Menit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55,56 </a:t>
                      </a:r>
                      <a:r>
                        <a:rPr lang="en-US" sz="1600" u="none" strike="noStrike" dirty="0" err="1">
                          <a:effectLst/>
                          <a:latin typeface="Tw Cen MT"/>
                        </a:rPr>
                        <a:t>Menit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65,91 </a:t>
                      </a:r>
                      <a:r>
                        <a:rPr lang="en-US" sz="1600" u="none" strike="noStrike" dirty="0" err="1">
                          <a:effectLst/>
                          <a:latin typeface="Tw Cen MT"/>
                        </a:rPr>
                        <a:t>Menit</a:t>
                      </a:r>
                    </a:p>
                  </a:txBody>
                  <a:tcPr marL="0" marR="0" marT="0" marB="0" anchor="ctr" anchorCtr="1"/>
                </a:tc>
                <a:tc>
                  <a:txBody>
                    <a:bodyPr/>
                    <a:lstStyle/>
                    <a:p>
                      <a:pPr lvl="0" algn="ctr">
                        <a:buNone/>
                      </a:pPr>
                      <a:r>
                        <a:rPr lang="en-US" sz="1600" u="none" strike="noStrike" dirty="0">
                          <a:effectLst/>
                          <a:latin typeface="Tw Cen MT"/>
                        </a:rPr>
                        <a:t>62,43 </a:t>
                      </a:r>
                      <a:r>
                        <a:rPr lang="en-US" sz="1600" u="none" strike="noStrike" dirty="0" err="1">
                          <a:effectLst/>
                          <a:latin typeface="Tw Cen MT"/>
                        </a:rPr>
                        <a:t>Menit</a:t>
                      </a:r>
                      <a:endParaRPr lang="en-US" sz="1600" u="none" strike="noStrike" dirty="0">
                        <a:effectLst/>
                        <a:latin typeface="Tw Cen MT"/>
                      </a:endParaRPr>
                    </a:p>
                  </a:txBody>
                  <a:tcPr marL="0" marR="0" marT="0" marB="0" anchor="ctr" anchorCtr="1"/>
                </a:tc>
                <a:extLst>
                  <a:ext uri="{0D108BD9-81ED-4DB2-BD59-A6C34878D82A}">
                    <a16:rowId xmlns:a16="http://schemas.microsoft.com/office/drawing/2014/main" val="10002"/>
                  </a:ext>
                </a:extLst>
              </a:tr>
              <a:tr h="331637">
                <a:tc>
                  <a:txBody>
                    <a:bodyPr/>
                    <a:lstStyle/>
                    <a:p>
                      <a:pPr algn="ctr" fontAlgn="t"/>
                      <a:r>
                        <a:rPr lang="en-US" sz="1600" u="none" strike="noStrike" dirty="0">
                          <a:effectLst/>
                          <a:latin typeface="Tw Cen MT"/>
                        </a:rPr>
                        <a:t>2.</a:t>
                      </a:r>
                      <a:endParaRPr lang="en-US" sz="1600" b="0" i="0" u="none" strike="noStrike" dirty="0">
                        <a:solidFill>
                          <a:srgbClr val="000000"/>
                        </a:solidFill>
                        <a:effectLst/>
                        <a:latin typeface="Tw Cen MT"/>
                        <a:ea typeface="Verdana" pitchFamily="34" charset="0"/>
                      </a:endParaRPr>
                    </a:p>
                  </a:txBody>
                  <a:tcPr marL="0" marR="0" marT="0" marB="0" anchor="ctr"/>
                </a:tc>
                <a:tc>
                  <a:txBody>
                    <a:bodyPr/>
                    <a:lstStyle/>
                    <a:p>
                      <a:pPr algn="just" fontAlgn="t"/>
                      <a:r>
                        <a:rPr lang="en-US" sz="1600" u="none" strike="noStrike" dirty="0" err="1">
                          <a:effectLst/>
                          <a:latin typeface="Tw Cen MT" panose="020B0602020104020603" pitchFamily="34" charset="0"/>
                        </a:rPr>
                        <a:t>Pelaksana</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ekspertisi</a:t>
                      </a:r>
                      <a:endParaRPr lang="en-US" sz="16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600" u="none" strike="noStrike" err="1">
                          <a:effectLst/>
                          <a:latin typeface="Tw Cen MT"/>
                        </a:rPr>
                        <a:t>Dokter</a:t>
                      </a:r>
                      <a:r>
                        <a:rPr lang="en-US" sz="1600" u="none" strike="noStrike" dirty="0">
                          <a:effectLst/>
                          <a:latin typeface="Tw Cen MT"/>
                        </a:rPr>
                        <a:t> Sp. PK</a:t>
                      </a:r>
                      <a:endParaRPr lang="en-US" sz="1600" b="0" i="0" u="none" strike="noStrike" dirty="0">
                        <a:solidFill>
                          <a:srgbClr val="000000"/>
                        </a:solidFill>
                        <a:effectLst/>
                        <a:latin typeface="Tw Cen MT"/>
                        <a:ea typeface="Verdana"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600" b="0" i="0" u="none" strike="noStrike" dirty="0">
                          <a:solidFill>
                            <a:srgbClr val="000000"/>
                          </a:solidFill>
                          <a:effectLst/>
                          <a:latin typeface="Tw Cen MT" panose="020B0602020104020603" pitchFamily="34" charset="0"/>
                          <a:ea typeface="Verdana"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extLst>
                  <a:ext uri="{0D108BD9-81ED-4DB2-BD59-A6C34878D82A}">
                    <a16:rowId xmlns:a16="http://schemas.microsoft.com/office/drawing/2014/main" val="10003"/>
                  </a:ext>
                </a:extLst>
              </a:tr>
              <a:tr h="977909">
                <a:tc>
                  <a:txBody>
                    <a:bodyPr/>
                    <a:lstStyle/>
                    <a:p>
                      <a:pPr algn="ctr" fontAlgn="t"/>
                      <a:r>
                        <a:rPr lang="en-US" sz="1600" u="none" strike="noStrike" dirty="0">
                          <a:effectLst/>
                          <a:latin typeface="Tw Cen MT"/>
                        </a:rPr>
                        <a:t>3.</a:t>
                      </a:r>
                      <a:endParaRPr lang="en-US" sz="1600" b="0" i="0" u="none" strike="noStrike" dirty="0">
                        <a:solidFill>
                          <a:srgbClr val="000000"/>
                        </a:solidFill>
                        <a:effectLst/>
                        <a:latin typeface="Tw Cen MT"/>
                        <a:ea typeface="Verdana" pitchFamily="34" charset="0"/>
                      </a:endParaRPr>
                    </a:p>
                  </a:txBody>
                  <a:tcPr marL="0" marR="0" marT="0" marB="0" anchor="ctr"/>
                </a:tc>
                <a:tc>
                  <a:txBody>
                    <a:bodyPr/>
                    <a:lstStyle/>
                    <a:p>
                      <a:pPr algn="just" fontAlgn="t"/>
                      <a:r>
                        <a:rPr lang="en-US" sz="1600" u="none" strike="noStrike" err="1">
                          <a:effectLst/>
                          <a:latin typeface="Tw Cen MT"/>
                        </a:rPr>
                        <a:t>Tidak</a:t>
                      </a:r>
                      <a:r>
                        <a:rPr lang="en-US" sz="1600" u="none" strike="noStrike" dirty="0">
                          <a:effectLst/>
                          <a:latin typeface="Tw Cen MT"/>
                        </a:rPr>
                        <a:t> </a:t>
                      </a:r>
                      <a:r>
                        <a:rPr lang="en-US" sz="1600" u="none" strike="noStrike" err="1">
                          <a:effectLst/>
                          <a:latin typeface="Tw Cen MT"/>
                        </a:rPr>
                        <a:t>Adanya</a:t>
                      </a:r>
                      <a:r>
                        <a:rPr lang="en-US" sz="1600" u="none" strike="noStrike" dirty="0">
                          <a:effectLst/>
                          <a:latin typeface="Tw Cen MT"/>
                        </a:rPr>
                        <a:t> </a:t>
                      </a:r>
                      <a:r>
                        <a:rPr lang="en-US" sz="1600" u="none" strike="noStrike" err="1">
                          <a:effectLst/>
                          <a:latin typeface="Tw Cen MT"/>
                        </a:rPr>
                        <a:t>Kesalahan</a:t>
                      </a:r>
                      <a:r>
                        <a:rPr lang="en-US" sz="1600" u="none" strike="noStrike" dirty="0">
                          <a:effectLst/>
                          <a:latin typeface="Tw Cen MT"/>
                        </a:rPr>
                        <a:t> </a:t>
                      </a:r>
                      <a:r>
                        <a:rPr lang="en-US" sz="1600" u="none" strike="noStrike" err="1">
                          <a:effectLst/>
                          <a:latin typeface="Tw Cen MT"/>
                        </a:rPr>
                        <a:t>Penyerahan</a:t>
                      </a:r>
                      <a:r>
                        <a:rPr lang="en-US" sz="1600" u="none" strike="noStrike" dirty="0">
                          <a:effectLst/>
                          <a:latin typeface="Tw Cen MT"/>
                        </a:rPr>
                        <a:t> Hasil </a:t>
                      </a:r>
                      <a:r>
                        <a:rPr lang="en-US" sz="1600" u="none" strike="noStrike" err="1">
                          <a:effectLst/>
                          <a:latin typeface="Tw Cen MT"/>
                        </a:rPr>
                        <a:t>Pemeriksaan</a:t>
                      </a:r>
                      <a:r>
                        <a:rPr lang="en-US" sz="1600" u="none" strike="noStrike" dirty="0">
                          <a:effectLst/>
                          <a:latin typeface="Tw Cen MT"/>
                        </a:rPr>
                        <a:t> </a:t>
                      </a:r>
                      <a:r>
                        <a:rPr lang="en-US" sz="1600" u="none" strike="noStrike" err="1">
                          <a:effectLst/>
                          <a:latin typeface="Tw Cen MT"/>
                        </a:rPr>
                        <a:t>Laboratorium</a:t>
                      </a:r>
                      <a:endParaRPr lang="en-US" sz="1600" b="0" i="0" u="none" strike="noStrike">
                        <a:solidFill>
                          <a:srgbClr val="000000"/>
                        </a:solidFill>
                        <a:effectLst/>
                        <a:latin typeface="Tw Cen MT"/>
                        <a:ea typeface="Verdana"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100%</a:t>
                      </a:r>
                      <a:endParaRPr lang="en-US" sz="16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t"/>
                      <a:r>
                        <a:rPr lang="en-US" sz="1600" b="0" i="0" u="none" strike="noStrike" dirty="0">
                          <a:solidFill>
                            <a:srgbClr val="000000"/>
                          </a:solidFill>
                          <a:effectLst/>
                          <a:latin typeface="Tw Cen MT" panose="020B0602020104020603" pitchFamily="34" charset="0"/>
                          <a:ea typeface="Verdana"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extLst>
                  <a:ext uri="{0D108BD9-81ED-4DB2-BD59-A6C34878D82A}">
                    <a16:rowId xmlns:a16="http://schemas.microsoft.com/office/drawing/2014/main" val="10004"/>
                  </a:ext>
                </a:extLst>
              </a:tr>
              <a:tr h="516008">
                <a:tc>
                  <a:txBody>
                    <a:bodyPr/>
                    <a:lstStyle/>
                    <a:p>
                      <a:pPr algn="ctr" fontAlgn="t"/>
                      <a:r>
                        <a:rPr lang="en-US" sz="1600" u="none" strike="noStrike" dirty="0">
                          <a:effectLst/>
                          <a:latin typeface="Tw Cen MT"/>
                        </a:rPr>
                        <a:t>4.</a:t>
                      </a:r>
                      <a:endParaRPr lang="en-US" sz="1600" b="0" i="0" u="none" strike="noStrike" dirty="0">
                        <a:solidFill>
                          <a:srgbClr val="000000"/>
                        </a:solidFill>
                        <a:effectLst/>
                        <a:latin typeface="Tw Cen MT"/>
                        <a:ea typeface="Verdana" pitchFamily="34" charset="0"/>
                      </a:endParaRPr>
                    </a:p>
                  </a:txBody>
                  <a:tcPr marL="0" marR="0" marT="0" marB="0" anchor="ctr"/>
                </a:tc>
                <a:tc>
                  <a:txBody>
                    <a:bodyPr/>
                    <a:lstStyle/>
                    <a:p>
                      <a:pPr algn="just" fontAlgn="t"/>
                      <a:r>
                        <a:rPr lang="en-US" sz="1600" u="none" strike="noStrike" dirty="0" err="1">
                          <a:effectLst/>
                          <a:latin typeface="Tw Cen MT" panose="020B0602020104020603" pitchFamily="34" charset="0"/>
                        </a:rPr>
                        <a:t>Kepuasan</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Pelanggan</a:t>
                      </a:r>
                      <a:endParaRPr lang="en-US" sz="16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 80 %</a:t>
                      </a:r>
                      <a:endParaRPr lang="en-US" sz="16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t"/>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lvl="0" algn="ctr">
                        <a:buNone/>
                      </a:pPr>
                      <a:r>
                        <a:rPr lang="en-US" sz="1600" u="none" strike="noStrike" dirty="0">
                          <a:effectLst/>
                          <a:latin typeface="Tw Cen MT"/>
                        </a:rPr>
                        <a:t>85,79%</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a:t>
                      </a:r>
                    </a:p>
                  </a:txBody>
                  <a:tcPr marL="0" marR="0" marT="0" marB="0" anchor="ctr" anchorCtr="1"/>
                </a:tc>
                <a:tc>
                  <a:txBody>
                    <a:bodyPr/>
                    <a:lstStyle/>
                    <a:p>
                      <a:pPr lvl="0" algn="ctr">
                        <a:buNone/>
                      </a:pPr>
                      <a:r>
                        <a:rPr lang="en-US" sz="1600" u="none" strike="noStrike" dirty="0">
                          <a:effectLst/>
                          <a:latin typeface="Tw Cen MT"/>
                        </a:rPr>
                        <a:t>86,06%</a:t>
                      </a:r>
                    </a:p>
                  </a:txBody>
                  <a:tcPr marL="0" marR="0" marT="0" marB="0" anchor="ctr" anchorCtr="1"/>
                </a:tc>
                <a:extLst>
                  <a:ext uri="{0D108BD9-81ED-4DB2-BD59-A6C34878D82A}">
                    <a16:rowId xmlns:a16="http://schemas.microsoft.com/office/drawing/2014/main" val="10005"/>
                  </a:ext>
                </a:extLst>
              </a:tr>
            </a:tbl>
          </a:graphicData>
        </a:graphic>
      </p:graphicFrame>
      <p:sp>
        <p:nvSpPr>
          <p:cNvPr id="6" name="Rectangle: Diagonal Corners Rounded 5">
            <a:extLst>
              <a:ext uri="{FF2B5EF4-FFF2-40B4-BE49-F238E27FC236}">
                <a16:creationId xmlns:a16="http://schemas.microsoft.com/office/drawing/2014/main" id="{3ADDC007-8F59-4999-BE63-8BAD0AA442F1}"/>
              </a:ext>
            </a:extLst>
          </p:cNvPr>
          <p:cNvSpPr/>
          <p:nvPr/>
        </p:nvSpPr>
        <p:spPr>
          <a:xfrm>
            <a:off x="484268" y="151554"/>
            <a:ext cx="165872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RADIOLOGI</a:t>
            </a:r>
          </a:p>
        </p:txBody>
      </p:sp>
      <p:sp>
        <p:nvSpPr>
          <p:cNvPr id="7" name="Rectangle: Diagonal Corners Rounded 6">
            <a:extLst>
              <a:ext uri="{FF2B5EF4-FFF2-40B4-BE49-F238E27FC236}">
                <a16:creationId xmlns:a16="http://schemas.microsoft.com/office/drawing/2014/main" id="{72C870C3-D2A9-4405-9345-25EBDBA8FE0B}"/>
              </a:ext>
            </a:extLst>
          </p:cNvPr>
          <p:cNvSpPr/>
          <p:nvPr/>
        </p:nvSpPr>
        <p:spPr>
          <a:xfrm>
            <a:off x="5759772" y="151554"/>
            <a:ext cx="379324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LABORATORIUM PATOLOGI KLINIK</a:t>
            </a:r>
          </a:p>
        </p:txBody>
      </p:sp>
      <p:pic>
        <p:nvPicPr>
          <p:cNvPr id="8" name="Picture 7">
            <a:extLst>
              <a:ext uri="{FF2B5EF4-FFF2-40B4-BE49-F238E27FC236}">
                <a16:creationId xmlns:a16="http://schemas.microsoft.com/office/drawing/2014/main" id="{CEE0B18E-F28B-4C04-9CA2-E3378C8AFD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9" name="TextBox 8">
            <a:extLst>
              <a:ext uri="{FF2B5EF4-FFF2-40B4-BE49-F238E27FC236}">
                <a16:creationId xmlns:a16="http://schemas.microsoft.com/office/drawing/2014/main" id="{AC14E3AD-FC77-4F86-847D-7E27FFFC7F77}"/>
              </a:ext>
            </a:extLst>
          </p:cNvPr>
          <p:cNvSpPr txBox="1"/>
          <p:nvPr/>
        </p:nvSpPr>
        <p:spPr>
          <a:xfrm>
            <a:off x="10458147" y="6184960"/>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Tree>
    <p:extLst>
      <p:ext uri="{BB962C8B-B14F-4D97-AF65-F5344CB8AC3E}">
        <p14:creationId xmlns:p14="http://schemas.microsoft.com/office/powerpoint/2010/main" val="17887944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1E87447-1D1F-4AAA-ADD1-B1E3625374DC}"/>
              </a:ext>
            </a:extLst>
          </p:cNvPr>
          <p:cNvGraphicFramePr>
            <a:graphicFrameLocks noGrp="1"/>
          </p:cNvGraphicFramePr>
          <p:nvPr>
            <p:extLst>
              <p:ext uri="{D42A27DB-BD31-4B8C-83A1-F6EECF244321}">
                <p14:modId xmlns:p14="http://schemas.microsoft.com/office/powerpoint/2010/main" val="1352423820"/>
              </p:ext>
            </p:extLst>
          </p:nvPr>
        </p:nvGraphicFramePr>
        <p:xfrm>
          <a:off x="431180" y="564247"/>
          <a:ext cx="5786742" cy="2404014"/>
        </p:xfrm>
        <a:graphic>
          <a:graphicData uri="http://schemas.openxmlformats.org/drawingml/2006/table">
            <a:tbl>
              <a:tblPr firstRow="1" firstCol="1" bandRow="1">
                <a:tableStyleId>{21E4AEA4-8DFA-4A89-87EB-49C32662AFE0}</a:tableStyleId>
              </a:tblPr>
              <a:tblGrid>
                <a:gridCol w="213069">
                  <a:extLst>
                    <a:ext uri="{9D8B030D-6E8A-4147-A177-3AD203B41FA5}">
                      <a16:colId xmlns:a16="http://schemas.microsoft.com/office/drawing/2014/main" val="20000"/>
                    </a:ext>
                  </a:extLst>
                </a:gridCol>
                <a:gridCol w="1856754">
                  <a:extLst>
                    <a:ext uri="{9D8B030D-6E8A-4147-A177-3AD203B41FA5}">
                      <a16:colId xmlns:a16="http://schemas.microsoft.com/office/drawing/2014/main" val="20001"/>
                    </a:ext>
                  </a:extLst>
                </a:gridCol>
                <a:gridCol w="811695">
                  <a:extLst>
                    <a:ext uri="{9D8B030D-6E8A-4147-A177-3AD203B41FA5}">
                      <a16:colId xmlns:a16="http://schemas.microsoft.com/office/drawing/2014/main" val="20002"/>
                    </a:ext>
                  </a:extLst>
                </a:gridCol>
                <a:gridCol w="484204">
                  <a:extLst>
                    <a:ext uri="{9D8B030D-6E8A-4147-A177-3AD203B41FA5}">
                      <a16:colId xmlns:a16="http://schemas.microsoft.com/office/drawing/2014/main" val="20003"/>
                    </a:ext>
                  </a:extLst>
                </a:gridCol>
                <a:gridCol w="484204">
                  <a:extLst>
                    <a:ext uri="{9D8B030D-6E8A-4147-A177-3AD203B41FA5}">
                      <a16:colId xmlns:a16="http://schemas.microsoft.com/office/drawing/2014/main" val="3493346741"/>
                    </a:ext>
                  </a:extLst>
                </a:gridCol>
                <a:gridCol w="484204">
                  <a:extLst>
                    <a:ext uri="{9D8B030D-6E8A-4147-A177-3AD203B41FA5}">
                      <a16:colId xmlns:a16="http://schemas.microsoft.com/office/drawing/2014/main" val="4179790128"/>
                    </a:ext>
                  </a:extLst>
                </a:gridCol>
                <a:gridCol w="484204">
                  <a:extLst>
                    <a:ext uri="{9D8B030D-6E8A-4147-A177-3AD203B41FA5}">
                      <a16:colId xmlns:a16="http://schemas.microsoft.com/office/drawing/2014/main" val="2024232755"/>
                    </a:ext>
                  </a:extLst>
                </a:gridCol>
                <a:gridCol w="484204">
                  <a:extLst>
                    <a:ext uri="{9D8B030D-6E8A-4147-A177-3AD203B41FA5}">
                      <a16:colId xmlns:a16="http://schemas.microsoft.com/office/drawing/2014/main" val="2285013398"/>
                    </a:ext>
                  </a:extLst>
                </a:gridCol>
                <a:gridCol w="484204">
                  <a:extLst>
                    <a:ext uri="{9D8B030D-6E8A-4147-A177-3AD203B41FA5}">
                      <a16:colId xmlns:a16="http://schemas.microsoft.com/office/drawing/2014/main" val="1900969263"/>
                    </a:ext>
                  </a:extLst>
                </a:gridCol>
              </a:tblGrid>
              <a:tr h="241887">
                <a:tc rowSpan="2" gridSpan="2">
                  <a:txBody>
                    <a:bodyPr/>
                    <a:lstStyle/>
                    <a:p>
                      <a:pPr algn="ctr" fontAlgn="ctr"/>
                      <a:r>
                        <a:rPr lang="en-US" sz="1400" u="none" strike="noStrike" dirty="0">
                          <a:effectLst/>
                          <a:latin typeface="Tw Cen MT" panose="020B0602020104020603" pitchFamily="34" charset="0"/>
                        </a:rPr>
                        <a:t>INDIKATOR</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latin typeface="Tw Cen MT" panose="020B0602020104020603" pitchFamily="34" charset="0"/>
                        </a:rPr>
                        <a:t>STANDAR</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gridSpan="6">
                  <a:txBody>
                    <a:bodyPr/>
                    <a:lstStyle/>
                    <a:p>
                      <a:pPr algn="ctr" fontAlgn="ctr"/>
                      <a:r>
                        <a:rPr lang="en-US" sz="1400" u="none" strike="noStrike" dirty="0">
                          <a:effectLst/>
                          <a:latin typeface="Tw Cen MT" panose="020B0602020104020603" pitchFamily="34" charset="0"/>
                        </a:rPr>
                        <a:t>BULAN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200" b="1" i="0" u="none" strike="noStrike" dirty="0">
                        <a:solidFill>
                          <a:schemeClr val="tx2"/>
                        </a:solidFill>
                        <a:effectLst/>
                        <a:latin typeface="Verdana" pitchFamily="34" charset="0"/>
                        <a:ea typeface="Verdana"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val="10000"/>
                  </a:ext>
                </a:extLst>
              </a:tr>
              <a:tr h="241887">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u="none" strike="noStrike" dirty="0">
                          <a:effectLst/>
                          <a:latin typeface="Tw Cen MT" panose="020B0602020104020603" pitchFamily="34" charset="0"/>
                        </a:rPr>
                        <a:t>FEB</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lvl="0" algn="ctr">
                        <a:buNone/>
                      </a:pPr>
                      <a:r>
                        <a:rPr lang="en-US" sz="1400" b="1" u="none" strike="noStrike" dirty="0">
                          <a:effectLst/>
                          <a:latin typeface="Tw Cen MT" panose="020B0602020104020603" pitchFamily="34" charset="0"/>
                        </a:rPr>
                        <a:t>MAR</a:t>
                      </a:r>
                    </a:p>
                  </a:txBody>
                  <a:tcPr marL="0" marR="0" marT="0" marB="0" anchor="ctr"/>
                </a:tc>
                <a:tc>
                  <a:txBody>
                    <a:bodyPr/>
                    <a:lstStyle/>
                    <a:p>
                      <a:pPr lvl="0" algn="ctr">
                        <a:buNone/>
                      </a:pPr>
                      <a:r>
                        <a:rPr lang="en-US" sz="1400" b="1" u="none" strike="noStrike" dirty="0">
                          <a:effectLst/>
                          <a:latin typeface="Tw Cen MT" panose="020B0602020104020603" pitchFamily="34" charset="0"/>
                        </a:rPr>
                        <a:t>APR</a:t>
                      </a:r>
                    </a:p>
                  </a:txBody>
                  <a:tcPr marL="0" marR="0" marT="0" marB="0" anchor="ctr"/>
                </a:tc>
                <a:tc>
                  <a:txBody>
                    <a:bodyPr/>
                    <a:lstStyle/>
                    <a:p>
                      <a:pPr lvl="0" algn="ctr">
                        <a:buNone/>
                      </a:pPr>
                      <a:r>
                        <a:rPr lang="en-US" sz="1400" b="1" u="none" strike="noStrike" dirty="0">
                          <a:effectLst/>
                          <a:latin typeface="Tw Cen MT"/>
                        </a:rPr>
                        <a:t>MEI</a:t>
                      </a:r>
                    </a:p>
                  </a:txBody>
                  <a:tcPr marL="0" marR="0" marT="0" marB="0" anchor="ctr"/>
                </a:tc>
                <a:tc>
                  <a:txBody>
                    <a:bodyPr/>
                    <a:lstStyle/>
                    <a:p>
                      <a:pPr lvl="0" algn="ctr">
                        <a:buNone/>
                      </a:pPr>
                      <a:r>
                        <a:rPr lang="en-US" sz="1400" b="1" u="none" strike="noStrike" dirty="0">
                          <a:effectLst/>
                          <a:latin typeface="Tw Cen MT"/>
                        </a:rPr>
                        <a:t>JUNI</a:t>
                      </a:r>
                    </a:p>
                  </a:txBody>
                  <a:tcPr marL="0" marR="0" marT="0" marB="0" anchor="ctr"/>
                </a:tc>
                <a:extLst>
                  <a:ext uri="{0D108BD9-81ED-4DB2-BD59-A6C34878D82A}">
                    <a16:rowId xmlns:a16="http://schemas.microsoft.com/office/drawing/2014/main" val="10001"/>
                  </a:ext>
                </a:extLst>
              </a:tr>
              <a:tr h="708364">
                <a:tc>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Drop Out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Terhadap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Rehabilitasi</a:t>
                      </a:r>
                      <a:r>
                        <a:rPr lang="en-US" sz="1400" u="none" strike="noStrike" dirty="0">
                          <a:effectLst/>
                          <a:latin typeface="Tw Cen MT" panose="020B0602020104020603" pitchFamily="34" charset="0"/>
                        </a:rPr>
                        <a:t> Medik Yang </a:t>
                      </a:r>
                      <a:r>
                        <a:rPr lang="en-US" sz="1400" u="none" strike="noStrike" dirty="0" err="1">
                          <a:effectLst/>
                          <a:latin typeface="Tw Cen MT" panose="020B0602020104020603" pitchFamily="34" charset="0"/>
                        </a:rPr>
                        <a:t>Direncanakan</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50%</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27,8</a:t>
                      </a: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31,25%</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lvl="0" algn="ctr">
                        <a:buNone/>
                      </a:pPr>
                      <a:r>
                        <a:rPr lang="en-US" sz="1400" u="none" strike="noStrike" dirty="0">
                          <a:effectLst/>
                          <a:latin typeface="Tw Cen MT" panose="020B0602020104020603" pitchFamily="34" charset="0"/>
                        </a:rPr>
                        <a:t>22,9%</a:t>
                      </a:r>
                    </a:p>
                  </a:txBody>
                  <a:tcPr marL="0" marR="0" marT="0" marB="0" anchor="ctr"/>
                </a:tc>
                <a:tc>
                  <a:txBody>
                    <a:bodyPr/>
                    <a:lstStyle/>
                    <a:p>
                      <a:pPr lvl="0" algn="ctr">
                        <a:buNone/>
                      </a:pPr>
                      <a:r>
                        <a:rPr lang="en-US" sz="1400" u="none" strike="noStrike" dirty="0">
                          <a:effectLst/>
                          <a:latin typeface="Tw Cen MT" panose="020B0602020104020603" pitchFamily="34" charset="0"/>
                        </a:rPr>
                        <a:t>21%</a:t>
                      </a:r>
                    </a:p>
                  </a:txBody>
                  <a:tcPr marL="0" marR="0" marT="0" marB="0" anchor="ctr"/>
                </a:tc>
                <a:tc>
                  <a:txBody>
                    <a:bodyPr/>
                    <a:lstStyle/>
                    <a:p>
                      <a:pPr lvl="0" algn="ctr">
                        <a:buNone/>
                      </a:pPr>
                      <a:r>
                        <a:rPr lang="en-US" sz="1400" u="none" strike="noStrike" dirty="0">
                          <a:effectLst/>
                          <a:latin typeface="Tw Cen MT"/>
                        </a:rPr>
                        <a:t>20%</a:t>
                      </a:r>
                    </a:p>
                  </a:txBody>
                  <a:tcPr marL="0" marR="0" marT="0" marB="0" anchor="ctr"/>
                </a:tc>
                <a:tc>
                  <a:txBody>
                    <a:bodyPr/>
                    <a:lstStyle/>
                    <a:p>
                      <a:pPr lvl="0" algn="ctr">
                        <a:buNone/>
                      </a:pPr>
                      <a:r>
                        <a:rPr lang="en-US" sz="1400" u="none" strike="noStrike" dirty="0">
                          <a:effectLst/>
                          <a:latin typeface="Tw Cen MT"/>
                        </a:rPr>
                        <a:t>7,7%</a:t>
                      </a:r>
                    </a:p>
                  </a:txBody>
                  <a:tcPr marL="0" marR="0" marT="0" marB="0" anchor="ctr"/>
                </a:tc>
                <a:extLst>
                  <a:ext uri="{0D108BD9-81ED-4DB2-BD59-A6C34878D82A}">
                    <a16:rowId xmlns:a16="http://schemas.microsoft.com/office/drawing/2014/main" val="10002"/>
                  </a:ext>
                </a:extLst>
              </a:tr>
              <a:tr h="619348">
                <a:tc>
                  <a:txBody>
                    <a:bodyPr/>
                    <a:lstStyle/>
                    <a:p>
                      <a:pPr algn="ctr" fontAlgn="t"/>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Kesalahan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Tindakan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Rehabilitasi</a:t>
                      </a:r>
                      <a:r>
                        <a:rPr lang="en-US" sz="1400" u="none" strike="noStrike" dirty="0">
                          <a:effectLst/>
                          <a:latin typeface="Tw Cen MT" panose="020B0602020104020603" pitchFamily="34" charset="0"/>
                        </a:rPr>
                        <a:t> Medik</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lvl="0" algn="ctr">
                        <a:buNone/>
                      </a:pPr>
                      <a:r>
                        <a:rPr lang="en-US" sz="1400" u="none" strike="noStrike" dirty="0">
                          <a:effectLst/>
                          <a:latin typeface="Tw Cen MT" panose="020B0602020104020603" pitchFamily="34" charset="0"/>
                        </a:rPr>
                        <a:t>100%</a:t>
                      </a:r>
                      <a:endParaRPr lang="id-ID" sz="1400" u="none" strike="noStrike" dirty="0">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panose="020B0602020104020603" pitchFamily="34" charset="0"/>
                        </a:rPr>
                        <a:t>100%</a:t>
                      </a:r>
                      <a:endParaRPr lang="id-ID" sz="1400" u="none" strike="noStrike" dirty="0">
                        <a:effectLst/>
                        <a:latin typeface="Tw Cen MT" panose="020B0602020104020603" pitchFamily="34" charset="0"/>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400" u="none" strike="noStrike" dirty="0">
                          <a:effectLst/>
                          <a:latin typeface="Tw Cen MT"/>
                        </a:rPr>
                        <a:t>100%</a:t>
                      </a:r>
                    </a:p>
                  </a:txBody>
                  <a:tcPr marL="0" marR="0" marT="0" marB="0" anchor="ctr"/>
                </a:tc>
                <a:tc>
                  <a:txBody>
                    <a:bodyPr/>
                    <a:lstStyle/>
                    <a:p>
                      <a:pPr marL="0" lvl="0" indent="0" algn="ctr" defTabSz="914400">
                        <a:lnSpc>
                          <a:spcPct val="100000"/>
                        </a:lnSpc>
                        <a:spcBef>
                          <a:spcPts val="0"/>
                        </a:spcBef>
                        <a:spcAft>
                          <a:spcPts val="0"/>
                        </a:spcAft>
                        <a:buNone/>
                        <a:tabLst/>
                        <a:defRPr/>
                      </a:pPr>
                      <a:r>
                        <a:rPr lang="en-US" sz="1400" u="none" strike="noStrike" dirty="0">
                          <a:effectLst/>
                          <a:latin typeface="Tw Cen MT"/>
                        </a:rPr>
                        <a:t>100%</a:t>
                      </a:r>
                    </a:p>
                  </a:txBody>
                  <a:tcPr marL="0" marR="0" marT="0" marB="0" anchor="ctr"/>
                </a:tc>
                <a:extLst>
                  <a:ext uri="{0D108BD9-81ED-4DB2-BD59-A6C34878D82A}">
                    <a16:rowId xmlns:a16="http://schemas.microsoft.com/office/drawing/2014/main" val="10003"/>
                  </a:ext>
                </a:extLst>
              </a:tr>
              <a:tr h="405194">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80 %</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lvl="0" algn="ctr">
                        <a:buNone/>
                      </a:pPr>
                      <a:r>
                        <a:rPr lang="en-US" sz="1400" u="none" strike="noStrike" dirty="0">
                          <a:effectLst/>
                          <a:latin typeface="Tw Cen MT" panose="020B0602020104020603" pitchFamily="34" charset="0"/>
                        </a:rPr>
                        <a:t>81,57%</a:t>
                      </a:r>
                      <a:endParaRPr lang="id-ID" sz="1400" u="none" strike="noStrike" dirty="0">
                        <a:effectLst/>
                        <a:latin typeface="Tw Cen MT" panose="020B0602020104020603" pitchFamily="34" charset="0"/>
                      </a:endParaRPr>
                    </a:p>
                  </a:txBody>
                  <a:tcPr marL="0" marR="0" marT="0" marB="0" anchor="ctr"/>
                </a:tc>
                <a:tc>
                  <a:txBody>
                    <a:bodyPr/>
                    <a:lstStyle/>
                    <a:p>
                      <a:pPr lvl="0" algn="ctr">
                        <a:buNone/>
                      </a:pPr>
                      <a:r>
                        <a:rPr lang="id-ID" sz="1400" u="none" strike="noStrike" dirty="0">
                          <a:effectLst/>
                          <a:latin typeface="Tw Cen MT"/>
                        </a:rPr>
                        <a:t>-</a:t>
                      </a:r>
                      <a:endParaRPr lang="id-ID" sz="1400" u="none" strike="noStrike" dirty="0">
                        <a:effectLst/>
                        <a:latin typeface="Tw Cen MT" panose="020B0602020104020603" pitchFamily="34" charset="0"/>
                      </a:endParaRPr>
                    </a:p>
                  </a:txBody>
                  <a:tcPr marL="0" marR="0" marT="0" marB="0" anchor="ctr"/>
                </a:tc>
                <a:tc>
                  <a:txBody>
                    <a:bodyPr/>
                    <a:lstStyle/>
                    <a:p>
                      <a:pPr lvl="0" algn="ctr">
                        <a:buNone/>
                      </a:pPr>
                      <a:r>
                        <a:rPr lang="id-ID" sz="1400" u="none" strike="noStrike" dirty="0">
                          <a:effectLst/>
                          <a:latin typeface="Tw Cen MT"/>
                        </a:rPr>
                        <a:t>-</a:t>
                      </a:r>
                    </a:p>
                  </a:txBody>
                  <a:tcPr marL="0" marR="0" marT="0" marB="0" anchor="ctr"/>
                </a:tc>
                <a:tc>
                  <a:txBody>
                    <a:bodyPr/>
                    <a:lstStyle/>
                    <a:p>
                      <a:pPr lvl="0" algn="ctr">
                        <a:buNone/>
                      </a:pPr>
                      <a:r>
                        <a:rPr lang="en-US" sz="1400" u="none" strike="noStrike" dirty="0">
                          <a:effectLst/>
                          <a:latin typeface="Tw Cen MT"/>
                        </a:rPr>
                        <a:t>85,19%</a:t>
                      </a:r>
                      <a:endParaRPr lang="id-ID" sz="1400" u="none" strike="noStrike" dirty="0">
                        <a:effectLst/>
                        <a:latin typeface="Tw Cen MT"/>
                      </a:endParaRPr>
                    </a:p>
                  </a:txBody>
                  <a:tcPr marL="0" marR="0" marT="0" marB="0" anchor="ctr"/>
                </a:tc>
                <a:extLst>
                  <a:ext uri="{0D108BD9-81ED-4DB2-BD59-A6C34878D82A}">
                    <a16:rowId xmlns:a16="http://schemas.microsoft.com/office/drawing/2014/main" val="10004"/>
                  </a:ext>
                </a:extLst>
              </a:tr>
            </a:tbl>
          </a:graphicData>
        </a:graphic>
      </p:graphicFrame>
      <p:graphicFrame>
        <p:nvGraphicFramePr>
          <p:cNvPr id="4" name="Table 3">
            <a:extLst>
              <a:ext uri="{FF2B5EF4-FFF2-40B4-BE49-F238E27FC236}">
                <a16:creationId xmlns:a16="http://schemas.microsoft.com/office/drawing/2014/main" id="{E45ACD32-5DAC-4494-AAB2-CA1A4A264BB1}"/>
              </a:ext>
            </a:extLst>
          </p:cNvPr>
          <p:cNvGraphicFramePr>
            <a:graphicFrameLocks noGrp="1"/>
          </p:cNvGraphicFramePr>
          <p:nvPr>
            <p:extLst>
              <p:ext uri="{D42A27DB-BD31-4B8C-83A1-F6EECF244321}">
                <p14:modId xmlns:p14="http://schemas.microsoft.com/office/powerpoint/2010/main" val="3417857179"/>
              </p:ext>
            </p:extLst>
          </p:nvPr>
        </p:nvGraphicFramePr>
        <p:xfrm>
          <a:off x="402426" y="3468011"/>
          <a:ext cx="6316426" cy="3226002"/>
        </p:xfrm>
        <a:graphic>
          <a:graphicData uri="http://schemas.openxmlformats.org/drawingml/2006/table">
            <a:tbl>
              <a:tblPr firstRow="1" firstCol="1" bandRow="1">
                <a:tableStyleId>{93296810-A885-4BE3-A3E7-6D5BEEA58F35}</a:tableStyleId>
              </a:tblPr>
              <a:tblGrid>
                <a:gridCol w="237730">
                  <a:extLst>
                    <a:ext uri="{9D8B030D-6E8A-4147-A177-3AD203B41FA5}">
                      <a16:colId xmlns:a16="http://schemas.microsoft.com/office/drawing/2014/main" val="20000"/>
                    </a:ext>
                  </a:extLst>
                </a:gridCol>
                <a:gridCol w="1578986">
                  <a:extLst>
                    <a:ext uri="{9D8B030D-6E8A-4147-A177-3AD203B41FA5}">
                      <a16:colId xmlns:a16="http://schemas.microsoft.com/office/drawing/2014/main" val="20001"/>
                    </a:ext>
                  </a:extLst>
                </a:gridCol>
                <a:gridCol w="921628">
                  <a:extLst>
                    <a:ext uri="{9D8B030D-6E8A-4147-A177-3AD203B41FA5}">
                      <a16:colId xmlns:a16="http://schemas.microsoft.com/office/drawing/2014/main" val="20002"/>
                    </a:ext>
                  </a:extLst>
                </a:gridCol>
                <a:gridCol w="596347">
                  <a:extLst>
                    <a:ext uri="{9D8B030D-6E8A-4147-A177-3AD203B41FA5}">
                      <a16:colId xmlns:a16="http://schemas.microsoft.com/office/drawing/2014/main" val="20003"/>
                    </a:ext>
                  </a:extLst>
                </a:gridCol>
                <a:gridCol w="596347">
                  <a:extLst>
                    <a:ext uri="{9D8B030D-6E8A-4147-A177-3AD203B41FA5}">
                      <a16:colId xmlns:a16="http://schemas.microsoft.com/office/drawing/2014/main" val="2140656391"/>
                    </a:ext>
                  </a:extLst>
                </a:gridCol>
                <a:gridCol w="596347">
                  <a:extLst>
                    <a:ext uri="{9D8B030D-6E8A-4147-A177-3AD203B41FA5}">
                      <a16:colId xmlns:a16="http://schemas.microsoft.com/office/drawing/2014/main" val="2155923961"/>
                    </a:ext>
                  </a:extLst>
                </a:gridCol>
                <a:gridCol w="596347">
                  <a:extLst>
                    <a:ext uri="{9D8B030D-6E8A-4147-A177-3AD203B41FA5}">
                      <a16:colId xmlns:a16="http://schemas.microsoft.com/office/drawing/2014/main" val="1522233019"/>
                    </a:ext>
                  </a:extLst>
                </a:gridCol>
                <a:gridCol w="596347">
                  <a:extLst>
                    <a:ext uri="{9D8B030D-6E8A-4147-A177-3AD203B41FA5}">
                      <a16:colId xmlns:a16="http://schemas.microsoft.com/office/drawing/2014/main" val="3240166275"/>
                    </a:ext>
                  </a:extLst>
                </a:gridCol>
                <a:gridCol w="596347">
                  <a:extLst>
                    <a:ext uri="{9D8B030D-6E8A-4147-A177-3AD203B41FA5}">
                      <a16:colId xmlns:a16="http://schemas.microsoft.com/office/drawing/2014/main" val="793735371"/>
                    </a:ext>
                  </a:extLst>
                </a:gridCol>
              </a:tblGrid>
              <a:tr h="244035">
                <a:tc rowSpan="2" gridSpan="2">
                  <a:txBody>
                    <a:bodyPr/>
                    <a:lstStyle/>
                    <a:p>
                      <a:pPr algn="ctr" fontAlgn="ctr"/>
                      <a:r>
                        <a:rPr lang="en-US" sz="1400" u="none" strike="noStrike" dirty="0">
                          <a:effectLst/>
                          <a:latin typeface="Tw Cen MT" panose="020B0602020104020603" pitchFamily="34" charset="0"/>
                        </a:rPr>
                        <a:t>INDIKATOR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latin typeface="Tw Cen MT" panose="020B0602020104020603" pitchFamily="34" charset="0"/>
                        </a:rPr>
                        <a:t>STANDAR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6">
                  <a:txBody>
                    <a:bodyPr/>
                    <a:lstStyle/>
                    <a:p>
                      <a:pPr algn="ctr" fontAlgn="ctr"/>
                      <a:r>
                        <a:rPr lang="en-US" sz="1400" u="none" strike="noStrike" dirty="0">
                          <a:effectLst/>
                          <a:latin typeface="Tw Cen MT" panose="020B0602020104020603" pitchFamily="34" charset="0"/>
                        </a:rPr>
                        <a:t>BULAN</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anose="020B0604030504040204" pitchFamily="34" charset="0"/>
                        <a:ea typeface="Verdana" panose="020B0604030504040204"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lvl="0" algn="ctr">
                        <a:buNone/>
                      </a:pPr>
                      <a:endParaRPr lang="en-US" sz="1400" u="none" strike="noStrike" dirty="0">
                        <a:effectLst/>
                        <a:latin typeface="Tw Cen MT"/>
                      </a:endParaRPr>
                    </a:p>
                  </a:txBody>
                  <a:tcPr marL="0" marR="0" marT="0" marB="0" anchor="ctr"/>
                </a:tc>
                <a:tc hMerge="1">
                  <a:txBody>
                    <a:bodyPr/>
                    <a:lstStyle/>
                    <a:p>
                      <a:pPr lvl="0" algn="ctr">
                        <a:buNone/>
                      </a:pPr>
                      <a:endParaRPr lang="en-US" sz="1400" u="none" strike="noStrike" dirty="0">
                        <a:effectLst/>
                        <a:latin typeface="Tw Cen MT"/>
                      </a:endParaRPr>
                    </a:p>
                  </a:txBody>
                  <a:tcPr marL="0" marR="0" marT="0" marB="0" anchor="ctr"/>
                </a:tc>
                <a:extLst>
                  <a:ext uri="{0D108BD9-81ED-4DB2-BD59-A6C34878D82A}">
                    <a16:rowId xmlns:a16="http://schemas.microsoft.com/office/drawing/2014/main" val="10000"/>
                  </a:ext>
                </a:extLst>
              </a:tr>
              <a:tr h="24403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a:rPr>
                        <a:t>JAN</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400" b="1" u="none" strike="noStrike" dirty="0">
                          <a:effectLst/>
                          <a:latin typeface="Tw Cen MT"/>
                        </a:rPr>
                        <a:t>FEB</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lvl="0" algn="ctr">
                        <a:buNone/>
                      </a:pPr>
                      <a:r>
                        <a:rPr lang="en-US" sz="1400" b="1" u="none" strike="noStrike" dirty="0">
                          <a:effectLst/>
                          <a:latin typeface="Tw Cen MT"/>
                        </a:rPr>
                        <a:t>MAR</a:t>
                      </a:r>
                    </a:p>
                  </a:txBody>
                  <a:tcPr marL="0" marR="0" marT="0" marB="0" anchor="ctr"/>
                </a:tc>
                <a:tc>
                  <a:txBody>
                    <a:bodyPr/>
                    <a:lstStyle/>
                    <a:p>
                      <a:pPr lvl="0" algn="ctr">
                        <a:buNone/>
                      </a:pPr>
                      <a:r>
                        <a:rPr lang="en-US" sz="1400" b="1" u="none" strike="noStrike" dirty="0">
                          <a:effectLst/>
                          <a:latin typeface="Tw Cen MT"/>
                        </a:rPr>
                        <a:t>APR</a:t>
                      </a:r>
                    </a:p>
                  </a:txBody>
                  <a:tcPr marL="0" marR="0" marT="0" marB="0" anchor="ctr"/>
                </a:tc>
                <a:tc>
                  <a:txBody>
                    <a:bodyPr/>
                    <a:lstStyle/>
                    <a:p>
                      <a:pPr lvl="0" algn="ctr">
                        <a:buNone/>
                      </a:pPr>
                      <a:r>
                        <a:rPr lang="en-US" sz="1400" b="1" u="none" strike="noStrike" dirty="0">
                          <a:effectLst/>
                          <a:latin typeface="Tw Cen MT"/>
                        </a:rPr>
                        <a:t>MEI</a:t>
                      </a:r>
                    </a:p>
                  </a:txBody>
                  <a:tcPr marL="0" marR="0" marT="0" marB="0" anchor="ctr"/>
                </a:tc>
                <a:tc>
                  <a:txBody>
                    <a:bodyPr/>
                    <a:lstStyle/>
                    <a:p>
                      <a:pPr lvl="0" algn="ctr">
                        <a:buNone/>
                      </a:pPr>
                      <a:r>
                        <a:rPr lang="en-US" sz="1400" b="1" u="none" strike="noStrike" dirty="0">
                          <a:effectLst/>
                          <a:latin typeface="Tw Cen MT"/>
                        </a:rPr>
                        <a:t>JUNI</a:t>
                      </a:r>
                    </a:p>
                  </a:txBody>
                  <a:tcPr marL="0" marR="0" marT="0" marB="0" anchor="ctr"/>
                </a:tc>
                <a:extLst>
                  <a:ext uri="{0D108BD9-81ED-4DB2-BD59-A6C34878D82A}">
                    <a16:rowId xmlns:a16="http://schemas.microsoft.com/office/drawing/2014/main" val="10001"/>
                  </a:ext>
                </a:extLst>
              </a:tr>
              <a:tr h="465579">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339725" marR="0" indent="-222250" algn="just" rtl="0" eaLnBrk="1" fontAlgn="t" latinLnBrk="0" hangingPunct="1">
                        <a:lnSpc>
                          <a:spcPct val="100000"/>
                        </a:lnSpc>
                        <a:spcBef>
                          <a:spcPts val="0"/>
                        </a:spcBef>
                        <a:spcAft>
                          <a:spcPts val="0"/>
                        </a:spcAft>
                        <a:buClrTx/>
                        <a:buSzTx/>
                        <a:buFontTx/>
                        <a:buNone/>
                      </a:pPr>
                      <a:r>
                        <a:rPr lang="en-US" sz="1400" u="none" strike="noStrike" dirty="0">
                          <a:effectLst/>
                          <a:latin typeface="Tw Cen MT"/>
                        </a:rPr>
                        <a:t>a.</a:t>
                      </a:r>
                      <a:r>
                        <a:rPr lang="en-US" sz="1400" u="none" strike="noStrike" baseline="0" dirty="0">
                          <a:effectLst/>
                          <a:latin typeface="Tw Cen MT"/>
                        </a:rPr>
                        <a:t> </a:t>
                      </a:r>
                      <a:r>
                        <a:rPr lang="en-US" sz="1400" u="none" strike="noStrike" dirty="0">
                          <a:effectLst/>
                          <a:latin typeface="Tw Cen MT"/>
                        </a:rPr>
                        <a:t>Waktu </a:t>
                      </a:r>
                      <a:r>
                        <a:rPr lang="en-US" sz="1400" u="none" strike="noStrike" dirty="0" err="1">
                          <a:effectLst/>
                          <a:latin typeface="Tw Cen MT"/>
                        </a:rPr>
                        <a:t>Tunggu</a:t>
                      </a:r>
                      <a:r>
                        <a:rPr lang="en-US" sz="1400" u="none" strike="noStrike" dirty="0">
                          <a:effectLst/>
                          <a:latin typeface="Tw Cen MT"/>
                        </a:rPr>
                        <a:t> </a:t>
                      </a:r>
                      <a:r>
                        <a:rPr lang="en-US" sz="1400" u="none" strike="noStrike" dirty="0" err="1">
                          <a:effectLst/>
                          <a:latin typeface="Tw Cen MT"/>
                        </a:rPr>
                        <a:t>Pelayanan</a:t>
                      </a:r>
                      <a:r>
                        <a:rPr lang="en-US" sz="1400" u="none" strike="noStrike" dirty="0">
                          <a:effectLst/>
                          <a:latin typeface="Tw Cen MT"/>
                        </a:rPr>
                        <a:t> </a:t>
                      </a:r>
                      <a:r>
                        <a:rPr lang="en-US" sz="1400" u="none" strike="noStrike" dirty="0" err="1">
                          <a:effectLst/>
                          <a:latin typeface="Tw Cen MT"/>
                        </a:rPr>
                        <a:t>Obat</a:t>
                      </a:r>
                      <a:r>
                        <a:rPr lang="en-US" sz="1400" u="none" strike="noStrike" dirty="0">
                          <a:effectLst/>
                          <a:latin typeface="Tw Cen MT"/>
                        </a:rPr>
                        <a:t> </a:t>
                      </a:r>
                      <a:r>
                        <a:rPr lang="en-US" sz="1400" u="none" strike="noStrike" dirty="0" err="1">
                          <a:effectLst/>
                          <a:latin typeface="Tw Cen MT"/>
                        </a:rPr>
                        <a:t>Jadi</a:t>
                      </a:r>
                      <a:r>
                        <a:rPr lang="en-US" sz="1400" u="none" strike="noStrike" dirty="0">
                          <a:effectLst/>
                          <a:latin typeface="Tw Cen MT"/>
                        </a:rPr>
                        <a:t>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2">
                  <a:txBody>
                    <a:bodyPr/>
                    <a:lstStyle/>
                    <a:p>
                      <a:pPr algn="ctr" fontAlgn="ctr"/>
                      <a:r>
                        <a:rPr lang="en-US" sz="1400" u="none" strike="noStrike" dirty="0">
                          <a:effectLst/>
                          <a:latin typeface="Tw Cen MT" panose="020B0602020104020603" pitchFamily="34" charset="0"/>
                        </a:rPr>
                        <a:t>≤ 30 </a:t>
                      </a:r>
                      <a:r>
                        <a:rPr lang="en-US" sz="1400" u="none" strike="noStrike" dirty="0" err="1">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 14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 14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400" u="none" strike="noStrike" dirty="0">
                          <a:effectLst/>
                          <a:latin typeface="Tw Cen MT"/>
                        </a:rPr>
                        <a:t>14 Menit</a:t>
                      </a:r>
                    </a:p>
                  </a:txBody>
                  <a:tcPr marL="0" marR="0" marT="0" marB="0" anchor="ctr"/>
                </a:tc>
                <a:tc>
                  <a:txBody>
                    <a:bodyPr/>
                    <a:lstStyle/>
                    <a:p>
                      <a:pPr lvl="0" algn="ctr">
                        <a:buNone/>
                      </a:pPr>
                      <a:r>
                        <a:rPr lang="en-US" sz="1400" u="none" strike="noStrike" dirty="0">
                          <a:effectLst/>
                          <a:latin typeface="Tw Cen MT"/>
                        </a:rPr>
                        <a:t>14 </a:t>
                      </a:r>
                      <a:r>
                        <a:rPr lang="en-US" sz="1400" u="none" strike="noStrike" dirty="0" err="1">
                          <a:effectLst/>
                          <a:latin typeface="Tw Cen MT"/>
                        </a:rPr>
                        <a:t>Menit</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14 </a:t>
                      </a:r>
                      <a:r>
                        <a:rPr lang="en-US" sz="1400" u="none" strike="noStrike" dirty="0" err="1">
                          <a:effectLst/>
                          <a:latin typeface="Tw Cen MT"/>
                        </a:rPr>
                        <a:t>menit</a:t>
                      </a:r>
                    </a:p>
                  </a:txBody>
                  <a:tcPr marL="0" marR="0" marT="0" marB="0" anchor="ctr"/>
                </a:tc>
                <a:tc>
                  <a:txBody>
                    <a:bodyPr/>
                    <a:lstStyle/>
                    <a:p>
                      <a:pPr lvl="0" algn="ctr">
                        <a:buNone/>
                      </a:pPr>
                      <a:r>
                        <a:rPr lang="en-US" sz="1400" u="none" strike="noStrike" dirty="0">
                          <a:effectLst/>
                          <a:latin typeface="Tw Cen MT"/>
                        </a:rPr>
                        <a:t>14 </a:t>
                      </a:r>
                      <a:r>
                        <a:rPr lang="en-US" sz="1400" u="none" strike="noStrike" dirty="0" err="1">
                          <a:effectLst/>
                          <a:latin typeface="Tw Cen MT"/>
                        </a:rPr>
                        <a:t>menit</a:t>
                      </a:r>
                    </a:p>
                  </a:txBody>
                  <a:tcPr marL="0" marR="0" marT="0" marB="0" anchor="ctr"/>
                </a:tc>
                <a:extLst>
                  <a:ext uri="{0D108BD9-81ED-4DB2-BD59-A6C34878D82A}">
                    <a16:rowId xmlns:a16="http://schemas.microsoft.com/office/drawing/2014/main" val="10002"/>
                  </a:ext>
                </a:extLst>
              </a:tr>
              <a:tr h="418347">
                <a:tc>
                  <a:txBody>
                    <a:bodyPr/>
                    <a:lstStyle/>
                    <a:p>
                      <a:endParaRPr lang="en-US" sz="1400" dirty="0">
                        <a:latin typeface="Tw Cen MT" panose="020B0602020104020603" pitchFamily="34" charset="0"/>
                        <a:ea typeface="Verdana" panose="020B0604030504040204" pitchFamily="34" charset="0"/>
                      </a:endParaRPr>
                    </a:p>
                  </a:txBody>
                  <a:tcPr marL="0" marR="0" marT="0" marB="0" anchor="ctr"/>
                </a:tc>
                <a:tc>
                  <a:txBody>
                    <a:bodyPr/>
                    <a:lstStyle/>
                    <a:p>
                      <a:pPr marL="280670" indent="-163195" algn="l" fontAlgn="ctr"/>
                      <a:r>
                        <a:rPr lang="en-US" sz="1400" u="none" strike="noStrike" dirty="0">
                          <a:effectLst/>
                          <a:latin typeface="Tw Cen MT"/>
                        </a:rPr>
                        <a:t>b. Waktu </a:t>
                      </a:r>
                      <a:r>
                        <a:rPr lang="en-US" sz="1400" u="none" strike="noStrike" dirty="0" err="1">
                          <a:effectLst/>
                          <a:latin typeface="Tw Cen MT"/>
                        </a:rPr>
                        <a:t>Tunggu</a:t>
                      </a:r>
                      <a:r>
                        <a:rPr lang="en-US" sz="1400" u="none" strike="noStrike" dirty="0">
                          <a:effectLst/>
                          <a:latin typeface="Tw Cen MT"/>
                        </a:rPr>
                        <a:t> </a:t>
                      </a:r>
                      <a:r>
                        <a:rPr lang="en-US" sz="1400" u="none" strike="noStrike" dirty="0" err="1">
                          <a:effectLst/>
                          <a:latin typeface="Tw Cen MT"/>
                        </a:rPr>
                        <a:t>Pelayanan</a:t>
                      </a:r>
                      <a:r>
                        <a:rPr lang="en-US" sz="1400" u="none" strike="noStrike" dirty="0">
                          <a:effectLst/>
                          <a:latin typeface="Tw Cen MT"/>
                        </a:rPr>
                        <a:t> </a:t>
                      </a:r>
                      <a:r>
                        <a:rPr lang="en-US" sz="1400" u="none" strike="noStrike" dirty="0" err="1">
                          <a:effectLst/>
                          <a:latin typeface="Tw Cen MT"/>
                        </a:rPr>
                        <a:t>Obat</a:t>
                      </a:r>
                      <a:r>
                        <a:rPr lang="en-US" sz="1400" u="none" strike="noStrike" dirty="0">
                          <a:effectLst/>
                          <a:latin typeface="Tw Cen MT"/>
                        </a:rPr>
                        <a:t>  </a:t>
                      </a:r>
                      <a:r>
                        <a:rPr lang="en-US" sz="1400" u="none" strike="noStrike" dirty="0" err="1">
                          <a:effectLst/>
                          <a:latin typeface="Tw Cen MT"/>
                        </a:rPr>
                        <a:t>Racikan</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vMerge="1">
                  <a:txBody>
                    <a:bodyPr/>
                    <a:lstStyle/>
                    <a:p>
                      <a:endParaRPr lang="en-US"/>
                    </a:p>
                  </a:txBody>
                  <a:tcPr/>
                </a:tc>
                <a:tc>
                  <a:txBody>
                    <a:bodyPr/>
                    <a:lstStyle/>
                    <a:p>
                      <a:pPr algn="ctr" fontAlgn="t"/>
                      <a:r>
                        <a:rPr lang="id-ID" sz="1400" u="none" strike="noStrike" dirty="0">
                          <a:effectLst/>
                          <a:latin typeface="Tw Cen MT" panose="020B0602020104020603" pitchFamily="34" charset="0"/>
                        </a:rPr>
                        <a:t> 28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 28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400" u="none" strike="noStrike" dirty="0">
                          <a:effectLst/>
                          <a:latin typeface="Tw Cen MT"/>
                        </a:rPr>
                        <a:t>28 Menit</a:t>
                      </a:r>
                    </a:p>
                  </a:txBody>
                  <a:tcPr marL="0" marR="0" marT="0" marB="0" anchor="ctr"/>
                </a:tc>
                <a:tc>
                  <a:txBody>
                    <a:bodyPr/>
                    <a:lstStyle/>
                    <a:p>
                      <a:pPr lvl="0" algn="ctr">
                        <a:buNone/>
                      </a:pPr>
                      <a:r>
                        <a:rPr lang="en-US" sz="1400" u="none" strike="noStrike" dirty="0">
                          <a:effectLst/>
                          <a:latin typeface="Tw Cen MT"/>
                        </a:rPr>
                        <a:t>28 </a:t>
                      </a:r>
                      <a:r>
                        <a:rPr lang="en-US" sz="1400" u="none" strike="noStrike" dirty="0" err="1">
                          <a:effectLst/>
                          <a:latin typeface="Tw Cen MT"/>
                        </a:rPr>
                        <a:t>Menit</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28 </a:t>
                      </a:r>
                      <a:r>
                        <a:rPr lang="en-US" sz="1400" u="none" strike="noStrike" dirty="0" err="1">
                          <a:effectLst/>
                          <a:latin typeface="Tw Cen MT"/>
                        </a:rPr>
                        <a:t>Menit</a:t>
                      </a:r>
                    </a:p>
                  </a:txBody>
                  <a:tcPr marL="0" marR="0" marT="0" marB="0" anchor="ctr"/>
                </a:tc>
                <a:tc>
                  <a:txBody>
                    <a:bodyPr/>
                    <a:lstStyle/>
                    <a:p>
                      <a:pPr lvl="0" algn="ctr">
                        <a:buNone/>
                      </a:pPr>
                      <a:r>
                        <a:rPr lang="en-US" sz="1400" u="none" strike="noStrike" dirty="0">
                          <a:effectLst/>
                          <a:latin typeface="Tw Cen MT"/>
                        </a:rPr>
                        <a:t>28 </a:t>
                      </a:r>
                      <a:r>
                        <a:rPr lang="en-US" sz="1400" u="none" strike="noStrike" dirty="0" err="1">
                          <a:effectLst/>
                          <a:latin typeface="Tw Cen MT"/>
                        </a:rPr>
                        <a:t>Menit</a:t>
                      </a:r>
                    </a:p>
                  </a:txBody>
                  <a:tcPr marL="0" marR="0" marT="0" marB="0" anchor="ctr"/>
                </a:tc>
                <a:extLst>
                  <a:ext uri="{0D108BD9-81ED-4DB2-BD59-A6C34878D82A}">
                    <a16:rowId xmlns:a16="http://schemas.microsoft.com/office/drawing/2014/main" val="10004"/>
                  </a:ext>
                </a:extLst>
              </a:tr>
              <a:tr h="418347">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l" fontAlgn="ctr"/>
                      <a:r>
                        <a:rPr lang="en-US" sz="1400" u="none" strike="noStrike" dirty="0" err="1">
                          <a:effectLst/>
                          <a:latin typeface="Tw Cen MT"/>
                        </a:rPr>
                        <a:t>Tidak</a:t>
                      </a:r>
                      <a:r>
                        <a:rPr lang="en-US" sz="1400" u="none" strike="noStrike" dirty="0">
                          <a:effectLst/>
                          <a:latin typeface="Tw Cen MT"/>
                        </a:rPr>
                        <a:t> </a:t>
                      </a:r>
                      <a:r>
                        <a:rPr lang="en-US" sz="1400" u="none" strike="noStrike" dirty="0" err="1">
                          <a:effectLst/>
                          <a:latin typeface="Tw Cen MT"/>
                        </a:rPr>
                        <a:t>Adanya</a:t>
                      </a:r>
                      <a:r>
                        <a:rPr lang="en-US" sz="1400" u="none" strike="noStrike" dirty="0">
                          <a:effectLst/>
                          <a:latin typeface="Tw Cen MT"/>
                        </a:rPr>
                        <a:t> </a:t>
                      </a:r>
                      <a:r>
                        <a:rPr lang="en-US" sz="1400" u="none" strike="noStrike" dirty="0" err="1">
                          <a:effectLst/>
                          <a:latin typeface="Tw Cen MT"/>
                        </a:rPr>
                        <a:t>Kesalahan</a:t>
                      </a:r>
                      <a:r>
                        <a:rPr lang="en-US" sz="1400" u="none" strike="noStrike" dirty="0">
                          <a:effectLst/>
                          <a:latin typeface="Tw Cen MT"/>
                        </a:rPr>
                        <a:t> </a:t>
                      </a:r>
                      <a:r>
                        <a:rPr lang="en-US" sz="1400" u="none" strike="noStrike" dirty="0" err="1">
                          <a:effectLst/>
                          <a:latin typeface="Tw Cen MT"/>
                        </a:rPr>
                        <a:t>Pemberian</a:t>
                      </a:r>
                      <a:r>
                        <a:rPr lang="en-US" sz="1400" u="none" strike="noStrike" dirty="0">
                          <a:effectLst/>
                          <a:latin typeface="Tw Cen MT"/>
                        </a:rPr>
                        <a:t> </a:t>
                      </a:r>
                      <a:r>
                        <a:rPr lang="en-US" sz="1400" u="none" strike="noStrike" dirty="0" err="1">
                          <a:effectLst/>
                          <a:latin typeface="Tw Cen MT"/>
                        </a:rPr>
                        <a:t>Obat</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99,98%</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100%</a:t>
                      </a:r>
                    </a:p>
                  </a:txBody>
                  <a:tcPr marL="0" marR="0" marT="0" marB="0" anchor="ctr"/>
                </a:tc>
                <a:tc>
                  <a:txBody>
                    <a:bodyPr/>
                    <a:lstStyle/>
                    <a:p>
                      <a:pPr lvl="0" algn="ctr">
                        <a:buNone/>
                      </a:pPr>
                      <a:r>
                        <a:rPr lang="en-US" sz="1400" u="none" strike="noStrike" dirty="0">
                          <a:effectLst/>
                          <a:latin typeface="Tw Cen MT"/>
                        </a:rPr>
                        <a:t>99,98%</a:t>
                      </a:r>
                    </a:p>
                  </a:txBody>
                  <a:tcPr marL="0" marR="0" marT="0" marB="0" anchor="ctr"/>
                </a:tc>
                <a:extLst>
                  <a:ext uri="{0D108BD9-81ED-4DB2-BD59-A6C34878D82A}">
                    <a16:rowId xmlns:a16="http://schemas.microsoft.com/office/drawing/2014/main" val="10005"/>
                  </a:ext>
                </a:extLst>
              </a:tr>
              <a:tr h="390972">
                <a:tc>
                  <a:txBody>
                    <a:bodyPr/>
                    <a:lstStyle/>
                    <a:p>
                      <a:pPr algn="ctr" fontAlgn="ctr"/>
                      <a:r>
                        <a:rPr lang="en-US" sz="1400" u="none" strike="noStrike" dirty="0">
                          <a:effectLst/>
                          <a:latin typeface="Tw Cen MT"/>
                        </a:rPr>
                        <a:t>3.</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l" fontAlgn="ctr"/>
                      <a:r>
                        <a:rPr lang="en-US" sz="1400" u="none" strike="noStrike" dirty="0" err="1">
                          <a:effectLst/>
                          <a:latin typeface="Tw Cen MT"/>
                        </a:rPr>
                        <a:t>Kepuasan</a:t>
                      </a:r>
                      <a:r>
                        <a:rPr lang="en-US" sz="1400" u="none" strike="noStrike" dirty="0">
                          <a:effectLst/>
                          <a:latin typeface="Tw Cen MT"/>
                        </a:rPr>
                        <a:t> </a:t>
                      </a:r>
                      <a:r>
                        <a:rPr lang="en-US" sz="1400" u="none" strike="noStrike" dirty="0" err="1">
                          <a:effectLst/>
                          <a:latin typeface="Tw Cen MT"/>
                        </a:rPr>
                        <a:t>Pelanggan</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a:rPr>
                        <a:t>≥ 80 %</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en-US" sz="1400" u="none" strike="noStrike" dirty="0">
                          <a:effectLst/>
                          <a:latin typeface="Tw Cen MT"/>
                        </a:rPr>
                        <a:t>83,61%</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a:t>
                      </a:r>
                    </a:p>
                  </a:txBody>
                  <a:tcPr marL="0" marR="0" marT="0" marB="0" anchor="ctr"/>
                </a:tc>
                <a:tc>
                  <a:txBody>
                    <a:bodyPr/>
                    <a:lstStyle/>
                    <a:p>
                      <a:pPr lvl="0" algn="ctr">
                        <a:buNone/>
                      </a:pPr>
                      <a:r>
                        <a:rPr lang="en-US" sz="1400" u="none" strike="noStrike" dirty="0">
                          <a:effectLst/>
                          <a:latin typeface="Tw Cen MT"/>
                        </a:rPr>
                        <a:t>84,91%</a:t>
                      </a:r>
                    </a:p>
                  </a:txBody>
                  <a:tcPr marL="0" marR="0" marT="0" marB="0" anchor="ctr"/>
                </a:tc>
                <a:extLst>
                  <a:ext uri="{0D108BD9-81ED-4DB2-BD59-A6C34878D82A}">
                    <a16:rowId xmlns:a16="http://schemas.microsoft.com/office/drawing/2014/main" val="10006"/>
                  </a:ext>
                </a:extLst>
              </a:tr>
              <a:tr h="418347">
                <a:tc>
                  <a:txBody>
                    <a:bodyPr/>
                    <a:lstStyle/>
                    <a:p>
                      <a:pPr algn="ctr" fontAlgn="ctr"/>
                      <a:r>
                        <a:rPr lang="en-US" sz="1400" u="none" strike="noStrike" dirty="0">
                          <a:effectLst/>
                          <a:latin typeface="Tw Cen MT"/>
                        </a:rPr>
                        <a:t>4.</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a:rPr>
                        <a:t>Penulisan</a:t>
                      </a:r>
                      <a:r>
                        <a:rPr lang="en-US" sz="1400" u="none" strike="noStrike" dirty="0">
                          <a:effectLst/>
                          <a:latin typeface="Tw Cen MT"/>
                        </a:rPr>
                        <a:t> </a:t>
                      </a:r>
                      <a:r>
                        <a:rPr lang="en-US" sz="1400" u="none" strike="noStrike" dirty="0" err="1">
                          <a:effectLst/>
                          <a:latin typeface="Tw Cen MT"/>
                        </a:rPr>
                        <a:t>Resep</a:t>
                      </a:r>
                      <a:r>
                        <a:rPr lang="en-US" sz="1400" u="none" strike="noStrike" dirty="0">
                          <a:effectLst/>
                          <a:latin typeface="Tw Cen MT"/>
                        </a:rPr>
                        <a:t> </a:t>
                      </a:r>
                      <a:r>
                        <a:rPr lang="en-US" sz="1400" u="none" strike="noStrike" dirty="0" err="1">
                          <a:effectLst/>
                          <a:latin typeface="Tw Cen MT"/>
                        </a:rPr>
                        <a:t>Sesuai</a:t>
                      </a:r>
                      <a:r>
                        <a:rPr lang="en-US" sz="1400" u="none" strike="noStrike" dirty="0">
                          <a:effectLst/>
                          <a:latin typeface="Tw Cen MT"/>
                        </a:rPr>
                        <a:t> </a:t>
                      </a:r>
                      <a:r>
                        <a:rPr lang="en-US" sz="1400" u="none" strike="noStrike" dirty="0" err="1">
                          <a:effectLst/>
                          <a:latin typeface="Tw Cen MT"/>
                        </a:rPr>
                        <a:t>Formularium</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a:rPr>
                        <a:t>100%</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100%</a:t>
                      </a:r>
                    </a:p>
                  </a:txBody>
                  <a:tcPr marL="0" marR="0" marT="0" marB="0" anchor="ctr"/>
                </a:tc>
                <a:extLst>
                  <a:ext uri="{0D108BD9-81ED-4DB2-BD59-A6C34878D82A}">
                    <a16:rowId xmlns:a16="http://schemas.microsoft.com/office/drawing/2014/main" val="10007"/>
                  </a:ext>
                </a:extLst>
              </a:tr>
            </a:tbl>
          </a:graphicData>
        </a:graphic>
      </p:graphicFrame>
      <p:graphicFrame>
        <p:nvGraphicFramePr>
          <p:cNvPr id="8" name="Table 7">
            <a:extLst>
              <a:ext uri="{FF2B5EF4-FFF2-40B4-BE49-F238E27FC236}">
                <a16:creationId xmlns:a16="http://schemas.microsoft.com/office/drawing/2014/main" id="{0E5FB4F9-9BC7-4B3B-B7A7-FD4E59E5EEBF}"/>
              </a:ext>
            </a:extLst>
          </p:cNvPr>
          <p:cNvGraphicFramePr>
            <a:graphicFrameLocks noGrp="1"/>
          </p:cNvGraphicFramePr>
          <p:nvPr>
            <p:extLst>
              <p:ext uri="{D42A27DB-BD31-4B8C-83A1-F6EECF244321}">
                <p14:modId xmlns:p14="http://schemas.microsoft.com/office/powerpoint/2010/main" val="1398597507"/>
              </p:ext>
            </p:extLst>
          </p:nvPr>
        </p:nvGraphicFramePr>
        <p:xfrm>
          <a:off x="6827136" y="564246"/>
          <a:ext cx="5219719" cy="2294971"/>
        </p:xfrm>
        <a:graphic>
          <a:graphicData uri="http://schemas.openxmlformats.org/drawingml/2006/table">
            <a:tbl>
              <a:tblPr firstRow="1" firstCol="1" bandRow="1">
                <a:tableStyleId>{93296810-A885-4BE3-A3E7-6D5BEEA58F35}</a:tableStyleId>
              </a:tblPr>
              <a:tblGrid>
                <a:gridCol w="222874">
                  <a:extLst>
                    <a:ext uri="{9D8B030D-6E8A-4147-A177-3AD203B41FA5}">
                      <a16:colId xmlns:a16="http://schemas.microsoft.com/office/drawing/2014/main" val="20000"/>
                    </a:ext>
                  </a:extLst>
                </a:gridCol>
                <a:gridCol w="1897459">
                  <a:extLst>
                    <a:ext uri="{9D8B030D-6E8A-4147-A177-3AD203B41FA5}">
                      <a16:colId xmlns:a16="http://schemas.microsoft.com/office/drawing/2014/main" val="20001"/>
                    </a:ext>
                  </a:extLst>
                </a:gridCol>
                <a:gridCol w="413778">
                  <a:extLst>
                    <a:ext uri="{9D8B030D-6E8A-4147-A177-3AD203B41FA5}">
                      <a16:colId xmlns:a16="http://schemas.microsoft.com/office/drawing/2014/main" val="20002"/>
                    </a:ext>
                  </a:extLst>
                </a:gridCol>
                <a:gridCol w="569928">
                  <a:extLst>
                    <a:ext uri="{9D8B030D-6E8A-4147-A177-3AD203B41FA5}">
                      <a16:colId xmlns:a16="http://schemas.microsoft.com/office/drawing/2014/main" val="20003"/>
                    </a:ext>
                  </a:extLst>
                </a:gridCol>
                <a:gridCol w="423136">
                  <a:extLst>
                    <a:ext uri="{9D8B030D-6E8A-4147-A177-3AD203B41FA5}">
                      <a16:colId xmlns:a16="http://schemas.microsoft.com/office/drawing/2014/main" val="3844839141"/>
                    </a:ext>
                  </a:extLst>
                </a:gridCol>
                <a:gridCol w="423136">
                  <a:extLst>
                    <a:ext uri="{9D8B030D-6E8A-4147-A177-3AD203B41FA5}">
                      <a16:colId xmlns:a16="http://schemas.microsoft.com/office/drawing/2014/main" val="981078427"/>
                    </a:ext>
                  </a:extLst>
                </a:gridCol>
                <a:gridCol w="423136">
                  <a:extLst>
                    <a:ext uri="{9D8B030D-6E8A-4147-A177-3AD203B41FA5}">
                      <a16:colId xmlns:a16="http://schemas.microsoft.com/office/drawing/2014/main" val="1721601881"/>
                    </a:ext>
                  </a:extLst>
                </a:gridCol>
                <a:gridCol w="423136">
                  <a:extLst>
                    <a:ext uri="{9D8B030D-6E8A-4147-A177-3AD203B41FA5}">
                      <a16:colId xmlns:a16="http://schemas.microsoft.com/office/drawing/2014/main" val="1147631708"/>
                    </a:ext>
                  </a:extLst>
                </a:gridCol>
                <a:gridCol w="423136">
                  <a:extLst>
                    <a:ext uri="{9D8B030D-6E8A-4147-A177-3AD203B41FA5}">
                      <a16:colId xmlns:a16="http://schemas.microsoft.com/office/drawing/2014/main" val="2609345651"/>
                    </a:ext>
                  </a:extLst>
                </a:gridCol>
              </a:tblGrid>
              <a:tr h="266465">
                <a:tc rowSpan="2" gridSpan="2">
                  <a:txBody>
                    <a:bodyPr/>
                    <a:lstStyle/>
                    <a:p>
                      <a:pPr algn="ctr" fontAlgn="ctr"/>
                      <a:r>
                        <a:rPr lang="en-US" sz="1400" u="none" strike="noStrike" dirty="0">
                          <a:effectLst/>
                          <a:latin typeface="Tw Cen MT" panose="020B0602020104020603" pitchFamily="34" charset="0"/>
                        </a:rPr>
                        <a:t>INDIKATOR</a:t>
                      </a:r>
                      <a:endParaRPr lang="en-US" sz="1400" b="1" i="0" u="none" strike="noStrike" dirty="0">
                        <a:solidFill>
                          <a:schemeClr val="tx2"/>
                        </a:solidFill>
                        <a:effectLst/>
                        <a:latin typeface="Tw Cen MT" panose="020B0602020104020603"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latin typeface="Tw Cen MT" panose="020B0602020104020603" pitchFamily="34" charset="0"/>
                        </a:rPr>
                        <a:t>STANDAR</a:t>
                      </a:r>
                      <a:endParaRPr lang="en-US" sz="1400" b="1" i="0" u="none" strike="noStrike" dirty="0">
                        <a:solidFill>
                          <a:schemeClr val="tx2"/>
                        </a:solidFill>
                        <a:effectLst/>
                        <a:latin typeface="Tw Cen MT" panose="020B0602020104020603" pitchFamily="34" charset="0"/>
                      </a:endParaRPr>
                    </a:p>
                  </a:txBody>
                  <a:tcPr marL="0" marR="0" marT="0" marB="0" anchor="ctr"/>
                </a:tc>
                <a:tc gridSpan="6">
                  <a:txBody>
                    <a:bodyPr/>
                    <a:lstStyle/>
                    <a:p>
                      <a:pPr algn="ctr" fontAlgn="ctr"/>
                      <a:r>
                        <a:rPr lang="en-US" sz="1400" u="none" strike="noStrike" dirty="0">
                          <a:effectLst/>
                          <a:latin typeface="Tw Cen MT" panose="020B0602020104020603" pitchFamily="34" charset="0"/>
                        </a:rPr>
                        <a:t>BULAN</a:t>
                      </a: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26646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a:rPr>
                        <a:t>JAN</a:t>
                      </a:r>
                      <a:endParaRPr lang="en-US" sz="1400" b="1" i="0" u="none" strike="noStrike" dirty="0">
                        <a:solidFill>
                          <a:schemeClr val="tx2"/>
                        </a:solidFill>
                        <a:effectLst/>
                        <a:latin typeface="Tw Cen MT"/>
                      </a:endParaRPr>
                    </a:p>
                  </a:txBody>
                  <a:tcPr marL="0" marR="0" marT="0" marB="0" anchor="ctr"/>
                </a:tc>
                <a:tc>
                  <a:txBody>
                    <a:bodyPr/>
                    <a:lstStyle/>
                    <a:p>
                      <a:pPr algn="ctr" fontAlgn="ctr"/>
                      <a:r>
                        <a:rPr lang="en-US" sz="1400" b="1" u="none" strike="noStrike" dirty="0">
                          <a:effectLst/>
                          <a:latin typeface="Tw Cen MT"/>
                        </a:rPr>
                        <a:t>FEB</a:t>
                      </a:r>
                      <a:endParaRPr lang="en-US" sz="1400" b="1" i="0" u="none" strike="noStrike" dirty="0">
                        <a:solidFill>
                          <a:schemeClr val="tx2"/>
                        </a:solidFill>
                        <a:effectLst/>
                        <a:latin typeface="Tw Cen MT"/>
                      </a:endParaRPr>
                    </a:p>
                  </a:txBody>
                  <a:tcPr marL="0" marR="0" marT="0" marB="0" anchor="ctr"/>
                </a:tc>
                <a:tc>
                  <a:txBody>
                    <a:bodyPr/>
                    <a:lstStyle/>
                    <a:p>
                      <a:pPr lvl="0" algn="ctr">
                        <a:buNone/>
                      </a:pPr>
                      <a:r>
                        <a:rPr lang="en-US" sz="1400" b="1" u="none" strike="noStrike" dirty="0">
                          <a:effectLst/>
                          <a:latin typeface="Tw Cen MT"/>
                        </a:rPr>
                        <a:t>MAR</a:t>
                      </a:r>
                    </a:p>
                  </a:txBody>
                  <a:tcPr marL="0" marR="0" marT="0" marB="0" anchor="ctr"/>
                </a:tc>
                <a:tc>
                  <a:txBody>
                    <a:bodyPr/>
                    <a:lstStyle/>
                    <a:p>
                      <a:pPr lvl="0" algn="ctr">
                        <a:buNone/>
                      </a:pPr>
                      <a:r>
                        <a:rPr lang="en-US" sz="1400" b="1" u="none" strike="noStrike" dirty="0">
                          <a:effectLst/>
                          <a:latin typeface="Tw Cen MT"/>
                        </a:rPr>
                        <a:t>APR</a:t>
                      </a:r>
                    </a:p>
                  </a:txBody>
                  <a:tcPr marL="0" marR="0" marT="0" marB="0" anchor="ctr"/>
                </a:tc>
                <a:tc>
                  <a:txBody>
                    <a:bodyPr/>
                    <a:lstStyle/>
                    <a:p>
                      <a:pPr lvl="0" algn="ctr">
                        <a:buNone/>
                      </a:pPr>
                      <a:r>
                        <a:rPr lang="en-US" sz="1400" b="1" u="none" strike="noStrike" dirty="0">
                          <a:effectLst/>
                          <a:latin typeface="Tw Cen MT"/>
                        </a:rPr>
                        <a:t>MEI</a:t>
                      </a:r>
                    </a:p>
                  </a:txBody>
                  <a:tcPr marL="0" marR="0" marT="0" marB="0" anchor="ctr"/>
                </a:tc>
                <a:tc>
                  <a:txBody>
                    <a:bodyPr/>
                    <a:lstStyle/>
                    <a:p>
                      <a:pPr lvl="0" algn="ctr">
                        <a:buNone/>
                      </a:pPr>
                      <a:r>
                        <a:rPr lang="en-US" sz="1400" b="1" u="none" strike="noStrike" dirty="0">
                          <a:effectLst/>
                          <a:latin typeface="Tw Cen MT"/>
                        </a:rPr>
                        <a:t>JUNI</a:t>
                      </a:r>
                    </a:p>
                  </a:txBody>
                  <a:tcPr marL="0" marR="0" marT="0" marB="0" anchor="ctr"/>
                </a:tc>
                <a:extLst>
                  <a:ext uri="{0D108BD9-81ED-4DB2-BD59-A6C34878D82A}">
                    <a16:rowId xmlns:a16="http://schemas.microsoft.com/office/drawing/2014/main" val="10001"/>
                  </a:ext>
                </a:extLst>
              </a:tr>
              <a:tr h="631103">
                <a:tc>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fi-FI" sz="1400" u="none" strike="noStrike" dirty="0" err="1">
                          <a:effectLst/>
                          <a:latin typeface="Tw Cen MT"/>
                        </a:rPr>
                        <a:t>Ketepatan</a:t>
                      </a:r>
                      <a:r>
                        <a:rPr lang="fi-FI" sz="1400" u="none" strike="noStrike" dirty="0">
                          <a:effectLst/>
                          <a:latin typeface="Tw Cen MT"/>
                        </a:rPr>
                        <a:t> </a:t>
                      </a:r>
                      <a:r>
                        <a:rPr lang="fi-FI" sz="1400" u="none" strike="noStrike" dirty="0" err="1">
                          <a:effectLst/>
                          <a:latin typeface="Tw Cen MT"/>
                        </a:rPr>
                        <a:t>Waktu</a:t>
                      </a:r>
                      <a:r>
                        <a:rPr lang="fi-FI" sz="1400" u="none" strike="noStrike" dirty="0">
                          <a:effectLst/>
                          <a:latin typeface="Tw Cen MT"/>
                        </a:rPr>
                        <a:t> </a:t>
                      </a:r>
                      <a:r>
                        <a:rPr lang="fi-FI" sz="1400" u="none" strike="noStrike" dirty="0" err="1">
                          <a:effectLst/>
                          <a:latin typeface="Tw Cen MT"/>
                        </a:rPr>
                        <a:t>Pemberian</a:t>
                      </a:r>
                      <a:r>
                        <a:rPr lang="fi-FI" sz="1400" u="none" strike="noStrike" dirty="0">
                          <a:effectLst/>
                          <a:latin typeface="Tw Cen MT"/>
                        </a:rPr>
                        <a:t> </a:t>
                      </a:r>
                      <a:r>
                        <a:rPr lang="fi-FI" sz="1400" u="none" strike="noStrike" dirty="0" err="1">
                          <a:effectLst/>
                          <a:latin typeface="Tw Cen MT"/>
                        </a:rPr>
                        <a:t>Makanan</a:t>
                      </a:r>
                      <a:r>
                        <a:rPr lang="fi-FI" sz="1400" u="none" strike="noStrike" dirty="0">
                          <a:effectLst/>
                          <a:latin typeface="Tw Cen MT"/>
                        </a:rPr>
                        <a:t> </a:t>
                      </a:r>
                      <a:r>
                        <a:rPr lang="fi-FI" sz="1400" u="none" strike="noStrike" dirty="0" err="1">
                          <a:effectLst/>
                          <a:latin typeface="Tw Cen MT"/>
                        </a:rPr>
                        <a:t>Kepada</a:t>
                      </a:r>
                      <a:r>
                        <a:rPr lang="fi-FI" sz="1400" u="none" strike="noStrike" dirty="0">
                          <a:effectLst/>
                          <a:latin typeface="Tw Cen MT"/>
                        </a:rPr>
                        <a:t> Pasien</a:t>
                      </a:r>
                      <a:endParaRPr lang="fi-FI" sz="1400" b="0" i="0" u="none" strike="noStrike" dirty="0">
                        <a:solidFill>
                          <a:srgbClr val="000000"/>
                        </a:solidFill>
                        <a:effectLst/>
                        <a:latin typeface="Tw Cen MT"/>
                      </a:endParaRPr>
                    </a:p>
                  </a:txBody>
                  <a:tcPr marL="0" marR="0" marT="0" marB="0"/>
                </a:tc>
                <a:tc>
                  <a:txBody>
                    <a:bodyPr/>
                    <a:lstStyle/>
                    <a:p>
                      <a:pPr algn="ctr" fontAlgn="ctr"/>
                      <a:r>
                        <a:rPr lang="en-US" sz="1400" u="none" strike="noStrike" dirty="0">
                          <a:effectLst/>
                          <a:latin typeface="Tw Cen MT"/>
                        </a:rPr>
                        <a:t>≥  90%</a:t>
                      </a:r>
                      <a:endParaRPr lang="en-US" sz="1400" b="0" i="0" u="none" strike="noStrike" dirty="0">
                        <a:solidFill>
                          <a:srgbClr val="000000"/>
                        </a:solidFill>
                        <a:effectLst/>
                        <a:latin typeface="Tw Cen MT"/>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extLst>
                  <a:ext uri="{0D108BD9-81ED-4DB2-BD59-A6C34878D82A}">
                    <a16:rowId xmlns:a16="http://schemas.microsoft.com/office/drawing/2014/main" val="10002"/>
                  </a:ext>
                </a:extLst>
              </a:tr>
              <a:tr h="631103">
                <a:tc>
                  <a:txBody>
                    <a:bodyPr/>
                    <a:lstStyle/>
                    <a:p>
                      <a:pPr algn="ctr" fontAlgn="ctr"/>
                      <a:r>
                        <a:rPr lang="en-US" sz="1400" u="none" strike="noStrike" dirty="0">
                          <a:effectLst/>
                          <a:latin typeface="Tw Cen MT"/>
                        </a:rPr>
                        <a:t>2.</a:t>
                      </a:r>
                      <a:endParaRPr lang="en-US" sz="1400" b="0" i="0" u="none" strike="noStrike" dirty="0">
                        <a:solidFill>
                          <a:srgbClr val="000000"/>
                        </a:solidFill>
                        <a:effectLst/>
                        <a:latin typeface="Tw Cen MT"/>
                      </a:endParaRPr>
                    </a:p>
                  </a:txBody>
                  <a:tcPr marL="0" marR="0" marT="0" marB="0" anchor="ctr"/>
                </a:tc>
                <a:tc>
                  <a:txBody>
                    <a:bodyPr/>
                    <a:lstStyle/>
                    <a:p>
                      <a:pPr algn="l" fontAlgn="ctr"/>
                      <a:r>
                        <a:rPr lang="fi-FI" sz="1400" u="none" strike="noStrike" dirty="0" err="1">
                          <a:effectLst/>
                          <a:latin typeface="Tw Cen MT"/>
                        </a:rPr>
                        <a:t>Sisa</a:t>
                      </a:r>
                      <a:r>
                        <a:rPr lang="fi-FI" sz="1400" u="none" strike="noStrike" dirty="0">
                          <a:effectLst/>
                          <a:latin typeface="Tw Cen MT"/>
                        </a:rPr>
                        <a:t> </a:t>
                      </a:r>
                      <a:r>
                        <a:rPr lang="fi-FI" sz="1400" u="none" strike="noStrike" dirty="0" err="1">
                          <a:effectLst/>
                          <a:latin typeface="Tw Cen MT"/>
                        </a:rPr>
                        <a:t>Makanan</a:t>
                      </a:r>
                      <a:r>
                        <a:rPr lang="fi-FI" sz="1400" u="none" strike="noStrike" dirty="0">
                          <a:effectLst/>
                          <a:latin typeface="Tw Cen MT"/>
                        </a:rPr>
                        <a:t> </a:t>
                      </a:r>
                      <a:r>
                        <a:rPr lang="fi-FI" sz="1400" u="none" strike="noStrike" dirty="0" err="1">
                          <a:effectLst/>
                          <a:latin typeface="Tw Cen MT"/>
                        </a:rPr>
                        <a:t>Yang</a:t>
                      </a:r>
                      <a:r>
                        <a:rPr lang="fi-FI" sz="1400" u="none" strike="noStrike" dirty="0">
                          <a:effectLst/>
                          <a:latin typeface="Tw Cen MT"/>
                        </a:rPr>
                        <a:t> </a:t>
                      </a:r>
                      <a:r>
                        <a:rPr lang="fi-FI" sz="1400" u="none" strike="noStrike" dirty="0" err="1">
                          <a:effectLst/>
                          <a:latin typeface="Tw Cen MT"/>
                        </a:rPr>
                        <a:t>Tidak</a:t>
                      </a:r>
                      <a:r>
                        <a:rPr lang="fi-FI" sz="1400" u="none" strike="noStrike" dirty="0">
                          <a:effectLst/>
                          <a:latin typeface="Tw Cen MT"/>
                        </a:rPr>
                        <a:t> </a:t>
                      </a:r>
                      <a:r>
                        <a:rPr lang="fi-FI" sz="1400" u="none" strike="noStrike" dirty="0" err="1">
                          <a:effectLst/>
                          <a:latin typeface="Tw Cen MT"/>
                        </a:rPr>
                        <a:t>Termakan</a:t>
                      </a:r>
                      <a:r>
                        <a:rPr lang="fi-FI" sz="1400" u="none" strike="noStrike" dirty="0">
                          <a:effectLst/>
                          <a:latin typeface="Tw Cen MT"/>
                        </a:rPr>
                        <a:t> </a:t>
                      </a:r>
                      <a:r>
                        <a:rPr lang="fi-FI" sz="1400" u="none" strike="noStrike" dirty="0" err="1">
                          <a:effectLst/>
                          <a:latin typeface="Tw Cen MT"/>
                        </a:rPr>
                        <a:t>Oleh</a:t>
                      </a:r>
                      <a:r>
                        <a:rPr lang="fi-FI" sz="1400" u="none" strike="noStrike" dirty="0">
                          <a:effectLst/>
                          <a:latin typeface="Tw Cen MT"/>
                        </a:rPr>
                        <a:t> Pasien</a:t>
                      </a:r>
                      <a:endParaRPr lang="fi-FI" sz="1400" b="0" i="0" u="none" strike="noStrike" dirty="0">
                        <a:solidFill>
                          <a:srgbClr val="000000"/>
                        </a:solidFill>
                        <a:effectLst/>
                        <a:latin typeface="Tw Cen MT"/>
                      </a:endParaRPr>
                    </a:p>
                  </a:txBody>
                  <a:tcPr marL="0" marR="0" marT="0" marB="0" anchor="ctr"/>
                </a:tc>
                <a:tc>
                  <a:txBody>
                    <a:bodyPr/>
                    <a:lstStyle/>
                    <a:p>
                      <a:pPr algn="ctr" fontAlgn="ctr"/>
                      <a:r>
                        <a:rPr lang="en-US" sz="1400" u="none" strike="noStrike" dirty="0">
                          <a:effectLst/>
                          <a:latin typeface="Tw Cen MT"/>
                        </a:rPr>
                        <a:t>≤ 20%</a:t>
                      </a:r>
                      <a:endParaRPr lang="en-US" sz="1400" b="0" i="0" u="none" strike="noStrike" dirty="0">
                        <a:solidFill>
                          <a:srgbClr val="000000"/>
                        </a:solidFill>
                        <a:effectLst/>
                        <a:latin typeface="Tw Cen MT"/>
                      </a:endParaRPr>
                    </a:p>
                  </a:txBody>
                  <a:tcPr marL="0" marR="0" marT="0" marB="0" anchor="ctr"/>
                </a:tc>
                <a:tc>
                  <a:txBody>
                    <a:bodyPr/>
                    <a:lstStyle/>
                    <a:p>
                      <a:pPr algn="ctr" fontAlgn="ctr"/>
                      <a:r>
                        <a:rPr lang="id-ID" sz="1400" u="none" strike="noStrike" dirty="0">
                          <a:effectLst/>
                          <a:latin typeface="Tw Cen MT" panose="020B0602020104020603" pitchFamily="34" charset="0"/>
                        </a:rPr>
                        <a:t>6.49%</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6.</a:t>
                      </a:r>
                      <a:r>
                        <a:rPr lang="en-US" sz="1400" u="none" strike="noStrike" dirty="0">
                          <a:effectLst/>
                          <a:latin typeface="Tw Cen MT" panose="020B0602020104020603" pitchFamily="34" charset="0"/>
                        </a:rPr>
                        <a:t>03</a:t>
                      </a: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id-ID" sz="1400" u="none" strike="noStrike" dirty="0">
                          <a:effectLst/>
                          <a:latin typeface="Tw Cen MT"/>
                        </a:rPr>
                        <a:t>6.01%</a:t>
                      </a:r>
                    </a:p>
                  </a:txBody>
                  <a:tcPr marL="0" marR="0" marT="0" marB="0" anchor="ctr"/>
                </a:tc>
                <a:tc>
                  <a:txBody>
                    <a:bodyPr/>
                    <a:lstStyle/>
                    <a:p>
                      <a:pPr lvl="0" algn="ctr">
                        <a:buNone/>
                      </a:pPr>
                      <a:r>
                        <a:rPr lang="id-ID" sz="1400" u="none" strike="noStrike" dirty="0">
                          <a:effectLst/>
                          <a:latin typeface="Tw Cen MT"/>
                        </a:rPr>
                        <a:t>6.98%</a:t>
                      </a:r>
                    </a:p>
                  </a:txBody>
                  <a:tcPr marL="0" marR="0" marT="0" marB="0" anchor="ctr"/>
                </a:tc>
                <a:tc>
                  <a:txBody>
                    <a:bodyPr/>
                    <a:lstStyle/>
                    <a:p>
                      <a:pPr lvl="0" algn="ctr">
                        <a:buNone/>
                      </a:pPr>
                      <a:r>
                        <a:rPr lang="id-ID" sz="1400" u="none" strike="noStrike" dirty="0">
                          <a:effectLst/>
                          <a:latin typeface="Tw Cen MT"/>
                        </a:rPr>
                        <a:t>6,33%</a:t>
                      </a:r>
                    </a:p>
                  </a:txBody>
                  <a:tcPr marL="0" marR="0" marT="0" marB="0" anchor="ctr"/>
                </a:tc>
                <a:tc>
                  <a:txBody>
                    <a:bodyPr/>
                    <a:lstStyle/>
                    <a:p>
                      <a:pPr lvl="0" algn="ctr">
                        <a:buNone/>
                      </a:pPr>
                      <a:r>
                        <a:rPr lang="en-US" sz="1400" u="none" strike="noStrike" dirty="0">
                          <a:effectLst/>
                          <a:latin typeface="Tw Cen MT"/>
                        </a:rPr>
                        <a:t>2.93%</a:t>
                      </a:r>
                      <a:endParaRPr lang="id-ID" sz="1400" u="none" strike="noStrike" dirty="0">
                        <a:effectLst/>
                        <a:latin typeface="Tw Cen MT"/>
                      </a:endParaRPr>
                    </a:p>
                  </a:txBody>
                  <a:tcPr marL="0" marR="0" marT="0" marB="0" anchor="ctr"/>
                </a:tc>
                <a:extLst>
                  <a:ext uri="{0D108BD9-81ED-4DB2-BD59-A6C34878D82A}">
                    <a16:rowId xmlns:a16="http://schemas.microsoft.com/office/drawing/2014/main" val="10003"/>
                  </a:ext>
                </a:extLst>
              </a:tr>
              <a:tr h="490858">
                <a:tc>
                  <a:txBody>
                    <a:bodyPr/>
                    <a:lstStyle/>
                    <a:p>
                      <a:pPr algn="ctr" fontAlgn="ctr"/>
                      <a:r>
                        <a:rPr lang="en-US" sz="1400" u="none" strike="noStrike" dirty="0">
                          <a:effectLst/>
                          <a:latin typeface="Tw Cen MT"/>
                        </a:rPr>
                        <a:t>3.</a:t>
                      </a:r>
                      <a:endParaRPr lang="en-US" sz="1400" b="0" i="0" u="none" strike="noStrike" dirty="0">
                        <a:solidFill>
                          <a:srgbClr val="000000"/>
                        </a:solidFill>
                        <a:effectLst/>
                        <a:latin typeface="Tw Cen MT"/>
                      </a:endParaRPr>
                    </a:p>
                  </a:txBody>
                  <a:tcPr marL="0" marR="0" marT="0" marB="0" anchor="ctr"/>
                </a:tc>
                <a:tc>
                  <a:txBody>
                    <a:bodyPr/>
                    <a:lstStyle/>
                    <a:p>
                      <a:pPr algn="l" fontAlgn="ctr"/>
                      <a:r>
                        <a:rPr lang="en-US" sz="1400" u="none" strike="noStrike" dirty="0" err="1">
                          <a:effectLst/>
                          <a:latin typeface="Tw Cen MT"/>
                        </a:rPr>
                        <a:t>Tidak</a:t>
                      </a:r>
                      <a:r>
                        <a:rPr lang="en-US" sz="1400" u="none" strike="noStrike" dirty="0">
                          <a:effectLst/>
                          <a:latin typeface="Tw Cen MT"/>
                        </a:rPr>
                        <a:t> </a:t>
                      </a:r>
                      <a:r>
                        <a:rPr lang="en-US" sz="1400" u="none" strike="noStrike" dirty="0" err="1">
                          <a:effectLst/>
                          <a:latin typeface="Tw Cen MT"/>
                        </a:rPr>
                        <a:t>Adanya</a:t>
                      </a:r>
                      <a:r>
                        <a:rPr lang="en-US" sz="1400" u="none" strike="noStrike" dirty="0">
                          <a:effectLst/>
                          <a:latin typeface="Tw Cen MT"/>
                        </a:rPr>
                        <a:t> </a:t>
                      </a:r>
                      <a:r>
                        <a:rPr lang="en-US" sz="1400" u="none" strike="noStrike" dirty="0" err="1">
                          <a:effectLst/>
                          <a:latin typeface="Tw Cen MT"/>
                        </a:rPr>
                        <a:t>Kejadian</a:t>
                      </a:r>
                      <a:r>
                        <a:rPr lang="en-US" sz="1400" u="none" strike="noStrike" dirty="0">
                          <a:effectLst/>
                          <a:latin typeface="Tw Cen MT"/>
                        </a:rPr>
                        <a:t> </a:t>
                      </a:r>
                      <a:r>
                        <a:rPr lang="en-US" sz="1400" u="none" strike="noStrike" dirty="0" err="1">
                          <a:effectLst/>
                          <a:latin typeface="Tw Cen MT"/>
                        </a:rPr>
                        <a:t>Kesalahan</a:t>
                      </a:r>
                      <a:r>
                        <a:rPr lang="en-US" sz="1400" u="none" strike="noStrike" dirty="0">
                          <a:effectLst/>
                          <a:latin typeface="Tw Cen MT"/>
                        </a:rPr>
                        <a:t> </a:t>
                      </a:r>
                      <a:r>
                        <a:rPr lang="en-US" sz="1400" u="none" strike="noStrike" dirty="0" err="1">
                          <a:effectLst/>
                          <a:latin typeface="Tw Cen MT"/>
                        </a:rPr>
                        <a:t>Pemberian</a:t>
                      </a:r>
                      <a:r>
                        <a:rPr lang="en-US" sz="1400" u="none" strike="noStrike" dirty="0">
                          <a:effectLst/>
                          <a:latin typeface="Tw Cen MT"/>
                        </a:rPr>
                        <a:t> Diet</a:t>
                      </a:r>
                      <a:endParaRPr lang="en-US" sz="1400" b="0" i="0" u="none" strike="noStrike" dirty="0">
                        <a:solidFill>
                          <a:srgbClr val="000000"/>
                        </a:solidFill>
                        <a:effectLst/>
                        <a:latin typeface="Tw Cen MT"/>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extLst>
                  <a:ext uri="{0D108BD9-81ED-4DB2-BD59-A6C34878D82A}">
                    <a16:rowId xmlns:a16="http://schemas.microsoft.com/office/drawing/2014/main" val="10004"/>
                  </a:ext>
                </a:extLst>
              </a:tr>
            </a:tbl>
          </a:graphicData>
        </a:graphic>
      </p:graphicFrame>
      <p:graphicFrame>
        <p:nvGraphicFramePr>
          <p:cNvPr id="9" name="Table 8">
            <a:extLst>
              <a:ext uri="{FF2B5EF4-FFF2-40B4-BE49-F238E27FC236}">
                <a16:creationId xmlns:a16="http://schemas.microsoft.com/office/drawing/2014/main" id="{7DAA30D3-882D-4A78-BFAE-9577C9A34C4E}"/>
              </a:ext>
            </a:extLst>
          </p:cNvPr>
          <p:cNvGraphicFramePr>
            <a:graphicFrameLocks noGrp="1"/>
          </p:cNvGraphicFramePr>
          <p:nvPr>
            <p:extLst>
              <p:ext uri="{D42A27DB-BD31-4B8C-83A1-F6EECF244321}">
                <p14:modId xmlns:p14="http://schemas.microsoft.com/office/powerpoint/2010/main" val="466328764"/>
              </p:ext>
            </p:extLst>
          </p:nvPr>
        </p:nvGraphicFramePr>
        <p:xfrm>
          <a:off x="6827134" y="3729538"/>
          <a:ext cx="5219721" cy="1811883"/>
        </p:xfrm>
        <a:graphic>
          <a:graphicData uri="http://schemas.openxmlformats.org/drawingml/2006/table">
            <a:tbl>
              <a:tblPr firstRow="1" firstCol="1" bandRow="1">
                <a:tableStyleId>{21E4AEA4-8DFA-4A89-87EB-49C32662AFE0}</a:tableStyleId>
              </a:tblPr>
              <a:tblGrid>
                <a:gridCol w="194105">
                  <a:extLst>
                    <a:ext uri="{9D8B030D-6E8A-4147-A177-3AD203B41FA5}">
                      <a16:colId xmlns:a16="http://schemas.microsoft.com/office/drawing/2014/main" val="20000"/>
                    </a:ext>
                  </a:extLst>
                </a:gridCol>
                <a:gridCol w="1231021">
                  <a:extLst>
                    <a:ext uri="{9D8B030D-6E8A-4147-A177-3AD203B41FA5}">
                      <a16:colId xmlns:a16="http://schemas.microsoft.com/office/drawing/2014/main" val="20001"/>
                    </a:ext>
                  </a:extLst>
                </a:gridCol>
                <a:gridCol w="796977">
                  <a:extLst>
                    <a:ext uri="{9D8B030D-6E8A-4147-A177-3AD203B41FA5}">
                      <a16:colId xmlns:a16="http://schemas.microsoft.com/office/drawing/2014/main" val="20002"/>
                    </a:ext>
                  </a:extLst>
                </a:gridCol>
                <a:gridCol w="499603">
                  <a:extLst>
                    <a:ext uri="{9D8B030D-6E8A-4147-A177-3AD203B41FA5}">
                      <a16:colId xmlns:a16="http://schemas.microsoft.com/office/drawing/2014/main" val="20003"/>
                    </a:ext>
                  </a:extLst>
                </a:gridCol>
                <a:gridCol w="499603">
                  <a:extLst>
                    <a:ext uri="{9D8B030D-6E8A-4147-A177-3AD203B41FA5}">
                      <a16:colId xmlns:a16="http://schemas.microsoft.com/office/drawing/2014/main" val="3764958070"/>
                    </a:ext>
                  </a:extLst>
                </a:gridCol>
                <a:gridCol w="499603">
                  <a:extLst>
                    <a:ext uri="{9D8B030D-6E8A-4147-A177-3AD203B41FA5}">
                      <a16:colId xmlns:a16="http://schemas.microsoft.com/office/drawing/2014/main" val="1470690352"/>
                    </a:ext>
                  </a:extLst>
                </a:gridCol>
                <a:gridCol w="499603">
                  <a:extLst>
                    <a:ext uri="{9D8B030D-6E8A-4147-A177-3AD203B41FA5}">
                      <a16:colId xmlns:a16="http://schemas.microsoft.com/office/drawing/2014/main" val="4169245016"/>
                    </a:ext>
                  </a:extLst>
                </a:gridCol>
                <a:gridCol w="499603">
                  <a:extLst>
                    <a:ext uri="{9D8B030D-6E8A-4147-A177-3AD203B41FA5}">
                      <a16:colId xmlns:a16="http://schemas.microsoft.com/office/drawing/2014/main" val="3516268412"/>
                    </a:ext>
                  </a:extLst>
                </a:gridCol>
                <a:gridCol w="499603">
                  <a:extLst>
                    <a:ext uri="{9D8B030D-6E8A-4147-A177-3AD203B41FA5}">
                      <a16:colId xmlns:a16="http://schemas.microsoft.com/office/drawing/2014/main" val="1394864425"/>
                    </a:ext>
                  </a:extLst>
                </a:gridCol>
              </a:tblGrid>
              <a:tr h="248863">
                <a:tc rowSpan="2" gridSpan="2">
                  <a:txBody>
                    <a:bodyPr/>
                    <a:lstStyle/>
                    <a:p>
                      <a:pPr algn="ctr" fontAlgn="ctr"/>
                      <a:r>
                        <a:rPr lang="en-US" sz="1400" u="none" strike="noStrike" dirty="0">
                          <a:effectLst/>
                        </a:rPr>
                        <a:t>INDIKATOR</a:t>
                      </a:r>
                      <a:endParaRPr lang="en-US" sz="1400" b="1" i="0" u="none" strike="noStrike" dirty="0">
                        <a:solidFill>
                          <a:schemeClr val="tx2"/>
                        </a:solidFill>
                        <a:effectLst/>
                        <a:latin typeface="Tw Cen MT" panose="020B0602020104020603"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rPr>
                        <a:t>STANDAR</a:t>
                      </a:r>
                      <a:endParaRPr lang="en-US" sz="1400" b="1" i="0" u="none" strike="noStrike" dirty="0">
                        <a:solidFill>
                          <a:schemeClr val="tx2"/>
                        </a:solidFill>
                        <a:effectLst/>
                        <a:latin typeface="Tw Cen MT" panose="020B0602020104020603" pitchFamily="34" charset="0"/>
                      </a:endParaRPr>
                    </a:p>
                  </a:txBody>
                  <a:tcPr marL="0" marR="0" marT="0" marB="0" anchor="ctr"/>
                </a:tc>
                <a:tc gridSpan="6">
                  <a:txBody>
                    <a:bodyPr/>
                    <a:lstStyle/>
                    <a:p>
                      <a:pPr algn="ctr" fontAlgn="ctr"/>
                      <a:r>
                        <a:rPr lang="en-US" sz="1400" u="none" strike="noStrike" dirty="0">
                          <a:effectLst/>
                        </a:rPr>
                        <a:t>BULAN</a:t>
                      </a: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236527">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u="none" strike="noStrike" dirty="0">
                          <a:effectLst/>
                        </a:rPr>
                        <a:t>FEB</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lvl="0" algn="ctr">
                        <a:buNone/>
                      </a:pPr>
                      <a:r>
                        <a:rPr lang="en-US" sz="1400" b="1" u="none" strike="noStrike" dirty="0">
                          <a:effectLst/>
                        </a:rPr>
                        <a:t>MAR</a:t>
                      </a:r>
                    </a:p>
                  </a:txBody>
                  <a:tcPr marL="0" marR="0" marT="0" marB="0" anchor="ctr"/>
                </a:tc>
                <a:tc>
                  <a:txBody>
                    <a:bodyPr/>
                    <a:lstStyle/>
                    <a:p>
                      <a:pPr lvl="0" algn="ctr">
                        <a:buNone/>
                      </a:pPr>
                      <a:r>
                        <a:rPr lang="en-US" sz="1400" b="1" u="none" strike="noStrike" dirty="0">
                          <a:effectLst/>
                        </a:rPr>
                        <a:t>APR</a:t>
                      </a:r>
                    </a:p>
                  </a:txBody>
                  <a:tcPr marL="0" marR="0" marT="0" marB="0" anchor="ctr"/>
                </a:tc>
                <a:tc>
                  <a:txBody>
                    <a:bodyPr/>
                    <a:lstStyle/>
                    <a:p>
                      <a:pPr lvl="0" algn="ctr">
                        <a:buNone/>
                      </a:pPr>
                      <a:r>
                        <a:rPr lang="en-US" sz="1400" b="1" u="none" strike="noStrike" dirty="0">
                          <a:effectLst/>
                        </a:rPr>
                        <a:t>MEI</a:t>
                      </a:r>
                    </a:p>
                  </a:txBody>
                  <a:tcPr marL="0" marR="0" marT="0" marB="0" anchor="ctr"/>
                </a:tc>
                <a:tc>
                  <a:txBody>
                    <a:bodyPr/>
                    <a:lstStyle/>
                    <a:p>
                      <a:pPr lvl="0" algn="ctr">
                        <a:buNone/>
                      </a:pPr>
                      <a:r>
                        <a:rPr lang="en-US" sz="1400" b="1" u="none" strike="noStrike" dirty="0">
                          <a:effectLst/>
                        </a:rPr>
                        <a:t>JUNI</a:t>
                      </a:r>
                    </a:p>
                  </a:txBody>
                  <a:tcPr marL="0" marR="0" marT="0" marB="0" anchor="ctr"/>
                </a:tc>
                <a:extLst>
                  <a:ext uri="{0D108BD9-81ED-4DB2-BD59-A6C34878D82A}">
                    <a16:rowId xmlns:a16="http://schemas.microsoft.com/office/drawing/2014/main" val="10001"/>
                  </a:ext>
                </a:extLst>
              </a:tr>
              <a:tr h="715292">
                <a:tc>
                  <a:txBody>
                    <a:bodyPr/>
                    <a:lstStyle/>
                    <a:p>
                      <a:pPr algn="ctr" fontAlgn="ctr"/>
                      <a:r>
                        <a:rPr lang="en-US" sz="1400" u="none" strike="noStrike" dirty="0">
                          <a:effectLst/>
                        </a:rPr>
                        <a:t>1.</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l" fontAlgn="ctr"/>
                      <a:r>
                        <a:rPr lang="sv-SE" sz="1400" u="none" strike="noStrike" dirty="0">
                          <a:effectLst/>
                        </a:rPr>
                        <a:t>Kebutuhan darah bagi setiap pelayanan transfusi</a:t>
                      </a:r>
                      <a:endParaRPr lang="sv-SE"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rPr>
                        <a:t>100% </a:t>
                      </a:r>
                      <a:r>
                        <a:rPr lang="en-US" sz="1400" u="none" strike="noStrike" dirty="0" err="1">
                          <a:effectLst/>
                        </a:rPr>
                        <a:t>Terpenuhi</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2"/>
                  </a:ext>
                </a:extLst>
              </a:tr>
              <a:tr h="473053">
                <a:tc>
                  <a:txBody>
                    <a:bodyPr/>
                    <a:lstStyle/>
                    <a:p>
                      <a:pPr algn="ctr" fontAlgn="ctr"/>
                      <a:r>
                        <a:rPr lang="en-US" sz="1400" u="none" strike="noStrike" dirty="0">
                          <a:effectLst/>
                        </a:rPr>
                        <a:t>2</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l" fontAlgn="ctr"/>
                      <a:r>
                        <a:rPr lang="en-US" sz="1400" u="none" strike="noStrike" dirty="0" err="1">
                          <a:effectLst/>
                        </a:rPr>
                        <a:t>Kejadian</a:t>
                      </a:r>
                      <a:r>
                        <a:rPr lang="en-US" sz="1400" u="none" strike="noStrike" dirty="0">
                          <a:effectLst/>
                        </a:rPr>
                        <a:t> </a:t>
                      </a:r>
                      <a:r>
                        <a:rPr lang="en-US" sz="1400" u="none" strike="noStrike" dirty="0" err="1">
                          <a:effectLst/>
                        </a:rPr>
                        <a:t>reaksi</a:t>
                      </a:r>
                      <a:r>
                        <a:rPr lang="en-US" sz="1400" u="none" strike="noStrike" dirty="0">
                          <a:effectLst/>
                        </a:rPr>
                        <a:t> </a:t>
                      </a:r>
                      <a:r>
                        <a:rPr lang="en-US" sz="1400" u="none" strike="noStrike" dirty="0" err="1">
                          <a:effectLst/>
                        </a:rPr>
                        <a:t>tranfusi</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rPr>
                        <a:t>≤ 0,01%</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3"/>
                  </a:ext>
                </a:extLst>
              </a:tr>
            </a:tbl>
          </a:graphicData>
        </a:graphic>
      </p:graphicFrame>
      <p:sp>
        <p:nvSpPr>
          <p:cNvPr id="10" name="Rectangle: Diagonal Corners Rounded 9">
            <a:extLst>
              <a:ext uri="{FF2B5EF4-FFF2-40B4-BE49-F238E27FC236}">
                <a16:creationId xmlns:a16="http://schemas.microsoft.com/office/drawing/2014/main" id="{8568ED37-ACC2-467B-A3DB-0EF6984126C9}"/>
              </a:ext>
            </a:extLst>
          </p:cNvPr>
          <p:cNvSpPr/>
          <p:nvPr/>
        </p:nvSpPr>
        <p:spPr>
          <a:xfrm>
            <a:off x="431180" y="136155"/>
            <a:ext cx="2186767"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REHABILITASI MEDIK</a:t>
            </a:r>
          </a:p>
        </p:txBody>
      </p:sp>
      <p:sp>
        <p:nvSpPr>
          <p:cNvPr id="11" name="Rectangle: Diagonal Corners Rounded 10">
            <a:extLst>
              <a:ext uri="{FF2B5EF4-FFF2-40B4-BE49-F238E27FC236}">
                <a16:creationId xmlns:a16="http://schemas.microsoft.com/office/drawing/2014/main" id="{ECC0051E-3CBE-40E7-BD88-EE01750D0BDB}"/>
              </a:ext>
            </a:extLst>
          </p:cNvPr>
          <p:cNvSpPr/>
          <p:nvPr/>
        </p:nvSpPr>
        <p:spPr>
          <a:xfrm>
            <a:off x="6827136" y="3217328"/>
            <a:ext cx="2001831"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TRANSFUSI DARAH</a:t>
            </a:r>
          </a:p>
        </p:txBody>
      </p:sp>
      <p:sp>
        <p:nvSpPr>
          <p:cNvPr id="12" name="Rectangle: Diagonal Corners Rounded 11">
            <a:extLst>
              <a:ext uri="{FF2B5EF4-FFF2-40B4-BE49-F238E27FC236}">
                <a16:creationId xmlns:a16="http://schemas.microsoft.com/office/drawing/2014/main" id="{B39630F0-5365-4382-BEBA-F1F0EF1745DE}"/>
              </a:ext>
            </a:extLst>
          </p:cNvPr>
          <p:cNvSpPr/>
          <p:nvPr/>
        </p:nvSpPr>
        <p:spPr>
          <a:xfrm>
            <a:off x="431180" y="3041012"/>
            <a:ext cx="165872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FARMASI</a:t>
            </a:r>
          </a:p>
        </p:txBody>
      </p:sp>
      <p:sp>
        <p:nvSpPr>
          <p:cNvPr id="13" name="Rectangle: Diagonal Corners Rounded 12">
            <a:extLst>
              <a:ext uri="{FF2B5EF4-FFF2-40B4-BE49-F238E27FC236}">
                <a16:creationId xmlns:a16="http://schemas.microsoft.com/office/drawing/2014/main" id="{F9109AF1-6A8C-49FA-AA33-DBC8EEB2AFCB}"/>
              </a:ext>
            </a:extLst>
          </p:cNvPr>
          <p:cNvSpPr/>
          <p:nvPr/>
        </p:nvSpPr>
        <p:spPr>
          <a:xfrm>
            <a:off x="6827137" y="96643"/>
            <a:ext cx="165872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GIZI</a:t>
            </a:r>
          </a:p>
        </p:txBody>
      </p:sp>
      <p:pic>
        <p:nvPicPr>
          <p:cNvPr id="14" name="Picture 13">
            <a:extLst>
              <a:ext uri="{FF2B5EF4-FFF2-40B4-BE49-F238E27FC236}">
                <a16:creationId xmlns:a16="http://schemas.microsoft.com/office/drawing/2014/main" id="{9B056161-0789-41C2-AA3D-56125E90FB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15" name="TextBox 14">
            <a:extLst>
              <a:ext uri="{FF2B5EF4-FFF2-40B4-BE49-F238E27FC236}">
                <a16:creationId xmlns:a16="http://schemas.microsoft.com/office/drawing/2014/main" id="{E13582D5-7D8A-4FB2-B849-695BDDE01C3E}"/>
              </a:ext>
            </a:extLst>
          </p:cNvPr>
          <p:cNvSpPr txBox="1"/>
          <p:nvPr/>
        </p:nvSpPr>
        <p:spPr>
          <a:xfrm>
            <a:off x="10458147" y="6184960"/>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Tree>
    <p:extLst>
      <p:ext uri="{BB962C8B-B14F-4D97-AF65-F5344CB8AC3E}">
        <p14:creationId xmlns:p14="http://schemas.microsoft.com/office/powerpoint/2010/main" val="34204058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FC95D06-521A-4F06-976C-D8B1B44F1336}"/>
              </a:ext>
            </a:extLst>
          </p:cNvPr>
          <p:cNvGraphicFramePr>
            <a:graphicFrameLocks noGrp="1"/>
          </p:cNvGraphicFramePr>
          <p:nvPr>
            <p:extLst>
              <p:ext uri="{D42A27DB-BD31-4B8C-83A1-F6EECF244321}">
                <p14:modId xmlns:p14="http://schemas.microsoft.com/office/powerpoint/2010/main" val="617940047"/>
              </p:ext>
            </p:extLst>
          </p:nvPr>
        </p:nvGraphicFramePr>
        <p:xfrm>
          <a:off x="287476" y="371642"/>
          <a:ext cx="5120637" cy="3413760"/>
        </p:xfrm>
        <a:graphic>
          <a:graphicData uri="http://schemas.openxmlformats.org/drawingml/2006/table">
            <a:tbl>
              <a:tblPr firstRow="1" firstCol="1" bandRow="1">
                <a:tableStyleId>{93296810-A885-4BE3-A3E7-6D5BEEA58F35}</a:tableStyleId>
              </a:tblPr>
              <a:tblGrid>
                <a:gridCol w="220208">
                  <a:extLst>
                    <a:ext uri="{9D8B030D-6E8A-4147-A177-3AD203B41FA5}">
                      <a16:colId xmlns:a16="http://schemas.microsoft.com/office/drawing/2014/main" val="20000"/>
                    </a:ext>
                  </a:extLst>
                </a:gridCol>
                <a:gridCol w="1670980">
                  <a:extLst>
                    <a:ext uri="{9D8B030D-6E8A-4147-A177-3AD203B41FA5}">
                      <a16:colId xmlns:a16="http://schemas.microsoft.com/office/drawing/2014/main" val="20001"/>
                    </a:ext>
                  </a:extLst>
                </a:gridCol>
                <a:gridCol w="657147">
                  <a:extLst>
                    <a:ext uri="{9D8B030D-6E8A-4147-A177-3AD203B41FA5}">
                      <a16:colId xmlns:a16="http://schemas.microsoft.com/office/drawing/2014/main" val="20002"/>
                    </a:ext>
                  </a:extLst>
                </a:gridCol>
                <a:gridCol w="428717">
                  <a:extLst>
                    <a:ext uri="{9D8B030D-6E8A-4147-A177-3AD203B41FA5}">
                      <a16:colId xmlns:a16="http://schemas.microsoft.com/office/drawing/2014/main" val="20003"/>
                    </a:ext>
                  </a:extLst>
                </a:gridCol>
                <a:gridCol w="428717">
                  <a:extLst>
                    <a:ext uri="{9D8B030D-6E8A-4147-A177-3AD203B41FA5}">
                      <a16:colId xmlns:a16="http://schemas.microsoft.com/office/drawing/2014/main" val="1489538269"/>
                    </a:ext>
                  </a:extLst>
                </a:gridCol>
                <a:gridCol w="428717">
                  <a:extLst>
                    <a:ext uri="{9D8B030D-6E8A-4147-A177-3AD203B41FA5}">
                      <a16:colId xmlns:a16="http://schemas.microsoft.com/office/drawing/2014/main" val="2448264707"/>
                    </a:ext>
                  </a:extLst>
                </a:gridCol>
                <a:gridCol w="428717">
                  <a:extLst>
                    <a:ext uri="{9D8B030D-6E8A-4147-A177-3AD203B41FA5}">
                      <a16:colId xmlns:a16="http://schemas.microsoft.com/office/drawing/2014/main" val="3406605727"/>
                    </a:ext>
                  </a:extLst>
                </a:gridCol>
                <a:gridCol w="428717">
                  <a:extLst>
                    <a:ext uri="{9D8B030D-6E8A-4147-A177-3AD203B41FA5}">
                      <a16:colId xmlns:a16="http://schemas.microsoft.com/office/drawing/2014/main" val="968624254"/>
                    </a:ext>
                  </a:extLst>
                </a:gridCol>
                <a:gridCol w="428717">
                  <a:extLst>
                    <a:ext uri="{9D8B030D-6E8A-4147-A177-3AD203B41FA5}">
                      <a16:colId xmlns:a16="http://schemas.microsoft.com/office/drawing/2014/main" val="3079498454"/>
                    </a:ext>
                  </a:extLst>
                </a:gridCol>
              </a:tblGrid>
              <a:tr h="187556">
                <a:tc rowSpan="2" gridSpan="2">
                  <a:txBody>
                    <a:bodyPr/>
                    <a:lstStyle/>
                    <a:p>
                      <a:pPr algn="ctr" fontAlgn="ctr"/>
                      <a:r>
                        <a:rPr lang="en-US" sz="1400" u="none" strike="noStrike" dirty="0">
                          <a:effectLst/>
                          <a:latin typeface="Tw Cen MT" panose="020B0602020104020603" pitchFamily="34" charset="0"/>
                        </a:rPr>
                        <a:t>INDIKATOR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latin typeface="Tw Cen MT" panose="020B0602020104020603" pitchFamily="34" charset="0"/>
                        </a:rPr>
                        <a:t>STANDAR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6">
                  <a:txBody>
                    <a:bodyPr/>
                    <a:lstStyle/>
                    <a:p>
                      <a:pPr algn="ctr" fontAlgn="ctr"/>
                      <a:r>
                        <a:rPr lang="en-US" sz="1400" u="none" strike="noStrike" dirty="0">
                          <a:effectLst/>
                          <a:latin typeface="Tw Cen MT" panose="020B0602020104020603" pitchFamily="34" charset="0"/>
                        </a:rPr>
                        <a:t>BULAN</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anose="020B0604030504040204" pitchFamily="34" charset="0"/>
                        <a:ea typeface="Verdana" panose="020B0604030504040204"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187556">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a:rPr>
                        <a:t>JAN</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400" b="1" u="none" strike="noStrike" dirty="0">
                          <a:effectLst/>
                          <a:latin typeface="Tw Cen MT"/>
                        </a:rPr>
                        <a:t>FEB</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lvl="0" algn="ctr">
                        <a:buNone/>
                      </a:pPr>
                      <a:r>
                        <a:rPr lang="en-US" sz="1400" b="1" u="none" strike="noStrike" dirty="0">
                          <a:effectLst/>
                          <a:latin typeface="Tw Cen MT"/>
                        </a:rPr>
                        <a:t>MAR</a:t>
                      </a:r>
                    </a:p>
                  </a:txBody>
                  <a:tcPr marL="0" marR="0" marT="0" marB="0" anchor="ctr"/>
                </a:tc>
                <a:tc>
                  <a:txBody>
                    <a:bodyPr/>
                    <a:lstStyle/>
                    <a:p>
                      <a:pPr lvl="0" algn="ctr">
                        <a:buNone/>
                      </a:pPr>
                      <a:r>
                        <a:rPr lang="en-US" sz="1400" b="1" u="none" strike="noStrike" dirty="0">
                          <a:effectLst/>
                          <a:latin typeface="Tw Cen MT"/>
                        </a:rPr>
                        <a:t>APR</a:t>
                      </a:r>
                    </a:p>
                  </a:txBody>
                  <a:tcPr marL="0" marR="0" marT="0" marB="0" anchor="ctr"/>
                </a:tc>
                <a:tc>
                  <a:txBody>
                    <a:bodyPr/>
                    <a:lstStyle/>
                    <a:p>
                      <a:pPr lvl="0" algn="ctr">
                        <a:buNone/>
                      </a:pPr>
                      <a:r>
                        <a:rPr lang="en-US" sz="1400" b="1" u="none" strike="noStrike" dirty="0">
                          <a:effectLst/>
                          <a:latin typeface="Tw Cen MT"/>
                        </a:rPr>
                        <a:t>MEI</a:t>
                      </a:r>
                    </a:p>
                  </a:txBody>
                  <a:tcPr marL="0" marR="0" marT="0" marB="0" anchor="ctr"/>
                </a:tc>
                <a:tc>
                  <a:txBody>
                    <a:bodyPr/>
                    <a:lstStyle/>
                    <a:p>
                      <a:pPr lvl="0" algn="ctr">
                        <a:buNone/>
                      </a:pPr>
                      <a:r>
                        <a:rPr lang="en-US" sz="1400" b="1" u="none" strike="noStrike" dirty="0">
                          <a:effectLst/>
                          <a:latin typeface="Tw Cen MT"/>
                        </a:rPr>
                        <a:t>JUNI</a:t>
                      </a:r>
                    </a:p>
                  </a:txBody>
                  <a:tcPr marL="0" marR="0" marT="0" marB="0" anchor="ctr"/>
                </a:tc>
                <a:extLst>
                  <a:ext uri="{0D108BD9-81ED-4DB2-BD59-A6C34878D82A}">
                    <a16:rowId xmlns:a16="http://schemas.microsoft.com/office/drawing/2014/main" val="10001"/>
                  </a:ext>
                </a:extLst>
              </a:tr>
              <a:tr h="482286">
                <a:tc>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400" u="none" strike="noStrike" dirty="0" err="1">
                          <a:effectLst/>
                          <a:latin typeface="Tw Cen MT"/>
                        </a:rPr>
                        <a:t>Kelengkapan</a:t>
                      </a:r>
                      <a:r>
                        <a:rPr lang="en-US" sz="1400" u="none" strike="noStrike" dirty="0">
                          <a:effectLst/>
                          <a:latin typeface="Tw Cen MT"/>
                        </a:rPr>
                        <a:t> </a:t>
                      </a:r>
                      <a:r>
                        <a:rPr lang="en-US" sz="1400" u="none" strike="noStrike" dirty="0" err="1">
                          <a:effectLst/>
                          <a:latin typeface="Tw Cen MT"/>
                        </a:rPr>
                        <a:t>Pengisian</a:t>
                      </a:r>
                      <a:r>
                        <a:rPr lang="en-US" sz="1400" u="none" strike="noStrike" dirty="0">
                          <a:effectLst/>
                          <a:latin typeface="Tw Cen MT"/>
                        </a:rPr>
                        <a:t> </a:t>
                      </a:r>
                      <a:r>
                        <a:rPr lang="en-US" sz="1400" u="none" strike="noStrike" dirty="0" err="1">
                          <a:effectLst/>
                          <a:latin typeface="Tw Cen MT"/>
                        </a:rPr>
                        <a:t>Rekam</a:t>
                      </a:r>
                      <a:r>
                        <a:rPr lang="en-US" sz="1400" u="none" strike="noStrike" dirty="0">
                          <a:effectLst/>
                          <a:latin typeface="Tw Cen MT"/>
                        </a:rPr>
                        <a:t> Medik 24 Jam Setelah </a:t>
                      </a:r>
                      <a:r>
                        <a:rPr lang="en-US" sz="1400" u="none" strike="noStrike" dirty="0" err="1">
                          <a:effectLst/>
                          <a:latin typeface="Tw Cen MT"/>
                        </a:rPr>
                        <a:t>Selesai</a:t>
                      </a:r>
                      <a:r>
                        <a:rPr lang="en-US" sz="1400" u="none" strike="noStrike" dirty="0">
                          <a:effectLst/>
                          <a:latin typeface="Tw Cen MT"/>
                        </a:rPr>
                        <a:t> </a:t>
                      </a:r>
                      <a:r>
                        <a:rPr lang="en-US" sz="1400" u="none" strike="noStrike" dirty="0" err="1">
                          <a:effectLst/>
                          <a:latin typeface="Tw Cen MT"/>
                        </a:rPr>
                        <a:t>Pelayanan</a:t>
                      </a:r>
                      <a:endParaRPr lang="en-US" sz="1400" b="0" i="0" u="none" strike="noStrike" dirty="0" err="1">
                        <a:solidFill>
                          <a:srgbClr val="000000"/>
                        </a:solidFill>
                        <a:effectLst/>
                        <a:latin typeface="Tw Cen MT"/>
                        <a:ea typeface="Verdana" panose="020B0604030504040204" pitchFamily="34" charset="0"/>
                      </a:endParaRPr>
                    </a:p>
                  </a:txBody>
                  <a:tcPr marL="0" marR="0" marT="0" marB="0"/>
                </a:tc>
                <a:tc>
                  <a:txBody>
                    <a:bodyPr/>
                    <a:lstStyle/>
                    <a:p>
                      <a:pPr algn="ctr" fontAlgn="ctr"/>
                      <a:r>
                        <a:rPr lang="en-US" sz="1400" u="none" strike="noStrike" dirty="0">
                          <a:effectLst/>
                          <a:latin typeface="Tw Cen MT"/>
                        </a:rPr>
                        <a:t>100%</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extLst>
                  <a:ext uri="{0D108BD9-81ED-4DB2-BD59-A6C34878D82A}">
                    <a16:rowId xmlns:a16="http://schemas.microsoft.com/office/drawing/2014/main" val="10002"/>
                  </a:ext>
                </a:extLst>
              </a:tr>
              <a:tr h="482286">
                <a:tc>
                  <a:txBody>
                    <a:bodyPr/>
                    <a:lstStyle/>
                    <a:p>
                      <a:pPr algn="ctr" fontAlgn="t"/>
                      <a:r>
                        <a:rPr lang="en-US" sz="1400" u="none" strike="noStrike" dirty="0">
                          <a:effectLst/>
                          <a:latin typeface="Tw Cen MT"/>
                        </a:rPr>
                        <a:t>2.</a:t>
                      </a:r>
                      <a:endParaRPr lang="en-US" sz="1400" b="0" i="0" u="none" strike="noStrike" dirty="0">
                        <a:solidFill>
                          <a:srgbClr val="000000"/>
                        </a:solidFill>
                        <a:effectLst/>
                        <a:latin typeface="Tw Cen MT"/>
                      </a:endParaRPr>
                    </a:p>
                  </a:txBody>
                  <a:tcPr marL="0" marR="0" marT="0" marB="0"/>
                </a:tc>
                <a:tc>
                  <a:txBody>
                    <a:bodyPr/>
                    <a:lstStyle/>
                    <a:p>
                      <a:pPr algn="just" fontAlgn="t"/>
                      <a:r>
                        <a:rPr lang="en-US" sz="1400" u="none" strike="noStrike" dirty="0" err="1">
                          <a:effectLst/>
                          <a:latin typeface="Tw Cen MT" panose="020B0602020104020603" pitchFamily="34" charset="0"/>
                        </a:rPr>
                        <a:t>Kelengkapan</a:t>
                      </a:r>
                      <a:r>
                        <a:rPr lang="en-US" sz="1400" u="none" strike="noStrike" dirty="0">
                          <a:effectLst/>
                          <a:latin typeface="Tw Cen MT" panose="020B0602020104020603" pitchFamily="34" charset="0"/>
                        </a:rPr>
                        <a:t> Informed </a:t>
                      </a:r>
                      <a:r>
                        <a:rPr lang="en-US" sz="1400" u="none" strike="noStrike" dirty="0" err="1">
                          <a:effectLst/>
                          <a:latin typeface="Tw Cen MT" panose="020B0602020104020603" pitchFamily="34" charset="0"/>
                        </a:rPr>
                        <a:t>Concent</a:t>
                      </a:r>
                      <a:r>
                        <a:rPr lang="en-US" sz="1400" u="none" strike="noStrike" dirty="0">
                          <a:effectLst/>
                          <a:latin typeface="Tw Cen MT" panose="020B0602020104020603" pitchFamily="34" charset="0"/>
                        </a:rPr>
                        <a:t> Setelah </a:t>
                      </a:r>
                      <a:r>
                        <a:rPr lang="en-US" sz="1400" u="none" strike="noStrike" dirty="0" err="1">
                          <a:effectLst/>
                          <a:latin typeface="Tw Cen MT" panose="020B0602020104020603" pitchFamily="34" charset="0"/>
                        </a:rPr>
                        <a:t>Mendapatkan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Informasi</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Jelas</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a:rPr>
                        <a:t>100%</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extLst>
                  <a:ext uri="{0D108BD9-81ED-4DB2-BD59-A6C34878D82A}">
                    <a16:rowId xmlns:a16="http://schemas.microsoft.com/office/drawing/2014/main" val="10003"/>
                  </a:ext>
                </a:extLst>
              </a:tr>
              <a:tr h="482286">
                <a:tc>
                  <a:txBody>
                    <a:bodyPr/>
                    <a:lstStyle/>
                    <a:p>
                      <a:pPr algn="ctr" fontAlgn="t"/>
                      <a:r>
                        <a:rPr lang="en-US" sz="1400" u="none" strike="noStrike" dirty="0">
                          <a:effectLst/>
                          <a:latin typeface="Tw Cen MT"/>
                        </a:rPr>
                        <a:t>3.</a:t>
                      </a:r>
                      <a:endParaRPr lang="en-US" sz="1400" b="0" i="0" u="none" strike="noStrike" dirty="0">
                        <a:solidFill>
                          <a:srgbClr val="000000"/>
                        </a:solidFill>
                        <a:effectLst/>
                        <a:latin typeface="Tw Cen MT"/>
                      </a:endParaRPr>
                    </a:p>
                  </a:txBody>
                  <a:tcPr marL="0" marR="0" marT="0" marB="0"/>
                </a:tc>
                <a:tc>
                  <a:txBody>
                    <a:bodyPr/>
                    <a:lstStyle/>
                    <a:p>
                      <a:pPr algn="just" fontAlgn="t"/>
                      <a:r>
                        <a:rPr lang="en-US" sz="1400" u="none" strike="noStrike" dirty="0">
                          <a:effectLst/>
                          <a:latin typeface="Tw Cen MT"/>
                        </a:rPr>
                        <a:t>Waktu </a:t>
                      </a:r>
                      <a:r>
                        <a:rPr lang="en-US" sz="1400" u="none" strike="noStrike" dirty="0" err="1">
                          <a:effectLst/>
                          <a:latin typeface="Tw Cen MT"/>
                        </a:rPr>
                        <a:t>Penyediaan</a:t>
                      </a:r>
                      <a:r>
                        <a:rPr lang="en-US" sz="1400" u="none" strike="noStrike" dirty="0">
                          <a:effectLst/>
                          <a:latin typeface="Tw Cen MT"/>
                        </a:rPr>
                        <a:t> </a:t>
                      </a:r>
                      <a:r>
                        <a:rPr lang="en-US" sz="1400" u="none" strike="noStrike" dirty="0" err="1">
                          <a:effectLst/>
                          <a:latin typeface="Tw Cen MT"/>
                        </a:rPr>
                        <a:t>Dokumen</a:t>
                      </a:r>
                      <a:r>
                        <a:rPr lang="en-US" sz="1400" u="none" strike="noStrike" dirty="0">
                          <a:effectLst/>
                          <a:latin typeface="Tw Cen MT"/>
                        </a:rPr>
                        <a:t> </a:t>
                      </a:r>
                      <a:r>
                        <a:rPr lang="en-US" sz="1400" u="none" strike="noStrike" dirty="0" err="1">
                          <a:effectLst/>
                          <a:latin typeface="Tw Cen MT"/>
                        </a:rPr>
                        <a:t>Rekam</a:t>
                      </a:r>
                      <a:r>
                        <a:rPr lang="en-US" sz="1400" u="none" strike="noStrike" dirty="0">
                          <a:effectLst/>
                          <a:latin typeface="Tw Cen MT"/>
                        </a:rPr>
                        <a:t> Medik </a:t>
                      </a:r>
                      <a:r>
                        <a:rPr lang="en-US" sz="1400" u="none" strike="noStrike" dirty="0" err="1">
                          <a:effectLst/>
                          <a:latin typeface="Tw Cen MT"/>
                        </a:rPr>
                        <a:t>Pelayanan</a:t>
                      </a:r>
                      <a:r>
                        <a:rPr lang="en-US" sz="1400" u="none" strike="noStrike" dirty="0">
                          <a:effectLst/>
                          <a:latin typeface="Tw Cen MT"/>
                        </a:rPr>
                        <a:t> Rawat Jalan</a:t>
                      </a:r>
                      <a:endParaRPr lang="en-US" sz="1400" b="0" i="0" u="none" strike="noStrike" dirty="0">
                        <a:solidFill>
                          <a:srgbClr val="000000"/>
                        </a:solidFill>
                        <a:effectLst/>
                        <a:latin typeface="Tw Cen MT"/>
                        <a:ea typeface="Verdana" panose="020B0604030504040204" pitchFamily="34" charset="0"/>
                      </a:endParaRPr>
                    </a:p>
                  </a:txBody>
                  <a:tcPr marL="0" marR="0" marT="0" marB="0"/>
                </a:tc>
                <a:tc>
                  <a:txBody>
                    <a:bodyPr/>
                    <a:lstStyle/>
                    <a:p>
                      <a:pPr algn="ctr" fontAlgn="ctr"/>
                      <a:r>
                        <a:rPr lang="en-US" sz="1400" u="none" strike="noStrike" dirty="0">
                          <a:effectLst/>
                          <a:latin typeface="Tw Cen MT"/>
                        </a:rPr>
                        <a:t>≤ 10 </a:t>
                      </a:r>
                      <a:r>
                        <a:rPr lang="en-US" sz="1400" u="none" strike="noStrike" dirty="0" err="1">
                          <a:effectLst/>
                          <a:latin typeface="Tw Cen MT"/>
                        </a:rPr>
                        <a:t>menit</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4</a:t>
                      </a:r>
                      <a:r>
                        <a:rPr lang="id-ID" sz="1400" u="none" strike="noStrike" dirty="0">
                          <a:effectLst/>
                          <a:latin typeface="Tw Cen MT" panose="020B0602020104020603" pitchFamily="34" charset="0"/>
                        </a:rPr>
                        <a:t> menit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4</a:t>
                      </a:r>
                      <a:r>
                        <a:rPr lang="id-ID" sz="1400" u="none" strike="noStrike" dirty="0">
                          <a:effectLst/>
                          <a:latin typeface="Tw Cen MT" panose="020B0602020104020603" pitchFamily="34" charset="0"/>
                        </a:rPr>
                        <a:t> menit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4</a:t>
                      </a:r>
                      <a:r>
                        <a:rPr lang="id-ID" sz="1400" u="none" strike="noStrike" dirty="0">
                          <a:effectLst/>
                          <a:latin typeface="Tw Cen MT" panose="020B0602020104020603" pitchFamily="34" charset="0"/>
                        </a:rPr>
                        <a:t> menit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4</a:t>
                      </a:r>
                      <a:r>
                        <a:rPr lang="id-ID" sz="1400" u="none" strike="noStrike" dirty="0">
                          <a:effectLst/>
                          <a:latin typeface="Tw Cen MT" panose="020B0602020104020603" pitchFamily="34" charset="0"/>
                        </a:rPr>
                        <a:t> menit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400" u="none" strike="noStrike" dirty="0">
                          <a:effectLst/>
                          <a:latin typeface="Tw Cen MT"/>
                        </a:rPr>
                        <a:t>4 menit</a:t>
                      </a:r>
                    </a:p>
                  </a:txBody>
                  <a:tcPr marL="0" marR="0" marT="0" marB="0" anchor="ctr"/>
                </a:tc>
                <a:tc>
                  <a:txBody>
                    <a:bodyPr/>
                    <a:lstStyle/>
                    <a:p>
                      <a:pPr lvl="0" algn="ctr">
                        <a:buNone/>
                      </a:pPr>
                      <a:r>
                        <a:rPr lang="id-ID" sz="1400" u="none" strike="noStrike" dirty="0">
                          <a:effectLst/>
                          <a:latin typeface="Tw Cen MT"/>
                        </a:rPr>
                        <a:t>4 menit</a:t>
                      </a:r>
                    </a:p>
                  </a:txBody>
                  <a:tcPr marL="0" marR="0" marT="0" marB="0" anchor="ctr"/>
                </a:tc>
                <a:extLst>
                  <a:ext uri="{0D108BD9-81ED-4DB2-BD59-A6C34878D82A}">
                    <a16:rowId xmlns:a16="http://schemas.microsoft.com/office/drawing/2014/main" val="10004"/>
                  </a:ext>
                </a:extLst>
              </a:tr>
              <a:tr h="482286">
                <a:tc>
                  <a:txBody>
                    <a:bodyPr/>
                    <a:lstStyle/>
                    <a:p>
                      <a:pPr algn="ctr" fontAlgn="t"/>
                      <a:r>
                        <a:rPr lang="en-US" sz="1400" u="none" strike="noStrike" dirty="0">
                          <a:effectLst/>
                          <a:latin typeface="Tw Cen MT"/>
                        </a:rPr>
                        <a:t>4.</a:t>
                      </a:r>
                      <a:endParaRPr lang="en-US" sz="1400" b="0" i="0" u="none" strike="noStrike" dirty="0">
                        <a:solidFill>
                          <a:srgbClr val="000000"/>
                        </a:solidFill>
                        <a:effectLst/>
                        <a:latin typeface="Tw Cen MT"/>
                      </a:endParaRPr>
                    </a:p>
                  </a:txBody>
                  <a:tcPr marL="0" marR="0" marT="0" marB="0"/>
                </a:tc>
                <a:tc>
                  <a:txBody>
                    <a:bodyPr/>
                    <a:lstStyle/>
                    <a:p>
                      <a:pPr algn="just" fontAlgn="t"/>
                      <a:r>
                        <a:rPr lang="en-US" sz="1400" u="none" strike="noStrike" dirty="0">
                          <a:effectLst/>
                          <a:latin typeface="Tw Cen MT"/>
                        </a:rPr>
                        <a:t>Waktu </a:t>
                      </a:r>
                      <a:r>
                        <a:rPr lang="en-US" sz="1400" u="none" strike="noStrike" err="1">
                          <a:effectLst/>
                          <a:latin typeface="Tw Cen MT"/>
                        </a:rPr>
                        <a:t>Penyediaan</a:t>
                      </a:r>
                      <a:r>
                        <a:rPr lang="en-US" sz="1400" u="none" strike="noStrike" dirty="0">
                          <a:effectLst/>
                          <a:latin typeface="Tw Cen MT"/>
                        </a:rPr>
                        <a:t> </a:t>
                      </a:r>
                      <a:r>
                        <a:rPr lang="en-US" sz="1400" u="none" strike="noStrike" err="1">
                          <a:effectLst/>
                          <a:latin typeface="Tw Cen MT"/>
                        </a:rPr>
                        <a:t>Dokumen</a:t>
                      </a:r>
                      <a:r>
                        <a:rPr lang="en-US" sz="1400" u="none" strike="noStrike" dirty="0">
                          <a:effectLst/>
                          <a:latin typeface="Tw Cen MT"/>
                        </a:rPr>
                        <a:t> </a:t>
                      </a:r>
                      <a:r>
                        <a:rPr lang="en-US" sz="1400" u="none" strike="noStrike" err="1">
                          <a:effectLst/>
                          <a:latin typeface="Tw Cen MT"/>
                        </a:rPr>
                        <a:t>Rekam</a:t>
                      </a:r>
                      <a:r>
                        <a:rPr lang="en-US" sz="1400" u="none" strike="noStrike" dirty="0">
                          <a:effectLst/>
                          <a:latin typeface="Tw Cen MT"/>
                        </a:rPr>
                        <a:t> Medik </a:t>
                      </a:r>
                      <a:r>
                        <a:rPr lang="en-US" sz="1400" u="none" strike="noStrike" err="1">
                          <a:effectLst/>
                          <a:latin typeface="Tw Cen MT"/>
                        </a:rPr>
                        <a:t>Pelayanan</a:t>
                      </a:r>
                      <a:r>
                        <a:rPr lang="en-US" sz="1400" u="none" strike="noStrike" dirty="0">
                          <a:effectLst/>
                          <a:latin typeface="Tw Cen MT"/>
                        </a:rPr>
                        <a:t> Rawat </a:t>
                      </a:r>
                      <a:r>
                        <a:rPr lang="en-US" sz="1400" u="none" strike="noStrike" err="1">
                          <a:effectLst/>
                          <a:latin typeface="Tw Cen MT"/>
                        </a:rPr>
                        <a:t>Inap</a:t>
                      </a:r>
                      <a:endParaRPr lang="en-US" sz="1400" b="0" i="0" u="none" strike="noStrike">
                        <a:solidFill>
                          <a:srgbClr val="000000"/>
                        </a:solidFill>
                        <a:effectLst/>
                        <a:latin typeface="Tw Cen MT"/>
                        <a:ea typeface="Verdana" panose="020B0604030504040204" pitchFamily="34" charset="0"/>
                      </a:endParaRPr>
                    </a:p>
                  </a:txBody>
                  <a:tcPr marL="0" marR="0" marT="0" marB="0"/>
                </a:tc>
                <a:tc>
                  <a:txBody>
                    <a:bodyPr/>
                    <a:lstStyle/>
                    <a:p>
                      <a:pPr algn="ctr" fontAlgn="ctr"/>
                      <a:r>
                        <a:rPr lang="en-US" sz="1400" u="none" strike="noStrike" dirty="0">
                          <a:effectLst/>
                          <a:latin typeface="Tw Cen MT"/>
                        </a:rPr>
                        <a:t>≤ 15 </a:t>
                      </a:r>
                      <a:r>
                        <a:rPr lang="en-US" sz="1400" u="none" strike="noStrike" err="1">
                          <a:effectLst/>
                          <a:latin typeface="Tw Cen MT"/>
                        </a:rPr>
                        <a:t>menit</a:t>
                      </a:r>
                      <a:endParaRPr lang="en-US" sz="1400" b="0" i="0" u="none" strike="noStrike">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4</a:t>
                      </a:r>
                      <a:r>
                        <a:rPr lang="id-ID" sz="1400" u="none" strike="noStrike" dirty="0">
                          <a:effectLst/>
                          <a:latin typeface="Tw Cen MT" panose="020B0602020104020603" pitchFamily="34" charset="0"/>
                        </a:rPr>
                        <a:t> Menit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4</a:t>
                      </a:r>
                      <a:r>
                        <a:rPr lang="id-ID" sz="1400" u="none" strike="noStrike" dirty="0">
                          <a:effectLst/>
                          <a:latin typeface="Tw Cen MT" panose="020B0602020104020603" pitchFamily="34" charset="0"/>
                        </a:rPr>
                        <a:t> Menit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4</a:t>
                      </a:r>
                      <a:r>
                        <a:rPr lang="id-ID" sz="1400" u="none" strike="noStrike" dirty="0">
                          <a:effectLst/>
                          <a:latin typeface="Tw Cen MT" panose="020B0602020104020603" pitchFamily="34" charset="0"/>
                        </a:rPr>
                        <a:t> Menit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4</a:t>
                      </a:r>
                      <a:r>
                        <a:rPr lang="id-ID" sz="1400" u="none" strike="noStrike" dirty="0">
                          <a:effectLst/>
                          <a:latin typeface="Tw Cen MT" panose="020B0602020104020603" pitchFamily="34" charset="0"/>
                        </a:rPr>
                        <a:t> Menit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400" u="none" strike="noStrike" dirty="0">
                          <a:effectLst/>
                          <a:latin typeface="Tw Cen MT"/>
                        </a:rPr>
                        <a:t>4 menit</a:t>
                      </a:r>
                    </a:p>
                  </a:txBody>
                  <a:tcPr marL="0" marR="0" marT="0" marB="0" anchor="ctr"/>
                </a:tc>
                <a:tc>
                  <a:txBody>
                    <a:bodyPr/>
                    <a:lstStyle/>
                    <a:p>
                      <a:pPr lvl="0" algn="ctr">
                        <a:buNone/>
                      </a:pPr>
                      <a:r>
                        <a:rPr lang="id-ID" sz="1400" u="none" strike="noStrike" dirty="0">
                          <a:effectLst/>
                          <a:latin typeface="Tw Cen MT"/>
                        </a:rPr>
                        <a:t>4 menit</a:t>
                      </a:r>
                    </a:p>
                  </a:txBody>
                  <a:tcPr marL="0" marR="0" marT="0" marB="0" anchor="ctr"/>
                </a:tc>
                <a:extLst>
                  <a:ext uri="{0D108BD9-81ED-4DB2-BD59-A6C34878D82A}">
                    <a16:rowId xmlns:a16="http://schemas.microsoft.com/office/drawing/2014/main" val="10005"/>
                  </a:ext>
                </a:extLst>
              </a:tr>
            </a:tbl>
          </a:graphicData>
        </a:graphic>
      </p:graphicFrame>
      <p:graphicFrame>
        <p:nvGraphicFramePr>
          <p:cNvPr id="4" name="Table 3">
            <a:extLst>
              <a:ext uri="{FF2B5EF4-FFF2-40B4-BE49-F238E27FC236}">
                <a16:creationId xmlns:a16="http://schemas.microsoft.com/office/drawing/2014/main" id="{6EAEE364-339E-4C3B-AAC3-D7BECD0B54C7}"/>
              </a:ext>
            </a:extLst>
          </p:cNvPr>
          <p:cNvGraphicFramePr>
            <a:graphicFrameLocks noGrp="1"/>
          </p:cNvGraphicFramePr>
          <p:nvPr>
            <p:extLst>
              <p:ext uri="{D42A27DB-BD31-4B8C-83A1-F6EECF244321}">
                <p14:modId xmlns:p14="http://schemas.microsoft.com/office/powerpoint/2010/main" val="2361172121"/>
              </p:ext>
            </p:extLst>
          </p:nvPr>
        </p:nvGraphicFramePr>
        <p:xfrm>
          <a:off x="287476" y="3870960"/>
          <a:ext cx="5120636" cy="2987040"/>
        </p:xfrm>
        <a:graphic>
          <a:graphicData uri="http://schemas.openxmlformats.org/drawingml/2006/table">
            <a:tbl>
              <a:tblPr firstRow="1" firstCol="1" bandRow="1">
                <a:tableStyleId>{93296810-A885-4BE3-A3E7-6D5BEEA58F35}</a:tableStyleId>
              </a:tblPr>
              <a:tblGrid>
                <a:gridCol w="189501">
                  <a:extLst>
                    <a:ext uri="{9D8B030D-6E8A-4147-A177-3AD203B41FA5}">
                      <a16:colId xmlns:a16="http://schemas.microsoft.com/office/drawing/2014/main" val="20000"/>
                    </a:ext>
                  </a:extLst>
                </a:gridCol>
                <a:gridCol w="1049890">
                  <a:extLst>
                    <a:ext uri="{9D8B030D-6E8A-4147-A177-3AD203B41FA5}">
                      <a16:colId xmlns:a16="http://schemas.microsoft.com/office/drawing/2014/main" val="20001"/>
                    </a:ext>
                  </a:extLst>
                </a:gridCol>
                <a:gridCol w="1021735">
                  <a:extLst>
                    <a:ext uri="{9D8B030D-6E8A-4147-A177-3AD203B41FA5}">
                      <a16:colId xmlns:a16="http://schemas.microsoft.com/office/drawing/2014/main" val="20002"/>
                    </a:ext>
                  </a:extLst>
                </a:gridCol>
                <a:gridCol w="476585">
                  <a:extLst>
                    <a:ext uri="{9D8B030D-6E8A-4147-A177-3AD203B41FA5}">
                      <a16:colId xmlns:a16="http://schemas.microsoft.com/office/drawing/2014/main" val="20003"/>
                    </a:ext>
                  </a:extLst>
                </a:gridCol>
                <a:gridCol w="476585">
                  <a:extLst>
                    <a:ext uri="{9D8B030D-6E8A-4147-A177-3AD203B41FA5}">
                      <a16:colId xmlns:a16="http://schemas.microsoft.com/office/drawing/2014/main" val="116163288"/>
                    </a:ext>
                  </a:extLst>
                </a:gridCol>
                <a:gridCol w="476585">
                  <a:extLst>
                    <a:ext uri="{9D8B030D-6E8A-4147-A177-3AD203B41FA5}">
                      <a16:colId xmlns:a16="http://schemas.microsoft.com/office/drawing/2014/main" val="3947240514"/>
                    </a:ext>
                  </a:extLst>
                </a:gridCol>
                <a:gridCol w="476585">
                  <a:extLst>
                    <a:ext uri="{9D8B030D-6E8A-4147-A177-3AD203B41FA5}">
                      <a16:colId xmlns:a16="http://schemas.microsoft.com/office/drawing/2014/main" val="970290488"/>
                    </a:ext>
                  </a:extLst>
                </a:gridCol>
                <a:gridCol w="476585">
                  <a:extLst>
                    <a:ext uri="{9D8B030D-6E8A-4147-A177-3AD203B41FA5}">
                      <a16:colId xmlns:a16="http://schemas.microsoft.com/office/drawing/2014/main" val="497391758"/>
                    </a:ext>
                  </a:extLst>
                </a:gridCol>
                <a:gridCol w="476585">
                  <a:extLst>
                    <a:ext uri="{9D8B030D-6E8A-4147-A177-3AD203B41FA5}">
                      <a16:colId xmlns:a16="http://schemas.microsoft.com/office/drawing/2014/main" val="2228793104"/>
                    </a:ext>
                  </a:extLst>
                </a:gridCol>
              </a:tblGrid>
              <a:tr h="163285">
                <a:tc rowSpan="2" gridSpan="2">
                  <a:txBody>
                    <a:bodyPr/>
                    <a:lstStyle/>
                    <a:p>
                      <a:pPr algn="ctr" fontAlgn="ctr"/>
                      <a:r>
                        <a:rPr lang="en-US" sz="1400" u="none" strike="noStrike" dirty="0">
                          <a:effectLst/>
                          <a:latin typeface="Tw Cen MT" panose="020B0602020104020603" pitchFamily="34" charset="0"/>
                        </a:rPr>
                        <a:t>INDIKATOR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latin typeface="Tw Cen MT" panose="020B0602020104020603" pitchFamily="34" charset="0"/>
                        </a:rPr>
                        <a:t>STANDAR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6">
                  <a:txBody>
                    <a:bodyPr/>
                    <a:lstStyle/>
                    <a:p>
                      <a:pPr algn="ctr" fontAlgn="ctr"/>
                      <a:r>
                        <a:rPr lang="en-US" sz="1400" u="none" strike="noStrike" dirty="0">
                          <a:effectLst/>
                          <a:latin typeface="Tw Cen MT" panose="020B0602020104020603" pitchFamily="34" charset="0"/>
                        </a:rPr>
                        <a:t>BULAN</a:t>
                      </a: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16328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a:rPr>
                        <a:t>JAN</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400" b="1" u="none" strike="noStrike" dirty="0">
                          <a:effectLst/>
                          <a:latin typeface="Tw Cen MT"/>
                        </a:rPr>
                        <a:t>FEB</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lvl="0" algn="ctr">
                        <a:buNone/>
                      </a:pPr>
                      <a:r>
                        <a:rPr lang="en-US" sz="1400" b="1" u="none" strike="noStrike" dirty="0">
                          <a:effectLst/>
                          <a:latin typeface="Tw Cen MT"/>
                        </a:rPr>
                        <a:t>MAR</a:t>
                      </a:r>
                    </a:p>
                  </a:txBody>
                  <a:tcPr marL="0" marR="0" marT="0" marB="0" anchor="ctr"/>
                </a:tc>
                <a:tc>
                  <a:txBody>
                    <a:bodyPr/>
                    <a:lstStyle/>
                    <a:p>
                      <a:pPr lvl="0" algn="ctr">
                        <a:buNone/>
                      </a:pPr>
                      <a:r>
                        <a:rPr lang="en-US" sz="1400" b="1" u="none" strike="noStrike" dirty="0">
                          <a:effectLst/>
                          <a:latin typeface="Tw Cen MT"/>
                        </a:rPr>
                        <a:t>APR</a:t>
                      </a:r>
                    </a:p>
                  </a:txBody>
                  <a:tcPr marL="0" marR="0" marT="0" marB="0" anchor="ctr"/>
                </a:tc>
                <a:tc>
                  <a:txBody>
                    <a:bodyPr/>
                    <a:lstStyle/>
                    <a:p>
                      <a:pPr lvl="0" algn="ctr">
                        <a:buNone/>
                      </a:pPr>
                      <a:r>
                        <a:rPr lang="en-US" sz="1400" b="1" u="none" strike="noStrike" dirty="0">
                          <a:effectLst/>
                          <a:latin typeface="Tw Cen MT"/>
                        </a:rPr>
                        <a:t>MEI</a:t>
                      </a:r>
                    </a:p>
                  </a:txBody>
                  <a:tcPr marL="0" marR="0" marT="0" marB="0" anchor="ctr"/>
                </a:tc>
                <a:tc>
                  <a:txBody>
                    <a:bodyPr/>
                    <a:lstStyle/>
                    <a:p>
                      <a:pPr lvl="0" algn="ctr">
                        <a:buNone/>
                      </a:pPr>
                      <a:r>
                        <a:rPr lang="en-US" sz="1400" b="1" u="none" strike="noStrike" dirty="0">
                          <a:effectLst/>
                          <a:latin typeface="Tw Cen MT"/>
                        </a:rPr>
                        <a:t>JUNI</a:t>
                      </a:r>
                    </a:p>
                  </a:txBody>
                  <a:tcPr marL="0" marR="0" marT="0" marB="0" anchor="ctr"/>
                </a:tc>
                <a:extLst>
                  <a:ext uri="{0D108BD9-81ED-4DB2-BD59-A6C34878D82A}">
                    <a16:rowId xmlns:a16="http://schemas.microsoft.com/office/drawing/2014/main" val="10001"/>
                  </a:ext>
                </a:extLst>
              </a:tr>
              <a:tr h="326571">
                <a:tc rowSpan="4">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rowSpan="4">
                  <a:txBody>
                    <a:bodyPr/>
                    <a:lstStyle/>
                    <a:p>
                      <a:pPr algn="l" fontAlgn="t"/>
                      <a:r>
                        <a:rPr lang="en-US" sz="1400" u="none" strike="noStrike" dirty="0">
                          <a:effectLst/>
                          <a:latin typeface="Tw Cen MT"/>
                        </a:rPr>
                        <a:t>Baku </a:t>
                      </a:r>
                      <a:r>
                        <a:rPr lang="en-US" sz="1400" u="none" strike="noStrike" err="1">
                          <a:effectLst/>
                          <a:latin typeface="Tw Cen MT"/>
                        </a:rPr>
                        <a:t>mutu</a:t>
                      </a:r>
                      <a:r>
                        <a:rPr lang="en-US" sz="1400" u="none" strike="noStrike" dirty="0">
                          <a:effectLst/>
                          <a:latin typeface="Tw Cen MT"/>
                        </a:rPr>
                        <a:t> </a:t>
                      </a:r>
                      <a:r>
                        <a:rPr lang="en-US" sz="1400" u="none" strike="noStrike" err="1">
                          <a:effectLst/>
                          <a:latin typeface="Tw Cen MT"/>
                        </a:rPr>
                        <a:t>limbah</a:t>
                      </a:r>
                      <a:r>
                        <a:rPr lang="en-US" sz="1400" u="none" strike="noStrike" dirty="0">
                          <a:effectLst/>
                          <a:latin typeface="Tw Cen MT"/>
                        </a:rPr>
                        <a:t> </a:t>
                      </a:r>
                      <a:r>
                        <a:rPr lang="en-US" sz="1400" u="none" strike="noStrike" err="1">
                          <a:effectLst/>
                          <a:latin typeface="Tw Cen MT"/>
                        </a:rPr>
                        <a:t>cair</a:t>
                      </a:r>
                      <a:endParaRPr lang="en-US" sz="1400" b="0" i="0" u="none" strike="noStrike" err="1">
                        <a:solidFill>
                          <a:srgbClr val="000000"/>
                        </a:solidFill>
                        <a:effectLst/>
                        <a:latin typeface="Tw Cen MT"/>
                        <a:ea typeface="Verdana" panose="020B0604030504040204" pitchFamily="34" charset="0"/>
                      </a:endParaRPr>
                    </a:p>
                  </a:txBody>
                  <a:tcPr marL="0" marR="0" marT="0" marB="0"/>
                </a:tc>
                <a:tc>
                  <a:txBody>
                    <a:bodyPr/>
                    <a:lstStyle/>
                    <a:p>
                      <a:pPr algn="just" fontAlgn="ctr"/>
                      <a:r>
                        <a:rPr lang="en-US" sz="1400" u="none" strike="noStrike" err="1">
                          <a:effectLst/>
                          <a:latin typeface="Tw Cen MT"/>
                        </a:rPr>
                        <a:t>a.BOD</a:t>
                      </a:r>
                      <a:r>
                        <a:rPr lang="en-US" sz="1400" u="none" strike="noStrike" dirty="0">
                          <a:effectLst/>
                          <a:latin typeface="Tw Cen MT"/>
                        </a:rPr>
                        <a:t> &lt; 30 mg/l</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rowSpan="4">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4">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4">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4">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4">
                  <a:txBody>
                    <a:bodyPr/>
                    <a:lstStyle/>
                    <a:p>
                      <a:pPr lvl="0" algn="ctr">
                        <a:buNone/>
                      </a:pPr>
                      <a:r>
                        <a:rPr lang="id-ID" sz="1400" u="none" strike="noStrike" dirty="0">
                          <a:effectLst/>
                          <a:latin typeface="Tw Cen MT"/>
                        </a:rPr>
                        <a:t>100%</a:t>
                      </a:r>
                    </a:p>
                  </a:txBody>
                  <a:tcPr marL="0" marR="0" marT="0" marB="0" anchor="ctr"/>
                </a:tc>
                <a:tc rowSpan="4">
                  <a:txBody>
                    <a:bodyPr/>
                    <a:lstStyle/>
                    <a:p>
                      <a:pPr lvl="0" algn="ctr">
                        <a:buNone/>
                      </a:pPr>
                      <a:r>
                        <a:rPr lang="id-ID" sz="1400" u="none" strike="noStrike" dirty="0">
                          <a:effectLst/>
                          <a:latin typeface="Tw Cen MT"/>
                        </a:rPr>
                        <a:t>100%</a:t>
                      </a:r>
                    </a:p>
                  </a:txBody>
                  <a:tcPr marL="0" marR="0" marT="0" marB="0" anchor="ctr"/>
                </a:tc>
                <a:extLst>
                  <a:ext uri="{0D108BD9-81ED-4DB2-BD59-A6C34878D82A}">
                    <a16:rowId xmlns:a16="http://schemas.microsoft.com/office/drawing/2014/main" val="10002"/>
                  </a:ext>
                </a:extLst>
              </a:tr>
              <a:tr h="326571">
                <a:tc vMerge="1">
                  <a:txBody>
                    <a:bodyPr/>
                    <a:lstStyle/>
                    <a:p>
                      <a:endParaRPr lang="en-US"/>
                    </a:p>
                  </a:txBody>
                  <a:tcPr/>
                </a:tc>
                <a:tc vMerge="1">
                  <a:txBody>
                    <a:bodyPr/>
                    <a:lstStyle/>
                    <a:p>
                      <a:endParaRPr lang="en-US"/>
                    </a:p>
                  </a:txBody>
                  <a:tcPr/>
                </a:tc>
                <a:tc>
                  <a:txBody>
                    <a:bodyPr/>
                    <a:lstStyle/>
                    <a:p>
                      <a:pPr algn="just" fontAlgn="ctr"/>
                      <a:r>
                        <a:rPr lang="en-US" sz="1400" u="none" strike="noStrike" dirty="0" err="1">
                          <a:effectLst/>
                          <a:latin typeface="Tw Cen MT" panose="020B0602020104020603" pitchFamily="34" charset="0"/>
                        </a:rPr>
                        <a:t>b.COD</a:t>
                      </a:r>
                      <a:r>
                        <a:rPr lang="en-US" sz="1400" u="none" strike="noStrike" dirty="0">
                          <a:effectLst/>
                          <a:latin typeface="Tw Cen MT" panose="020B0602020104020603" pitchFamily="34" charset="0"/>
                        </a:rPr>
                        <a:t> &lt; 80 mg/l</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vMerge="1">
                  <a:txBody>
                    <a:bodyPr/>
                    <a:lstStyle/>
                    <a:p>
                      <a:endParaRPr lang="id-ID"/>
                    </a:p>
                  </a:txBody>
                  <a:tcPr/>
                </a:tc>
                <a:tc vMerge="1">
                  <a:txBody>
                    <a:bodyPr/>
                    <a:lstStyle/>
                    <a:p>
                      <a:endParaRPr lang="id-ID" dirty="0"/>
                    </a:p>
                  </a:txBody>
                  <a:tcPr/>
                </a:tc>
                <a:tc vMerge="1">
                  <a:txBody>
                    <a:bodyPr/>
                    <a:lstStyle/>
                    <a:p>
                      <a:endParaRPr lang="id-ID" dirty="0"/>
                    </a:p>
                  </a:txBody>
                  <a:tcPr/>
                </a:tc>
                <a:tc vMerge="1">
                  <a:txBody>
                    <a:bodyPr/>
                    <a:lstStyle/>
                    <a:p>
                      <a:endParaRPr lang="id-ID" dirty="0"/>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0003"/>
                  </a:ext>
                </a:extLst>
              </a:tr>
              <a:tr h="326571">
                <a:tc vMerge="1">
                  <a:txBody>
                    <a:bodyPr/>
                    <a:lstStyle/>
                    <a:p>
                      <a:endParaRPr lang="en-US"/>
                    </a:p>
                  </a:txBody>
                  <a:tcPr/>
                </a:tc>
                <a:tc vMerge="1">
                  <a:txBody>
                    <a:bodyPr/>
                    <a:lstStyle/>
                    <a:p>
                      <a:endParaRPr lang="en-US"/>
                    </a:p>
                  </a:txBody>
                  <a:tcPr/>
                </a:tc>
                <a:tc>
                  <a:txBody>
                    <a:bodyPr/>
                    <a:lstStyle/>
                    <a:p>
                      <a:pPr algn="just" fontAlgn="ctr"/>
                      <a:r>
                        <a:rPr lang="en-US" sz="1400" u="none" strike="noStrike" err="1">
                          <a:effectLst/>
                          <a:latin typeface="Tw Cen MT"/>
                        </a:rPr>
                        <a:t>c.TSS</a:t>
                      </a:r>
                      <a:r>
                        <a:rPr lang="en-US" sz="1400" u="none" strike="noStrike" dirty="0">
                          <a:effectLst/>
                          <a:latin typeface="Tw Cen MT"/>
                        </a:rPr>
                        <a:t> &lt; 30 mg/l</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vMerge="1">
                  <a:txBody>
                    <a:bodyPr/>
                    <a:lstStyle/>
                    <a:p>
                      <a:endParaRPr lang="id-ID"/>
                    </a:p>
                  </a:txBody>
                  <a:tcPr/>
                </a:tc>
                <a:tc vMerge="1">
                  <a:txBody>
                    <a:bodyPr/>
                    <a:lstStyle/>
                    <a:p>
                      <a:endParaRPr lang="id-ID" dirty="0"/>
                    </a:p>
                  </a:txBody>
                  <a:tcPr/>
                </a:tc>
                <a:tc vMerge="1">
                  <a:txBody>
                    <a:bodyPr/>
                    <a:lstStyle/>
                    <a:p>
                      <a:endParaRPr lang="id-ID" dirty="0"/>
                    </a:p>
                  </a:txBody>
                  <a:tcPr/>
                </a:tc>
                <a:tc vMerge="1">
                  <a:txBody>
                    <a:bodyPr/>
                    <a:lstStyle/>
                    <a:p>
                      <a:endParaRPr lang="id-ID" dirty="0"/>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0004"/>
                  </a:ext>
                </a:extLst>
              </a:tr>
              <a:tr h="174171">
                <a:tc vMerge="1">
                  <a:txBody>
                    <a:bodyPr/>
                    <a:lstStyle/>
                    <a:p>
                      <a:endParaRPr lang="en-US"/>
                    </a:p>
                  </a:txBody>
                  <a:tcPr/>
                </a:tc>
                <a:tc vMerge="1">
                  <a:txBody>
                    <a:bodyPr/>
                    <a:lstStyle/>
                    <a:p>
                      <a:endParaRPr lang="en-US"/>
                    </a:p>
                  </a:txBody>
                  <a:tcPr/>
                </a:tc>
                <a:tc>
                  <a:txBody>
                    <a:bodyPr/>
                    <a:lstStyle/>
                    <a:p>
                      <a:pPr algn="just" fontAlgn="ctr"/>
                      <a:r>
                        <a:rPr lang="en-US" sz="1400" u="none" strike="noStrike" dirty="0">
                          <a:effectLst/>
                          <a:latin typeface="Tw Cen MT" panose="020B0602020104020603" pitchFamily="34" charset="0"/>
                        </a:rPr>
                        <a:t>d.PH 6-9</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vMerge="1">
                  <a:txBody>
                    <a:bodyPr/>
                    <a:lstStyle/>
                    <a:p>
                      <a:endParaRPr lang="id-ID"/>
                    </a:p>
                  </a:txBody>
                  <a:tcPr/>
                </a:tc>
                <a:tc vMerge="1">
                  <a:txBody>
                    <a:bodyPr/>
                    <a:lstStyle/>
                    <a:p>
                      <a:endParaRPr lang="id-ID" dirty="0"/>
                    </a:p>
                  </a:txBody>
                  <a:tcPr/>
                </a:tc>
                <a:tc vMerge="1">
                  <a:txBody>
                    <a:bodyPr/>
                    <a:lstStyle/>
                    <a:p>
                      <a:endParaRPr lang="id-ID" dirty="0"/>
                    </a:p>
                  </a:txBody>
                  <a:tcPr/>
                </a:tc>
                <a:tc vMerge="1">
                  <a:txBody>
                    <a:bodyPr/>
                    <a:lstStyle/>
                    <a:p>
                      <a:endParaRPr lang="id-ID" dirty="0"/>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0005"/>
                  </a:ext>
                </a:extLst>
              </a:tr>
              <a:tr h="653143">
                <a:tc>
                  <a:txBody>
                    <a:bodyPr/>
                    <a:lstStyle/>
                    <a:p>
                      <a:pPr algn="ctr" fontAlgn="t"/>
                      <a:r>
                        <a:rPr lang="en-US" sz="1400" u="none" strike="noStrike" dirty="0">
                          <a:effectLst/>
                          <a:latin typeface="Tw Cen MT"/>
                        </a:rPr>
                        <a:t>2.</a:t>
                      </a:r>
                      <a:endParaRPr lang="en-US" sz="1400" b="0" i="0" u="none" strike="noStrike" dirty="0">
                        <a:solidFill>
                          <a:srgbClr val="000000"/>
                        </a:solidFill>
                        <a:effectLst/>
                        <a:latin typeface="Tw Cen MT"/>
                        <a:ea typeface="Verdana" panose="020B0604030504040204" pitchFamily="34" charset="0"/>
                      </a:endParaRPr>
                    </a:p>
                  </a:txBody>
                  <a:tcPr marL="0" marR="0" marT="0" marB="0"/>
                </a:tc>
                <a:tc>
                  <a:txBody>
                    <a:bodyPr/>
                    <a:lstStyle/>
                    <a:p>
                      <a:pPr algn="just" fontAlgn="t"/>
                      <a:r>
                        <a:rPr lang="en-US" sz="1400" u="none" strike="noStrike" dirty="0" err="1">
                          <a:effectLst/>
                          <a:latin typeface="Tw Cen MT"/>
                        </a:rPr>
                        <a:t>Pengelolaan</a:t>
                      </a:r>
                      <a:r>
                        <a:rPr lang="en-US" sz="1400" u="none" strike="noStrike" dirty="0">
                          <a:effectLst/>
                          <a:latin typeface="Tw Cen MT"/>
                        </a:rPr>
                        <a:t> </a:t>
                      </a:r>
                      <a:r>
                        <a:rPr lang="en-US" sz="1400" u="none" strike="noStrike" dirty="0" err="1">
                          <a:effectLst/>
                          <a:latin typeface="Tw Cen MT"/>
                        </a:rPr>
                        <a:t>Limbah</a:t>
                      </a:r>
                      <a:r>
                        <a:rPr lang="en-US" sz="1400" u="none" strike="noStrike" dirty="0">
                          <a:effectLst/>
                          <a:latin typeface="Tw Cen MT"/>
                        </a:rPr>
                        <a:t> </a:t>
                      </a:r>
                      <a:r>
                        <a:rPr lang="en-US" sz="1400" u="none" strike="noStrike" dirty="0" err="1">
                          <a:effectLst/>
                          <a:latin typeface="Tw Cen MT"/>
                        </a:rPr>
                        <a:t>Padat</a:t>
                      </a:r>
                      <a:r>
                        <a:rPr lang="en-US" sz="1400" u="none" strike="noStrike" dirty="0">
                          <a:effectLst/>
                          <a:latin typeface="Tw Cen MT"/>
                        </a:rPr>
                        <a:t> </a:t>
                      </a:r>
                      <a:r>
                        <a:rPr lang="en-US" sz="1400" u="none" strike="noStrike" dirty="0" err="1">
                          <a:effectLst/>
                          <a:latin typeface="Tw Cen MT"/>
                        </a:rPr>
                        <a:t>Infeksius</a:t>
                      </a:r>
                      <a:r>
                        <a:rPr lang="en-US" sz="1400" u="none" strike="noStrike" dirty="0">
                          <a:effectLst/>
                          <a:latin typeface="Tw Cen MT"/>
                        </a:rPr>
                        <a:t> </a:t>
                      </a:r>
                      <a:r>
                        <a:rPr lang="en-US" sz="1400" u="none" strike="noStrike" dirty="0" err="1">
                          <a:effectLst/>
                          <a:latin typeface="Tw Cen MT"/>
                        </a:rPr>
                        <a:t>Sesuai</a:t>
                      </a:r>
                      <a:r>
                        <a:rPr lang="en-US" sz="1400" u="none" strike="noStrike" dirty="0">
                          <a:effectLst/>
                          <a:latin typeface="Tw Cen MT"/>
                        </a:rPr>
                        <a:t> </a:t>
                      </a:r>
                      <a:r>
                        <a:rPr lang="en-US" sz="1400" u="none" strike="noStrike" dirty="0" err="1">
                          <a:effectLst/>
                          <a:latin typeface="Tw Cen MT"/>
                        </a:rPr>
                        <a:t>dengan</a:t>
                      </a:r>
                      <a:r>
                        <a:rPr lang="en-US" sz="1400" u="none" strike="noStrike" dirty="0">
                          <a:effectLst/>
                          <a:latin typeface="Tw Cen MT"/>
                        </a:rPr>
                        <a:t> </a:t>
                      </a:r>
                      <a:r>
                        <a:rPr lang="en-US" sz="1400" u="none" strike="noStrike" dirty="0" err="1">
                          <a:effectLst/>
                          <a:latin typeface="Tw Cen MT"/>
                        </a:rPr>
                        <a:t>Aturan</a:t>
                      </a:r>
                      <a:endParaRPr lang="en-US" sz="1400" b="0" i="0" u="none" strike="noStrike" dirty="0" err="1">
                        <a:solidFill>
                          <a:srgbClr val="000000"/>
                        </a:solidFill>
                        <a:effectLst/>
                        <a:latin typeface="Tw Cen MT"/>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extLst>
                  <a:ext uri="{0D108BD9-81ED-4DB2-BD59-A6C34878D82A}">
                    <a16:rowId xmlns:a16="http://schemas.microsoft.com/office/drawing/2014/main" val="10006"/>
                  </a:ext>
                </a:extLst>
              </a:tr>
            </a:tbl>
          </a:graphicData>
        </a:graphic>
      </p:graphicFrame>
      <p:graphicFrame>
        <p:nvGraphicFramePr>
          <p:cNvPr id="6" name="Table 5">
            <a:extLst>
              <a:ext uri="{FF2B5EF4-FFF2-40B4-BE49-F238E27FC236}">
                <a16:creationId xmlns:a16="http://schemas.microsoft.com/office/drawing/2014/main" id="{B74009EF-8DED-45D6-A0F4-862A4FA96F74}"/>
              </a:ext>
            </a:extLst>
          </p:cNvPr>
          <p:cNvGraphicFramePr>
            <a:graphicFrameLocks noGrp="1"/>
          </p:cNvGraphicFramePr>
          <p:nvPr>
            <p:extLst>
              <p:ext uri="{D42A27DB-BD31-4B8C-83A1-F6EECF244321}">
                <p14:modId xmlns:p14="http://schemas.microsoft.com/office/powerpoint/2010/main" val="1831385482"/>
              </p:ext>
            </p:extLst>
          </p:nvPr>
        </p:nvGraphicFramePr>
        <p:xfrm>
          <a:off x="5543748" y="437840"/>
          <a:ext cx="6526332" cy="6258886"/>
        </p:xfrm>
        <a:graphic>
          <a:graphicData uri="http://schemas.openxmlformats.org/drawingml/2006/table">
            <a:tbl>
              <a:tblPr firstRow="1" firstCol="1" bandRow="1">
                <a:tableStyleId>{21E4AEA4-8DFA-4A89-87EB-49C32662AFE0}</a:tableStyleId>
              </a:tblPr>
              <a:tblGrid>
                <a:gridCol w="263298">
                  <a:extLst>
                    <a:ext uri="{9D8B030D-6E8A-4147-A177-3AD203B41FA5}">
                      <a16:colId xmlns:a16="http://schemas.microsoft.com/office/drawing/2014/main" val="20000"/>
                    </a:ext>
                  </a:extLst>
                </a:gridCol>
                <a:gridCol w="1631443">
                  <a:extLst>
                    <a:ext uri="{9D8B030D-6E8A-4147-A177-3AD203B41FA5}">
                      <a16:colId xmlns:a16="http://schemas.microsoft.com/office/drawing/2014/main" val="20001"/>
                    </a:ext>
                  </a:extLst>
                </a:gridCol>
                <a:gridCol w="806494">
                  <a:extLst>
                    <a:ext uri="{9D8B030D-6E8A-4147-A177-3AD203B41FA5}">
                      <a16:colId xmlns:a16="http://schemas.microsoft.com/office/drawing/2014/main" val="20002"/>
                    </a:ext>
                  </a:extLst>
                </a:gridCol>
                <a:gridCol w="667192">
                  <a:extLst>
                    <a:ext uri="{9D8B030D-6E8A-4147-A177-3AD203B41FA5}">
                      <a16:colId xmlns:a16="http://schemas.microsoft.com/office/drawing/2014/main" val="20003"/>
                    </a:ext>
                  </a:extLst>
                </a:gridCol>
                <a:gridCol w="631581">
                  <a:extLst>
                    <a:ext uri="{9D8B030D-6E8A-4147-A177-3AD203B41FA5}">
                      <a16:colId xmlns:a16="http://schemas.microsoft.com/office/drawing/2014/main" val="3954604249"/>
                    </a:ext>
                  </a:extLst>
                </a:gridCol>
                <a:gridCol w="631581">
                  <a:extLst>
                    <a:ext uri="{9D8B030D-6E8A-4147-A177-3AD203B41FA5}">
                      <a16:colId xmlns:a16="http://schemas.microsoft.com/office/drawing/2014/main" val="2380755432"/>
                    </a:ext>
                  </a:extLst>
                </a:gridCol>
                <a:gridCol w="631581">
                  <a:extLst>
                    <a:ext uri="{9D8B030D-6E8A-4147-A177-3AD203B41FA5}">
                      <a16:colId xmlns:a16="http://schemas.microsoft.com/office/drawing/2014/main" val="3135097391"/>
                    </a:ext>
                  </a:extLst>
                </a:gridCol>
                <a:gridCol w="631581">
                  <a:extLst>
                    <a:ext uri="{9D8B030D-6E8A-4147-A177-3AD203B41FA5}">
                      <a16:colId xmlns:a16="http://schemas.microsoft.com/office/drawing/2014/main" val="156321021"/>
                    </a:ext>
                  </a:extLst>
                </a:gridCol>
                <a:gridCol w="631581">
                  <a:extLst>
                    <a:ext uri="{9D8B030D-6E8A-4147-A177-3AD203B41FA5}">
                      <a16:colId xmlns:a16="http://schemas.microsoft.com/office/drawing/2014/main" val="3632747425"/>
                    </a:ext>
                  </a:extLst>
                </a:gridCol>
              </a:tblGrid>
              <a:tr h="209729">
                <a:tc rowSpan="2" gridSpan="2">
                  <a:txBody>
                    <a:bodyPr/>
                    <a:lstStyle/>
                    <a:p>
                      <a:pPr algn="ctr" fontAlgn="ctr"/>
                      <a:r>
                        <a:rPr lang="en-US" sz="1200" u="none" strike="noStrike" dirty="0">
                          <a:effectLst/>
                          <a:latin typeface="Tw Cen MT" panose="020B0602020104020603" pitchFamily="34" charset="0"/>
                        </a:rPr>
                        <a:t>INDIKATOR</a:t>
                      </a:r>
                      <a:endParaRPr lang="en-US" sz="12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200" u="none" strike="noStrike" dirty="0">
                          <a:effectLst/>
                          <a:latin typeface="Tw Cen MT" panose="020B0602020104020603" pitchFamily="34" charset="0"/>
                        </a:rPr>
                        <a:t>STANDAR</a:t>
                      </a:r>
                      <a:endParaRPr lang="en-US" sz="12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6">
                  <a:txBody>
                    <a:bodyPr/>
                    <a:lstStyle/>
                    <a:p>
                      <a:pPr algn="ctr" fontAlgn="ctr"/>
                      <a:r>
                        <a:rPr lang="en-US" sz="1200" u="none" strike="noStrike" dirty="0">
                          <a:effectLst/>
                          <a:latin typeface="Tw Cen MT" panose="020B0602020104020603" pitchFamily="34" charset="0"/>
                        </a:rPr>
                        <a:t>BULAN</a:t>
                      </a:r>
                      <a:endParaRPr lang="en-US" sz="12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anose="020B0604030504040204" pitchFamily="34" charset="0"/>
                        <a:ea typeface="Verdana" panose="020B0604030504040204"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190500">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200" b="1" i="0" u="none" strike="noStrike" dirty="0">
                          <a:effectLst/>
                          <a:latin typeface="Tw Cen MT"/>
                        </a:rPr>
                        <a:t>JAN</a:t>
                      </a:r>
                      <a:endParaRPr lang="en-US" sz="1200" b="1" i="0" u="none" strike="noStrike">
                        <a:solidFill>
                          <a:schemeClr val="tx2"/>
                        </a:solidFill>
                        <a:effectLst/>
                        <a:latin typeface="Tw Cen MT"/>
                        <a:ea typeface="Verdana"/>
                      </a:endParaRPr>
                    </a:p>
                  </a:txBody>
                  <a:tcPr marL="0" marR="0" marT="0" marB="0" anchor="ctr"/>
                </a:tc>
                <a:tc>
                  <a:txBody>
                    <a:bodyPr/>
                    <a:lstStyle/>
                    <a:p>
                      <a:pPr algn="ctr" fontAlgn="ctr"/>
                      <a:r>
                        <a:rPr lang="en-US" sz="1200" b="1" i="0" u="none" strike="noStrike" dirty="0">
                          <a:effectLst/>
                          <a:latin typeface="Tw Cen MT"/>
                        </a:rPr>
                        <a:t>FEB</a:t>
                      </a:r>
                      <a:endParaRPr lang="en-US" sz="1200" b="1" i="0" u="none" strike="noStrike">
                        <a:solidFill>
                          <a:schemeClr val="tx2"/>
                        </a:solidFill>
                        <a:effectLst/>
                        <a:latin typeface="Tw Cen MT"/>
                        <a:ea typeface="Verdana"/>
                      </a:endParaRPr>
                    </a:p>
                  </a:txBody>
                  <a:tcPr marL="0" marR="0" marT="0" marB="0" anchor="ctr"/>
                </a:tc>
                <a:tc>
                  <a:txBody>
                    <a:bodyPr/>
                    <a:lstStyle/>
                    <a:p>
                      <a:pPr lvl="0" algn="ctr">
                        <a:buNone/>
                      </a:pPr>
                      <a:r>
                        <a:rPr lang="en-US" sz="1200" b="1" i="0" u="none" strike="noStrike" dirty="0">
                          <a:effectLst/>
                          <a:latin typeface="Tw Cen MT"/>
                        </a:rPr>
                        <a:t>MAR</a:t>
                      </a:r>
                    </a:p>
                  </a:txBody>
                  <a:tcPr marL="0" marR="0" marT="0" marB="0" anchor="ctr"/>
                </a:tc>
                <a:tc>
                  <a:txBody>
                    <a:bodyPr/>
                    <a:lstStyle/>
                    <a:p>
                      <a:pPr lvl="0" algn="ctr">
                        <a:buNone/>
                      </a:pPr>
                      <a:r>
                        <a:rPr lang="en-US" sz="1200" b="1" i="0" u="none" strike="noStrike" dirty="0">
                          <a:effectLst/>
                          <a:latin typeface="Tw Cen MT"/>
                        </a:rPr>
                        <a:t>APR</a:t>
                      </a:r>
                    </a:p>
                  </a:txBody>
                  <a:tcPr marL="0" marR="0" marT="0" marB="0" anchor="ctr"/>
                </a:tc>
                <a:tc>
                  <a:txBody>
                    <a:bodyPr/>
                    <a:lstStyle/>
                    <a:p>
                      <a:pPr lvl="0" algn="ctr">
                        <a:buNone/>
                      </a:pPr>
                      <a:r>
                        <a:rPr lang="en-US" sz="1200" b="1" i="0" u="none" strike="noStrike" dirty="0">
                          <a:effectLst/>
                          <a:latin typeface="Tw Cen MT"/>
                        </a:rPr>
                        <a:t>MEI</a:t>
                      </a:r>
                    </a:p>
                  </a:txBody>
                  <a:tcPr marL="0" marR="0" marT="0" marB="0" anchor="ctr"/>
                </a:tc>
                <a:tc>
                  <a:txBody>
                    <a:bodyPr/>
                    <a:lstStyle/>
                    <a:p>
                      <a:pPr lvl="0" algn="ctr">
                        <a:buNone/>
                      </a:pPr>
                      <a:r>
                        <a:rPr lang="en-US" sz="1200" b="1" i="0" u="none" strike="noStrike" dirty="0">
                          <a:effectLst/>
                          <a:latin typeface="Tw Cen MT"/>
                        </a:rPr>
                        <a:t>JUNI</a:t>
                      </a:r>
                    </a:p>
                  </a:txBody>
                  <a:tcPr marL="0" marR="0" marT="0" marB="0" anchor="ctr"/>
                </a:tc>
                <a:extLst>
                  <a:ext uri="{0D108BD9-81ED-4DB2-BD59-A6C34878D82A}">
                    <a16:rowId xmlns:a16="http://schemas.microsoft.com/office/drawing/2014/main" val="10001"/>
                  </a:ext>
                </a:extLst>
              </a:tr>
              <a:tr h="572891">
                <a:tc>
                  <a:txBody>
                    <a:bodyPr/>
                    <a:lstStyle/>
                    <a:p>
                      <a:pPr algn="ctr" fontAlgn="t"/>
                      <a:r>
                        <a:rPr lang="en-US" sz="1200" u="none" strike="noStrike" dirty="0">
                          <a:effectLst/>
                          <a:latin typeface="Tw Cen MT" panose="020B0602020104020603" pitchFamily="34" charset="0"/>
                        </a:rPr>
                        <a:t>1.</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a:rPr>
                        <a:t>Tindak</a:t>
                      </a:r>
                      <a:r>
                        <a:rPr lang="en-US" sz="1400" u="none" strike="noStrike" dirty="0">
                          <a:effectLst/>
                          <a:latin typeface="Tw Cen MT"/>
                        </a:rPr>
                        <a:t> </a:t>
                      </a:r>
                      <a:r>
                        <a:rPr lang="en-US" sz="1400" u="none" strike="noStrike" dirty="0" err="1">
                          <a:effectLst/>
                          <a:latin typeface="Tw Cen MT"/>
                        </a:rPr>
                        <a:t>Lanjut</a:t>
                      </a:r>
                      <a:r>
                        <a:rPr lang="en-US" sz="1400" u="none" strike="noStrike" dirty="0">
                          <a:effectLst/>
                          <a:latin typeface="Tw Cen MT"/>
                        </a:rPr>
                        <a:t> </a:t>
                      </a:r>
                      <a:r>
                        <a:rPr lang="en-US" sz="1400" u="none" strike="noStrike" dirty="0" err="1">
                          <a:effectLst/>
                          <a:latin typeface="Tw Cen MT"/>
                        </a:rPr>
                        <a:t>Penyelesaian</a:t>
                      </a:r>
                      <a:r>
                        <a:rPr lang="en-US" sz="1400" u="none" strike="noStrike" dirty="0">
                          <a:effectLst/>
                          <a:latin typeface="Tw Cen MT"/>
                        </a:rPr>
                        <a:t> Hasil </a:t>
                      </a:r>
                      <a:r>
                        <a:rPr lang="en-US" sz="1400" u="none" strike="noStrike" dirty="0" err="1">
                          <a:effectLst/>
                          <a:latin typeface="Tw Cen MT"/>
                        </a:rPr>
                        <a:t>Pertemuan</a:t>
                      </a:r>
                      <a:r>
                        <a:rPr lang="en-US" sz="1400" u="none" strike="noStrike" dirty="0">
                          <a:effectLst/>
                          <a:latin typeface="Tw Cen MT"/>
                        </a:rPr>
                        <a:t> </a:t>
                      </a:r>
                      <a:r>
                        <a:rPr lang="en-US" sz="1400" u="none" strike="noStrike" dirty="0" err="1">
                          <a:effectLst/>
                          <a:latin typeface="Tw Cen MT"/>
                        </a:rPr>
                        <a:t>Direksi</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2"/>
                  </a:ext>
                </a:extLst>
              </a:tr>
              <a:tr h="524657">
                <a:tc>
                  <a:txBody>
                    <a:bodyPr/>
                    <a:lstStyle/>
                    <a:p>
                      <a:pPr algn="ctr" fontAlgn="ctr"/>
                      <a:r>
                        <a:rPr lang="en-US" sz="1200" u="none" strike="noStrike" dirty="0">
                          <a:effectLst/>
                          <a:latin typeface="Tw Cen MT"/>
                        </a:rPr>
                        <a:t>2.</a:t>
                      </a:r>
                      <a:endParaRPr lang="en-US" sz="12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Kelengkapan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Akuntabilitas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Kinerja</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200" u="none" strike="noStrike" dirty="0">
                          <a:effectLst/>
                          <a:latin typeface="Tw Cen MT"/>
                        </a:rPr>
                        <a:t>100%</a:t>
                      </a:r>
                      <a:endParaRPr lang="en-US" sz="12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3"/>
                  </a:ext>
                </a:extLst>
              </a:tr>
              <a:tr h="572891">
                <a:tc>
                  <a:txBody>
                    <a:bodyPr/>
                    <a:lstStyle/>
                    <a:p>
                      <a:pPr algn="ctr" fontAlgn="ctr"/>
                      <a:r>
                        <a:rPr lang="en-US" sz="1200" u="none" strike="noStrike" dirty="0">
                          <a:effectLst/>
                          <a:latin typeface="Tw Cen MT"/>
                        </a:rPr>
                        <a:t>3.</a:t>
                      </a:r>
                      <a:endParaRPr lang="en-US" sz="12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Ketepatan Waktu Pengusulan Kenaikan Pangkat</a:t>
                      </a:r>
                      <a:endParaRPr lang="fi-FI"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200" u="none" strike="noStrike" dirty="0">
                          <a:effectLst/>
                          <a:latin typeface="Tw Cen MT"/>
                        </a:rPr>
                        <a:t>100%</a:t>
                      </a:r>
                      <a:endParaRPr lang="en-US" sz="12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4"/>
                  </a:ext>
                </a:extLst>
              </a:tr>
              <a:tr h="524657">
                <a:tc>
                  <a:txBody>
                    <a:bodyPr/>
                    <a:lstStyle/>
                    <a:p>
                      <a:pPr algn="ctr" fontAlgn="ctr"/>
                      <a:r>
                        <a:rPr lang="en-US" sz="1200" u="none" strike="noStrike" dirty="0">
                          <a:effectLst/>
                          <a:latin typeface="Tw Cen MT"/>
                        </a:rPr>
                        <a:t>4.</a:t>
                      </a:r>
                      <a:endParaRPr lang="en-US" sz="12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a:rPr>
                        <a:t>Ketepatan</a:t>
                      </a:r>
                      <a:r>
                        <a:rPr lang="en-US" sz="1400" u="none" strike="noStrike" dirty="0">
                          <a:effectLst/>
                          <a:latin typeface="Tw Cen MT"/>
                        </a:rPr>
                        <a:t> Waktu </a:t>
                      </a:r>
                      <a:r>
                        <a:rPr lang="en-US" sz="1400" u="none" strike="noStrike" dirty="0" err="1">
                          <a:effectLst/>
                          <a:latin typeface="Tw Cen MT"/>
                        </a:rPr>
                        <a:t>Pengurusan</a:t>
                      </a:r>
                      <a:r>
                        <a:rPr lang="en-US" sz="1400" u="none" strike="noStrike" dirty="0">
                          <a:effectLst/>
                          <a:latin typeface="Tw Cen MT"/>
                        </a:rPr>
                        <a:t> </a:t>
                      </a:r>
                      <a:r>
                        <a:rPr lang="en-US" sz="1400" u="none" strike="noStrike" dirty="0" err="1">
                          <a:effectLst/>
                          <a:latin typeface="Tw Cen MT"/>
                        </a:rPr>
                        <a:t>Gaji</a:t>
                      </a:r>
                      <a:r>
                        <a:rPr lang="en-US" sz="1400" u="none" strike="noStrike" dirty="0">
                          <a:effectLst/>
                          <a:latin typeface="Tw Cen MT"/>
                        </a:rPr>
                        <a:t> </a:t>
                      </a:r>
                      <a:r>
                        <a:rPr lang="en-US" sz="1400" u="none" strike="noStrike" dirty="0" err="1">
                          <a:effectLst/>
                          <a:latin typeface="Tw Cen MT"/>
                        </a:rPr>
                        <a:t>Berkala</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b"/>
                      <a:r>
                        <a:rPr lang="en-US" sz="1200" u="none" strike="noStrike" dirty="0">
                          <a:effectLst/>
                          <a:latin typeface="Tw Cen MT"/>
                        </a:rPr>
                        <a:t>100%</a:t>
                      </a:r>
                      <a:endParaRPr lang="en-US" sz="12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5"/>
                  </a:ext>
                </a:extLst>
              </a:tr>
              <a:tr h="699544">
                <a:tc>
                  <a:txBody>
                    <a:bodyPr/>
                    <a:lstStyle/>
                    <a:p>
                      <a:pPr algn="ctr" fontAlgn="t"/>
                      <a:r>
                        <a:rPr lang="en-US" sz="1200" u="none" strike="noStrike" dirty="0">
                          <a:effectLst/>
                          <a:latin typeface="Tw Cen MT"/>
                        </a:rPr>
                        <a:t>5.</a:t>
                      </a:r>
                      <a:endParaRPr lang="en-US" sz="12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Karyawan</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Mendapat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Pelatihan</a:t>
                      </a:r>
                      <a:r>
                        <a:rPr lang="en-US" sz="1400" u="none" strike="noStrike" dirty="0">
                          <a:effectLst/>
                          <a:latin typeface="Tw Cen MT" panose="020B0602020104020603" pitchFamily="34" charset="0"/>
                        </a:rPr>
                        <a:t> Minimal 20 Jam </a:t>
                      </a:r>
                      <a:r>
                        <a:rPr lang="en-US" sz="1400" u="none" strike="noStrike" dirty="0" err="1">
                          <a:effectLst/>
                          <a:latin typeface="Tw Cen MT" panose="020B0602020104020603" pitchFamily="34" charset="0"/>
                        </a:rPr>
                        <a:t>Setahun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a:rPr>
                        <a:t>≥ 60 %</a:t>
                      </a:r>
                      <a:endParaRPr lang="en-US" sz="12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ea typeface="Verdana" panose="020B0604030504040204" pitchFamily="34" charset="0"/>
                        </a:rPr>
                        <a:t>0,3%</a:t>
                      </a: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ea typeface="Verdana" panose="020B0604030504040204" pitchFamily="34" charset="0"/>
                        </a:rPr>
                        <a:t>0,3%</a:t>
                      </a: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ea typeface="Verdana" panose="020B0604030504040204" pitchFamily="34" charset="0"/>
                        </a:rPr>
                        <a:t>9%</a:t>
                      </a:r>
                    </a:p>
                  </a:txBody>
                  <a:tcPr marL="0" marR="0" marT="0" marB="0" anchor="ctr"/>
                </a:tc>
                <a:extLst>
                  <a:ext uri="{0D108BD9-81ED-4DB2-BD59-A6C34878D82A}">
                    <a16:rowId xmlns:a16="http://schemas.microsoft.com/office/drawing/2014/main" val="10006"/>
                  </a:ext>
                </a:extLst>
              </a:tr>
              <a:tr h="162311">
                <a:tc>
                  <a:txBody>
                    <a:bodyPr/>
                    <a:lstStyle/>
                    <a:p>
                      <a:pPr algn="ctr" fontAlgn="ctr"/>
                      <a:r>
                        <a:rPr lang="en-US" sz="1200" u="none" strike="noStrike" dirty="0">
                          <a:effectLst/>
                          <a:latin typeface="Tw Cen MT"/>
                        </a:rPr>
                        <a:t>6.</a:t>
                      </a:r>
                      <a:endParaRPr lang="en-US" sz="12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400" u="none" strike="noStrike" dirty="0">
                          <a:effectLst/>
                          <a:latin typeface="Tw Cen MT" panose="020B0602020104020603" pitchFamily="34" charset="0"/>
                        </a:rPr>
                        <a:t>Cost Recovery</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 40 %</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en-US" sz="1200" u="none" strike="noStrike" dirty="0">
                          <a:effectLst/>
                          <a:latin typeface="Tw Cen MT" panose="020B0602020104020603" pitchFamily="34" charset="0"/>
                        </a:rPr>
                        <a:t>194,51 %</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en-US" sz="1200" u="none" strike="noStrike" dirty="0">
                          <a:effectLst/>
                          <a:latin typeface="Tw Cen MT" panose="020B0602020104020603" pitchFamily="34" charset="0"/>
                        </a:rPr>
                        <a:t>292,03 %</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en-US" sz="1200" u="none" strike="noStrike" dirty="0">
                          <a:effectLst/>
                          <a:latin typeface="Tw Cen MT"/>
                        </a:rPr>
                        <a:t>80,50%</a:t>
                      </a:r>
                    </a:p>
                  </a:txBody>
                  <a:tcPr marL="0" marR="0" marT="0" marB="0" anchor="ctr"/>
                </a:tc>
                <a:tc>
                  <a:txBody>
                    <a:bodyPr/>
                    <a:lstStyle/>
                    <a:p>
                      <a:pPr lvl="0" algn="ctr">
                        <a:buNone/>
                      </a:pPr>
                      <a:r>
                        <a:rPr lang="en-US" sz="1200" u="none" strike="noStrike" dirty="0">
                          <a:effectLst/>
                          <a:latin typeface="Tw Cen MT"/>
                        </a:rPr>
                        <a:t>181,78%</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Tw Cen MT"/>
                        </a:rPr>
                        <a:t>7,67%</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Tw Cen MT"/>
                        </a:rPr>
                        <a:t>202,44%</a:t>
                      </a:r>
                    </a:p>
                  </a:txBody>
                  <a:tcPr marL="0" marR="0" marT="0" marB="0" anchor="ctr"/>
                </a:tc>
                <a:extLst>
                  <a:ext uri="{0D108BD9-81ED-4DB2-BD59-A6C34878D82A}">
                    <a16:rowId xmlns:a16="http://schemas.microsoft.com/office/drawing/2014/main" val="10007"/>
                  </a:ext>
                </a:extLst>
              </a:tr>
              <a:tr h="572891">
                <a:tc>
                  <a:txBody>
                    <a:bodyPr/>
                    <a:lstStyle/>
                    <a:p>
                      <a:pPr algn="ctr" fontAlgn="ctr"/>
                      <a:r>
                        <a:rPr lang="en-US" sz="1200" u="none" strike="noStrike" dirty="0">
                          <a:effectLst/>
                          <a:latin typeface="Tw Cen MT"/>
                        </a:rPr>
                        <a:t>7.</a:t>
                      </a:r>
                      <a:endParaRPr lang="en-US" sz="12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a:rPr>
                        <a:t>Ketepatan</a:t>
                      </a:r>
                      <a:r>
                        <a:rPr lang="en-US" sz="1400" u="none" strike="noStrike" dirty="0">
                          <a:effectLst/>
                          <a:latin typeface="Tw Cen MT"/>
                        </a:rPr>
                        <a:t> Waktu </a:t>
                      </a:r>
                      <a:r>
                        <a:rPr lang="en-US" sz="1400" u="none" strike="noStrike" dirty="0" err="1">
                          <a:effectLst/>
                          <a:latin typeface="Tw Cen MT"/>
                        </a:rPr>
                        <a:t>Penyusunan</a:t>
                      </a:r>
                      <a:r>
                        <a:rPr lang="en-US" sz="1400" u="none" strike="noStrike" dirty="0">
                          <a:effectLst/>
                          <a:latin typeface="Tw Cen MT"/>
                        </a:rPr>
                        <a:t> </a:t>
                      </a:r>
                      <a:r>
                        <a:rPr lang="en-US" sz="1400" u="none" strike="noStrike" dirty="0" err="1">
                          <a:effectLst/>
                          <a:latin typeface="Tw Cen MT"/>
                        </a:rPr>
                        <a:t>Laporan</a:t>
                      </a:r>
                      <a:r>
                        <a:rPr lang="en-US" sz="1400" u="none" strike="noStrike" dirty="0">
                          <a:effectLst/>
                          <a:latin typeface="Tw Cen MT"/>
                        </a:rPr>
                        <a:t> </a:t>
                      </a:r>
                      <a:r>
                        <a:rPr lang="en-US" sz="1400" u="none" strike="noStrike" dirty="0" err="1">
                          <a:effectLst/>
                          <a:latin typeface="Tw Cen MT"/>
                        </a:rPr>
                        <a:t>Keuangan</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8"/>
                  </a:ext>
                </a:extLst>
              </a:tr>
              <a:tr h="763854">
                <a:tc>
                  <a:txBody>
                    <a:bodyPr/>
                    <a:lstStyle/>
                    <a:p>
                      <a:pPr algn="ctr" fontAlgn="t"/>
                      <a:r>
                        <a:rPr lang="en-US" sz="1200" u="none" strike="noStrike" dirty="0">
                          <a:effectLst/>
                          <a:latin typeface="Tw Cen MT"/>
                        </a:rPr>
                        <a:t>8.</a:t>
                      </a:r>
                      <a:endParaRPr lang="en-US" sz="12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sv-SE" sz="1400" u="none" strike="noStrike" dirty="0" err="1">
                          <a:effectLst/>
                          <a:latin typeface="Tw Cen MT"/>
                        </a:rPr>
                        <a:t>Kecepatan</a:t>
                      </a:r>
                      <a:r>
                        <a:rPr lang="sv-SE" sz="1400" u="none" strike="noStrike" dirty="0">
                          <a:effectLst/>
                          <a:latin typeface="Tw Cen MT"/>
                        </a:rPr>
                        <a:t> </a:t>
                      </a:r>
                      <a:r>
                        <a:rPr lang="sv-SE" sz="1400" u="none" strike="noStrike" dirty="0" err="1">
                          <a:effectLst/>
                          <a:latin typeface="Tw Cen MT"/>
                        </a:rPr>
                        <a:t>Waktu</a:t>
                      </a:r>
                      <a:r>
                        <a:rPr lang="sv-SE" sz="1400" u="none" strike="noStrike" dirty="0">
                          <a:effectLst/>
                          <a:latin typeface="Tw Cen MT"/>
                        </a:rPr>
                        <a:t> </a:t>
                      </a:r>
                      <a:r>
                        <a:rPr lang="sv-SE" sz="1400" u="none" strike="noStrike" dirty="0" err="1">
                          <a:effectLst/>
                          <a:latin typeface="Tw Cen MT"/>
                        </a:rPr>
                        <a:t>Pemberian</a:t>
                      </a:r>
                      <a:r>
                        <a:rPr lang="sv-SE" sz="1400" u="none" strike="noStrike" dirty="0">
                          <a:effectLst/>
                          <a:latin typeface="Tw Cen MT"/>
                        </a:rPr>
                        <a:t> </a:t>
                      </a:r>
                      <a:r>
                        <a:rPr lang="sv-SE" sz="1400" u="none" strike="noStrike" dirty="0" err="1">
                          <a:effectLst/>
                          <a:latin typeface="Tw Cen MT"/>
                        </a:rPr>
                        <a:t>Informasi</a:t>
                      </a:r>
                      <a:r>
                        <a:rPr lang="sv-SE" sz="1400" u="none" strike="noStrike" dirty="0">
                          <a:effectLst/>
                          <a:latin typeface="Tw Cen MT"/>
                        </a:rPr>
                        <a:t> </a:t>
                      </a:r>
                      <a:r>
                        <a:rPr lang="sv-SE" sz="1400" u="none" strike="noStrike" dirty="0" err="1">
                          <a:effectLst/>
                          <a:latin typeface="Tw Cen MT"/>
                        </a:rPr>
                        <a:t>Tentang</a:t>
                      </a:r>
                      <a:r>
                        <a:rPr lang="sv-SE" sz="1400" u="none" strike="noStrike" dirty="0">
                          <a:effectLst/>
                          <a:latin typeface="Tw Cen MT"/>
                        </a:rPr>
                        <a:t> </a:t>
                      </a:r>
                      <a:r>
                        <a:rPr lang="sv-SE" sz="1400" u="none" strike="noStrike" dirty="0" err="1">
                          <a:effectLst/>
                          <a:latin typeface="Tw Cen MT"/>
                        </a:rPr>
                        <a:t>Tagihan</a:t>
                      </a:r>
                      <a:r>
                        <a:rPr lang="sv-SE" sz="1400" u="none" strike="noStrike" dirty="0">
                          <a:effectLst/>
                          <a:latin typeface="Tw Cen MT"/>
                        </a:rPr>
                        <a:t> </a:t>
                      </a:r>
                      <a:r>
                        <a:rPr lang="sv-SE" sz="1400" u="none" strike="noStrike" dirty="0" err="1">
                          <a:effectLst/>
                          <a:latin typeface="Tw Cen MT"/>
                        </a:rPr>
                        <a:t>Pasien</a:t>
                      </a:r>
                      <a:r>
                        <a:rPr lang="sv-SE" sz="1400" u="none" strike="noStrike" dirty="0">
                          <a:effectLst/>
                          <a:latin typeface="Tw Cen MT"/>
                        </a:rPr>
                        <a:t> </a:t>
                      </a:r>
                      <a:r>
                        <a:rPr lang="sv-SE" sz="1400" u="none" strike="noStrike" dirty="0" err="1">
                          <a:effectLst/>
                          <a:latin typeface="Tw Cen MT"/>
                        </a:rPr>
                        <a:t>Rawat</a:t>
                      </a:r>
                      <a:r>
                        <a:rPr lang="sv-SE" sz="1400" u="none" strike="noStrike" dirty="0">
                          <a:effectLst/>
                          <a:latin typeface="Tw Cen MT"/>
                        </a:rPr>
                        <a:t> </a:t>
                      </a:r>
                      <a:r>
                        <a:rPr lang="sv-SE" sz="1400" u="none" strike="noStrike" dirty="0" err="1">
                          <a:effectLst/>
                          <a:latin typeface="Tw Cen MT"/>
                        </a:rPr>
                        <a:t>Inap</a:t>
                      </a:r>
                      <a:endParaRPr lang="sv-SE"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  2 Jam</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9"/>
                  </a:ext>
                </a:extLst>
              </a:tr>
              <a:tr h="763854">
                <a:tc>
                  <a:txBody>
                    <a:bodyPr/>
                    <a:lstStyle/>
                    <a:p>
                      <a:pPr algn="ctr" fontAlgn="t"/>
                      <a:r>
                        <a:rPr lang="en-US" sz="1200" u="none" strike="noStrike" dirty="0">
                          <a:effectLst/>
                          <a:latin typeface="Tw Cen MT"/>
                        </a:rPr>
                        <a:t>9.</a:t>
                      </a:r>
                      <a:endParaRPr lang="en-US" sz="12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a:rPr>
                        <a:t>Ketepatan</a:t>
                      </a:r>
                      <a:r>
                        <a:rPr lang="en-US" sz="1400" u="none" strike="noStrike" dirty="0">
                          <a:effectLst/>
                          <a:latin typeface="Tw Cen MT"/>
                        </a:rPr>
                        <a:t> Waktu </a:t>
                      </a:r>
                      <a:r>
                        <a:rPr lang="en-US" sz="1400" u="none" strike="noStrike" dirty="0" err="1">
                          <a:effectLst/>
                          <a:latin typeface="Tw Cen MT"/>
                        </a:rPr>
                        <a:t>Pemberian</a:t>
                      </a:r>
                      <a:r>
                        <a:rPr lang="en-US" sz="1400" u="none" strike="noStrike" dirty="0">
                          <a:effectLst/>
                          <a:latin typeface="Tw Cen MT"/>
                        </a:rPr>
                        <a:t> </a:t>
                      </a:r>
                      <a:r>
                        <a:rPr lang="en-US" sz="1400" u="none" strike="noStrike" dirty="0" err="1">
                          <a:effectLst/>
                          <a:latin typeface="Tw Cen MT"/>
                        </a:rPr>
                        <a:t>Imbalan</a:t>
                      </a:r>
                      <a:r>
                        <a:rPr lang="en-US" sz="1400" u="none" strike="noStrike" dirty="0">
                          <a:effectLst/>
                          <a:latin typeface="Tw Cen MT"/>
                        </a:rPr>
                        <a:t> (</a:t>
                      </a:r>
                      <a:r>
                        <a:rPr lang="en-US" sz="1400" u="none" strike="noStrike" dirty="0" err="1">
                          <a:effectLst/>
                          <a:latin typeface="Tw Cen MT"/>
                        </a:rPr>
                        <a:t>Insentif</a:t>
                      </a:r>
                      <a:r>
                        <a:rPr lang="en-US" sz="1400" u="none" strike="noStrike" dirty="0">
                          <a:effectLst/>
                          <a:latin typeface="Tw Cen MT"/>
                        </a:rPr>
                        <a:t>) </a:t>
                      </a:r>
                      <a:r>
                        <a:rPr lang="en-US" sz="1400" u="none" strike="noStrike" dirty="0" err="1">
                          <a:effectLst/>
                          <a:latin typeface="Tw Cen MT"/>
                        </a:rPr>
                        <a:t>Sesuai</a:t>
                      </a:r>
                      <a:r>
                        <a:rPr lang="en-US" sz="1400" u="none" strike="noStrike" dirty="0">
                          <a:effectLst/>
                          <a:latin typeface="Tw Cen MT"/>
                        </a:rPr>
                        <a:t> </a:t>
                      </a:r>
                      <a:r>
                        <a:rPr lang="en-US" sz="1400" u="none" strike="noStrike" dirty="0" err="1">
                          <a:effectLst/>
                          <a:latin typeface="Tw Cen MT"/>
                        </a:rPr>
                        <a:t>Kesepakatan</a:t>
                      </a:r>
                      <a:r>
                        <a:rPr lang="en-US" sz="1400" u="none" strike="noStrike" dirty="0">
                          <a:effectLst/>
                          <a:latin typeface="Tw Cen MT"/>
                        </a:rPr>
                        <a:t> Waktu</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a:rPr>
                        <a:t>100%</a:t>
                      </a:r>
                      <a:endParaRPr lang="en-US" sz="12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10"/>
                  </a:ext>
                </a:extLst>
              </a:tr>
            </a:tbl>
          </a:graphicData>
        </a:graphic>
      </p:graphicFrame>
      <p:sp>
        <p:nvSpPr>
          <p:cNvPr id="8" name="Rectangle: Diagonal Corners Rounded 7">
            <a:extLst>
              <a:ext uri="{FF2B5EF4-FFF2-40B4-BE49-F238E27FC236}">
                <a16:creationId xmlns:a16="http://schemas.microsoft.com/office/drawing/2014/main" id="{8F350D81-2830-41AD-8056-B16826D82BD7}"/>
              </a:ext>
            </a:extLst>
          </p:cNvPr>
          <p:cNvSpPr/>
          <p:nvPr/>
        </p:nvSpPr>
        <p:spPr>
          <a:xfrm>
            <a:off x="501433" y="72138"/>
            <a:ext cx="165872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REKAM MEDIK</a:t>
            </a:r>
          </a:p>
        </p:txBody>
      </p:sp>
      <p:sp>
        <p:nvSpPr>
          <p:cNvPr id="9" name="Rectangle: Diagonal Corners Rounded 8">
            <a:extLst>
              <a:ext uri="{FF2B5EF4-FFF2-40B4-BE49-F238E27FC236}">
                <a16:creationId xmlns:a16="http://schemas.microsoft.com/office/drawing/2014/main" id="{61A251D2-249F-4831-B9DF-C87BB5C327FF}"/>
              </a:ext>
            </a:extLst>
          </p:cNvPr>
          <p:cNvSpPr/>
          <p:nvPr/>
        </p:nvSpPr>
        <p:spPr>
          <a:xfrm>
            <a:off x="349033" y="3850690"/>
            <a:ext cx="2498762"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PENGELOLAAN LIMBAH</a:t>
            </a:r>
          </a:p>
        </p:txBody>
      </p:sp>
      <p:sp>
        <p:nvSpPr>
          <p:cNvPr id="10" name="Rectangle: Diagonal Corners Rounded 9">
            <a:extLst>
              <a:ext uri="{FF2B5EF4-FFF2-40B4-BE49-F238E27FC236}">
                <a16:creationId xmlns:a16="http://schemas.microsoft.com/office/drawing/2014/main" id="{68725462-AFD4-4312-B7F0-73B0DE45EB45}"/>
              </a:ext>
            </a:extLst>
          </p:cNvPr>
          <p:cNvSpPr/>
          <p:nvPr/>
        </p:nvSpPr>
        <p:spPr>
          <a:xfrm>
            <a:off x="5543748" y="72138"/>
            <a:ext cx="346363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ADMINISTRASI DAN MANAJEMEN</a:t>
            </a:r>
          </a:p>
        </p:txBody>
      </p:sp>
      <p:pic>
        <p:nvPicPr>
          <p:cNvPr id="11" name="Picture 10">
            <a:extLst>
              <a:ext uri="{FF2B5EF4-FFF2-40B4-BE49-F238E27FC236}">
                <a16:creationId xmlns:a16="http://schemas.microsoft.com/office/drawing/2014/main" id="{18E58FB9-47BD-4D24-9E5F-1AC15E5187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6184959"/>
            <a:ext cx="911781" cy="618259"/>
          </a:xfrm>
          <a:prstGeom prst="rect">
            <a:avLst/>
          </a:prstGeom>
        </p:spPr>
      </p:pic>
      <p:sp>
        <p:nvSpPr>
          <p:cNvPr id="12" name="TextBox 11">
            <a:extLst>
              <a:ext uri="{FF2B5EF4-FFF2-40B4-BE49-F238E27FC236}">
                <a16:creationId xmlns:a16="http://schemas.microsoft.com/office/drawing/2014/main" id="{9EFA1A38-1D7B-4915-B367-B07B5CCCB4AD}"/>
              </a:ext>
            </a:extLst>
          </p:cNvPr>
          <p:cNvSpPr txBox="1"/>
          <p:nvPr/>
        </p:nvSpPr>
        <p:spPr>
          <a:xfrm>
            <a:off x="10458147" y="6184960"/>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Tree>
    <p:extLst>
      <p:ext uri="{BB962C8B-B14F-4D97-AF65-F5344CB8AC3E}">
        <p14:creationId xmlns:p14="http://schemas.microsoft.com/office/powerpoint/2010/main" val="38587849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6BEC19D-09C0-4A51-8081-134F4EF0F6B5}"/>
              </a:ext>
            </a:extLst>
          </p:cNvPr>
          <p:cNvGraphicFramePr>
            <a:graphicFrameLocks noGrp="1"/>
          </p:cNvGraphicFramePr>
          <p:nvPr>
            <p:extLst>
              <p:ext uri="{D42A27DB-BD31-4B8C-83A1-F6EECF244321}">
                <p14:modId xmlns:p14="http://schemas.microsoft.com/office/powerpoint/2010/main" val="1188949859"/>
              </p:ext>
            </p:extLst>
          </p:nvPr>
        </p:nvGraphicFramePr>
        <p:xfrm>
          <a:off x="301924" y="675735"/>
          <a:ext cx="5329853" cy="2804542"/>
        </p:xfrm>
        <a:graphic>
          <a:graphicData uri="http://schemas.openxmlformats.org/drawingml/2006/table">
            <a:tbl>
              <a:tblPr firstRow="1" firstCol="1" bandRow="1">
                <a:tableStyleId>{93296810-A885-4BE3-A3E7-6D5BEEA58F35}</a:tableStyleId>
              </a:tblPr>
              <a:tblGrid>
                <a:gridCol w="231801">
                  <a:extLst>
                    <a:ext uri="{9D8B030D-6E8A-4147-A177-3AD203B41FA5}">
                      <a16:colId xmlns:a16="http://schemas.microsoft.com/office/drawing/2014/main" val="20000"/>
                    </a:ext>
                  </a:extLst>
                </a:gridCol>
                <a:gridCol w="1883903">
                  <a:extLst>
                    <a:ext uri="{9D8B030D-6E8A-4147-A177-3AD203B41FA5}">
                      <a16:colId xmlns:a16="http://schemas.microsoft.com/office/drawing/2014/main" val="20001"/>
                    </a:ext>
                  </a:extLst>
                </a:gridCol>
                <a:gridCol w="709617">
                  <a:extLst>
                    <a:ext uri="{9D8B030D-6E8A-4147-A177-3AD203B41FA5}">
                      <a16:colId xmlns:a16="http://schemas.microsoft.com/office/drawing/2014/main" val="20002"/>
                    </a:ext>
                  </a:extLst>
                </a:gridCol>
                <a:gridCol w="417422">
                  <a:extLst>
                    <a:ext uri="{9D8B030D-6E8A-4147-A177-3AD203B41FA5}">
                      <a16:colId xmlns:a16="http://schemas.microsoft.com/office/drawing/2014/main" val="20003"/>
                    </a:ext>
                  </a:extLst>
                </a:gridCol>
                <a:gridCol w="417422">
                  <a:extLst>
                    <a:ext uri="{9D8B030D-6E8A-4147-A177-3AD203B41FA5}">
                      <a16:colId xmlns:a16="http://schemas.microsoft.com/office/drawing/2014/main" val="2984994318"/>
                    </a:ext>
                  </a:extLst>
                </a:gridCol>
                <a:gridCol w="417422">
                  <a:extLst>
                    <a:ext uri="{9D8B030D-6E8A-4147-A177-3AD203B41FA5}">
                      <a16:colId xmlns:a16="http://schemas.microsoft.com/office/drawing/2014/main" val="3109412713"/>
                    </a:ext>
                  </a:extLst>
                </a:gridCol>
                <a:gridCol w="417422">
                  <a:extLst>
                    <a:ext uri="{9D8B030D-6E8A-4147-A177-3AD203B41FA5}">
                      <a16:colId xmlns:a16="http://schemas.microsoft.com/office/drawing/2014/main" val="936895431"/>
                    </a:ext>
                  </a:extLst>
                </a:gridCol>
                <a:gridCol w="417422">
                  <a:extLst>
                    <a:ext uri="{9D8B030D-6E8A-4147-A177-3AD203B41FA5}">
                      <a16:colId xmlns:a16="http://schemas.microsoft.com/office/drawing/2014/main" val="996892229"/>
                    </a:ext>
                  </a:extLst>
                </a:gridCol>
                <a:gridCol w="417422">
                  <a:extLst>
                    <a:ext uri="{9D8B030D-6E8A-4147-A177-3AD203B41FA5}">
                      <a16:colId xmlns:a16="http://schemas.microsoft.com/office/drawing/2014/main" val="1965546348"/>
                    </a:ext>
                  </a:extLst>
                </a:gridCol>
              </a:tblGrid>
              <a:tr h="238125">
                <a:tc rowSpan="2" gridSpan="2">
                  <a:txBody>
                    <a:bodyPr/>
                    <a:lstStyle/>
                    <a:p>
                      <a:pPr algn="ctr" fontAlgn="ctr"/>
                      <a:r>
                        <a:rPr lang="en-US" sz="1400" u="none" strike="noStrike" dirty="0">
                          <a:effectLst/>
                        </a:rPr>
                        <a:t>INDIKATOR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rPr>
                        <a:t>STANDAR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6">
                  <a:txBody>
                    <a:bodyPr/>
                    <a:lstStyle/>
                    <a:p>
                      <a:pPr algn="ctr" fontAlgn="ctr"/>
                      <a:r>
                        <a:rPr lang="en-US" sz="1400" u="none" strike="noStrike" dirty="0">
                          <a:effectLst/>
                        </a:rPr>
                        <a:t>BULAN</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anose="020B0604030504040204" pitchFamily="34" charset="0"/>
                        <a:ea typeface="Verdana" panose="020B0604030504040204"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219457">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rPr>
                        <a:t>JAN</a:t>
                      </a:r>
                      <a:endParaRPr lang="en-US" sz="1400" b="1" i="0" u="none" strike="noStrike">
                        <a:solidFill>
                          <a:schemeClr val="tx2"/>
                        </a:solidFill>
                        <a:effectLst/>
                        <a:latin typeface="Tw Cen MT"/>
                        <a:ea typeface="Verdana"/>
                      </a:endParaRPr>
                    </a:p>
                  </a:txBody>
                  <a:tcPr marL="0" marR="0" marT="0" marB="0" anchor="ctr"/>
                </a:tc>
                <a:tc>
                  <a:txBody>
                    <a:bodyPr/>
                    <a:lstStyle/>
                    <a:p>
                      <a:pPr algn="ctr" fontAlgn="ctr"/>
                      <a:r>
                        <a:rPr lang="en-US" sz="1400" b="1" u="none" strike="noStrike" dirty="0">
                          <a:effectLst/>
                        </a:rPr>
                        <a:t>FEB</a:t>
                      </a:r>
                      <a:endParaRPr lang="en-US" sz="1400" b="1" i="0" u="none" strike="noStrike">
                        <a:solidFill>
                          <a:schemeClr val="tx2"/>
                        </a:solidFill>
                        <a:effectLst/>
                        <a:latin typeface="Tw Cen MT"/>
                        <a:ea typeface="Verdana"/>
                      </a:endParaRPr>
                    </a:p>
                  </a:txBody>
                  <a:tcPr marL="0" marR="0" marT="0" marB="0" anchor="ctr"/>
                </a:tc>
                <a:tc>
                  <a:txBody>
                    <a:bodyPr/>
                    <a:lstStyle/>
                    <a:p>
                      <a:pPr lvl="0" algn="ctr">
                        <a:buNone/>
                      </a:pPr>
                      <a:r>
                        <a:rPr lang="en-US" sz="1400" b="1" u="none" strike="noStrike" dirty="0">
                          <a:effectLst/>
                        </a:rPr>
                        <a:t>MAR</a:t>
                      </a:r>
                    </a:p>
                  </a:txBody>
                  <a:tcPr marL="0" marR="0" marT="0" marB="0" anchor="ctr"/>
                </a:tc>
                <a:tc>
                  <a:txBody>
                    <a:bodyPr/>
                    <a:lstStyle/>
                    <a:p>
                      <a:pPr lvl="0" algn="ctr">
                        <a:buNone/>
                      </a:pPr>
                      <a:r>
                        <a:rPr lang="en-US" sz="1400" b="1" u="none" strike="noStrike" dirty="0">
                          <a:effectLst/>
                        </a:rPr>
                        <a:t>APR</a:t>
                      </a:r>
                    </a:p>
                  </a:txBody>
                  <a:tcPr marL="0" marR="0" marT="0" marB="0" anchor="ctr"/>
                </a:tc>
                <a:tc>
                  <a:txBody>
                    <a:bodyPr/>
                    <a:lstStyle/>
                    <a:p>
                      <a:pPr lvl="0" algn="ctr">
                        <a:buNone/>
                      </a:pPr>
                      <a:r>
                        <a:rPr lang="en-US" sz="1400" b="1" u="none" strike="noStrike" dirty="0">
                          <a:effectLst/>
                        </a:rPr>
                        <a:t>MEI</a:t>
                      </a:r>
                    </a:p>
                  </a:txBody>
                  <a:tcPr marL="0" marR="0" marT="0" marB="0" anchor="ctr"/>
                </a:tc>
                <a:tc>
                  <a:txBody>
                    <a:bodyPr/>
                    <a:lstStyle/>
                    <a:p>
                      <a:pPr lvl="0" algn="ctr">
                        <a:buNone/>
                      </a:pPr>
                      <a:r>
                        <a:rPr lang="en-US" sz="1400" b="1" u="none" strike="noStrike" dirty="0">
                          <a:effectLst/>
                        </a:rPr>
                        <a:t>JUNI</a:t>
                      </a:r>
                    </a:p>
                  </a:txBody>
                  <a:tcPr marL="0" marR="0" marT="0" marB="0" anchor="ctr"/>
                </a:tc>
                <a:extLst>
                  <a:ext uri="{0D108BD9-81ED-4DB2-BD59-A6C34878D82A}">
                    <a16:rowId xmlns:a16="http://schemas.microsoft.com/office/drawing/2014/main" val="10001"/>
                  </a:ext>
                </a:extLst>
              </a:tr>
              <a:tr h="438564">
                <a:tc>
                  <a:txBody>
                    <a:bodyPr/>
                    <a:lstStyle/>
                    <a:p>
                      <a:pPr algn="ctr" fontAlgn="t"/>
                      <a:r>
                        <a:rPr lang="en-US" sz="1400" u="none" strike="noStrike" dirty="0">
                          <a:effectLst/>
                        </a:rPr>
                        <a:t>1.</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just" fontAlgn="t"/>
                      <a:r>
                        <a:rPr lang="en-US" sz="1400" u="none" strike="noStrike" dirty="0">
                          <a:effectLst/>
                        </a:rPr>
                        <a:t>Waktu </a:t>
                      </a:r>
                      <a:r>
                        <a:rPr lang="en-US" sz="1400" u="none" strike="noStrike" err="1">
                          <a:effectLst/>
                        </a:rPr>
                        <a:t>Pelayanan</a:t>
                      </a:r>
                      <a:r>
                        <a:rPr lang="en-US" sz="1400" u="none" strike="noStrike" dirty="0">
                          <a:effectLst/>
                        </a:rPr>
                        <a:t> Ambulance / </a:t>
                      </a:r>
                      <a:r>
                        <a:rPr lang="en-US" sz="1400" u="none" strike="noStrike" err="1">
                          <a:effectLst/>
                        </a:rPr>
                        <a:t>Kereta</a:t>
                      </a:r>
                      <a:r>
                        <a:rPr lang="en-US" sz="1400" u="none" strike="noStrike" dirty="0">
                          <a:effectLst/>
                        </a:rPr>
                        <a:t> </a:t>
                      </a:r>
                      <a:r>
                        <a:rPr lang="en-US" sz="1400" u="none" strike="noStrike" err="1">
                          <a:effectLst/>
                        </a:rPr>
                        <a:t>Jenazah</a:t>
                      </a:r>
                      <a:endParaRPr lang="en-US" sz="1400" b="0" i="0" u="none" strike="noStrike">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rPr>
                        <a:t>24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2"/>
                  </a:ext>
                </a:extLst>
              </a:tr>
              <a:tr h="550513">
                <a:tc>
                  <a:txBody>
                    <a:bodyPr/>
                    <a:lstStyle/>
                    <a:p>
                      <a:pPr algn="ctr" fontAlgn="t"/>
                      <a:r>
                        <a:rPr lang="en-US" sz="1400" u="none" strike="noStrike" dirty="0">
                          <a:effectLst/>
                        </a:rPr>
                        <a:t>2.</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just" fontAlgn="t"/>
                      <a:r>
                        <a:rPr lang="en-US" sz="1400" u="none" strike="noStrike" err="1">
                          <a:effectLst/>
                        </a:rPr>
                        <a:t>Kecepatan</a:t>
                      </a:r>
                      <a:r>
                        <a:rPr lang="en-US" sz="1400" u="none" strike="noStrike" dirty="0">
                          <a:effectLst/>
                        </a:rPr>
                        <a:t> </a:t>
                      </a:r>
                      <a:r>
                        <a:rPr lang="en-US" sz="1400" u="none" strike="noStrike" err="1">
                          <a:effectLst/>
                        </a:rPr>
                        <a:t>Memberikan</a:t>
                      </a:r>
                      <a:r>
                        <a:rPr lang="en-US" sz="1400" u="none" strike="noStrike" dirty="0">
                          <a:effectLst/>
                        </a:rPr>
                        <a:t> </a:t>
                      </a:r>
                      <a:r>
                        <a:rPr lang="en-US" sz="1400" u="none" strike="noStrike" err="1">
                          <a:effectLst/>
                        </a:rPr>
                        <a:t>Pelayanan</a:t>
                      </a:r>
                      <a:r>
                        <a:rPr lang="en-US" sz="1400" u="none" strike="noStrike" dirty="0">
                          <a:effectLst/>
                        </a:rPr>
                        <a:t> Ambulance / </a:t>
                      </a:r>
                      <a:r>
                        <a:rPr lang="en-US" sz="1400" u="none" strike="noStrike" err="1">
                          <a:effectLst/>
                        </a:rPr>
                        <a:t>Kereta</a:t>
                      </a:r>
                      <a:r>
                        <a:rPr lang="en-US" sz="1400" u="none" strike="noStrike" dirty="0">
                          <a:effectLst/>
                        </a:rPr>
                        <a:t> </a:t>
                      </a:r>
                      <a:r>
                        <a:rPr lang="en-US" sz="1400" u="none" strike="noStrike" err="1">
                          <a:effectLst/>
                        </a:rPr>
                        <a:t>Jenazah</a:t>
                      </a:r>
                      <a:r>
                        <a:rPr lang="en-US" sz="1400" u="none" strike="noStrike" dirty="0">
                          <a:effectLst/>
                        </a:rPr>
                        <a:t> di </a:t>
                      </a:r>
                      <a:r>
                        <a:rPr lang="en-US" sz="1400" u="none" strike="noStrike" err="1">
                          <a:effectLst/>
                        </a:rPr>
                        <a:t>Rumah</a:t>
                      </a:r>
                      <a:r>
                        <a:rPr lang="en-US" sz="1400" u="none" strike="noStrike" dirty="0">
                          <a:effectLst/>
                        </a:rPr>
                        <a:t> </a:t>
                      </a:r>
                      <a:r>
                        <a:rPr lang="en-US" sz="1400" u="none" strike="noStrike" err="1">
                          <a:effectLst/>
                        </a:rPr>
                        <a:t>Sakit</a:t>
                      </a:r>
                      <a:endParaRPr lang="en-US" sz="1400" b="0" i="0" u="none" strike="noStrike" err="1">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rPr>
                        <a:t>Maks.</a:t>
                      </a:r>
                    </a:p>
                    <a:p>
                      <a:pPr algn="ctr" fontAlgn="ctr"/>
                      <a:r>
                        <a:rPr lang="en-US" sz="1400" u="none" strike="noStrike" dirty="0">
                          <a:effectLst/>
                        </a:rPr>
                        <a:t>30 </a:t>
                      </a:r>
                      <a:r>
                        <a:rPr lang="en-US" sz="1400" u="none" strike="noStrike" dirty="0" err="1">
                          <a:effectLst/>
                        </a:rPr>
                        <a:t>menit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3"/>
                  </a:ext>
                </a:extLst>
              </a:tr>
              <a:tr h="520285">
                <a:tc>
                  <a:txBody>
                    <a:bodyPr/>
                    <a:lstStyle/>
                    <a:p>
                      <a:pPr algn="ctr" fontAlgn="t"/>
                      <a:r>
                        <a:rPr lang="en-US" sz="1400" u="none" strike="noStrike" dirty="0">
                          <a:effectLst/>
                        </a:rPr>
                        <a:t>3.</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just" fontAlgn="t"/>
                      <a:r>
                        <a:rPr lang="en-US" sz="1400" u="none" strike="noStrike" dirty="0">
                          <a:effectLst/>
                        </a:rPr>
                        <a:t>Waktu </a:t>
                      </a:r>
                      <a:r>
                        <a:rPr lang="en-US" sz="1400" u="none" strike="noStrike" err="1">
                          <a:effectLst/>
                        </a:rPr>
                        <a:t>Tanggap</a:t>
                      </a:r>
                      <a:r>
                        <a:rPr lang="en-US" sz="1400" u="none" strike="noStrike" dirty="0">
                          <a:effectLst/>
                        </a:rPr>
                        <a:t> </a:t>
                      </a:r>
                      <a:r>
                        <a:rPr lang="en-US" sz="1400" u="none" strike="noStrike" err="1">
                          <a:effectLst/>
                        </a:rPr>
                        <a:t>Pelayanan</a:t>
                      </a:r>
                      <a:r>
                        <a:rPr lang="en-US" sz="1400" u="none" strike="noStrike" dirty="0">
                          <a:effectLst/>
                        </a:rPr>
                        <a:t> Ambulance oleh Masyarakat Yang </a:t>
                      </a:r>
                      <a:r>
                        <a:rPr lang="en-US" sz="1400" u="none" strike="noStrike" err="1">
                          <a:effectLst/>
                        </a:rPr>
                        <a:t>Membutuhkan</a:t>
                      </a:r>
                      <a:endParaRPr lang="en-US" sz="1400" b="0" i="0" u="none" strike="noStrike">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rPr>
                        <a:t>≤ 60 </a:t>
                      </a:r>
                      <a:r>
                        <a:rPr lang="en-US" sz="1400" u="none" strike="noStrike" err="1">
                          <a:effectLst/>
                        </a:rPr>
                        <a:t>Menit</a:t>
                      </a:r>
                      <a:r>
                        <a:rPr lang="en-US" sz="1400" u="none" strike="noStrike" dirty="0">
                          <a:effectLst/>
                        </a:rPr>
                        <a:t>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rPr>
                        <a:t>10 menit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rPr>
                        <a:t>10 menit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rPr>
                        <a:t>10 menit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rPr>
                        <a:t>10 menit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rPr>
                        <a:t>10 menit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rPr>
                        <a:t>10 menit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4"/>
                  </a:ext>
                </a:extLst>
              </a:tr>
            </a:tbl>
          </a:graphicData>
        </a:graphic>
      </p:graphicFrame>
      <p:graphicFrame>
        <p:nvGraphicFramePr>
          <p:cNvPr id="5" name="Table 4">
            <a:extLst>
              <a:ext uri="{FF2B5EF4-FFF2-40B4-BE49-F238E27FC236}">
                <a16:creationId xmlns:a16="http://schemas.microsoft.com/office/drawing/2014/main" id="{2FDDC16A-BBEC-4F4A-A7CE-D173E011B777}"/>
              </a:ext>
            </a:extLst>
          </p:cNvPr>
          <p:cNvGraphicFramePr>
            <a:graphicFrameLocks noGrp="1"/>
          </p:cNvGraphicFramePr>
          <p:nvPr>
            <p:extLst>
              <p:ext uri="{D42A27DB-BD31-4B8C-83A1-F6EECF244321}">
                <p14:modId xmlns:p14="http://schemas.microsoft.com/office/powerpoint/2010/main" val="4002285784"/>
              </p:ext>
            </p:extLst>
          </p:nvPr>
        </p:nvGraphicFramePr>
        <p:xfrm>
          <a:off x="294765" y="4135613"/>
          <a:ext cx="5337007" cy="1197872"/>
        </p:xfrm>
        <a:graphic>
          <a:graphicData uri="http://schemas.openxmlformats.org/drawingml/2006/table">
            <a:tbl>
              <a:tblPr firstRow="1" firstCol="1" bandRow="1">
                <a:tableStyleId>{93296810-A885-4BE3-A3E7-6D5BEEA58F35}</a:tableStyleId>
              </a:tblPr>
              <a:tblGrid>
                <a:gridCol w="1747409">
                  <a:extLst>
                    <a:ext uri="{9D8B030D-6E8A-4147-A177-3AD203B41FA5}">
                      <a16:colId xmlns:a16="http://schemas.microsoft.com/office/drawing/2014/main" val="20000"/>
                    </a:ext>
                  </a:extLst>
                </a:gridCol>
                <a:gridCol w="610994">
                  <a:extLst>
                    <a:ext uri="{9D8B030D-6E8A-4147-A177-3AD203B41FA5}">
                      <a16:colId xmlns:a16="http://schemas.microsoft.com/office/drawing/2014/main" val="20001"/>
                    </a:ext>
                  </a:extLst>
                </a:gridCol>
                <a:gridCol w="496434">
                  <a:extLst>
                    <a:ext uri="{9D8B030D-6E8A-4147-A177-3AD203B41FA5}">
                      <a16:colId xmlns:a16="http://schemas.microsoft.com/office/drawing/2014/main" val="20002"/>
                    </a:ext>
                  </a:extLst>
                </a:gridCol>
                <a:gridCol w="496434">
                  <a:extLst>
                    <a:ext uri="{9D8B030D-6E8A-4147-A177-3AD203B41FA5}">
                      <a16:colId xmlns:a16="http://schemas.microsoft.com/office/drawing/2014/main" val="3490933406"/>
                    </a:ext>
                  </a:extLst>
                </a:gridCol>
                <a:gridCol w="496434">
                  <a:extLst>
                    <a:ext uri="{9D8B030D-6E8A-4147-A177-3AD203B41FA5}">
                      <a16:colId xmlns:a16="http://schemas.microsoft.com/office/drawing/2014/main" val="2328188463"/>
                    </a:ext>
                  </a:extLst>
                </a:gridCol>
                <a:gridCol w="496434">
                  <a:extLst>
                    <a:ext uri="{9D8B030D-6E8A-4147-A177-3AD203B41FA5}">
                      <a16:colId xmlns:a16="http://schemas.microsoft.com/office/drawing/2014/main" val="2335756504"/>
                    </a:ext>
                  </a:extLst>
                </a:gridCol>
                <a:gridCol w="496434">
                  <a:extLst>
                    <a:ext uri="{9D8B030D-6E8A-4147-A177-3AD203B41FA5}">
                      <a16:colId xmlns:a16="http://schemas.microsoft.com/office/drawing/2014/main" val="3085097858"/>
                    </a:ext>
                  </a:extLst>
                </a:gridCol>
                <a:gridCol w="496434">
                  <a:extLst>
                    <a:ext uri="{9D8B030D-6E8A-4147-A177-3AD203B41FA5}">
                      <a16:colId xmlns:a16="http://schemas.microsoft.com/office/drawing/2014/main" val="3019001920"/>
                    </a:ext>
                  </a:extLst>
                </a:gridCol>
              </a:tblGrid>
              <a:tr h="278896">
                <a:tc rowSpan="2">
                  <a:txBody>
                    <a:bodyPr/>
                    <a:lstStyle/>
                    <a:p>
                      <a:pPr algn="ctr" fontAlgn="ctr"/>
                      <a:r>
                        <a:rPr lang="en-US" sz="1400" u="none" strike="noStrike" dirty="0">
                          <a:solidFill>
                            <a:srgbClr val="000000"/>
                          </a:solidFill>
                          <a:effectLst/>
                          <a:latin typeface="Tw Cen MT" panose="020B0602020104020603" pitchFamily="34" charset="0"/>
                        </a:rPr>
                        <a:t>INDIKATOR</a:t>
                      </a: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2">
                  <a:txBody>
                    <a:bodyPr/>
                    <a:lstStyle/>
                    <a:p>
                      <a:pPr algn="ctr" fontAlgn="ctr"/>
                      <a:r>
                        <a:rPr lang="en-US" sz="1400" u="none" strike="noStrike" dirty="0">
                          <a:solidFill>
                            <a:srgbClr val="000000"/>
                          </a:solidFill>
                          <a:effectLst/>
                          <a:latin typeface="Tw Cen MT" panose="020B0602020104020603" pitchFamily="34" charset="0"/>
                        </a:rPr>
                        <a:t>STANDAR</a:t>
                      </a: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6">
                  <a:txBody>
                    <a:bodyPr/>
                    <a:lstStyle/>
                    <a:p>
                      <a:pPr algn="ctr" fontAlgn="ctr"/>
                      <a:r>
                        <a:rPr lang="en-US" sz="1400" u="none" strike="noStrike" dirty="0">
                          <a:solidFill>
                            <a:srgbClr val="000000"/>
                          </a:solidFill>
                          <a:effectLst/>
                          <a:latin typeface="Tw Cen MT" panose="020B0602020104020603" pitchFamily="34" charset="0"/>
                        </a:rPr>
                        <a:t>BULAN</a:t>
                      </a: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anose="020B0604030504040204" pitchFamily="34" charset="0"/>
                        <a:ea typeface="Verdana" panose="020B0604030504040204"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278896">
                <a:tc vMerge="1">
                  <a:txBody>
                    <a:bodyPr/>
                    <a:lstStyle/>
                    <a:p>
                      <a:pPr algn="ctr" fontAlgn="ctr"/>
                      <a:endParaRPr lang="en-US" sz="1400" b="1" i="0" u="none" strike="noStrike" dirty="0">
                        <a:solidFill>
                          <a:schemeClr val="tx2"/>
                        </a:solidFill>
                        <a:effectLst/>
                        <a:latin typeface="Tahoma"/>
                      </a:endParaRPr>
                    </a:p>
                  </a:txBody>
                  <a:tcPr marL="0" marR="0" marT="0" marB="0" anchor="ct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rgbClr val="000000"/>
                          </a:solidFill>
                          <a:effectLst/>
                          <a:latin typeface="Tw Cen MT"/>
                        </a:rPr>
                        <a:t>JAN</a:t>
                      </a:r>
                      <a:endParaRPr lang="en-US" sz="1400" b="1"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b="1" u="none" strike="noStrike" dirty="0">
                          <a:solidFill>
                            <a:srgbClr val="000000"/>
                          </a:solidFill>
                          <a:effectLst/>
                          <a:latin typeface="Tw Cen MT"/>
                        </a:rPr>
                        <a:t>FEB</a:t>
                      </a:r>
                      <a:endParaRPr lang="en-US" sz="1400" b="1"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lvl="0" algn="ctr">
                        <a:buNone/>
                      </a:pPr>
                      <a:r>
                        <a:rPr lang="en-US" sz="1400" b="1" u="none" strike="noStrike" dirty="0">
                          <a:solidFill>
                            <a:srgbClr val="000000"/>
                          </a:solidFill>
                          <a:effectLst/>
                          <a:latin typeface="Tw Cen MT"/>
                        </a:rPr>
                        <a:t>MAR</a:t>
                      </a:r>
                    </a:p>
                  </a:txBody>
                  <a:tcPr marL="0" marR="0" marT="0" marB="0" anchor="ctr"/>
                </a:tc>
                <a:tc>
                  <a:txBody>
                    <a:bodyPr/>
                    <a:lstStyle/>
                    <a:p>
                      <a:pPr lvl="0" algn="ctr">
                        <a:buNone/>
                      </a:pPr>
                      <a:r>
                        <a:rPr lang="en-US" sz="1400" b="1" u="none" strike="noStrike" dirty="0">
                          <a:solidFill>
                            <a:srgbClr val="000000"/>
                          </a:solidFill>
                          <a:effectLst/>
                          <a:latin typeface="Tw Cen MT"/>
                        </a:rPr>
                        <a:t>APR</a:t>
                      </a:r>
                    </a:p>
                  </a:txBody>
                  <a:tcPr marL="0" marR="0" marT="0" marB="0" anchor="ctr"/>
                </a:tc>
                <a:tc>
                  <a:txBody>
                    <a:bodyPr/>
                    <a:lstStyle/>
                    <a:p>
                      <a:pPr lvl="0" algn="ctr">
                        <a:buNone/>
                      </a:pPr>
                      <a:r>
                        <a:rPr lang="en-US" sz="1400" b="1" u="none" strike="noStrike" dirty="0">
                          <a:solidFill>
                            <a:srgbClr val="000000"/>
                          </a:solidFill>
                          <a:effectLst/>
                          <a:latin typeface="Tw Cen MT"/>
                        </a:rPr>
                        <a:t>MEI</a:t>
                      </a:r>
                    </a:p>
                  </a:txBody>
                  <a:tcPr marL="0" marR="0" marT="0" marB="0" anchor="ctr"/>
                </a:tc>
                <a:tc>
                  <a:txBody>
                    <a:bodyPr/>
                    <a:lstStyle/>
                    <a:p>
                      <a:pPr lvl="0" algn="ctr">
                        <a:buNone/>
                      </a:pPr>
                      <a:r>
                        <a:rPr lang="en-US" sz="1400" b="1" u="none" strike="noStrike" dirty="0">
                          <a:solidFill>
                            <a:srgbClr val="000000"/>
                          </a:solidFill>
                          <a:effectLst/>
                          <a:latin typeface="Tw Cen MT"/>
                        </a:rPr>
                        <a:t>JUNI</a:t>
                      </a:r>
                    </a:p>
                  </a:txBody>
                  <a:tcPr marL="0" marR="0" marT="0" marB="0" anchor="ctr"/>
                </a:tc>
                <a:extLst>
                  <a:ext uri="{0D108BD9-81ED-4DB2-BD59-A6C34878D82A}">
                    <a16:rowId xmlns:a16="http://schemas.microsoft.com/office/drawing/2014/main" val="10001"/>
                  </a:ext>
                </a:extLst>
              </a:tr>
              <a:tr h="571322">
                <a:tc>
                  <a:txBody>
                    <a:bodyPr/>
                    <a:lstStyle/>
                    <a:p>
                      <a:pPr algn="l" fontAlgn="ctr"/>
                      <a:r>
                        <a:rPr lang="en-US" sz="1400" b="0" u="none" strike="noStrike" dirty="0">
                          <a:solidFill>
                            <a:srgbClr val="000000"/>
                          </a:solidFill>
                          <a:effectLst/>
                          <a:latin typeface="Tw Cen MT"/>
                        </a:rPr>
                        <a:t>Waktu </a:t>
                      </a:r>
                      <a:r>
                        <a:rPr lang="en-US" sz="1400" b="0" u="none" strike="noStrike" dirty="0" err="1">
                          <a:solidFill>
                            <a:srgbClr val="000000"/>
                          </a:solidFill>
                          <a:effectLst/>
                          <a:latin typeface="Tw Cen MT"/>
                        </a:rPr>
                        <a:t>Tanggap</a:t>
                      </a:r>
                      <a:r>
                        <a:rPr lang="en-US" sz="1400" b="0" u="none" strike="noStrike" dirty="0">
                          <a:solidFill>
                            <a:srgbClr val="000000"/>
                          </a:solidFill>
                          <a:effectLst/>
                          <a:latin typeface="Tw Cen MT"/>
                        </a:rPr>
                        <a:t> </a:t>
                      </a:r>
                      <a:r>
                        <a:rPr lang="en-US" sz="1400" b="0" u="none" strike="noStrike" dirty="0" err="1">
                          <a:solidFill>
                            <a:srgbClr val="000000"/>
                          </a:solidFill>
                          <a:effectLst/>
                          <a:latin typeface="Tw Cen MT"/>
                        </a:rPr>
                        <a:t>Pelayanan</a:t>
                      </a:r>
                      <a:r>
                        <a:rPr lang="en-US" sz="1400" b="0" u="none" strike="noStrike" dirty="0">
                          <a:solidFill>
                            <a:srgbClr val="000000"/>
                          </a:solidFill>
                          <a:effectLst/>
                          <a:latin typeface="Tw Cen MT"/>
                        </a:rPr>
                        <a:t> </a:t>
                      </a:r>
                      <a:r>
                        <a:rPr lang="en-US" sz="1400" b="0" u="none" strike="noStrike" dirty="0" err="1">
                          <a:solidFill>
                            <a:srgbClr val="000000"/>
                          </a:solidFill>
                          <a:effectLst/>
                          <a:latin typeface="Tw Cen MT"/>
                        </a:rPr>
                        <a:t>Pemulasaraan</a:t>
                      </a:r>
                      <a:r>
                        <a:rPr lang="en-US" sz="1400" b="0" u="none" strike="noStrike" dirty="0">
                          <a:solidFill>
                            <a:srgbClr val="000000"/>
                          </a:solidFill>
                          <a:effectLst/>
                          <a:latin typeface="Tw Cen MT"/>
                        </a:rPr>
                        <a:t> </a:t>
                      </a:r>
                      <a:r>
                        <a:rPr lang="en-US" sz="1400" b="0" u="none" strike="noStrike" dirty="0" err="1">
                          <a:solidFill>
                            <a:srgbClr val="000000"/>
                          </a:solidFill>
                          <a:effectLst/>
                          <a:latin typeface="Tw Cen MT"/>
                        </a:rPr>
                        <a:t>Jenazah</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solidFill>
                            <a:srgbClr val="000000"/>
                          </a:solidFill>
                          <a:effectLst/>
                          <a:latin typeface="Tw Cen MT" panose="020B0602020104020603" pitchFamily="34" charset="0"/>
                        </a:rPr>
                        <a:t>≤ 2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d-ID" sz="140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400" u="none" strike="noStrike" dirty="0">
                          <a:solidFill>
                            <a:srgbClr val="000000"/>
                          </a:solidFill>
                          <a:effectLst/>
                          <a:latin typeface="Tw Cen MT"/>
                        </a:rPr>
                        <a:t>-</a:t>
                      </a:r>
                      <a:endParaRPr lang="id-ID" sz="140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400" u="none" strike="noStrike" dirty="0">
                          <a:solidFill>
                            <a:srgbClr val="000000"/>
                          </a:solidFill>
                          <a:effectLst/>
                          <a:latin typeface="Tw Cen MT"/>
                        </a:rPr>
                        <a:t>-</a:t>
                      </a:r>
                      <a:endParaRPr lang="id-ID" sz="140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400" u="none" strike="noStrike" dirty="0">
                          <a:solidFill>
                            <a:srgbClr val="000000"/>
                          </a:solidFill>
                          <a:effectLst/>
                          <a:latin typeface="Tw Cen MT"/>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solidFill>
                            <a:srgbClr val="000000"/>
                          </a:solidFill>
                          <a:effectLst/>
                          <a:latin typeface="Tw Cen MT"/>
                        </a:rPr>
                        <a:t>-</a:t>
                      </a:r>
                    </a:p>
                  </a:txBody>
                  <a:tcPr marL="0" marR="0" marT="0" marB="0" anchor="ct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11C61427-60F4-424C-B002-D44700F757FD}"/>
              </a:ext>
            </a:extLst>
          </p:cNvPr>
          <p:cNvGraphicFramePr>
            <a:graphicFrameLocks noGrp="1"/>
          </p:cNvGraphicFramePr>
          <p:nvPr>
            <p:extLst>
              <p:ext uri="{D42A27DB-BD31-4B8C-83A1-F6EECF244321}">
                <p14:modId xmlns:p14="http://schemas.microsoft.com/office/powerpoint/2010/main" val="2766462730"/>
              </p:ext>
            </p:extLst>
          </p:nvPr>
        </p:nvGraphicFramePr>
        <p:xfrm>
          <a:off x="6190200" y="659685"/>
          <a:ext cx="5699876" cy="2987040"/>
        </p:xfrm>
        <a:graphic>
          <a:graphicData uri="http://schemas.openxmlformats.org/drawingml/2006/table">
            <a:tbl>
              <a:tblPr firstRow="1" firstCol="1" bandRow="1">
                <a:tableStyleId>{93296810-A885-4BE3-A3E7-6D5BEEA58F35}</a:tableStyleId>
              </a:tblPr>
              <a:tblGrid>
                <a:gridCol w="239635">
                  <a:extLst>
                    <a:ext uri="{9D8B030D-6E8A-4147-A177-3AD203B41FA5}">
                      <a16:colId xmlns:a16="http://schemas.microsoft.com/office/drawing/2014/main" val="20000"/>
                    </a:ext>
                  </a:extLst>
                </a:gridCol>
                <a:gridCol w="1948104">
                  <a:extLst>
                    <a:ext uri="{9D8B030D-6E8A-4147-A177-3AD203B41FA5}">
                      <a16:colId xmlns:a16="http://schemas.microsoft.com/office/drawing/2014/main" val="20001"/>
                    </a:ext>
                  </a:extLst>
                </a:gridCol>
                <a:gridCol w="687943">
                  <a:extLst>
                    <a:ext uri="{9D8B030D-6E8A-4147-A177-3AD203B41FA5}">
                      <a16:colId xmlns:a16="http://schemas.microsoft.com/office/drawing/2014/main" val="20002"/>
                    </a:ext>
                  </a:extLst>
                </a:gridCol>
                <a:gridCol w="470699">
                  <a:extLst>
                    <a:ext uri="{9D8B030D-6E8A-4147-A177-3AD203B41FA5}">
                      <a16:colId xmlns:a16="http://schemas.microsoft.com/office/drawing/2014/main" val="20003"/>
                    </a:ext>
                  </a:extLst>
                </a:gridCol>
                <a:gridCol w="470699">
                  <a:extLst>
                    <a:ext uri="{9D8B030D-6E8A-4147-A177-3AD203B41FA5}">
                      <a16:colId xmlns:a16="http://schemas.microsoft.com/office/drawing/2014/main" val="4133318773"/>
                    </a:ext>
                  </a:extLst>
                </a:gridCol>
                <a:gridCol w="470699">
                  <a:extLst>
                    <a:ext uri="{9D8B030D-6E8A-4147-A177-3AD203B41FA5}">
                      <a16:colId xmlns:a16="http://schemas.microsoft.com/office/drawing/2014/main" val="707254132"/>
                    </a:ext>
                  </a:extLst>
                </a:gridCol>
                <a:gridCol w="470699">
                  <a:extLst>
                    <a:ext uri="{9D8B030D-6E8A-4147-A177-3AD203B41FA5}">
                      <a16:colId xmlns:a16="http://schemas.microsoft.com/office/drawing/2014/main" val="3104462214"/>
                    </a:ext>
                  </a:extLst>
                </a:gridCol>
                <a:gridCol w="470699">
                  <a:extLst>
                    <a:ext uri="{9D8B030D-6E8A-4147-A177-3AD203B41FA5}">
                      <a16:colId xmlns:a16="http://schemas.microsoft.com/office/drawing/2014/main" val="1003710095"/>
                    </a:ext>
                  </a:extLst>
                </a:gridCol>
                <a:gridCol w="470699">
                  <a:extLst>
                    <a:ext uri="{9D8B030D-6E8A-4147-A177-3AD203B41FA5}">
                      <a16:colId xmlns:a16="http://schemas.microsoft.com/office/drawing/2014/main" val="1628353339"/>
                    </a:ext>
                  </a:extLst>
                </a:gridCol>
              </a:tblGrid>
              <a:tr h="188132">
                <a:tc rowSpan="2" gridSpan="2">
                  <a:txBody>
                    <a:bodyPr/>
                    <a:lstStyle/>
                    <a:p>
                      <a:pPr algn="ctr" fontAlgn="ctr"/>
                      <a:r>
                        <a:rPr lang="en-US" sz="1400" u="none" strike="noStrike" dirty="0">
                          <a:effectLst/>
                          <a:latin typeface="Tw Cen MT" panose="020B0602020104020603" pitchFamily="34" charset="0"/>
                        </a:rPr>
                        <a:t>INDIKATOR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latin typeface="Tw Cen MT" panose="020B0602020104020603" pitchFamily="34" charset="0"/>
                        </a:rPr>
                        <a:t>STANDAR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6">
                  <a:txBody>
                    <a:bodyPr/>
                    <a:lstStyle/>
                    <a:p>
                      <a:pPr algn="ctr" fontAlgn="ctr"/>
                      <a:r>
                        <a:rPr lang="en-US" sz="1400" u="none" strike="noStrike" dirty="0">
                          <a:effectLst/>
                          <a:latin typeface="Tw Cen MT" panose="020B0602020104020603" pitchFamily="34" charset="0"/>
                        </a:rPr>
                        <a:t>BULAN</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anose="020B0604030504040204" pitchFamily="34" charset="0"/>
                        <a:ea typeface="Verdana" panose="020B0604030504040204"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188132">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a:rPr>
                        <a:t>JAN</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400" b="1" u="none" strike="noStrike" dirty="0">
                          <a:effectLst/>
                          <a:latin typeface="Tw Cen MT"/>
                        </a:rPr>
                        <a:t>FEB</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lvl="0" algn="ctr">
                        <a:buNone/>
                      </a:pPr>
                      <a:r>
                        <a:rPr lang="en-US" sz="1400" b="1" u="none" strike="noStrike" dirty="0">
                          <a:effectLst/>
                          <a:latin typeface="Tw Cen MT"/>
                        </a:rPr>
                        <a:t>MAR</a:t>
                      </a:r>
                    </a:p>
                  </a:txBody>
                  <a:tcPr marL="0" marR="0" marT="0" marB="0" anchor="ctr"/>
                </a:tc>
                <a:tc>
                  <a:txBody>
                    <a:bodyPr/>
                    <a:lstStyle/>
                    <a:p>
                      <a:pPr lvl="0" algn="ctr">
                        <a:buNone/>
                      </a:pPr>
                      <a:r>
                        <a:rPr lang="en-US" sz="1400" b="1" u="none" strike="noStrike" dirty="0">
                          <a:effectLst/>
                          <a:latin typeface="Tw Cen MT"/>
                        </a:rPr>
                        <a:t>APR</a:t>
                      </a:r>
                    </a:p>
                  </a:txBody>
                  <a:tcPr marL="0" marR="0" marT="0" marB="0" anchor="ctr"/>
                </a:tc>
                <a:tc>
                  <a:txBody>
                    <a:bodyPr/>
                    <a:lstStyle/>
                    <a:p>
                      <a:pPr lvl="0" algn="ctr">
                        <a:buNone/>
                      </a:pPr>
                      <a:r>
                        <a:rPr lang="en-US" sz="1400" b="1" u="none" strike="noStrike" dirty="0">
                          <a:effectLst/>
                          <a:latin typeface="Tw Cen MT"/>
                        </a:rPr>
                        <a:t>MEI</a:t>
                      </a:r>
                    </a:p>
                  </a:txBody>
                  <a:tcPr marL="0" marR="0" marT="0" marB="0" anchor="ctr"/>
                </a:tc>
                <a:tc>
                  <a:txBody>
                    <a:bodyPr/>
                    <a:lstStyle/>
                    <a:p>
                      <a:pPr lvl="0" algn="ctr">
                        <a:buNone/>
                      </a:pPr>
                      <a:r>
                        <a:rPr lang="en-US" sz="1400" b="1" u="none" strike="noStrike" dirty="0">
                          <a:effectLst/>
                          <a:latin typeface="Tw Cen MT"/>
                        </a:rPr>
                        <a:t>JUNI</a:t>
                      </a:r>
                    </a:p>
                  </a:txBody>
                  <a:tcPr marL="0" marR="0" marT="0" marB="0" anchor="ctr"/>
                </a:tc>
                <a:extLst>
                  <a:ext uri="{0D108BD9-81ED-4DB2-BD59-A6C34878D82A}">
                    <a16:rowId xmlns:a16="http://schemas.microsoft.com/office/drawing/2014/main" val="10001"/>
                  </a:ext>
                </a:extLst>
              </a:tr>
              <a:tr h="385390">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Kecepatan Waktu menanggapi Kerusakan Alat </a:t>
                      </a:r>
                      <a:endParaRPr lang="fi-FI"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u="none" strike="noStrike" dirty="0">
                          <a:effectLst/>
                          <a:latin typeface="Tw Cen MT" panose="020B0602020104020603" pitchFamily="34" charset="0"/>
                        </a:rPr>
                        <a:t>≤ 80%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b"/>
                </a:tc>
                <a:tc>
                  <a:txBody>
                    <a:bodyPr/>
                    <a:lstStyle/>
                    <a:p>
                      <a:pPr algn="ctr" fontAlgn="ctr"/>
                      <a:r>
                        <a:rPr lang="id-ID" sz="1400" u="none" strike="noStrike" dirty="0">
                          <a:effectLst/>
                          <a:latin typeface="Tw Cen MT" panose="020B0602020104020603" pitchFamily="34" charset="0"/>
                        </a:rPr>
                        <a:t>9</a:t>
                      </a:r>
                      <a:r>
                        <a:rPr lang="en-US" sz="1400" u="none" strike="noStrike" dirty="0">
                          <a:effectLst/>
                          <a:latin typeface="Tw Cen MT" panose="020B0602020104020603" pitchFamily="34" charset="0"/>
                        </a:rPr>
                        <a:t>4.6 </a:t>
                      </a: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94,48%</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en-US" sz="1400" u="none" strike="noStrike" dirty="0">
                          <a:effectLst/>
                          <a:latin typeface="Tw Cen MT"/>
                        </a:rPr>
                        <a:t>94,47%</a:t>
                      </a:r>
                    </a:p>
                  </a:txBody>
                  <a:tcPr marL="0" marR="0" marT="0" marB="0" anchor="ctr"/>
                </a:tc>
                <a:tc>
                  <a:txBody>
                    <a:bodyPr/>
                    <a:lstStyle/>
                    <a:p>
                      <a:pPr lvl="0" algn="ctr">
                        <a:buNone/>
                      </a:pPr>
                      <a:r>
                        <a:rPr lang="en-US" sz="1400" u="none" strike="noStrike" dirty="0">
                          <a:effectLst/>
                          <a:latin typeface="Tw Cen MT"/>
                        </a:rPr>
                        <a:t>94,34%</a:t>
                      </a:r>
                    </a:p>
                  </a:txBody>
                  <a:tcPr marL="0" marR="0" marT="0" marB="0" anchor="ctr"/>
                </a:tc>
                <a:tc>
                  <a:txBody>
                    <a:bodyPr/>
                    <a:lstStyle/>
                    <a:p>
                      <a:pPr lvl="0" algn="ctr">
                        <a:buNone/>
                      </a:pPr>
                      <a:r>
                        <a:rPr lang="en-US" sz="1400" u="none" strike="noStrike" dirty="0">
                          <a:effectLst/>
                          <a:latin typeface="Tw Cen MT"/>
                        </a:rPr>
                        <a:t>94,73%</a:t>
                      </a:r>
                    </a:p>
                  </a:txBody>
                  <a:tcPr marL="0" marR="0" marT="0" marB="0" anchor="ctr"/>
                </a:tc>
                <a:tc>
                  <a:txBody>
                    <a:bodyPr/>
                    <a:lstStyle/>
                    <a:p>
                      <a:pPr lvl="0" algn="ctr">
                        <a:buNone/>
                      </a:pPr>
                      <a:r>
                        <a:rPr lang="en-US" sz="1400" u="none" strike="noStrike" dirty="0">
                          <a:effectLst/>
                          <a:latin typeface="Tw Cen MT"/>
                        </a:rPr>
                        <a:t>94,95%</a:t>
                      </a:r>
                    </a:p>
                  </a:txBody>
                  <a:tcPr marL="0" marR="0" marT="0" marB="0" anchor="ctr"/>
                </a:tc>
                <a:extLst>
                  <a:ext uri="{0D108BD9-81ED-4DB2-BD59-A6C34878D82A}">
                    <a16:rowId xmlns:a16="http://schemas.microsoft.com/office/drawing/2014/main" val="10002"/>
                  </a:ext>
                </a:extLst>
              </a:tr>
              <a:tr h="385390">
                <a:tc>
                  <a:txBody>
                    <a:bodyPr/>
                    <a:lstStyle/>
                    <a:p>
                      <a:pPr algn="ctr" fontAlgn="ctr"/>
                      <a:r>
                        <a:rPr lang="en-US" sz="1400" u="none" strike="noStrike" dirty="0">
                          <a:effectLst/>
                          <a:latin typeface="Tw Cen MT"/>
                        </a:rPr>
                        <a:t>2.</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a:rPr>
                        <a:t>Ketepatan</a:t>
                      </a:r>
                      <a:r>
                        <a:rPr lang="en-US" sz="1400" u="none" strike="noStrike" dirty="0">
                          <a:effectLst/>
                          <a:latin typeface="Tw Cen MT"/>
                        </a:rPr>
                        <a:t> Waktu </a:t>
                      </a:r>
                      <a:r>
                        <a:rPr lang="en-US" sz="1400" u="none" strike="noStrike" dirty="0" err="1">
                          <a:effectLst/>
                          <a:latin typeface="Tw Cen MT"/>
                        </a:rPr>
                        <a:t>Pemeliharaan</a:t>
                      </a:r>
                      <a:r>
                        <a:rPr lang="en-US" sz="1400" u="none" strike="noStrike" dirty="0">
                          <a:effectLst/>
                          <a:latin typeface="Tw Cen MT"/>
                        </a:rPr>
                        <a:t> </a:t>
                      </a:r>
                      <a:r>
                        <a:rPr lang="en-US" sz="1400" u="none" strike="noStrike" dirty="0" err="1">
                          <a:effectLst/>
                          <a:latin typeface="Tw Cen MT"/>
                        </a:rPr>
                        <a:t>Alat</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b"/>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3"/>
                  </a:ext>
                </a:extLst>
              </a:tr>
              <a:tr h="869180">
                <a:tc>
                  <a:txBody>
                    <a:bodyPr/>
                    <a:lstStyle/>
                    <a:p>
                      <a:pPr algn="ctr" fontAlgn="t"/>
                      <a:r>
                        <a:rPr lang="en-US" sz="1400" u="none" strike="noStrike" dirty="0">
                          <a:effectLst/>
                          <a:latin typeface="Tw Cen MT"/>
                        </a:rPr>
                        <a:t>3.</a:t>
                      </a:r>
                      <a:endParaRPr lang="en-US" sz="1400" b="0" i="0" u="none" strike="noStrike" dirty="0">
                        <a:solidFill>
                          <a:srgbClr val="000000"/>
                        </a:solidFill>
                        <a:effectLst/>
                        <a:latin typeface="Tw Cen MT"/>
                        <a:ea typeface="Verdana" panose="020B0604030504040204" pitchFamily="34" charset="0"/>
                      </a:endParaRPr>
                    </a:p>
                  </a:txBody>
                  <a:tcPr marL="0" marR="0" marT="0" marB="0"/>
                </a:tc>
                <a:tc>
                  <a:txBody>
                    <a:bodyPr/>
                    <a:lstStyle/>
                    <a:p>
                      <a:pPr algn="just" fontAlgn="t"/>
                      <a:r>
                        <a:rPr lang="sv-SE" sz="1400" u="none" strike="noStrike" dirty="0">
                          <a:effectLst/>
                          <a:latin typeface="Tw Cen MT" panose="020B0602020104020603" pitchFamily="34" charset="0"/>
                        </a:rPr>
                        <a:t>Peralatan Laboratorium, Elektromedik, Alkes Lain Dan Alat Ukur Yang Digunakan Dalam Pelayanan Terkalibrasi Tepat Waktu Sesuai Ketentuan Kalibrasi</a:t>
                      </a:r>
                      <a:endParaRPr lang="sv-SE"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a:rPr>
                        <a:t>100%</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4"/>
                  </a:ext>
                </a:extLst>
              </a:tr>
            </a:tbl>
          </a:graphicData>
        </a:graphic>
      </p:graphicFrame>
      <p:graphicFrame>
        <p:nvGraphicFramePr>
          <p:cNvPr id="9" name="Table 8">
            <a:extLst>
              <a:ext uri="{FF2B5EF4-FFF2-40B4-BE49-F238E27FC236}">
                <a16:creationId xmlns:a16="http://schemas.microsoft.com/office/drawing/2014/main" id="{E8316CE8-E3CA-46DF-8DFC-524EDA49A8AC}"/>
              </a:ext>
            </a:extLst>
          </p:cNvPr>
          <p:cNvGraphicFramePr>
            <a:graphicFrameLocks noGrp="1"/>
          </p:cNvGraphicFramePr>
          <p:nvPr>
            <p:extLst>
              <p:ext uri="{D42A27DB-BD31-4B8C-83A1-F6EECF244321}">
                <p14:modId xmlns:p14="http://schemas.microsoft.com/office/powerpoint/2010/main" val="3263570795"/>
              </p:ext>
            </p:extLst>
          </p:nvPr>
        </p:nvGraphicFramePr>
        <p:xfrm>
          <a:off x="6190196" y="4135613"/>
          <a:ext cx="5699875" cy="1656185"/>
        </p:xfrm>
        <a:graphic>
          <a:graphicData uri="http://schemas.openxmlformats.org/drawingml/2006/table">
            <a:tbl>
              <a:tblPr firstRow="1" firstCol="1" bandRow="1">
                <a:tableStyleId>{9DCAF9ED-07DC-4A11-8D7F-57B35C25682E}</a:tableStyleId>
              </a:tblPr>
              <a:tblGrid>
                <a:gridCol w="256732">
                  <a:extLst>
                    <a:ext uri="{9D8B030D-6E8A-4147-A177-3AD203B41FA5}">
                      <a16:colId xmlns:a16="http://schemas.microsoft.com/office/drawing/2014/main" val="20000"/>
                    </a:ext>
                  </a:extLst>
                </a:gridCol>
                <a:gridCol w="1835036">
                  <a:extLst>
                    <a:ext uri="{9D8B030D-6E8A-4147-A177-3AD203B41FA5}">
                      <a16:colId xmlns:a16="http://schemas.microsoft.com/office/drawing/2014/main" val="20001"/>
                    </a:ext>
                  </a:extLst>
                </a:gridCol>
                <a:gridCol w="709609">
                  <a:extLst>
                    <a:ext uri="{9D8B030D-6E8A-4147-A177-3AD203B41FA5}">
                      <a16:colId xmlns:a16="http://schemas.microsoft.com/office/drawing/2014/main" val="20002"/>
                    </a:ext>
                  </a:extLst>
                </a:gridCol>
                <a:gridCol w="483083">
                  <a:extLst>
                    <a:ext uri="{9D8B030D-6E8A-4147-A177-3AD203B41FA5}">
                      <a16:colId xmlns:a16="http://schemas.microsoft.com/office/drawing/2014/main" val="20003"/>
                    </a:ext>
                  </a:extLst>
                </a:gridCol>
                <a:gridCol w="483083">
                  <a:extLst>
                    <a:ext uri="{9D8B030D-6E8A-4147-A177-3AD203B41FA5}">
                      <a16:colId xmlns:a16="http://schemas.microsoft.com/office/drawing/2014/main" val="306967323"/>
                    </a:ext>
                  </a:extLst>
                </a:gridCol>
                <a:gridCol w="483083">
                  <a:extLst>
                    <a:ext uri="{9D8B030D-6E8A-4147-A177-3AD203B41FA5}">
                      <a16:colId xmlns:a16="http://schemas.microsoft.com/office/drawing/2014/main" val="3809824432"/>
                    </a:ext>
                  </a:extLst>
                </a:gridCol>
                <a:gridCol w="483083">
                  <a:extLst>
                    <a:ext uri="{9D8B030D-6E8A-4147-A177-3AD203B41FA5}">
                      <a16:colId xmlns:a16="http://schemas.microsoft.com/office/drawing/2014/main" val="1736967618"/>
                    </a:ext>
                  </a:extLst>
                </a:gridCol>
                <a:gridCol w="483083">
                  <a:extLst>
                    <a:ext uri="{9D8B030D-6E8A-4147-A177-3AD203B41FA5}">
                      <a16:colId xmlns:a16="http://schemas.microsoft.com/office/drawing/2014/main" val="1762509864"/>
                    </a:ext>
                  </a:extLst>
                </a:gridCol>
                <a:gridCol w="483083">
                  <a:extLst>
                    <a:ext uri="{9D8B030D-6E8A-4147-A177-3AD203B41FA5}">
                      <a16:colId xmlns:a16="http://schemas.microsoft.com/office/drawing/2014/main" val="3439450865"/>
                    </a:ext>
                  </a:extLst>
                </a:gridCol>
              </a:tblGrid>
              <a:tr h="221208">
                <a:tc rowSpan="2" gridSpan="2">
                  <a:txBody>
                    <a:bodyPr/>
                    <a:lstStyle/>
                    <a:p>
                      <a:pPr algn="ctr" fontAlgn="ctr"/>
                      <a:r>
                        <a:rPr lang="en-US" sz="1400" u="none" strike="noStrike" dirty="0">
                          <a:effectLst/>
                          <a:latin typeface="Tw Cen MT" panose="020B0602020104020603" pitchFamily="34" charset="0"/>
                        </a:rPr>
                        <a:t>INDIKATOR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latin typeface="Tw Cen MT" panose="020B0602020104020603" pitchFamily="34" charset="0"/>
                        </a:rPr>
                        <a:t>STANDAR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6">
                  <a:txBody>
                    <a:bodyPr/>
                    <a:lstStyle/>
                    <a:p>
                      <a:pPr algn="ctr" fontAlgn="ctr"/>
                      <a:r>
                        <a:rPr lang="en-US" sz="1400" u="none" strike="noStrike" dirty="0">
                          <a:effectLst/>
                          <a:latin typeface="Tw Cen MT" panose="020B0602020104020603" pitchFamily="34" charset="0"/>
                        </a:rPr>
                        <a:t>BULAN</a:t>
                      </a: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21833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a:rPr>
                        <a:t>JAN</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400" b="1" u="none" strike="noStrike" dirty="0">
                          <a:effectLst/>
                          <a:latin typeface="Tw Cen MT"/>
                        </a:rPr>
                        <a:t>FEB</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lvl="0" algn="ctr">
                        <a:buNone/>
                      </a:pPr>
                      <a:r>
                        <a:rPr lang="en-US" sz="1400" b="1" u="none" strike="noStrike" dirty="0">
                          <a:effectLst/>
                          <a:latin typeface="Tw Cen MT"/>
                        </a:rPr>
                        <a:t>MAR</a:t>
                      </a:r>
                    </a:p>
                  </a:txBody>
                  <a:tcPr marL="0" marR="0" marT="0" marB="0" anchor="ctr"/>
                </a:tc>
                <a:tc>
                  <a:txBody>
                    <a:bodyPr/>
                    <a:lstStyle/>
                    <a:p>
                      <a:pPr lvl="0" algn="ctr">
                        <a:buNone/>
                      </a:pPr>
                      <a:r>
                        <a:rPr lang="en-US" sz="1400" b="1" u="none" strike="noStrike" dirty="0">
                          <a:effectLst/>
                          <a:latin typeface="Tw Cen MT"/>
                        </a:rPr>
                        <a:t>APR</a:t>
                      </a:r>
                    </a:p>
                  </a:txBody>
                  <a:tcPr marL="0" marR="0" marT="0" marB="0" anchor="ctr"/>
                </a:tc>
                <a:tc>
                  <a:txBody>
                    <a:bodyPr/>
                    <a:lstStyle/>
                    <a:p>
                      <a:pPr lvl="0" algn="ctr">
                        <a:buNone/>
                      </a:pPr>
                      <a:r>
                        <a:rPr lang="en-US" sz="1400" b="1" u="none" strike="noStrike" dirty="0">
                          <a:effectLst/>
                          <a:latin typeface="Tw Cen MT"/>
                        </a:rPr>
                        <a:t>MEI</a:t>
                      </a:r>
                    </a:p>
                  </a:txBody>
                  <a:tcPr marL="0" marR="0" marT="0" marB="0" anchor="ctr"/>
                </a:tc>
                <a:tc>
                  <a:txBody>
                    <a:bodyPr/>
                    <a:lstStyle/>
                    <a:p>
                      <a:pPr lvl="0" algn="ctr">
                        <a:buNone/>
                      </a:pPr>
                      <a:r>
                        <a:rPr lang="en-US" sz="1400" b="1" u="none" strike="noStrike" dirty="0">
                          <a:effectLst/>
                          <a:latin typeface="Tw Cen MT"/>
                        </a:rPr>
                        <a:t>JUNI</a:t>
                      </a:r>
                    </a:p>
                  </a:txBody>
                  <a:tcPr marL="0" marR="0" marT="0" marB="0" anchor="ctr"/>
                </a:tc>
                <a:extLst>
                  <a:ext uri="{0D108BD9-81ED-4DB2-BD59-A6C34878D82A}">
                    <a16:rowId xmlns:a16="http://schemas.microsoft.com/office/drawing/2014/main" val="10001"/>
                  </a:ext>
                </a:extLst>
              </a:tr>
              <a:tr h="521418">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err="1">
                          <a:effectLst/>
                          <a:latin typeface="Tw Cen MT"/>
                        </a:rPr>
                        <a:t>Tidak</a:t>
                      </a:r>
                      <a:r>
                        <a:rPr lang="en-US" sz="1400" u="none" strike="noStrike" dirty="0">
                          <a:effectLst/>
                          <a:latin typeface="Tw Cen MT"/>
                        </a:rPr>
                        <a:t> </a:t>
                      </a:r>
                      <a:r>
                        <a:rPr lang="en-US" sz="1400" u="none" strike="noStrike" err="1">
                          <a:effectLst/>
                          <a:latin typeface="Tw Cen MT"/>
                        </a:rPr>
                        <a:t>Adanya</a:t>
                      </a:r>
                      <a:r>
                        <a:rPr lang="en-US" sz="1400" u="none" strike="noStrike" dirty="0">
                          <a:effectLst/>
                          <a:latin typeface="Tw Cen MT"/>
                        </a:rPr>
                        <a:t> </a:t>
                      </a:r>
                      <a:r>
                        <a:rPr lang="en-US" sz="1400" u="none" strike="noStrike" err="1">
                          <a:effectLst/>
                          <a:latin typeface="Tw Cen MT"/>
                        </a:rPr>
                        <a:t>Kejadian</a:t>
                      </a:r>
                      <a:r>
                        <a:rPr lang="en-US" sz="1400" u="none" strike="noStrike" dirty="0">
                          <a:effectLst/>
                          <a:latin typeface="Tw Cen MT"/>
                        </a:rPr>
                        <a:t> Linen Yang </a:t>
                      </a:r>
                      <a:r>
                        <a:rPr lang="en-US" sz="1400" u="none" strike="noStrike" err="1">
                          <a:effectLst/>
                          <a:latin typeface="Tw Cen MT"/>
                        </a:rPr>
                        <a:t>Hilang</a:t>
                      </a:r>
                      <a:endParaRPr lang="en-US" sz="1400" b="0" i="0" u="none" strike="noStrike">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99.</a:t>
                      </a:r>
                      <a:r>
                        <a:rPr lang="en-US" sz="1400" u="none" strike="noStrike" dirty="0">
                          <a:effectLst/>
                          <a:latin typeface="Tw Cen MT" panose="020B0602020104020603" pitchFamily="34" charset="0"/>
                        </a:rPr>
                        <a:t>9</a:t>
                      </a:r>
                      <a:r>
                        <a:rPr lang="id-ID" sz="1400" u="none" strike="noStrike" dirty="0">
                          <a:effectLst/>
                          <a:latin typeface="Tw Cen MT" panose="020B0602020104020603" pitchFamily="34" charset="0"/>
                        </a:rPr>
                        <a:t>7%</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99,92%</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en-US" sz="1400" u="none" strike="noStrike" dirty="0">
                          <a:effectLst/>
                          <a:latin typeface="Tw Cen MT"/>
                        </a:rPr>
                        <a:t>99,97%</a:t>
                      </a:r>
                    </a:p>
                  </a:txBody>
                  <a:tcPr marL="0" marR="0" marT="0" marB="0" anchor="ctr"/>
                </a:tc>
                <a:tc>
                  <a:txBody>
                    <a:bodyPr/>
                    <a:lstStyle/>
                    <a:p>
                      <a:pPr lvl="0" algn="ctr">
                        <a:buNone/>
                      </a:pPr>
                      <a:r>
                        <a:rPr lang="en-US" sz="1400" u="none" strike="noStrike" dirty="0">
                          <a:effectLst/>
                          <a:latin typeface="Tw Cen MT"/>
                        </a:rPr>
                        <a:t>99,95%</a:t>
                      </a:r>
                    </a:p>
                  </a:txBody>
                  <a:tcPr marL="0" marR="0" marT="0" marB="0" anchor="ctr"/>
                </a:tc>
                <a:tc>
                  <a:txBody>
                    <a:bodyPr/>
                    <a:lstStyle/>
                    <a:p>
                      <a:pPr lvl="0" algn="ctr">
                        <a:buNone/>
                      </a:pPr>
                      <a:r>
                        <a:rPr lang="en-US" sz="1400" u="none" strike="noStrike" dirty="0">
                          <a:effectLst/>
                          <a:latin typeface="Tw Cen MT"/>
                        </a:rPr>
                        <a:t>100%</a:t>
                      </a:r>
                    </a:p>
                  </a:txBody>
                  <a:tcPr marL="0" marR="0" marT="0" marB="0" anchor="ctr"/>
                </a:tc>
                <a:tc>
                  <a:txBody>
                    <a:bodyPr/>
                    <a:lstStyle/>
                    <a:p>
                      <a:pPr lvl="0" algn="ctr">
                        <a:buNone/>
                      </a:pPr>
                      <a:r>
                        <a:rPr lang="en-US" sz="1400" u="none" strike="noStrike" dirty="0">
                          <a:effectLst/>
                          <a:latin typeface="Tw Cen MT"/>
                        </a:rPr>
                        <a:t>100%</a:t>
                      </a:r>
                    </a:p>
                  </a:txBody>
                  <a:tcPr marL="0" marR="0" marT="0" marB="0" anchor="ctr"/>
                </a:tc>
                <a:extLst>
                  <a:ext uri="{0D108BD9-81ED-4DB2-BD59-A6C34878D82A}">
                    <a16:rowId xmlns:a16="http://schemas.microsoft.com/office/drawing/2014/main" val="10002"/>
                  </a:ext>
                </a:extLst>
              </a:tr>
              <a:tr h="695224">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err="1">
                          <a:effectLst/>
                          <a:latin typeface="Tw Cen MT"/>
                        </a:rPr>
                        <a:t>Ketepatan</a:t>
                      </a:r>
                      <a:r>
                        <a:rPr lang="en-US" sz="1400" u="none" strike="noStrike" dirty="0">
                          <a:effectLst/>
                          <a:latin typeface="Tw Cen MT"/>
                        </a:rPr>
                        <a:t> Waktu </a:t>
                      </a:r>
                      <a:r>
                        <a:rPr lang="en-US" sz="1400" u="none" strike="noStrike" err="1">
                          <a:effectLst/>
                          <a:latin typeface="Tw Cen MT"/>
                        </a:rPr>
                        <a:t>Untuk</a:t>
                      </a:r>
                      <a:r>
                        <a:rPr lang="en-US" sz="1400" u="none" strike="noStrike" dirty="0">
                          <a:effectLst/>
                          <a:latin typeface="Tw Cen MT"/>
                        </a:rPr>
                        <a:t> </a:t>
                      </a:r>
                      <a:r>
                        <a:rPr lang="en-US" sz="1400" u="none" strike="noStrike" err="1">
                          <a:effectLst/>
                          <a:latin typeface="Tw Cen MT"/>
                        </a:rPr>
                        <a:t>Penyediaan</a:t>
                      </a:r>
                      <a:r>
                        <a:rPr lang="en-US" sz="1400" u="none" strike="noStrike" dirty="0">
                          <a:effectLst/>
                          <a:latin typeface="Tw Cen MT"/>
                        </a:rPr>
                        <a:t> Linen </a:t>
                      </a:r>
                      <a:r>
                        <a:rPr lang="en-US" sz="1400" u="none" strike="noStrike" err="1">
                          <a:effectLst/>
                          <a:latin typeface="Tw Cen MT"/>
                        </a:rPr>
                        <a:t>Untuk</a:t>
                      </a:r>
                      <a:r>
                        <a:rPr lang="en-US" sz="1400" u="none" strike="noStrike" dirty="0">
                          <a:effectLst/>
                          <a:latin typeface="Tw Cen MT"/>
                        </a:rPr>
                        <a:t> </a:t>
                      </a:r>
                      <a:r>
                        <a:rPr lang="en-US" sz="1400" u="none" strike="noStrike" err="1">
                          <a:effectLst/>
                          <a:latin typeface="Tw Cen MT"/>
                        </a:rPr>
                        <a:t>Ruang</a:t>
                      </a:r>
                      <a:r>
                        <a:rPr lang="en-US" sz="1400" u="none" strike="noStrike" dirty="0">
                          <a:effectLst/>
                          <a:latin typeface="Tw Cen MT"/>
                        </a:rPr>
                        <a:t> Rawat </a:t>
                      </a:r>
                      <a:r>
                        <a:rPr lang="en-US" sz="1400" u="none" strike="noStrike" err="1">
                          <a:effectLst/>
                          <a:latin typeface="Tw Cen MT"/>
                        </a:rPr>
                        <a:t>Inap</a:t>
                      </a:r>
                      <a:endParaRPr lang="en-US" sz="1400" b="0" i="0" u="none" strike="noStrike">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a:rPr>
                        <a:t>100%</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lvl="0" indent="0" algn="ctr" defTabSz="914400">
                        <a:lnSpc>
                          <a:spcPct val="100000"/>
                        </a:lnSpc>
                        <a:spcBef>
                          <a:spcPts val="0"/>
                        </a:spcBef>
                        <a:spcAft>
                          <a:spcPts val="0"/>
                        </a:spcAft>
                        <a:buNone/>
                        <a:tabLst/>
                        <a:defRPr/>
                      </a:pPr>
                      <a:r>
                        <a:rPr lang="id-ID" sz="1400" u="none" strike="noStrike" dirty="0">
                          <a:effectLst/>
                          <a:latin typeface="Tw Cen MT"/>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latin typeface="Tw Cen MT"/>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latin typeface="Tw Cen MT"/>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latin typeface="Tw Cen MT"/>
                        </a:rPr>
                        <a:t>100%</a:t>
                      </a:r>
                    </a:p>
                  </a:txBody>
                  <a:tcPr marL="0" marR="0" marT="0" marB="0" anchor="ctr"/>
                </a:tc>
                <a:extLst>
                  <a:ext uri="{0D108BD9-81ED-4DB2-BD59-A6C34878D82A}">
                    <a16:rowId xmlns:a16="http://schemas.microsoft.com/office/drawing/2014/main" val="10003"/>
                  </a:ext>
                </a:extLst>
              </a:tr>
            </a:tbl>
          </a:graphicData>
        </a:graphic>
      </p:graphicFrame>
      <p:sp>
        <p:nvSpPr>
          <p:cNvPr id="10" name="Rectangle: Diagonal Corners Rounded 9">
            <a:extLst>
              <a:ext uri="{FF2B5EF4-FFF2-40B4-BE49-F238E27FC236}">
                <a16:creationId xmlns:a16="http://schemas.microsoft.com/office/drawing/2014/main" id="{21674BDD-A139-454A-864F-943F9CACDF21}"/>
              </a:ext>
            </a:extLst>
          </p:cNvPr>
          <p:cNvSpPr/>
          <p:nvPr/>
        </p:nvSpPr>
        <p:spPr>
          <a:xfrm>
            <a:off x="294765" y="184215"/>
            <a:ext cx="327287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AMBULANCE/MOBIL JENAZAH</a:t>
            </a:r>
          </a:p>
        </p:txBody>
      </p:sp>
      <p:sp>
        <p:nvSpPr>
          <p:cNvPr id="11" name="Rectangle: Diagonal Corners Rounded 10">
            <a:extLst>
              <a:ext uri="{FF2B5EF4-FFF2-40B4-BE49-F238E27FC236}">
                <a16:creationId xmlns:a16="http://schemas.microsoft.com/office/drawing/2014/main" id="{0E0FAA01-056B-46E9-A003-841EA542ADE6}"/>
              </a:ext>
            </a:extLst>
          </p:cNvPr>
          <p:cNvSpPr/>
          <p:nvPr/>
        </p:nvSpPr>
        <p:spPr>
          <a:xfrm>
            <a:off x="6560223" y="172438"/>
            <a:ext cx="3898184"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PELAYANAN PEMELIHARAAN SARANA</a:t>
            </a:r>
          </a:p>
        </p:txBody>
      </p:sp>
      <p:sp>
        <p:nvSpPr>
          <p:cNvPr id="12" name="Rectangle: Diagonal Corners Rounded 11">
            <a:extLst>
              <a:ext uri="{FF2B5EF4-FFF2-40B4-BE49-F238E27FC236}">
                <a16:creationId xmlns:a16="http://schemas.microsoft.com/office/drawing/2014/main" id="{EC19A802-745B-4AA7-B72E-B61F384CF6A4}"/>
              </a:ext>
            </a:extLst>
          </p:cNvPr>
          <p:cNvSpPr/>
          <p:nvPr/>
        </p:nvSpPr>
        <p:spPr>
          <a:xfrm>
            <a:off x="294765" y="3641834"/>
            <a:ext cx="281615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PEMULASARAN JENAZAH</a:t>
            </a:r>
          </a:p>
        </p:txBody>
      </p:sp>
      <p:sp>
        <p:nvSpPr>
          <p:cNvPr id="13" name="Rectangle: Diagonal Corners Rounded 12">
            <a:extLst>
              <a:ext uri="{FF2B5EF4-FFF2-40B4-BE49-F238E27FC236}">
                <a16:creationId xmlns:a16="http://schemas.microsoft.com/office/drawing/2014/main" id="{32657B11-27EE-4578-B38F-A8B7C31AD150}"/>
              </a:ext>
            </a:extLst>
          </p:cNvPr>
          <p:cNvSpPr/>
          <p:nvPr/>
        </p:nvSpPr>
        <p:spPr>
          <a:xfrm>
            <a:off x="6560223" y="3648366"/>
            <a:ext cx="2372125"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PELAYANAN LAUNDRY</a:t>
            </a:r>
          </a:p>
        </p:txBody>
      </p:sp>
      <p:pic>
        <p:nvPicPr>
          <p:cNvPr id="14" name="Picture 13">
            <a:extLst>
              <a:ext uri="{FF2B5EF4-FFF2-40B4-BE49-F238E27FC236}">
                <a16:creationId xmlns:a16="http://schemas.microsoft.com/office/drawing/2014/main" id="{6FA90334-ACDB-44BB-96B7-0CDF17B72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15" name="TextBox 14">
            <a:extLst>
              <a:ext uri="{FF2B5EF4-FFF2-40B4-BE49-F238E27FC236}">
                <a16:creationId xmlns:a16="http://schemas.microsoft.com/office/drawing/2014/main" id="{1BE1431B-C267-43AF-BB01-CB29C0A5A583}"/>
              </a:ext>
            </a:extLst>
          </p:cNvPr>
          <p:cNvSpPr txBox="1"/>
          <p:nvPr/>
        </p:nvSpPr>
        <p:spPr>
          <a:xfrm>
            <a:off x="10458147" y="6184960"/>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Tree>
    <p:extLst>
      <p:ext uri="{BB962C8B-B14F-4D97-AF65-F5344CB8AC3E}">
        <p14:creationId xmlns:p14="http://schemas.microsoft.com/office/powerpoint/2010/main" val="22025084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96A5BDC-3277-4D60-8CF6-298455297E54}"/>
              </a:ext>
            </a:extLst>
          </p:cNvPr>
          <p:cNvGraphicFramePr>
            <a:graphicFrameLocks noGrp="1"/>
          </p:cNvGraphicFramePr>
          <p:nvPr>
            <p:extLst>
              <p:ext uri="{D42A27DB-BD31-4B8C-83A1-F6EECF244321}">
                <p14:modId xmlns:p14="http://schemas.microsoft.com/office/powerpoint/2010/main" val="1615876541"/>
              </p:ext>
            </p:extLst>
          </p:nvPr>
        </p:nvGraphicFramePr>
        <p:xfrm>
          <a:off x="215156" y="986375"/>
          <a:ext cx="8151601" cy="3028412"/>
        </p:xfrm>
        <a:graphic>
          <a:graphicData uri="http://schemas.openxmlformats.org/drawingml/2006/table">
            <a:tbl>
              <a:tblPr firstRow="1" firstCol="1" bandRow="1">
                <a:tableStyleId>{93296810-A885-4BE3-A3E7-6D5BEEA58F35}</a:tableStyleId>
              </a:tblPr>
              <a:tblGrid>
                <a:gridCol w="238348">
                  <a:extLst>
                    <a:ext uri="{9D8B030D-6E8A-4147-A177-3AD203B41FA5}">
                      <a16:colId xmlns:a16="http://schemas.microsoft.com/office/drawing/2014/main" val="20000"/>
                    </a:ext>
                  </a:extLst>
                </a:gridCol>
                <a:gridCol w="2420150">
                  <a:extLst>
                    <a:ext uri="{9D8B030D-6E8A-4147-A177-3AD203B41FA5}">
                      <a16:colId xmlns:a16="http://schemas.microsoft.com/office/drawing/2014/main" val="20001"/>
                    </a:ext>
                  </a:extLst>
                </a:gridCol>
                <a:gridCol w="1160959">
                  <a:extLst>
                    <a:ext uri="{9D8B030D-6E8A-4147-A177-3AD203B41FA5}">
                      <a16:colId xmlns:a16="http://schemas.microsoft.com/office/drawing/2014/main" val="20002"/>
                    </a:ext>
                  </a:extLst>
                </a:gridCol>
                <a:gridCol w="756879">
                  <a:extLst>
                    <a:ext uri="{9D8B030D-6E8A-4147-A177-3AD203B41FA5}">
                      <a16:colId xmlns:a16="http://schemas.microsoft.com/office/drawing/2014/main" val="20003"/>
                    </a:ext>
                  </a:extLst>
                </a:gridCol>
                <a:gridCol w="715053">
                  <a:extLst>
                    <a:ext uri="{9D8B030D-6E8A-4147-A177-3AD203B41FA5}">
                      <a16:colId xmlns:a16="http://schemas.microsoft.com/office/drawing/2014/main" val="180953647"/>
                    </a:ext>
                  </a:extLst>
                </a:gridCol>
                <a:gridCol w="715053">
                  <a:extLst>
                    <a:ext uri="{9D8B030D-6E8A-4147-A177-3AD203B41FA5}">
                      <a16:colId xmlns:a16="http://schemas.microsoft.com/office/drawing/2014/main" val="2871895191"/>
                    </a:ext>
                  </a:extLst>
                </a:gridCol>
                <a:gridCol w="715053">
                  <a:extLst>
                    <a:ext uri="{9D8B030D-6E8A-4147-A177-3AD203B41FA5}">
                      <a16:colId xmlns:a16="http://schemas.microsoft.com/office/drawing/2014/main" val="3930554186"/>
                    </a:ext>
                  </a:extLst>
                </a:gridCol>
                <a:gridCol w="715053">
                  <a:extLst>
                    <a:ext uri="{9D8B030D-6E8A-4147-A177-3AD203B41FA5}">
                      <a16:colId xmlns:a16="http://schemas.microsoft.com/office/drawing/2014/main" val="458439125"/>
                    </a:ext>
                  </a:extLst>
                </a:gridCol>
                <a:gridCol w="715053">
                  <a:extLst>
                    <a:ext uri="{9D8B030D-6E8A-4147-A177-3AD203B41FA5}">
                      <a16:colId xmlns:a16="http://schemas.microsoft.com/office/drawing/2014/main" val="3895813072"/>
                    </a:ext>
                  </a:extLst>
                </a:gridCol>
              </a:tblGrid>
              <a:tr h="269423">
                <a:tc rowSpan="2" gridSpan="2">
                  <a:txBody>
                    <a:bodyPr/>
                    <a:lstStyle/>
                    <a:p>
                      <a:pPr algn="ctr" fontAlgn="ctr"/>
                      <a:r>
                        <a:rPr lang="en-US" sz="1600" u="none" strike="noStrike" dirty="0">
                          <a:effectLst/>
                          <a:latin typeface="Tw Cen MT" panose="020B0602020104020603" pitchFamily="34" charset="0"/>
                        </a:rPr>
                        <a:t>INDIKATOR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600" u="none" strike="noStrike" dirty="0">
                          <a:effectLst/>
                          <a:latin typeface="Tw Cen MT" panose="020B0602020104020603" pitchFamily="34" charset="0"/>
                        </a:rPr>
                        <a:t>STANDAR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6">
                  <a:txBody>
                    <a:bodyPr/>
                    <a:lstStyle/>
                    <a:p>
                      <a:pPr algn="ctr" fontAlgn="ctr"/>
                      <a:r>
                        <a:rPr lang="en-US" sz="1600" u="none" strike="noStrike" dirty="0">
                          <a:effectLst/>
                          <a:latin typeface="Tw Cen MT" panose="020B0602020104020603" pitchFamily="34" charset="0"/>
                        </a:rPr>
                        <a:t>BULAN</a:t>
                      </a:r>
                      <a:endParaRPr lang="en-US" sz="16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269423">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600" b="1" u="none" strike="noStrike" dirty="0">
                          <a:effectLst/>
                          <a:latin typeface="Tw Cen MT"/>
                        </a:rPr>
                        <a:t>JAN</a:t>
                      </a:r>
                      <a:endParaRPr lang="en-US" sz="16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600" b="1" u="none" strike="noStrike" dirty="0">
                          <a:effectLst/>
                          <a:latin typeface="Tw Cen MT"/>
                        </a:rPr>
                        <a:t>FEB</a:t>
                      </a:r>
                      <a:endParaRPr lang="en-US" sz="16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lvl="0" algn="ctr">
                        <a:buNone/>
                      </a:pPr>
                      <a:r>
                        <a:rPr lang="en-US" sz="1600" b="1" u="none" strike="noStrike" dirty="0">
                          <a:effectLst/>
                          <a:latin typeface="Tw Cen MT"/>
                        </a:rPr>
                        <a:t>MAR</a:t>
                      </a:r>
                    </a:p>
                  </a:txBody>
                  <a:tcPr marL="0" marR="0" marT="0" marB="0" anchor="ctr"/>
                </a:tc>
                <a:tc>
                  <a:txBody>
                    <a:bodyPr/>
                    <a:lstStyle/>
                    <a:p>
                      <a:pPr lvl="0" algn="ctr">
                        <a:buNone/>
                      </a:pPr>
                      <a:r>
                        <a:rPr lang="en-US" sz="1600" b="1" u="none" strike="noStrike" dirty="0">
                          <a:effectLst/>
                          <a:latin typeface="Tw Cen MT"/>
                        </a:rPr>
                        <a:t>APR</a:t>
                      </a:r>
                    </a:p>
                  </a:txBody>
                  <a:tcPr marL="0" marR="0" marT="0" marB="0" anchor="ctr"/>
                </a:tc>
                <a:tc>
                  <a:txBody>
                    <a:bodyPr/>
                    <a:lstStyle/>
                    <a:p>
                      <a:pPr lvl="0" algn="ctr">
                        <a:buNone/>
                      </a:pPr>
                      <a:r>
                        <a:rPr lang="en-US" sz="1600" b="1" u="none" strike="noStrike" dirty="0">
                          <a:effectLst/>
                          <a:latin typeface="Tw Cen MT"/>
                        </a:rPr>
                        <a:t>MEI</a:t>
                      </a:r>
                    </a:p>
                  </a:txBody>
                  <a:tcPr marL="0" marR="0" marT="0" marB="0" anchor="ctr"/>
                </a:tc>
                <a:tc>
                  <a:txBody>
                    <a:bodyPr/>
                    <a:lstStyle/>
                    <a:p>
                      <a:pPr lvl="0" algn="ctr">
                        <a:buNone/>
                      </a:pPr>
                      <a:r>
                        <a:rPr lang="en-US" sz="1600" b="1" u="none" strike="noStrike" dirty="0">
                          <a:effectLst/>
                          <a:latin typeface="Tw Cen MT"/>
                        </a:rPr>
                        <a:t>JUNI</a:t>
                      </a:r>
                    </a:p>
                  </a:txBody>
                  <a:tcPr marL="0" marR="0" marT="0" marB="0" anchor="ctr"/>
                </a:tc>
                <a:extLst>
                  <a:ext uri="{0D108BD9-81ED-4DB2-BD59-A6C34878D82A}">
                    <a16:rowId xmlns:a16="http://schemas.microsoft.com/office/drawing/2014/main" val="10001"/>
                  </a:ext>
                </a:extLst>
              </a:tr>
              <a:tr h="705361">
                <a:tc>
                  <a:txBody>
                    <a:bodyPr/>
                    <a:lstStyle/>
                    <a:p>
                      <a:pPr algn="ctr" fontAlgn="ctr"/>
                      <a:r>
                        <a:rPr lang="en-US" sz="1600" u="none" strike="noStrike" dirty="0">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sv-SE" sz="1600" u="none" strike="noStrike" dirty="0">
                          <a:effectLst/>
                          <a:latin typeface="Tw Cen MT" panose="020B0602020104020603" pitchFamily="34" charset="0"/>
                        </a:rPr>
                        <a:t>Ada anggota Tim PPI yang terlatih</a:t>
                      </a:r>
                      <a:endParaRPr lang="sv-SE"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err="1">
                          <a:effectLst/>
                          <a:latin typeface="Tw Cen MT" panose="020B0602020104020603" pitchFamily="34" charset="0"/>
                        </a:rPr>
                        <a:t>Anggota</a:t>
                      </a:r>
                      <a:r>
                        <a:rPr lang="en-US" sz="1600" u="none" strike="noStrike" dirty="0">
                          <a:effectLst/>
                          <a:latin typeface="Tw Cen MT" panose="020B0602020104020603" pitchFamily="34" charset="0"/>
                        </a:rPr>
                        <a:t> Tim PPI yang </a:t>
                      </a:r>
                      <a:r>
                        <a:rPr lang="en-US" sz="1600" u="none" strike="noStrike" dirty="0" err="1">
                          <a:effectLst/>
                          <a:latin typeface="Tw Cen MT" panose="020B0602020104020603" pitchFamily="34" charset="0"/>
                        </a:rPr>
                        <a:t>terlatih</a:t>
                      </a:r>
                      <a:r>
                        <a:rPr lang="en-US" sz="1600" u="none" strike="noStrike" dirty="0">
                          <a:effectLst/>
                          <a:latin typeface="Tw Cen MT" panose="020B0602020104020603" pitchFamily="34" charset="0"/>
                        </a:rPr>
                        <a:t> 75 %</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2"/>
                  </a:ext>
                </a:extLst>
              </a:tr>
              <a:tr h="538846">
                <a:tc>
                  <a:txBody>
                    <a:bodyPr/>
                    <a:lstStyle/>
                    <a:p>
                      <a:pPr algn="ctr" fontAlgn="ctr"/>
                      <a:r>
                        <a:rPr lang="en-US" sz="1600" u="none" strike="noStrike" dirty="0">
                          <a:effectLst/>
                          <a:latin typeface="Tw Cen MT"/>
                        </a:rPr>
                        <a:t>2.</a:t>
                      </a:r>
                      <a:endParaRPr lang="en-US" sz="1600" b="0" i="0" u="none" strike="noStrike" dirty="0">
                        <a:solidFill>
                          <a:srgbClr val="000000"/>
                        </a:solidFill>
                        <a:effectLst/>
                        <a:latin typeface="Tw Cen MT"/>
                      </a:endParaRPr>
                    </a:p>
                  </a:txBody>
                  <a:tcPr marL="0" marR="0" marT="0" marB="0" anchor="ctr"/>
                </a:tc>
                <a:tc>
                  <a:txBody>
                    <a:bodyPr/>
                    <a:lstStyle/>
                    <a:p>
                      <a:pPr algn="just" fontAlgn="ctr"/>
                      <a:r>
                        <a:rPr lang="it-IT" sz="1600" u="none" strike="noStrike" dirty="0" err="1">
                          <a:effectLst/>
                          <a:latin typeface="Tw Cen MT"/>
                        </a:rPr>
                        <a:t>Tersedia</a:t>
                      </a:r>
                      <a:r>
                        <a:rPr lang="it-IT" sz="1600" u="none" strike="noStrike" dirty="0">
                          <a:effectLst/>
                          <a:latin typeface="Tw Cen MT"/>
                        </a:rPr>
                        <a:t> APD di </a:t>
                      </a:r>
                      <a:r>
                        <a:rPr lang="it-IT" sz="1600" u="none" strike="noStrike" dirty="0" err="1">
                          <a:effectLst/>
                          <a:latin typeface="Tw Cen MT"/>
                        </a:rPr>
                        <a:t>setiap</a:t>
                      </a:r>
                      <a:r>
                        <a:rPr lang="it-IT" sz="1600" u="none" strike="noStrike" dirty="0">
                          <a:effectLst/>
                          <a:latin typeface="Tw Cen MT"/>
                        </a:rPr>
                        <a:t> </a:t>
                      </a:r>
                      <a:r>
                        <a:rPr lang="it-IT" sz="1600" u="none" strike="noStrike" dirty="0" err="1">
                          <a:effectLst/>
                          <a:latin typeface="Tw Cen MT"/>
                        </a:rPr>
                        <a:t>instalasi</a:t>
                      </a:r>
                      <a:r>
                        <a:rPr lang="it-IT" sz="1600" u="none" strike="noStrike" dirty="0">
                          <a:effectLst/>
                          <a:latin typeface="Tw Cen MT"/>
                        </a:rPr>
                        <a:t> / </a:t>
                      </a:r>
                      <a:r>
                        <a:rPr lang="it-IT" sz="1600" u="none" strike="noStrike" dirty="0" err="1">
                          <a:effectLst/>
                          <a:latin typeface="Tw Cen MT"/>
                        </a:rPr>
                        <a:t>departemen</a:t>
                      </a:r>
                      <a:endParaRPr lang="it-IT" sz="16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a:rPr>
                        <a:t>60%</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3"/>
                  </a:ext>
                </a:extLst>
              </a:tr>
              <a:tr h="1077691">
                <a:tc>
                  <a:txBody>
                    <a:bodyPr/>
                    <a:lstStyle/>
                    <a:p>
                      <a:pPr algn="ctr" fontAlgn="ctr"/>
                      <a:r>
                        <a:rPr lang="en-US" sz="1600" u="none" strike="noStrike" dirty="0">
                          <a:effectLst/>
                          <a:latin typeface="Tw Cen MT"/>
                        </a:rPr>
                        <a:t>3.</a:t>
                      </a:r>
                      <a:endParaRPr lang="en-US" sz="1600" b="0" i="0" u="none" strike="noStrike" dirty="0">
                        <a:solidFill>
                          <a:srgbClr val="000000"/>
                        </a:solidFill>
                        <a:effectLst/>
                        <a:latin typeface="Tw Cen MT"/>
                      </a:endParaRPr>
                    </a:p>
                  </a:txBody>
                  <a:tcPr marL="0" marR="0" marT="0" marB="0" anchor="ctr"/>
                </a:tc>
                <a:tc>
                  <a:txBody>
                    <a:bodyPr/>
                    <a:lstStyle/>
                    <a:p>
                      <a:pPr algn="just" fontAlgn="ctr"/>
                      <a:r>
                        <a:rPr lang="en-US" sz="1600" u="none" strike="noStrike" dirty="0" err="1">
                          <a:effectLst/>
                          <a:latin typeface="Tw Cen MT"/>
                        </a:rPr>
                        <a:t>Kegiatan</a:t>
                      </a:r>
                      <a:r>
                        <a:rPr lang="en-US" sz="1600" u="none" strike="noStrike" dirty="0">
                          <a:effectLst/>
                          <a:latin typeface="Tw Cen MT"/>
                        </a:rPr>
                        <a:t> </a:t>
                      </a:r>
                      <a:r>
                        <a:rPr lang="en-US" sz="1600" u="none" strike="noStrike" dirty="0" err="1">
                          <a:effectLst/>
                          <a:latin typeface="Tw Cen MT"/>
                        </a:rPr>
                        <a:t>pencatatan</a:t>
                      </a:r>
                      <a:r>
                        <a:rPr lang="en-US" sz="1600" u="none" strike="noStrike" dirty="0">
                          <a:effectLst/>
                          <a:latin typeface="Tw Cen MT"/>
                        </a:rPr>
                        <a:t> dan </a:t>
                      </a:r>
                      <a:r>
                        <a:rPr lang="en-US" sz="1600" u="none" strike="noStrike" dirty="0" err="1">
                          <a:effectLst/>
                          <a:latin typeface="Tw Cen MT"/>
                        </a:rPr>
                        <a:t>pelaporan</a:t>
                      </a:r>
                      <a:r>
                        <a:rPr lang="en-US" sz="1600" u="none" strike="noStrike" dirty="0">
                          <a:effectLst/>
                          <a:latin typeface="Tw Cen MT"/>
                        </a:rPr>
                        <a:t> </a:t>
                      </a:r>
                      <a:r>
                        <a:rPr lang="en-US" sz="1600" u="none" strike="noStrike" dirty="0" err="1">
                          <a:effectLst/>
                          <a:latin typeface="Tw Cen MT"/>
                        </a:rPr>
                        <a:t>infeksi</a:t>
                      </a:r>
                      <a:r>
                        <a:rPr lang="en-US" sz="1600" u="none" strike="noStrike" dirty="0">
                          <a:effectLst/>
                          <a:latin typeface="Tw Cen MT"/>
                        </a:rPr>
                        <a:t> </a:t>
                      </a:r>
                      <a:r>
                        <a:rPr lang="en-US" sz="1600" u="none" strike="noStrike" dirty="0" err="1">
                          <a:effectLst/>
                          <a:latin typeface="Tw Cen MT"/>
                        </a:rPr>
                        <a:t>nosokomial</a:t>
                      </a:r>
                      <a:r>
                        <a:rPr lang="en-US" sz="1600" u="none" strike="noStrike" dirty="0">
                          <a:effectLst/>
                          <a:latin typeface="Tw Cen MT"/>
                        </a:rPr>
                        <a:t> / HAI ( Health Care Associated Infection) di RS ( Min 1 parameter )</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75%</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4"/>
                  </a:ext>
                </a:extLst>
              </a:tr>
            </a:tbl>
          </a:graphicData>
        </a:graphic>
      </p:graphicFrame>
      <p:sp>
        <p:nvSpPr>
          <p:cNvPr id="4" name="Rectangle: Diagonal Corners Rounded 3">
            <a:extLst>
              <a:ext uri="{FF2B5EF4-FFF2-40B4-BE49-F238E27FC236}">
                <a16:creationId xmlns:a16="http://schemas.microsoft.com/office/drawing/2014/main" id="{8CFDD419-BE61-4223-9162-10944A1520CB}"/>
              </a:ext>
            </a:extLst>
          </p:cNvPr>
          <p:cNvSpPr/>
          <p:nvPr/>
        </p:nvSpPr>
        <p:spPr>
          <a:xfrm>
            <a:off x="215156" y="188640"/>
            <a:ext cx="3847744" cy="576064"/>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PENCEGAHAN DAN PENGENDALIAN INFEKSI</a:t>
            </a:r>
          </a:p>
        </p:txBody>
      </p:sp>
      <p:pic>
        <p:nvPicPr>
          <p:cNvPr id="5" name="Picture 4">
            <a:extLst>
              <a:ext uri="{FF2B5EF4-FFF2-40B4-BE49-F238E27FC236}">
                <a16:creationId xmlns:a16="http://schemas.microsoft.com/office/drawing/2014/main" id="{7AE1C38A-BFC5-4A60-9AD0-5C93A653F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6" name="TextBox 5">
            <a:extLst>
              <a:ext uri="{FF2B5EF4-FFF2-40B4-BE49-F238E27FC236}">
                <a16:creationId xmlns:a16="http://schemas.microsoft.com/office/drawing/2014/main" id="{B65154B2-74F3-4897-AC32-4DE81591F9EE}"/>
              </a:ext>
            </a:extLst>
          </p:cNvPr>
          <p:cNvSpPr txBox="1"/>
          <p:nvPr/>
        </p:nvSpPr>
        <p:spPr>
          <a:xfrm>
            <a:off x="10458147" y="6184960"/>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Tree>
    <p:extLst>
      <p:ext uri="{BB962C8B-B14F-4D97-AF65-F5344CB8AC3E}">
        <p14:creationId xmlns:p14="http://schemas.microsoft.com/office/powerpoint/2010/main" val="2790553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6">
            <a:extLst>
              <a:ext uri="{FF2B5EF4-FFF2-40B4-BE49-F238E27FC236}">
                <a16:creationId xmlns:a16="http://schemas.microsoft.com/office/drawing/2014/main" id="{055BEDA3-C911-4D1B-B3CE-7A4E824BA166}"/>
              </a:ext>
            </a:extLst>
          </p:cNvPr>
          <p:cNvCxnSpPr>
            <a:cxnSpLocks/>
          </p:cNvCxnSpPr>
          <p:nvPr/>
        </p:nvCxnSpPr>
        <p:spPr>
          <a:xfrm>
            <a:off x="1360478" y="774103"/>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文本框 7">
            <a:extLst>
              <a:ext uri="{FF2B5EF4-FFF2-40B4-BE49-F238E27FC236}">
                <a16:creationId xmlns:a16="http://schemas.microsoft.com/office/drawing/2014/main" id="{7B174A73-A2E1-497F-8B29-6B3905513613}"/>
              </a:ext>
            </a:extLst>
          </p:cNvPr>
          <p:cNvSpPr txBox="1"/>
          <p:nvPr>
            <p:custDataLst>
              <p:tags r:id="rId1"/>
            </p:custDataLst>
          </p:nvPr>
        </p:nvSpPr>
        <p:spPr>
          <a:xfrm>
            <a:off x="1200481" y="96983"/>
            <a:ext cx="5560537"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Belanja</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Langsung</a:t>
            </a:r>
            <a:endPar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endParaRPr>
          </a:p>
        </p:txBody>
      </p:sp>
      <p:graphicFrame>
        <p:nvGraphicFramePr>
          <p:cNvPr id="5" name="Content Placeholder 5">
            <a:extLst>
              <a:ext uri="{FF2B5EF4-FFF2-40B4-BE49-F238E27FC236}">
                <a16:creationId xmlns:a16="http://schemas.microsoft.com/office/drawing/2014/main" id="{E39C22C6-9826-4A10-9A47-F57909771B02}"/>
              </a:ext>
            </a:extLst>
          </p:cNvPr>
          <p:cNvGraphicFramePr>
            <a:graphicFrameLocks/>
          </p:cNvGraphicFramePr>
          <p:nvPr>
            <p:extLst>
              <p:ext uri="{D42A27DB-BD31-4B8C-83A1-F6EECF244321}">
                <p14:modId xmlns:p14="http://schemas.microsoft.com/office/powerpoint/2010/main" val="185875418"/>
              </p:ext>
            </p:extLst>
          </p:nvPr>
        </p:nvGraphicFramePr>
        <p:xfrm>
          <a:off x="523135" y="995160"/>
          <a:ext cx="11145730" cy="3808876"/>
        </p:xfrm>
        <a:graphic>
          <a:graphicData uri="http://schemas.openxmlformats.org/drawingml/2006/table">
            <a:tbl>
              <a:tblPr firstRow="1" bandRow="1">
                <a:tableStyleId>{93296810-A885-4BE3-A3E7-6D5BEEA58F35}</a:tableStyleId>
              </a:tblPr>
              <a:tblGrid>
                <a:gridCol w="669729">
                  <a:extLst>
                    <a:ext uri="{9D8B030D-6E8A-4147-A177-3AD203B41FA5}">
                      <a16:colId xmlns:a16="http://schemas.microsoft.com/office/drawing/2014/main" val="20000"/>
                    </a:ext>
                  </a:extLst>
                </a:gridCol>
                <a:gridCol w="237491">
                  <a:extLst>
                    <a:ext uri="{9D8B030D-6E8A-4147-A177-3AD203B41FA5}">
                      <a16:colId xmlns:a16="http://schemas.microsoft.com/office/drawing/2014/main" val="20001"/>
                    </a:ext>
                  </a:extLst>
                </a:gridCol>
                <a:gridCol w="4901074">
                  <a:extLst>
                    <a:ext uri="{9D8B030D-6E8A-4147-A177-3AD203B41FA5}">
                      <a16:colId xmlns:a16="http://schemas.microsoft.com/office/drawing/2014/main" val="2404947718"/>
                    </a:ext>
                  </a:extLst>
                </a:gridCol>
                <a:gridCol w="2040784">
                  <a:extLst>
                    <a:ext uri="{9D8B030D-6E8A-4147-A177-3AD203B41FA5}">
                      <a16:colId xmlns:a16="http://schemas.microsoft.com/office/drawing/2014/main" val="20002"/>
                    </a:ext>
                  </a:extLst>
                </a:gridCol>
                <a:gridCol w="1648326">
                  <a:extLst>
                    <a:ext uri="{9D8B030D-6E8A-4147-A177-3AD203B41FA5}">
                      <a16:colId xmlns:a16="http://schemas.microsoft.com/office/drawing/2014/main" val="20003"/>
                    </a:ext>
                  </a:extLst>
                </a:gridCol>
                <a:gridCol w="1648326">
                  <a:extLst>
                    <a:ext uri="{9D8B030D-6E8A-4147-A177-3AD203B41FA5}">
                      <a16:colId xmlns:a16="http://schemas.microsoft.com/office/drawing/2014/main" val="20004"/>
                    </a:ext>
                  </a:extLst>
                </a:gridCol>
              </a:tblGrid>
              <a:tr h="566246">
                <a:tc gridSpan="2">
                  <a:txBody>
                    <a:bodyPr/>
                    <a:lstStyle/>
                    <a:p>
                      <a:pPr algn="ctr"/>
                      <a:r>
                        <a:rPr lang="en-US" sz="1800" dirty="0">
                          <a:solidFill>
                            <a:schemeClr val="tx1"/>
                          </a:solidFill>
                        </a:rPr>
                        <a:t>NO</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hMerge="1">
                  <a:txBody>
                    <a:bodyPr/>
                    <a:lstStyle/>
                    <a:p>
                      <a:pPr algn="ctr"/>
                      <a:r>
                        <a:rPr lang="en-US" sz="1800" dirty="0">
                          <a:solidFill>
                            <a:schemeClr val="tx1"/>
                          </a:solidFill>
                        </a:rPr>
                        <a:t>PROGRAM/KEGIATAN</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rPr>
                        <a:t>PROGRAM/KEGIATAN</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rPr>
                        <a:t>ANGGARAN</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rPr>
                        <a:t>REALISASI KEUANGAN </a:t>
                      </a:r>
                      <a:r>
                        <a:rPr lang="en-US" sz="1800" baseline="0" dirty="0">
                          <a:solidFill>
                            <a:schemeClr val="tx1"/>
                          </a:solidFill>
                        </a:rPr>
                        <a:t> </a:t>
                      </a:r>
                      <a:r>
                        <a:rPr lang="en-US" sz="1800" dirty="0">
                          <a:solidFill>
                            <a:schemeClr val="tx1"/>
                          </a:solidFill>
                        </a:rPr>
                        <a:t>(%)</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rPr>
                        <a:t>REALISASI </a:t>
                      </a:r>
                    </a:p>
                    <a:p>
                      <a:pPr algn="ctr"/>
                      <a:r>
                        <a:rPr lang="en-US" sz="1800" dirty="0">
                          <a:solidFill>
                            <a:schemeClr val="tx1"/>
                          </a:solidFill>
                        </a:rPr>
                        <a:t>FISIK</a:t>
                      </a:r>
                      <a:r>
                        <a:rPr lang="en-US" sz="1800" baseline="0" dirty="0">
                          <a:solidFill>
                            <a:schemeClr val="tx1"/>
                          </a:solidFill>
                        </a:rPr>
                        <a:t> </a:t>
                      </a:r>
                      <a:r>
                        <a:rPr lang="en-US" sz="1800" dirty="0">
                          <a:solidFill>
                            <a:schemeClr val="tx1"/>
                          </a:solidFill>
                        </a:rPr>
                        <a:t>(%)</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extLst>
                  <a:ext uri="{0D108BD9-81ED-4DB2-BD59-A6C34878D82A}">
                    <a16:rowId xmlns:a16="http://schemas.microsoft.com/office/drawing/2014/main" val="10000"/>
                  </a:ext>
                </a:extLst>
              </a:tr>
              <a:tr h="409133">
                <a:tc gridSpan="6">
                  <a:txBody>
                    <a:bodyPr/>
                    <a:lstStyle/>
                    <a:p>
                      <a:pPr algn="l">
                        <a:lnSpc>
                          <a:spcPct val="150000"/>
                        </a:lnSpc>
                      </a:pPr>
                      <a:r>
                        <a:rPr lang="en-US" sz="1800" b="1" dirty="0"/>
                        <a:t>Program</a:t>
                      </a:r>
                      <a:r>
                        <a:rPr lang="en-US" sz="1800" b="1" baseline="0" dirty="0"/>
                        <a:t> </a:t>
                      </a:r>
                      <a:r>
                        <a:rPr lang="en-US" sz="1800" b="1" baseline="0" dirty="0" err="1"/>
                        <a:t>Promosi</a:t>
                      </a:r>
                      <a:r>
                        <a:rPr lang="en-US" sz="1800" b="1" baseline="0" dirty="0"/>
                        <a:t> </a:t>
                      </a:r>
                      <a:r>
                        <a:rPr lang="en-US" sz="1800" b="1" baseline="0" dirty="0" err="1"/>
                        <a:t>dan</a:t>
                      </a:r>
                      <a:r>
                        <a:rPr lang="en-US" sz="1800" b="1" baseline="0" dirty="0"/>
                        <a:t> </a:t>
                      </a:r>
                      <a:r>
                        <a:rPr lang="en-US" sz="1800" b="1" baseline="0" dirty="0" err="1"/>
                        <a:t>Pemberdayaan</a:t>
                      </a:r>
                      <a:r>
                        <a:rPr lang="en-US" sz="1800" b="1" baseline="0" dirty="0"/>
                        <a:t> </a:t>
                      </a:r>
                      <a:r>
                        <a:rPr lang="en-US" sz="1800" b="1" baseline="0" dirty="0" err="1"/>
                        <a:t>Masyarakat</a:t>
                      </a:r>
                      <a:endParaRPr lang="en-US" sz="1800" b="1" dirty="0">
                        <a:solidFill>
                          <a:schemeClr val="tx2"/>
                        </a:solidFill>
                        <a:latin typeface="Tw Cen MT" panose="020B0602020104020603" pitchFamily="34" charset="0"/>
                      </a:endParaRPr>
                    </a:p>
                  </a:txBody>
                  <a:tcPr marL="182740" marR="182740" marT="68874" marB="68874"/>
                </a:tc>
                <a:tc hMerge="1">
                  <a:txBody>
                    <a:bodyPr/>
                    <a:lstStyle/>
                    <a:p>
                      <a:pPr algn="just">
                        <a:lnSpc>
                          <a:spcPct val="150000"/>
                        </a:lnSpc>
                      </a:pPr>
                      <a:endParaRPr lang="en-US" sz="1400" dirty="0">
                        <a:solidFill>
                          <a:schemeClr val="tx2"/>
                        </a:solidFill>
                        <a:latin typeface="+mn-lt"/>
                        <a:ea typeface="Verdana" pitchFamily="34" charset="0"/>
                        <a:cs typeface="Verdana" pitchFamily="34" charset="0"/>
                      </a:endParaRPr>
                    </a:p>
                  </a:txBody>
                  <a:tcPr marL="182740" marR="182740" marT="68874" marB="68874">
                    <a:cell3D prstMaterial="dkEdge">
                      <a:bevel w="25400" h="25400" prst="angle"/>
                      <a:lightRig rig="flood" dir="t"/>
                    </a:cell3D>
                  </a:tcPr>
                </a:tc>
                <a:tc hMerge="1">
                  <a:txBody>
                    <a:bodyPr/>
                    <a:lstStyle/>
                    <a:p>
                      <a:endParaRPr lang="en-US"/>
                    </a:p>
                  </a:txBody>
                  <a:tcPr/>
                </a:tc>
                <a:tc hMerge="1">
                  <a:txBody>
                    <a:bodyPr/>
                    <a:lstStyle/>
                    <a:p>
                      <a:pPr algn="r">
                        <a:lnSpc>
                          <a:spcPct val="150000"/>
                        </a:lnSpc>
                      </a:pPr>
                      <a:endParaRPr lang="en-US" sz="1400" dirty="0">
                        <a:solidFill>
                          <a:schemeClr val="tx2"/>
                        </a:solidFill>
                        <a:latin typeface="+mn-lt"/>
                        <a:ea typeface="Verdana" pitchFamily="34" charset="0"/>
                        <a:cs typeface="Verdana" pitchFamily="34" charset="0"/>
                      </a:endParaRPr>
                    </a:p>
                  </a:txBody>
                  <a:tcPr marL="182740" marR="182740" marT="68874" marB="68874">
                    <a:cell3D prstMaterial="dkEdge">
                      <a:bevel w="25400" h="25400" prst="angle"/>
                      <a:lightRig rig="flood" dir="t"/>
                    </a:cell3D>
                  </a:tcPr>
                </a:tc>
                <a:tc hMerge="1">
                  <a:txBody>
                    <a:bodyPr/>
                    <a:lstStyle/>
                    <a:p>
                      <a:pPr algn="ctr">
                        <a:lnSpc>
                          <a:spcPct val="150000"/>
                        </a:lnSpc>
                      </a:pPr>
                      <a:endParaRPr lang="en-US" sz="1400" dirty="0">
                        <a:solidFill>
                          <a:schemeClr val="tx2"/>
                        </a:solidFill>
                        <a:latin typeface="+mn-lt"/>
                      </a:endParaRPr>
                    </a:p>
                  </a:txBody>
                  <a:tcPr marL="182740" marR="182740" marT="68874" marB="68874">
                    <a:cell3D prstMaterial="dkEdge">
                      <a:bevel w="25400" h="25400" prst="angle"/>
                      <a:lightRig rig="flood" dir="t"/>
                    </a:cell3D>
                  </a:tcPr>
                </a:tc>
                <a:tc hMerge="1">
                  <a:txBody>
                    <a:bodyPr/>
                    <a:lstStyle/>
                    <a:p>
                      <a:pPr algn="ctr">
                        <a:lnSpc>
                          <a:spcPct val="150000"/>
                        </a:lnSpc>
                      </a:pPr>
                      <a:endParaRPr lang="en-US" sz="1400" dirty="0">
                        <a:solidFill>
                          <a:schemeClr val="tx2"/>
                        </a:solidFill>
                        <a:latin typeface="+mn-lt"/>
                      </a:endParaRPr>
                    </a:p>
                  </a:txBody>
                  <a:tcPr marL="182740" marR="182740" marT="68874" marB="68874">
                    <a:cell3D prstMaterial="dkEdge">
                      <a:bevel w="25400" h="25400" prst="angle"/>
                      <a:lightRig rig="flood" dir="t"/>
                    </a:cell3D>
                  </a:tcPr>
                </a:tc>
                <a:extLst>
                  <a:ext uri="{0D108BD9-81ED-4DB2-BD59-A6C34878D82A}">
                    <a16:rowId xmlns:a16="http://schemas.microsoft.com/office/drawing/2014/main" val="10005"/>
                  </a:ext>
                </a:extLst>
              </a:tr>
              <a:tr h="720080">
                <a:tc>
                  <a:txBody>
                    <a:bodyPr/>
                    <a:lstStyle/>
                    <a:p>
                      <a:pPr algn="ctr">
                        <a:lnSpc>
                          <a:spcPct val="150000"/>
                        </a:lnSpc>
                      </a:pPr>
                      <a:r>
                        <a:rPr lang="en-US" sz="1800" dirty="0"/>
                        <a:t>1.</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gridSpan="2">
                  <a:txBody>
                    <a:bodyPr/>
                    <a:lstStyle/>
                    <a:p>
                      <a:pPr algn="just">
                        <a:lnSpc>
                          <a:spcPct val="150000"/>
                        </a:lnSpc>
                      </a:pPr>
                      <a:r>
                        <a:rPr lang="en-US" sz="1800" dirty="0" err="1"/>
                        <a:t>Kegiatan</a:t>
                      </a:r>
                      <a:r>
                        <a:rPr lang="en-US" sz="1800" dirty="0"/>
                        <a:t> </a:t>
                      </a:r>
                      <a:r>
                        <a:rPr lang="en-US" sz="1800" dirty="0" err="1"/>
                        <a:t>Penyelenggaraan</a:t>
                      </a:r>
                      <a:r>
                        <a:rPr lang="en-US" sz="1800" baseline="0" dirty="0"/>
                        <a:t> </a:t>
                      </a:r>
                      <a:r>
                        <a:rPr lang="en-US" sz="1800" baseline="0" dirty="0" err="1"/>
                        <a:t>Promosi</a:t>
                      </a:r>
                      <a:r>
                        <a:rPr lang="en-US" sz="1800" baseline="0" dirty="0"/>
                        <a:t> </a:t>
                      </a:r>
                      <a:r>
                        <a:rPr lang="en-US" sz="1800" baseline="0" dirty="0" err="1"/>
                        <a:t>dan</a:t>
                      </a:r>
                      <a:r>
                        <a:rPr lang="en-US" sz="1800" baseline="0" dirty="0"/>
                        <a:t> </a:t>
                      </a:r>
                      <a:r>
                        <a:rPr lang="en-US" sz="1800" baseline="0" dirty="0" err="1"/>
                        <a:t>Pemberdayaan</a:t>
                      </a:r>
                      <a:r>
                        <a:rPr lang="en-US" sz="1800" baseline="0" dirty="0"/>
                        <a:t> </a:t>
                      </a:r>
                      <a:r>
                        <a:rPr lang="en-US" sz="1800" baseline="0" dirty="0" err="1"/>
                        <a:t>Masyarakat</a:t>
                      </a:r>
                      <a:r>
                        <a:rPr lang="en-US" sz="1800" baseline="0" dirty="0"/>
                        <a:t> </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hMerge="1">
                  <a:txBody>
                    <a:bodyPr/>
                    <a:lstStyle/>
                    <a:p>
                      <a:pPr algn="just">
                        <a:lnSpc>
                          <a:spcPct val="150000"/>
                        </a:lnSpc>
                      </a:pP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r">
                        <a:lnSpc>
                          <a:spcPct val="150000"/>
                        </a:lnSpc>
                      </a:pPr>
                      <a:r>
                        <a:rPr lang="en-US" sz="1800" dirty="0"/>
                        <a:t>500.000.000</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ctr">
                        <a:lnSpc>
                          <a:spcPct val="150000"/>
                        </a:lnSpc>
                      </a:pPr>
                      <a:r>
                        <a:rPr lang="en-US" sz="1800" dirty="0">
                          <a:solidFill>
                            <a:schemeClr val="tx2"/>
                          </a:solidFill>
                          <a:latin typeface="Tw Cen MT" panose="020B0602020104020603" pitchFamily="34" charset="0"/>
                        </a:rPr>
                        <a:t>35,24</a:t>
                      </a:r>
                    </a:p>
                  </a:txBody>
                  <a:tcPr marL="182740" marR="182740" marT="68874" marB="68874"/>
                </a:tc>
                <a:tc>
                  <a:txBody>
                    <a:bodyPr/>
                    <a:lstStyle/>
                    <a:p>
                      <a:pPr algn="ctr">
                        <a:lnSpc>
                          <a:spcPct val="150000"/>
                        </a:lnSpc>
                      </a:pPr>
                      <a:r>
                        <a:rPr lang="en-US" sz="1800" dirty="0">
                          <a:solidFill>
                            <a:schemeClr val="tx2"/>
                          </a:solidFill>
                          <a:latin typeface="Tw Cen MT" panose="020B0602020104020603" pitchFamily="34" charset="0"/>
                        </a:rPr>
                        <a:t>75,30</a:t>
                      </a:r>
                    </a:p>
                  </a:txBody>
                  <a:tcPr marL="182740" marR="182740" marT="68874" marB="68874"/>
                </a:tc>
                <a:extLst>
                  <a:ext uri="{0D108BD9-81ED-4DB2-BD59-A6C34878D82A}">
                    <a16:rowId xmlns:a16="http://schemas.microsoft.com/office/drawing/2014/main" val="10006"/>
                  </a:ext>
                </a:extLst>
              </a:tr>
              <a:tr h="436767">
                <a:tc gridSpan="6">
                  <a:txBody>
                    <a:bodyPr/>
                    <a:lstStyle/>
                    <a:p>
                      <a:pPr marL="0" marR="0" indent="0" algn="l" defTabSz="918240" rtl="0" eaLnBrk="1" fontAlgn="auto" latinLnBrk="0" hangingPunct="1">
                        <a:lnSpc>
                          <a:spcPct val="150000"/>
                        </a:lnSpc>
                        <a:spcBef>
                          <a:spcPts val="0"/>
                        </a:spcBef>
                        <a:spcAft>
                          <a:spcPts val="0"/>
                        </a:spcAft>
                        <a:buClrTx/>
                        <a:buSzTx/>
                        <a:buFontTx/>
                        <a:buNone/>
                        <a:tabLst/>
                        <a:defRPr/>
                      </a:pPr>
                      <a:r>
                        <a:rPr lang="en-US" sz="1800" b="1" dirty="0"/>
                        <a:t>Program</a:t>
                      </a:r>
                      <a:r>
                        <a:rPr lang="en-US" sz="1800" b="1" baseline="0" dirty="0"/>
                        <a:t> </a:t>
                      </a:r>
                      <a:r>
                        <a:rPr lang="en-US" sz="1800" b="1" baseline="0" dirty="0" err="1"/>
                        <a:t>Pelayanan</a:t>
                      </a:r>
                      <a:r>
                        <a:rPr lang="en-US" sz="1800" b="1" baseline="0" dirty="0"/>
                        <a:t> </a:t>
                      </a:r>
                      <a:r>
                        <a:rPr lang="en-US" sz="1800" b="1" baseline="0" dirty="0" err="1"/>
                        <a:t>dan</a:t>
                      </a:r>
                      <a:r>
                        <a:rPr lang="en-US" sz="1800" b="1" baseline="0" dirty="0"/>
                        <a:t> </a:t>
                      </a:r>
                      <a:r>
                        <a:rPr lang="en-US" sz="1800" b="1" baseline="0" dirty="0" err="1"/>
                        <a:t>Pendukung</a:t>
                      </a:r>
                      <a:r>
                        <a:rPr lang="en-US" sz="1800" b="1" baseline="0" dirty="0"/>
                        <a:t> </a:t>
                      </a:r>
                      <a:r>
                        <a:rPr lang="en-US" sz="1800" b="1" baseline="0" dirty="0" err="1"/>
                        <a:t>Pelayanan</a:t>
                      </a:r>
                      <a:r>
                        <a:rPr lang="en-US" sz="1800" b="1" baseline="0" dirty="0"/>
                        <a:t> (BLUD)</a:t>
                      </a:r>
                      <a:endParaRPr lang="en-US" sz="1800" b="1" dirty="0">
                        <a:solidFill>
                          <a:schemeClr val="tx2"/>
                        </a:solidFill>
                        <a:latin typeface="Tw Cen MT" panose="020B0602020104020603" pitchFamily="34" charset="0"/>
                      </a:endParaRPr>
                    </a:p>
                  </a:txBody>
                  <a:tcPr marL="182740" marR="182740" marT="68874" marB="68874"/>
                </a:tc>
                <a:tc hMerge="1">
                  <a:txBody>
                    <a:bodyPr/>
                    <a:lstStyle/>
                    <a:p>
                      <a:pPr algn="just">
                        <a:lnSpc>
                          <a:spcPct val="150000"/>
                        </a:lnSpc>
                      </a:pPr>
                      <a:endParaRPr lang="en-US" sz="1400" dirty="0">
                        <a:solidFill>
                          <a:schemeClr val="tx2"/>
                        </a:solidFill>
                        <a:latin typeface="+mn-lt"/>
                        <a:ea typeface="Verdana" pitchFamily="34" charset="0"/>
                        <a:cs typeface="Verdana" pitchFamily="34" charset="0"/>
                      </a:endParaRPr>
                    </a:p>
                  </a:txBody>
                  <a:tcPr marL="182740" marR="182740" marT="68874" marB="68874">
                    <a:cell3D prstMaterial="dkEdge">
                      <a:bevel w="25400" h="25400" prst="angle"/>
                      <a:lightRig rig="flood" dir="t"/>
                    </a:cell3D>
                  </a:tcPr>
                </a:tc>
                <a:tc hMerge="1">
                  <a:txBody>
                    <a:bodyPr/>
                    <a:lstStyle/>
                    <a:p>
                      <a:endParaRPr lang="en-US"/>
                    </a:p>
                  </a:txBody>
                  <a:tcPr/>
                </a:tc>
                <a:tc hMerge="1">
                  <a:txBody>
                    <a:bodyPr/>
                    <a:lstStyle/>
                    <a:p>
                      <a:pPr algn="r">
                        <a:lnSpc>
                          <a:spcPct val="150000"/>
                        </a:lnSpc>
                      </a:pPr>
                      <a:endParaRPr lang="en-US" sz="1400" dirty="0">
                        <a:solidFill>
                          <a:schemeClr val="tx2"/>
                        </a:solidFill>
                        <a:latin typeface="+mn-lt"/>
                        <a:ea typeface="Verdana" pitchFamily="34" charset="0"/>
                        <a:cs typeface="Verdana" pitchFamily="34" charset="0"/>
                      </a:endParaRPr>
                    </a:p>
                  </a:txBody>
                  <a:tcPr marL="182740" marR="182740" marT="68874" marB="68874">
                    <a:cell3D prstMaterial="dkEdge">
                      <a:bevel w="25400" h="25400" prst="angle"/>
                      <a:lightRig rig="flood" dir="t"/>
                    </a:cell3D>
                  </a:tcPr>
                </a:tc>
                <a:tc hMerge="1">
                  <a:txBody>
                    <a:bodyPr/>
                    <a:lstStyle/>
                    <a:p>
                      <a:pPr algn="ctr">
                        <a:lnSpc>
                          <a:spcPct val="150000"/>
                        </a:lnSpc>
                      </a:pPr>
                      <a:endParaRPr lang="en-US" sz="1400" dirty="0">
                        <a:solidFill>
                          <a:schemeClr val="tx2"/>
                        </a:solidFill>
                        <a:latin typeface="+mn-lt"/>
                      </a:endParaRPr>
                    </a:p>
                  </a:txBody>
                  <a:tcPr marL="182740" marR="182740" marT="68874" marB="68874">
                    <a:cell3D prstMaterial="dkEdge">
                      <a:bevel w="25400" h="25400" prst="angle"/>
                      <a:lightRig rig="flood" dir="t"/>
                    </a:cell3D>
                  </a:tcPr>
                </a:tc>
                <a:tc hMerge="1">
                  <a:txBody>
                    <a:bodyPr/>
                    <a:lstStyle/>
                    <a:p>
                      <a:pPr algn="ctr">
                        <a:lnSpc>
                          <a:spcPct val="150000"/>
                        </a:lnSpc>
                      </a:pPr>
                      <a:endParaRPr lang="en-US" sz="1400" dirty="0">
                        <a:solidFill>
                          <a:schemeClr val="tx2"/>
                        </a:solidFill>
                        <a:latin typeface="+mn-lt"/>
                      </a:endParaRPr>
                    </a:p>
                  </a:txBody>
                  <a:tcPr marL="182740" marR="182740" marT="68874" marB="68874">
                    <a:cell3D prstMaterial="dkEdge">
                      <a:bevel w="25400" h="25400" prst="angle"/>
                      <a:lightRig rig="flood" dir="t"/>
                    </a:cell3D>
                  </a:tcPr>
                </a:tc>
                <a:extLst>
                  <a:ext uri="{0D108BD9-81ED-4DB2-BD59-A6C34878D82A}">
                    <a16:rowId xmlns:a16="http://schemas.microsoft.com/office/drawing/2014/main" val="10007"/>
                  </a:ext>
                </a:extLst>
              </a:tr>
              <a:tr h="720080">
                <a:tc>
                  <a:txBody>
                    <a:bodyPr/>
                    <a:lstStyle/>
                    <a:p>
                      <a:pPr algn="ctr">
                        <a:lnSpc>
                          <a:spcPct val="150000"/>
                        </a:lnSpc>
                      </a:pPr>
                      <a:r>
                        <a:rPr lang="en-US" sz="1800" dirty="0"/>
                        <a:t>1.</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gridSpan="2">
                  <a:txBody>
                    <a:bodyPr/>
                    <a:lstStyle/>
                    <a:p>
                      <a:pPr marL="0" marR="0" indent="0" algn="just" defTabSz="918240" rtl="0" eaLnBrk="1" fontAlgn="auto" latinLnBrk="0" hangingPunct="1">
                        <a:lnSpc>
                          <a:spcPct val="150000"/>
                        </a:lnSpc>
                        <a:spcBef>
                          <a:spcPts val="0"/>
                        </a:spcBef>
                        <a:spcAft>
                          <a:spcPts val="0"/>
                        </a:spcAft>
                        <a:buClrTx/>
                        <a:buSzTx/>
                        <a:buFontTx/>
                        <a:buNone/>
                        <a:tabLst/>
                        <a:defRPr/>
                      </a:pPr>
                      <a:r>
                        <a:rPr lang="en-US" sz="1800" dirty="0" err="1"/>
                        <a:t>Kegiatan</a:t>
                      </a:r>
                      <a:r>
                        <a:rPr lang="en-US" sz="1800" dirty="0"/>
                        <a:t>  </a:t>
                      </a:r>
                      <a:r>
                        <a:rPr lang="en-US" sz="1800" baseline="0" dirty="0" err="1"/>
                        <a:t>Pelayanan</a:t>
                      </a:r>
                      <a:r>
                        <a:rPr lang="en-US" sz="1800" baseline="0" dirty="0"/>
                        <a:t> </a:t>
                      </a:r>
                      <a:r>
                        <a:rPr lang="en-US" sz="1800" baseline="0" dirty="0" err="1"/>
                        <a:t>dan</a:t>
                      </a:r>
                      <a:r>
                        <a:rPr lang="en-US" sz="1800" baseline="0" dirty="0"/>
                        <a:t> </a:t>
                      </a:r>
                      <a:r>
                        <a:rPr lang="en-US" sz="1800" baseline="0" dirty="0" err="1"/>
                        <a:t>Pendukung</a:t>
                      </a:r>
                      <a:r>
                        <a:rPr lang="en-US" sz="1800" baseline="0" dirty="0"/>
                        <a:t> </a:t>
                      </a:r>
                      <a:r>
                        <a:rPr lang="en-US" sz="1800" baseline="0" dirty="0" err="1"/>
                        <a:t>Pelayanan</a:t>
                      </a:r>
                      <a:r>
                        <a:rPr lang="en-US" sz="1800" baseline="0" dirty="0"/>
                        <a:t> (BLUD)</a:t>
                      </a:r>
                      <a:endParaRPr lang="en-US" sz="1800" b="0" dirty="0">
                        <a:solidFill>
                          <a:schemeClr val="tx2"/>
                        </a:solidFill>
                        <a:latin typeface="Tw Cen MT" panose="020B0602020104020603" pitchFamily="34" charset="0"/>
                      </a:endParaRPr>
                    </a:p>
                  </a:txBody>
                  <a:tcPr marL="182740" marR="182740" marT="68874" marB="68874"/>
                </a:tc>
                <a:tc hMerge="1">
                  <a:txBody>
                    <a:bodyPr/>
                    <a:lstStyle/>
                    <a:p>
                      <a:pPr marL="0" marR="0" indent="0" algn="just" defTabSz="918240" rtl="0" eaLnBrk="1" fontAlgn="auto" latinLnBrk="0" hangingPunct="1">
                        <a:lnSpc>
                          <a:spcPct val="150000"/>
                        </a:lnSpc>
                        <a:spcBef>
                          <a:spcPts val="0"/>
                        </a:spcBef>
                        <a:spcAft>
                          <a:spcPts val="0"/>
                        </a:spcAft>
                        <a:buClrTx/>
                        <a:buSzTx/>
                        <a:buFontTx/>
                        <a:buNone/>
                        <a:tabLst/>
                        <a:defRPr/>
                      </a:pPr>
                      <a:endParaRPr lang="en-US" sz="1800" b="0" dirty="0">
                        <a:solidFill>
                          <a:schemeClr val="tx2"/>
                        </a:solidFill>
                        <a:latin typeface="Tw Cen MT" panose="020B0602020104020603" pitchFamily="34" charset="0"/>
                      </a:endParaRPr>
                    </a:p>
                  </a:txBody>
                  <a:tcPr marL="182740" marR="182740" marT="68874" marB="68874"/>
                </a:tc>
                <a:tc>
                  <a:txBody>
                    <a:bodyPr/>
                    <a:lstStyle/>
                    <a:p>
                      <a:pPr algn="r">
                        <a:lnSpc>
                          <a:spcPct val="150000"/>
                        </a:lnSpc>
                      </a:pPr>
                      <a:r>
                        <a:rPr lang="en-US" sz="1800" dirty="0"/>
                        <a:t>21.553.705.000</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ctr">
                        <a:lnSpc>
                          <a:spcPct val="150000"/>
                        </a:lnSpc>
                      </a:pPr>
                      <a:r>
                        <a:rPr lang="en-US" sz="1800" dirty="0"/>
                        <a:t>64,26</a:t>
                      </a:r>
                      <a:endParaRPr lang="en-US" sz="1800" dirty="0">
                        <a:solidFill>
                          <a:schemeClr val="tx2"/>
                        </a:solidFill>
                        <a:latin typeface="Tw Cen MT" panose="020B0602020104020603" pitchFamily="34" charset="0"/>
                      </a:endParaRPr>
                    </a:p>
                  </a:txBody>
                  <a:tcPr marL="182740" marR="182740" marT="68874" marB="68874"/>
                </a:tc>
                <a:tc>
                  <a:txBody>
                    <a:bodyPr/>
                    <a:lstStyle/>
                    <a:p>
                      <a:pPr algn="ctr">
                        <a:lnSpc>
                          <a:spcPct val="150000"/>
                        </a:lnSpc>
                      </a:pPr>
                      <a:r>
                        <a:rPr lang="en-US" sz="1800" dirty="0">
                          <a:solidFill>
                            <a:schemeClr val="tx2"/>
                          </a:solidFill>
                          <a:latin typeface="Tw Cen MT" panose="020B0602020104020603" pitchFamily="34" charset="0"/>
                        </a:rPr>
                        <a:t>73,63</a:t>
                      </a:r>
                    </a:p>
                  </a:txBody>
                  <a:tcPr marL="182740" marR="182740" marT="68874" marB="68874"/>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878673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4286" r="14286"/>
          <a:stretch>
            <a:fillRect/>
          </a:stretch>
        </p:blipFill>
        <p:spPr/>
      </p:pic>
      <p:sp>
        <p:nvSpPr>
          <p:cNvPr id="3" name="文本占位符 2"/>
          <p:cNvSpPr>
            <a:spLocks noGrp="1"/>
          </p:cNvSpPr>
          <p:nvPr>
            <p:ph type="body" sz="quarter" idx="15"/>
          </p:nvPr>
        </p:nvSpPr>
        <p:spPr>
          <a:xfrm>
            <a:off x="6095999" y="3449579"/>
            <a:ext cx="3532910" cy="821191"/>
          </a:xfrm>
        </p:spPr>
        <p:txBody>
          <a:bodyPr>
            <a:noAutofit/>
          </a:bodyPr>
          <a:lstStyle/>
          <a:p>
            <a:r>
              <a:rPr lang="en-US" altLang="zh-CN" sz="2800" dirty="0">
                <a:latin typeface="Tw Cen MT" panose="020B0602020104020603" pitchFamily="34" charset="0"/>
                <a:sym typeface="Arial" panose="020B0604020202020204" pitchFamily="34" charset="0"/>
              </a:rPr>
              <a:t>“</a:t>
            </a:r>
            <a:r>
              <a:rPr lang="en-US" altLang="zh-CN" sz="2800" dirty="0" err="1">
                <a:latin typeface="Tw Cen MT" panose="020B0602020104020603" pitchFamily="34" charset="0"/>
                <a:sym typeface="Arial" panose="020B0604020202020204" pitchFamily="34" charset="0"/>
              </a:rPr>
              <a:t>Melayani</a:t>
            </a:r>
            <a:r>
              <a:rPr lang="en-US" altLang="zh-CN" sz="2800" dirty="0">
                <a:latin typeface="Tw Cen MT" panose="020B0602020104020603" pitchFamily="34" charset="0"/>
                <a:sym typeface="Arial" panose="020B0604020202020204" pitchFamily="34" charset="0"/>
              </a:rPr>
              <a:t> </a:t>
            </a:r>
            <a:r>
              <a:rPr lang="en-US" altLang="zh-CN" sz="2800" dirty="0" err="1">
                <a:latin typeface="Tw Cen MT" panose="020B0602020104020603" pitchFamily="34" charset="0"/>
                <a:sym typeface="Arial" panose="020B0604020202020204" pitchFamily="34" charset="0"/>
              </a:rPr>
              <a:t>lebih</a:t>
            </a:r>
            <a:r>
              <a:rPr lang="en-US" altLang="zh-CN" sz="2800" dirty="0">
                <a:latin typeface="Tw Cen MT" panose="020B0602020104020603" pitchFamily="34" charset="0"/>
                <a:sym typeface="Arial" panose="020B0604020202020204" pitchFamily="34" charset="0"/>
              </a:rPr>
              <a:t> </a:t>
            </a:r>
            <a:r>
              <a:rPr lang="en-US" altLang="zh-CN" sz="2800" dirty="0" err="1">
                <a:latin typeface="Tw Cen MT" panose="020B0602020104020603" pitchFamily="34" charset="0"/>
                <a:sym typeface="Arial" panose="020B0604020202020204" pitchFamily="34" charset="0"/>
              </a:rPr>
              <a:t>baik</a:t>
            </a:r>
            <a:r>
              <a:rPr lang="en-US" altLang="zh-CN" sz="2800" dirty="0">
                <a:latin typeface="Tw Cen MT" panose="020B0602020104020603" pitchFamily="34" charset="0"/>
                <a:sym typeface="Arial" panose="020B0604020202020204" pitchFamily="34" charset="0"/>
              </a:rPr>
              <a:t>”</a:t>
            </a:r>
          </a:p>
        </p:txBody>
      </p:sp>
      <p:sp>
        <p:nvSpPr>
          <p:cNvPr id="4" name="文本占位符 3"/>
          <p:cNvSpPr>
            <a:spLocks noGrp="1"/>
          </p:cNvSpPr>
          <p:nvPr>
            <p:ph type="body" sz="quarter" idx="14"/>
          </p:nvPr>
        </p:nvSpPr>
        <p:spPr/>
        <p:txBody>
          <a:bodyPr>
            <a:normAutofit/>
          </a:bodyPr>
          <a:lstStyle/>
          <a:p>
            <a:r>
              <a:rPr lang="en-US" altLang="zh-CN" sz="6600" dirty="0" err="1">
                <a:latin typeface="Tw Cen MT Condensed Extra Bold" panose="020B0803020202020204" pitchFamily="34" charset="0"/>
                <a:sym typeface="Arial" panose="020B0604020202020204" pitchFamily="34" charset="0"/>
              </a:rPr>
              <a:t>Terima</a:t>
            </a:r>
            <a:r>
              <a:rPr lang="en-US" altLang="zh-CN" sz="6600" dirty="0">
                <a:latin typeface="Tw Cen MT Condensed Extra Bold" panose="020B0803020202020204" pitchFamily="34" charset="0"/>
                <a:sym typeface="Arial" panose="020B0604020202020204" pitchFamily="34" charset="0"/>
              </a:rPr>
              <a:t> </a:t>
            </a:r>
            <a:r>
              <a:rPr lang="en-US" altLang="zh-CN" sz="6600" dirty="0" err="1">
                <a:latin typeface="Tw Cen MT Condensed Extra Bold" panose="020B0803020202020204" pitchFamily="34" charset="0"/>
                <a:sym typeface="Arial" panose="020B0604020202020204" pitchFamily="34" charset="0"/>
              </a:rPr>
              <a:t>kasih</a:t>
            </a:r>
            <a:endParaRPr lang="zh-CN" altLang="en-US" sz="6600" dirty="0">
              <a:latin typeface="Tw Cen MT Condensed Extra Bold" panose="020B0803020202020204" pitchFamily="34" charset="0"/>
              <a:sym typeface="Arial" panose="020B0604020202020204" pitchFamily="34" charset="0"/>
            </a:endParaRPr>
          </a:p>
        </p:txBody>
      </p:sp>
      <p:cxnSp>
        <p:nvCxnSpPr>
          <p:cNvPr id="7" name="直接连接符 6"/>
          <p:cNvCxnSpPr/>
          <p:nvPr/>
        </p:nvCxnSpPr>
        <p:spPr>
          <a:xfrm>
            <a:off x="6249509" y="3371647"/>
            <a:ext cx="103491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接连接符 6">
            <a:extLst>
              <a:ext uri="{FF2B5EF4-FFF2-40B4-BE49-F238E27FC236}">
                <a16:creationId xmlns:a16="http://schemas.microsoft.com/office/drawing/2014/main" id="{A34E421C-8800-4E87-8862-257A70FC46C0}"/>
              </a:ext>
            </a:extLst>
          </p:cNvPr>
          <p:cNvCxnSpPr>
            <a:cxnSpLocks/>
          </p:cNvCxnSpPr>
          <p:nvPr/>
        </p:nvCxnSpPr>
        <p:spPr>
          <a:xfrm>
            <a:off x="1360478" y="774103"/>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文本框 7">
            <a:extLst>
              <a:ext uri="{FF2B5EF4-FFF2-40B4-BE49-F238E27FC236}">
                <a16:creationId xmlns:a16="http://schemas.microsoft.com/office/drawing/2014/main" id="{7017022C-0546-4D17-9970-BDC54266E878}"/>
              </a:ext>
            </a:extLst>
          </p:cNvPr>
          <p:cNvSpPr txBox="1"/>
          <p:nvPr>
            <p:custDataLst>
              <p:tags r:id="rId1"/>
            </p:custDataLst>
          </p:nvPr>
        </p:nvSpPr>
        <p:spPr>
          <a:xfrm>
            <a:off x="992660" y="96983"/>
            <a:ext cx="5560537"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Anggaran</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BLUD</a:t>
            </a:r>
          </a:p>
        </p:txBody>
      </p:sp>
      <p:graphicFrame>
        <p:nvGraphicFramePr>
          <p:cNvPr id="21" name="Content Placeholder 5">
            <a:extLst>
              <a:ext uri="{FF2B5EF4-FFF2-40B4-BE49-F238E27FC236}">
                <a16:creationId xmlns:a16="http://schemas.microsoft.com/office/drawing/2014/main" id="{8752EDE6-F0DB-446B-9EB0-D1C377C44B88}"/>
              </a:ext>
            </a:extLst>
          </p:cNvPr>
          <p:cNvGraphicFramePr>
            <a:graphicFrameLocks/>
          </p:cNvGraphicFramePr>
          <p:nvPr>
            <p:extLst>
              <p:ext uri="{D42A27DB-BD31-4B8C-83A1-F6EECF244321}">
                <p14:modId xmlns:p14="http://schemas.microsoft.com/office/powerpoint/2010/main" val="610406535"/>
              </p:ext>
            </p:extLst>
          </p:nvPr>
        </p:nvGraphicFramePr>
        <p:xfrm>
          <a:off x="678753" y="1308514"/>
          <a:ext cx="11073308" cy="2940585"/>
        </p:xfrm>
        <a:graphic>
          <a:graphicData uri="http://schemas.openxmlformats.org/drawingml/2006/table">
            <a:tbl>
              <a:tblPr firstRow="1" bandRow="1">
                <a:tableStyleId>{85BE263C-DBD7-4A20-BB59-AAB30ACAA65A}</a:tableStyleId>
              </a:tblPr>
              <a:tblGrid>
                <a:gridCol w="715528">
                  <a:extLst>
                    <a:ext uri="{9D8B030D-6E8A-4147-A177-3AD203B41FA5}">
                      <a16:colId xmlns:a16="http://schemas.microsoft.com/office/drawing/2014/main" val="20000"/>
                    </a:ext>
                  </a:extLst>
                </a:gridCol>
                <a:gridCol w="3610763">
                  <a:extLst>
                    <a:ext uri="{9D8B030D-6E8A-4147-A177-3AD203B41FA5}">
                      <a16:colId xmlns:a16="http://schemas.microsoft.com/office/drawing/2014/main" val="20001"/>
                    </a:ext>
                  </a:extLst>
                </a:gridCol>
                <a:gridCol w="3008440">
                  <a:extLst>
                    <a:ext uri="{9D8B030D-6E8A-4147-A177-3AD203B41FA5}">
                      <a16:colId xmlns:a16="http://schemas.microsoft.com/office/drawing/2014/main" val="20002"/>
                    </a:ext>
                  </a:extLst>
                </a:gridCol>
                <a:gridCol w="2002128">
                  <a:extLst>
                    <a:ext uri="{9D8B030D-6E8A-4147-A177-3AD203B41FA5}">
                      <a16:colId xmlns:a16="http://schemas.microsoft.com/office/drawing/2014/main" val="20003"/>
                    </a:ext>
                  </a:extLst>
                </a:gridCol>
                <a:gridCol w="1736449">
                  <a:extLst>
                    <a:ext uri="{9D8B030D-6E8A-4147-A177-3AD203B41FA5}">
                      <a16:colId xmlns:a16="http://schemas.microsoft.com/office/drawing/2014/main" val="20004"/>
                    </a:ext>
                  </a:extLst>
                </a:gridCol>
              </a:tblGrid>
              <a:tr h="410634">
                <a:tc rowSpan="2">
                  <a:txBody>
                    <a:bodyPr/>
                    <a:lstStyle/>
                    <a:p>
                      <a:pPr algn="ctr"/>
                      <a:r>
                        <a:rPr lang="en-US" sz="1800" dirty="0"/>
                        <a:t>NO</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tc rowSpan="2">
                  <a:txBody>
                    <a:bodyPr/>
                    <a:lstStyle/>
                    <a:p>
                      <a:pPr algn="ctr"/>
                      <a:r>
                        <a:rPr lang="en-US" sz="1800" dirty="0"/>
                        <a:t>URAIAN</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tc rowSpan="2">
                  <a:txBody>
                    <a:bodyPr/>
                    <a:lstStyle/>
                    <a:p>
                      <a:pPr algn="ctr"/>
                      <a:r>
                        <a:rPr lang="en-US" sz="1800" dirty="0"/>
                        <a:t>ANGGARAN</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tc gridSpan="2">
                  <a:txBody>
                    <a:bodyPr/>
                    <a:lstStyle/>
                    <a:p>
                      <a:pPr algn="ctr"/>
                      <a:r>
                        <a:rPr lang="en-US" sz="1800" dirty="0"/>
                        <a:t>REALISASI KEUANGAN</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extLst>
                  <a:ext uri="{0D108BD9-81ED-4DB2-BD59-A6C34878D82A}">
                    <a16:rowId xmlns:a16="http://schemas.microsoft.com/office/drawing/2014/main" val="10000"/>
                  </a:ext>
                </a:extLst>
              </a:tr>
              <a:tr h="342196">
                <a:tc vMerge="1">
                  <a:txBody>
                    <a:bodyPr/>
                    <a:lstStyle/>
                    <a:p>
                      <a:pPr algn="ct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tc vMerge="1">
                  <a:txBody>
                    <a:bodyPr/>
                    <a:lstStyle/>
                    <a:p>
                      <a:pPr algn="ct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tc vMerge="1">
                  <a:txBody>
                    <a:bodyPr/>
                    <a:lstStyle/>
                    <a:p>
                      <a:pPr algn="ct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a:t>(</a:t>
                      </a:r>
                      <a:r>
                        <a:rPr lang="en-US" sz="1800" dirty="0" err="1"/>
                        <a:t>Rp</a:t>
                      </a:r>
                      <a:r>
                        <a:rPr lang="en-US" sz="1800" dirty="0"/>
                        <a:t>.)</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extLst>
                  <a:ext uri="{0D108BD9-81ED-4DB2-BD59-A6C34878D82A}">
                    <a16:rowId xmlns:a16="http://schemas.microsoft.com/office/drawing/2014/main" val="10001"/>
                  </a:ext>
                </a:extLst>
              </a:tr>
              <a:tr h="708353">
                <a:tc>
                  <a:txBody>
                    <a:bodyPr/>
                    <a:lstStyle/>
                    <a:p>
                      <a:pPr algn="ctr"/>
                      <a:r>
                        <a:rPr lang="en-US" sz="1800" dirty="0"/>
                        <a:t>1</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a:t>Biaya</a:t>
                      </a:r>
                      <a:r>
                        <a:rPr lang="en-US" sz="1800" dirty="0"/>
                        <a:t> </a:t>
                      </a:r>
                      <a:r>
                        <a:rPr lang="en-US" sz="1800" dirty="0" err="1"/>
                        <a:t>Pegawai</a:t>
                      </a:r>
                      <a:r>
                        <a:rPr lang="en-US" sz="1800" dirty="0"/>
                        <a:t> BLUD</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a:r>
                        <a:rPr lang="en-US" sz="1800" dirty="0"/>
                        <a:t>7.000.000.000</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a:r>
                        <a:rPr lang="en-US" sz="1800" b="0" dirty="0">
                          <a:solidFill>
                            <a:schemeClr val="tx1"/>
                          </a:solidFill>
                          <a:latin typeface="Tw Cen MT" panose="020B0602020104020603" pitchFamily="34" charset="0"/>
                          <a:ea typeface="Verdana" pitchFamily="34" charset="0"/>
                          <a:cs typeface="Verdana" pitchFamily="34" charset="0"/>
                        </a:rPr>
                        <a:t>2.647.400.000</a:t>
                      </a:r>
                    </a:p>
                  </a:txBody>
                  <a:tcPr marL="182740" marR="182740" marT="65286" marB="65286" anchor="ctr"/>
                </a:tc>
                <a:tc>
                  <a:txBody>
                    <a:bodyPr/>
                    <a:lstStyle/>
                    <a:p>
                      <a:pPr algn="ctr"/>
                      <a:r>
                        <a:rPr lang="en-US" sz="1800" b="0" dirty="0">
                          <a:solidFill>
                            <a:schemeClr val="tx1"/>
                          </a:solidFill>
                          <a:latin typeface="Tw Cen MT" panose="020B0602020104020603" pitchFamily="34" charset="0"/>
                          <a:ea typeface="Verdana" pitchFamily="34" charset="0"/>
                          <a:cs typeface="Verdana" pitchFamily="34" charset="0"/>
                        </a:rPr>
                        <a:t>37,82</a:t>
                      </a:r>
                    </a:p>
                  </a:txBody>
                  <a:tcPr marL="182740" marR="182740" marT="65286" marB="65286" anchor="ctr"/>
                </a:tc>
                <a:extLst>
                  <a:ext uri="{0D108BD9-81ED-4DB2-BD59-A6C34878D82A}">
                    <a16:rowId xmlns:a16="http://schemas.microsoft.com/office/drawing/2014/main" val="10002"/>
                  </a:ext>
                </a:extLst>
              </a:tr>
              <a:tr h="708353">
                <a:tc>
                  <a:txBody>
                    <a:bodyPr/>
                    <a:lstStyle/>
                    <a:p>
                      <a:pPr algn="ctr"/>
                      <a:r>
                        <a:rPr lang="en-US" sz="1800" dirty="0"/>
                        <a:t>2</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a:t>Biaya</a:t>
                      </a:r>
                      <a:r>
                        <a:rPr lang="en-US" sz="1800" dirty="0"/>
                        <a:t> </a:t>
                      </a:r>
                      <a:r>
                        <a:rPr lang="en-US" sz="1800" dirty="0" err="1"/>
                        <a:t>Barang</a:t>
                      </a:r>
                      <a:r>
                        <a:rPr lang="en-US" sz="1800" baseline="0" dirty="0"/>
                        <a:t> </a:t>
                      </a:r>
                      <a:r>
                        <a:rPr lang="en-US" sz="1800" baseline="0" dirty="0" err="1"/>
                        <a:t>dan</a:t>
                      </a:r>
                      <a:r>
                        <a:rPr lang="en-US" sz="1800" baseline="0" dirty="0"/>
                        <a:t> </a:t>
                      </a:r>
                      <a:r>
                        <a:rPr lang="en-US" sz="1800" baseline="0" dirty="0" err="1"/>
                        <a:t>Jasa</a:t>
                      </a:r>
                      <a:r>
                        <a:rPr lang="en-US" sz="1800" baseline="0" dirty="0"/>
                        <a:t> BLUD</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a:r>
                        <a:rPr lang="en-US" sz="1800" dirty="0"/>
                        <a:t>29.000.000.000</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a:r>
                        <a:rPr lang="en-US" sz="1800" b="0" dirty="0">
                          <a:solidFill>
                            <a:schemeClr val="tx1"/>
                          </a:solidFill>
                          <a:latin typeface="Tw Cen MT" panose="020B0602020104020603" pitchFamily="34" charset="0"/>
                          <a:ea typeface="Verdana" pitchFamily="34" charset="0"/>
                          <a:cs typeface="Verdana" pitchFamily="34" charset="0"/>
                        </a:rPr>
                        <a:t>11.225.900.000</a:t>
                      </a:r>
                    </a:p>
                  </a:txBody>
                  <a:tcPr marL="182740" marR="182740" marT="65286" marB="65286" anchor="ctr"/>
                </a:tc>
                <a:tc>
                  <a:txBody>
                    <a:bodyPr/>
                    <a:lstStyle/>
                    <a:p>
                      <a:pPr algn="ctr"/>
                      <a:r>
                        <a:rPr lang="en-US" sz="1800" b="0" dirty="0">
                          <a:solidFill>
                            <a:schemeClr val="tx1"/>
                          </a:solidFill>
                          <a:latin typeface="Tw Cen MT" panose="020B0602020104020603" pitchFamily="34" charset="0"/>
                          <a:ea typeface="Verdana" pitchFamily="34" charset="0"/>
                          <a:cs typeface="Verdana" pitchFamily="34" charset="0"/>
                        </a:rPr>
                        <a:t>38,71</a:t>
                      </a:r>
                    </a:p>
                  </a:txBody>
                  <a:tcPr marL="182740" marR="182740" marT="65286" marB="65286" anchor="ctr"/>
                </a:tc>
                <a:extLst>
                  <a:ext uri="{0D108BD9-81ED-4DB2-BD59-A6C34878D82A}">
                    <a16:rowId xmlns:a16="http://schemas.microsoft.com/office/drawing/2014/main" val="10003"/>
                  </a:ext>
                </a:extLst>
              </a:tr>
              <a:tr h="708353">
                <a:tc>
                  <a:txBody>
                    <a:bodyPr/>
                    <a:lstStyle/>
                    <a:p>
                      <a:pPr algn="ctr"/>
                      <a:r>
                        <a:rPr lang="en-US" sz="1800" dirty="0"/>
                        <a:t>3</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a:t>Biaya</a:t>
                      </a:r>
                      <a:r>
                        <a:rPr lang="en-US" sz="1800" dirty="0"/>
                        <a:t> Modal</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a:r>
                        <a:rPr lang="en-US" sz="1800" dirty="0"/>
                        <a:t>2.000.000.000</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a:r>
                        <a:rPr lang="en-US" sz="1800" b="0" dirty="0">
                          <a:solidFill>
                            <a:schemeClr val="tx1"/>
                          </a:solidFill>
                          <a:latin typeface="Tw Cen MT" panose="020B0602020104020603" pitchFamily="34" charset="0"/>
                          <a:ea typeface="Verdana" pitchFamily="34" charset="0"/>
                          <a:cs typeface="Verdana" pitchFamily="34" charset="0"/>
                        </a:rPr>
                        <a:t>260.000.000</a:t>
                      </a:r>
                    </a:p>
                  </a:txBody>
                  <a:tcPr marL="182740" marR="182740" marT="65286" marB="65286" anchor="ctr"/>
                </a:tc>
                <a:tc>
                  <a:txBody>
                    <a:bodyPr/>
                    <a:lstStyle/>
                    <a:p>
                      <a:pPr algn="ctr"/>
                      <a:r>
                        <a:rPr lang="en-US" sz="1800" b="0" dirty="0">
                          <a:solidFill>
                            <a:schemeClr val="tx1"/>
                          </a:solidFill>
                          <a:latin typeface="Tw Cen MT" panose="020B0602020104020603" pitchFamily="34" charset="0"/>
                          <a:ea typeface="Verdana" pitchFamily="34" charset="0"/>
                          <a:cs typeface="Verdana" pitchFamily="34" charset="0"/>
                        </a:rPr>
                        <a:t>13,00</a:t>
                      </a:r>
                    </a:p>
                  </a:txBody>
                  <a:tcPr marL="182740" marR="182740" marT="65286" marB="65286"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6098" r="26098"/>
          <a:stretch>
            <a:fillRect/>
          </a:stretch>
        </p:blipFill>
        <p:spPr/>
      </p:pic>
      <p:sp>
        <p:nvSpPr>
          <p:cNvPr id="5" name="任意多边形: 形状 4"/>
          <p:cNvSpPr/>
          <p:nvPr/>
        </p:nvSpPr>
        <p:spPr>
          <a:xfrm rot="3439287">
            <a:off x="7912286" y="795813"/>
            <a:ext cx="5266372" cy="5266372"/>
          </a:xfrm>
          <a:custGeom>
            <a:avLst/>
            <a:gdLst>
              <a:gd name="connsiteX0" fmla="*/ 149906 w 5266372"/>
              <a:gd name="connsiteY0" fmla="*/ 386989 h 5266372"/>
              <a:gd name="connsiteX1" fmla="*/ 877746 w 5266372"/>
              <a:gd name="connsiteY1" fmla="*/ 0 h 5266372"/>
              <a:gd name="connsiteX2" fmla="*/ 1577745 w 5266372"/>
              <a:gd name="connsiteY2" fmla="*/ 0 h 5266372"/>
              <a:gd name="connsiteX3" fmla="*/ 5266372 w 5266372"/>
              <a:gd name="connsiteY3" fmla="*/ 2366108 h 5266372"/>
              <a:gd name="connsiteX4" fmla="*/ 5266372 w 5266372"/>
              <a:gd name="connsiteY4" fmla="*/ 4388626 h 5266372"/>
              <a:gd name="connsiteX5" fmla="*/ 4388626 w 5266372"/>
              <a:gd name="connsiteY5" fmla="*/ 5266372 h 5266372"/>
              <a:gd name="connsiteX6" fmla="*/ 877746 w 5266372"/>
              <a:gd name="connsiteY6" fmla="*/ 5266372 h 5266372"/>
              <a:gd name="connsiteX7" fmla="*/ 0 w 5266372"/>
              <a:gd name="connsiteY7" fmla="*/ 4388626 h 5266372"/>
              <a:gd name="connsiteX8" fmla="*/ 0 w 5266372"/>
              <a:gd name="connsiteY8" fmla="*/ 877746 h 5266372"/>
              <a:gd name="connsiteX9" fmla="*/ 149906 w 5266372"/>
              <a:gd name="connsiteY9" fmla="*/ 386989 h 526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66372" h="5266372">
                <a:moveTo>
                  <a:pt x="149906" y="386989"/>
                </a:moveTo>
                <a:cubicBezTo>
                  <a:pt x="307643" y="153508"/>
                  <a:pt x="574767" y="1"/>
                  <a:pt x="877746" y="0"/>
                </a:cubicBezTo>
                <a:lnTo>
                  <a:pt x="1577745" y="0"/>
                </a:lnTo>
                <a:lnTo>
                  <a:pt x="5266372" y="2366108"/>
                </a:lnTo>
                <a:lnTo>
                  <a:pt x="5266372" y="4388626"/>
                </a:lnTo>
                <a:cubicBezTo>
                  <a:pt x="5266372" y="4873392"/>
                  <a:pt x="4873392" y="5266372"/>
                  <a:pt x="4388626" y="5266372"/>
                </a:cubicBezTo>
                <a:lnTo>
                  <a:pt x="877746" y="5266372"/>
                </a:lnTo>
                <a:cubicBezTo>
                  <a:pt x="392980" y="5266372"/>
                  <a:pt x="0" y="4873392"/>
                  <a:pt x="0" y="4388626"/>
                </a:cubicBezTo>
                <a:lnTo>
                  <a:pt x="0" y="877746"/>
                </a:lnTo>
                <a:cubicBezTo>
                  <a:pt x="0" y="695959"/>
                  <a:pt x="55263" y="527079"/>
                  <a:pt x="149906" y="386989"/>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grpSp>
        <p:nvGrpSpPr>
          <p:cNvPr id="66" name="Group 150"/>
          <p:cNvGrpSpPr/>
          <p:nvPr/>
        </p:nvGrpSpPr>
        <p:grpSpPr>
          <a:xfrm>
            <a:off x="768841" y="1798270"/>
            <a:ext cx="358677" cy="359283"/>
            <a:chOff x="301625" y="3662363"/>
            <a:chExt cx="939800" cy="941387"/>
          </a:xfrm>
          <a:solidFill>
            <a:schemeClr val="bg1"/>
          </a:solidFill>
        </p:grpSpPr>
        <p:sp>
          <p:nvSpPr>
            <p:cNvPr id="67" name="Freeform 1422"/>
            <p:cNvSpPr/>
            <p:nvPr/>
          </p:nvSpPr>
          <p:spPr bwMode="auto">
            <a:xfrm>
              <a:off x="811213" y="3811588"/>
              <a:ext cx="26988" cy="63500"/>
            </a:xfrm>
            <a:custGeom>
              <a:avLst/>
              <a:gdLst>
                <a:gd name="T0" fmla="*/ 103 w 103"/>
                <a:gd name="T1" fmla="*/ 0 h 242"/>
                <a:gd name="T2" fmla="*/ 103 w 103"/>
                <a:gd name="T3" fmla="*/ 242 h 242"/>
                <a:gd name="T4" fmla="*/ 75 w 103"/>
                <a:gd name="T5" fmla="*/ 234 h 242"/>
                <a:gd name="T6" fmla="*/ 52 w 103"/>
                <a:gd name="T7" fmla="*/ 223 h 242"/>
                <a:gd name="T8" fmla="*/ 35 w 103"/>
                <a:gd name="T9" fmla="*/ 210 h 242"/>
                <a:gd name="T10" fmla="*/ 22 w 103"/>
                <a:gd name="T11" fmla="*/ 197 h 242"/>
                <a:gd name="T12" fmla="*/ 12 w 103"/>
                <a:gd name="T13" fmla="*/ 183 h 242"/>
                <a:gd name="T14" fmla="*/ 7 w 103"/>
                <a:gd name="T15" fmla="*/ 169 h 242"/>
                <a:gd name="T16" fmla="*/ 3 w 103"/>
                <a:gd name="T17" fmla="*/ 155 h 242"/>
                <a:gd name="T18" fmla="*/ 0 w 103"/>
                <a:gd name="T19" fmla="*/ 142 h 242"/>
                <a:gd name="T20" fmla="*/ 0 w 103"/>
                <a:gd name="T21" fmla="*/ 131 h 242"/>
                <a:gd name="T22" fmla="*/ 0 w 103"/>
                <a:gd name="T23" fmla="*/ 122 h 242"/>
                <a:gd name="T24" fmla="*/ 0 w 103"/>
                <a:gd name="T25" fmla="*/ 112 h 242"/>
                <a:gd name="T26" fmla="*/ 0 w 103"/>
                <a:gd name="T27" fmla="*/ 100 h 242"/>
                <a:gd name="T28" fmla="*/ 3 w 103"/>
                <a:gd name="T29" fmla="*/ 87 h 242"/>
                <a:gd name="T30" fmla="*/ 7 w 103"/>
                <a:gd name="T31" fmla="*/ 74 h 242"/>
                <a:gd name="T32" fmla="*/ 12 w 103"/>
                <a:gd name="T33" fmla="*/ 60 h 242"/>
                <a:gd name="T34" fmla="*/ 22 w 103"/>
                <a:gd name="T35" fmla="*/ 46 h 242"/>
                <a:gd name="T36" fmla="*/ 35 w 103"/>
                <a:gd name="T37" fmla="*/ 32 h 242"/>
                <a:gd name="T38" fmla="*/ 52 w 103"/>
                <a:gd name="T39" fmla="*/ 20 h 242"/>
                <a:gd name="T40" fmla="*/ 75 w 103"/>
                <a:gd name="T41" fmla="*/ 9 h 242"/>
                <a:gd name="T42" fmla="*/ 103 w 103"/>
                <a:gd name="T43"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242">
                  <a:moveTo>
                    <a:pt x="103" y="0"/>
                  </a:moveTo>
                  <a:lnTo>
                    <a:pt x="103" y="242"/>
                  </a:lnTo>
                  <a:lnTo>
                    <a:pt x="75" y="234"/>
                  </a:lnTo>
                  <a:lnTo>
                    <a:pt x="52" y="223"/>
                  </a:lnTo>
                  <a:lnTo>
                    <a:pt x="35" y="210"/>
                  </a:lnTo>
                  <a:lnTo>
                    <a:pt x="22" y="197"/>
                  </a:lnTo>
                  <a:lnTo>
                    <a:pt x="12" y="183"/>
                  </a:lnTo>
                  <a:lnTo>
                    <a:pt x="7" y="169"/>
                  </a:lnTo>
                  <a:lnTo>
                    <a:pt x="3" y="155"/>
                  </a:lnTo>
                  <a:lnTo>
                    <a:pt x="0" y="142"/>
                  </a:lnTo>
                  <a:lnTo>
                    <a:pt x="0" y="131"/>
                  </a:lnTo>
                  <a:lnTo>
                    <a:pt x="0" y="122"/>
                  </a:lnTo>
                  <a:lnTo>
                    <a:pt x="0" y="112"/>
                  </a:lnTo>
                  <a:lnTo>
                    <a:pt x="0" y="100"/>
                  </a:lnTo>
                  <a:lnTo>
                    <a:pt x="3" y="87"/>
                  </a:lnTo>
                  <a:lnTo>
                    <a:pt x="7" y="74"/>
                  </a:lnTo>
                  <a:lnTo>
                    <a:pt x="12" y="60"/>
                  </a:lnTo>
                  <a:lnTo>
                    <a:pt x="22" y="46"/>
                  </a:lnTo>
                  <a:lnTo>
                    <a:pt x="35" y="32"/>
                  </a:lnTo>
                  <a:lnTo>
                    <a:pt x="52" y="20"/>
                  </a:lnTo>
                  <a:lnTo>
                    <a:pt x="75" y="9"/>
                  </a:lnTo>
                  <a:lnTo>
                    <a:pt x="103"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68" name="Freeform 1423"/>
            <p:cNvSpPr/>
            <p:nvPr/>
          </p:nvSpPr>
          <p:spPr bwMode="auto">
            <a:xfrm>
              <a:off x="893763" y="3937000"/>
              <a:ext cx="26988" cy="63500"/>
            </a:xfrm>
            <a:custGeom>
              <a:avLst/>
              <a:gdLst>
                <a:gd name="T0" fmla="*/ 0 w 103"/>
                <a:gd name="T1" fmla="*/ 0 h 243"/>
                <a:gd name="T2" fmla="*/ 27 w 103"/>
                <a:gd name="T3" fmla="*/ 10 h 243"/>
                <a:gd name="T4" fmla="*/ 50 w 103"/>
                <a:gd name="T5" fmla="*/ 21 h 243"/>
                <a:gd name="T6" fmla="*/ 67 w 103"/>
                <a:gd name="T7" fmla="*/ 33 h 243"/>
                <a:gd name="T8" fmla="*/ 80 w 103"/>
                <a:gd name="T9" fmla="*/ 47 h 243"/>
                <a:gd name="T10" fmla="*/ 90 w 103"/>
                <a:gd name="T11" fmla="*/ 61 h 243"/>
                <a:gd name="T12" fmla="*/ 96 w 103"/>
                <a:gd name="T13" fmla="*/ 75 h 243"/>
                <a:gd name="T14" fmla="*/ 99 w 103"/>
                <a:gd name="T15" fmla="*/ 88 h 243"/>
                <a:gd name="T16" fmla="*/ 102 w 103"/>
                <a:gd name="T17" fmla="*/ 101 h 243"/>
                <a:gd name="T18" fmla="*/ 103 w 103"/>
                <a:gd name="T19" fmla="*/ 112 h 243"/>
                <a:gd name="T20" fmla="*/ 103 w 103"/>
                <a:gd name="T21" fmla="*/ 122 h 243"/>
                <a:gd name="T22" fmla="*/ 103 w 103"/>
                <a:gd name="T23" fmla="*/ 132 h 243"/>
                <a:gd name="T24" fmla="*/ 102 w 103"/>
                <a:gd name="T25" fmla="*/ 143 h 243"/>
                <a:gd name="T26" fmla="*/ 99 w 103"/>
                <a:gd name="T27" fmla="*/ 156 h 243"/>
                <a:gd name="T28" fmla="*/ 96 w 103"/>
                <a:gd name="T29" fmla="*/ 170 h 243"/>
                <a:gd name="T30" fmla="*/ 90 w 103"/>
                <a:gd name="T31" fmla="*/ 184 h 243"/>
                <a:gd name="T32" fmla="*/ 80 w 103"/>
                <a:gd name="T33" fmla="*/ 198 h 243"/>
                <a:gd name="T34" fmla="*/ 67 w 103"/>
                <a:gd name="T35" fmla="*/ 211 h 243"/>
                <a:gd name="T36" fmla="*/ 50 w 103"/>
                <a:gd name="T37" fmla="*/ 222 h 243"/>
                <a:gd name="T38" fmla="*/ 27 w 103"/>
                <a:gd name="T39" fmla="*/ 234 h 243"/>
                <a:gd name="T40" fmla="*/ 0 w 103"/>
                <a:gd name="T41" fmla="*/ 243 h 243"/>
                <a:gd name="T42" fmla="*/ 0 w 103"/>
                <a:gd name="T4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243">
                  <a:moveTo>
                    <a:pt x="0" y="0"/>
                  </a:moveTo>
                  <a:lnTo>
                    <a:pt x="27" y="10"/>
                  </a:lnTo>
                  <a:lnTo>
                    <a:pt x="50" y="21"/>
                  </a:lnTo>
                  <a:lnTo>
                    <a:pt x="67" y="33"/>
                  </a:lnTo>
                  <a:lnTo>
                    <a:pt x="80" y="47"/>
                  </a:lnTo>
                  <a:lnTo>
                    <a:pt x="90" y="61"/>
                  </a:lnTo>
                  <a:lnTo>
                    <a:pt x="96" y="75"/>
                  </a:lnTo>
                  <a:lnTo>
                    <a:pt x="99" y="88"/>
                  </a:lnTo>
                  <a:lnTo>
                    <a:pt x="102" y="101"/>
                  </a:lnTo>
                  <a:lnTo>
                    <a:pt x="103" y="112"/>
                  </a:lnTo>
                  <a:lnTo>
                    <a:pt x="103" y="122"/>
                  </a:lnTo>
                  <a:lnTo>
                    <a:pt x="103" y="132"/>
                  </a:lnTo>
                  <a:lnTo>
                    <a:pt x="102" y="143"/>
                  </a:lnTo>
                  <a:lnTo>
                    <a:pt x="99" y="156"/>
                  </a:lnTo>
                  <a:lnTo>
                    <a:pt x="96" y="170"/>
                  </a:lnTo>
                  <a:lnTo>
                    <a:pt x="90" y="184"/>
                  </a:lnTo>
                  <a:lnTo>
                    <a:pt x="80" y="198"/>
                  </a:lnTo>
                  <a:lnTo>
                    <a:pt x="67" y="211"/>
                  </a:lnTo>
                  <a:lnTo>
                    <a:pt x="50" y="222"/>
                  </a:lnTo>
                  <a:lnTo>
                    <a:pt x="27" y="234"/>
                  </a:lnTo>
                  <a:lnTo>
                    <a:pt x="0" y="243"/>
                  </a:lnTo>
                  <a:lnTo>
                    <a:pt x="0"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69" name="Freeform 1424"/>
            <p:cNvSpPr>
              <a:spLocks noEditPoints="1"/>
            </p:cNvSpPr>
            <p:nvPr/>
          </p:nvSpPr>
          <p:spPr bwMode="auto">
            <a:xfrm>
              <a:off x="622300" y="3662363"/>
              <a:ext cx="487363" cy="487362"/>
            </a:xfrm>
            <a:custGeom>
              <a:avLst/>
              <a:gdLst>
                <a:gd name="T0" fmla="*/ 766 w 1842"/>
                <a:gd name="T1" fmla="*/ 357 h 1843"/>
                <a:gd name="T2" fmla="*/ 640 w 1842"/>
                <a:gd name="T3" fmla="*/ 411 h 1843"/>
                <a:gd name="T4" fmla="*/ 557 w 1842"/>
                <a:gd name="T5" fmla="*/ 493 h 1843"/>
                <a:gd name="T6" fmla="*/ 511 w 1842"/>
                <a:gd name="T7" fmla="*/ 599 h 1843"/>
                <a:gd name="T8" fmla="*/ 504 w 1842"/>
                <a:gd name="T9" fmla="*/ 726 h 1843"/>
                <a:gd name="T10" fmla="*/ 537 w 1842"/>
                <a:gd name="T11" fmla="*/ 841 h 1843"/>
                <a:gd name="T12" fmla="*/ 609 w 1842"/>
                <a:gd name="T13" fmla="*/ 930 h 1843"/>
                <a:gd name="T14" fmla="*/ 721 w 1842"/>
                <a:gd name="T15" fmla="*/ 995 h 1843"/>
                <a:gd name="T16" fmla="*/ 816 w 1842"/>
                <a:gd name="T17" fmla="*/ 1281 h 1843"/>
                <a:gd name="T18" fmla="*/ 748 w 1842"/>
                <a:gd name="T19" fmla="*/ 1249 h 1843"/>
                <a:gd name="T20" fmla="*/ 720 w 1842"/>
                <a:gd name="T21" fmla="*/ 1208 h 1843"/>
                <a:gd name="T22" fmla="*/ 713 w 1842"/>
                <a:gd name="T23" fmla="*/ 1170 h 1843"/>
                <a:gd name="T24" fmla="*/ 504 w 1842"/>
                <a:gd name="T25" fmla="*/ 1202 h 1843"/>
                <a:gd name="T26" fmla="*/ 537 w 1842"/>
                <a:gd name="T27" fmla="*/ 1318 h 1843"/>
                <a:gd name="T28" fmla="*/ 609 w 1842"/>
                <a:gd name="T29" fmla="*/ 1407 h 1843"/>
                <a:gd name="T30" fmla="*/ 721 w 1842"/>
                <a:gd name="T31" fmla="*/ 1472 h 1843"/>
                <a:gd name="T32" fmla="*/ 816 w 1842"/>
                <a:gd name="T33" fmla="*/ 1600 h 1843"/>
                <a:gd name="T34" fmla="*/ 1076 w 1842"/>
                <a:gd name="T35" fmla="*/ 1486 h 1843"/>
                <a:gd name="T36" fmla="*/ 1202 w 1842"/>
                <a:gd name="T37" fmla="*/ 1432 h 1843"/>
                <a:gd name="T38" fmla="*/ 1286 w 1842"/>
                <a:gd name="T39" fmla="*/ 1350 h 1843"/>
                <a:gd name="T40" fmla="*/ 1332 w 1842"/>
                <a:gd name="T41" fmla="*/ 1243 h 1843"/>
                <a:gd name="T42" fmla="*/ 1339 w 1842"/>
                <a:gd name="T43" fmla="*/ 1117 h 1843"/>
                <a:gd name="T44" fmla="*/ 1305 w 1842"/>
                <a:gd name="T45" fmla="*/ 1003 h 1843"/>
                <a:gd name="T46" fmla="*/ 1234 w 1842"/>
                <a:gd name="T47" fmla="*/ 912 h 1843"/>
                <a:gd name="T48" fmla="*/ 1122 w 1842"/>
                <a:gd name="T49" fmla="*/ 847 h 1843"/>
                <a:gd name="T50" fmla="*/ 1027 w 1842"/>
                <a:gd name="T51" fmla="*/ 562 h 1843"/>
                <a:gd name="T52" fmla="*/ 1094 w 1842"/>
                <a:gd name="T53" fmla="*/ 594 h 1843"/>
                <a:gd name="T54" fmla="*/ 1123 w 1842"/>
                <a:gd name="T55" fmla="*/ 636 h 1843"/>
                <a:gd name="T56" fmla="*/ 1130 w 1842"/>
                <a:gd name="T57" fmla="*/ 674 h 1843"/>
                <a:gd name="T58" fmla="*/ 1339 w 1842"/>
                <a:gd name="T59" fmla="*/ 640 h 1843"/>
                <a:gd name="T60" fmla="*/ 1305 w 1842"/>
                <a:gd name="T61" fmla="*/ 526 h 1843"/>
                <a:gd name="T62" fmla="*/ 1234 w 1842"/>
                <a:gd name="T63" fmla="*/ 436 h 1843"/>
                <a:gd name="T64" fmla="*/ 1122 w 1842"/>
                <a:gd name="T65" fmla="*/ 371 h 1843"/>
                <a:gd name="T66" fmla="*/ 1027 w 1842"/>
                <a:gd name="T67" fmla="*/ 243 h 1843"/>
                <a:gd name="T68" fmla="*/ 1000 w 1842"/>
                <a:gd name="T69" fmla="*/ 3 h 1843"/>
                <a:gd name="T70" fmla="*/ 1227 w 1842"/>
                <a:gd name="T71" fmla="*/ 52 h 1843"/>
                <a:gd name="T72" fmla="*/ 1428 w 1842"/>
                <a:gd name="T73" fmla="*/ 152 h 1843"/>
                <a:gd name="T74" fmla="*/ 1599 w 1842"/>
                <a:gd name="T75" fmla="*/ 298 h 1843"/>
                <a:gd name="T76" fmla="*/ 1729 w 1842"/>
                <a:gd name="T77" fmla="*/ 479 h 1843"/>
                <a:gd name="T78" fmla="*/ 1813 w 1842"/>
                <a:gd name="T79" fmla="*/ 689 h 1843"/>
                <a:gd name="T80" fmla="*/ 1842 w 1842"/>
                <a:gd name="T81" fmla="*/ 922 h 1843"/>
                <a:gd name="T82" fmla="*/ 1813 w 1842"/>
                <a:gd name="T83" fmla="*/ 1154 h 1843"/>
                <a:gd name="T84" fmla="*/ 1729 w 1842"/>
                <a:gd name="T85" fmla="*/ 1365 h 1843"/>
                <a:gd name="T86" fmla="*/ 1599 w 1842"/>
                <a:gd name="T87" fmla="*/ 1546 h 1843"/>
                <a:gd name="T88" fmla="*/ 1428 w 1842"/>
                <a:gd name="T89" fmla="*/ 1691 h 1843"/>
                <a:gd name="T90" fmla="*/ 1227 w 1842"/>
                <a:gd name="T91" fmla="*/ 1791 h 1843"/>
                <a:gd name="T92" fmla="*/ 1000 w 1842"/>
                <a:gd name="T93" fmla="*/ 1839 h 1843"/>
                <a:gd name="T94" fmla="*/ 764 w 1842"/>
                <a:gd name="T95" fmla="*/ 1830 h 1843"/>
                <a:gd name="T96" fmla="*/ 545 w 1842"/>
                <a:gd name="T97" fmla="*/ 1763 h 1843"/>
                <a:gd name="T98" fmla="*/ 353 w 1842"/>
                <a:gd name="T99" fmla="*/ 1647 h 1843"/>
                <a:gd name="T100" fmla="*/ 196 w 1842"/>
                <a:gd name="T101" fmla="*/ 1489 h 1843"/>
                <a:gd name="T102" fmla="*/ 80 w 1842"/>
                <a:gd name="T103" fmla="*/ 1297 h 1843"/>
                <a:gd name="T104" fmla="*/ 13 w 1842"/>
                <a:gd name="T105" fmla="*/ 1078 h 1843"/>
                <a:gd name="T106" fmla="*/ 3 w 1842"/>
                <a:gd name="T107" fmla="*/ 842 h 1843"/>
                <a:gd name="T108" fmla="*/ 51 w 1842"/>
                <a:gd name="T109" fmla="*/ 616 h 1843"/>
                <a:gd name="T110" fmla="*/ 152 w 1842"/>
                <a:gd name="T111" fmla="*/ 414 h 1843"/>
                <a:gd name="T112" fmla="*/ 297 w 1842"/>
                <a:gd name="T113" fmla="*/ 245 h 1843"/>
                <a:gd name="T114" fmla="*/ 478 w 1842"/>
                <a:gd name="T115" fmla="*/ 113 h 1843"/>
                <a:gd name="T116" fmla="*/ 689 w 1842"/>
                <a:gd name="T117" fmla="*/ 30 h 1843"/>
                <a:gd name="T118" fmla="*/ 922 w 1842"/>
                <a:gd name="T119" fmla="*/ 0 h 1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42" h="1843">
                  <a:moveTo>
                    <a:pt x="816" y="243"/>
                  </a:moveTo>
                  <a:lnTo>
                    <a:pt x="816" y="347"/>
                  </a:lnTo>
                  <a:lnTo>
                    <a:pt x="766" y="357"/>
                  </a:lnTo>
                  <a:lnTo>
                    <a:pt x="721" y="371"/>
                  </a:lnTo>
                  <a:lnTo>
                    <a:pt x="679" y="389"/>
                  </a:lnTo>
                  <a:lnTo>
                    <a:pt x="640" y="411"/>
                  </a:lnTo>
                  <a:lnTo>
                    <a:pt x="609" y="436"/>
                  </a:lnTo>
                  <a:lnTo>
                    <a:pt x="581" y="463"/>
                  </a:lnTo>
                  <a:lnTo>
                    <a:pt x="557" y="493"/>
                  </a:lnTo>
                  <a:lnTo>
                    <a:pt x="537" y="526"/>
                  </a:lnTo>
                  <a:lnTo>
                    <a:pt x="522" y="562"/>
                  </a:lnTo>
                  <a:lnTo>
                    <a:pt x="511" y="599"/>
                  </a:lnTo>
                  <a:lnTo>
                    <a:pt x="504" y="640"/>
                  </a:lnTo>
                  <a:lnTo>
                    <a:pt x="501" y="684"/>
                  </a:lnTo>
                  <a:lnTo>
                    <a:pt x="504" y="726"/>
                  </a:lnTo>
                  <a:lnTo>
                    <a:pt x="511" y="767"/>
                  </a:lnTo>
                  <a:lnTo>
                    <a:pt x="522" y="805"/>
                  </a:lnTo>
                  <a:lnTo>
                    <a:pt x="537" y="841"/>
                  </a:lnTo>
                  <a:lnTo>
                    <a:pt x="557" y="873"/>
                  </a:lnTo>
                  <a:lnTo>
                    <a:pt x="581" y="904"/>
                  </a:lnTo>
                  <a:lnTo>
                    <a:pt x="609" y="930"/>
                  </a:lnTo>
                  <a:lnTo>
                    <a:pt x="640" y="955"/>
                  </a:lnTo>
                  <a:lnTo>
                    <a:pt x="679" y="978"/>
                  </a:lnTo>
                  <a:lnTo>
                    <a:pt x="721" y="995"/>
                  </a:lnTo>
                  <a:lnTo>
                    <a:pt x="766" y="1009"/>
                  </a:lnTo>
                  <a:lnTo>
                    <a:pt x="816" y="1020"/>
                  </a:lnTo>
                  <a:lnTo>
                    <a:pt x="816" y="1281"/>
                  </a:lnTo>
                  <a:lnTo>
                    <a:pt x="788" y="1272"/>
                  </a:lnTo>
                  <a:lnTo>
                    <a:pt x="765" y="1261"/>
                  </a:lnTo>
                  <a:lnTo>
                    <a:pt x="748" y="1249"/>
                  </a:lnTo>
                  <a:lnTo>
                    <a:pt x="735" y="1236"/>
                  </a:lnTo>
                  <a:lnTo>
                    <a:pt x="725" y="1222"/>
                  </a:lnTo>
                  <a:lnTo>
                    <a:pt x="720" y="1208"/>
                  </a:lnTo>
                  <a:lnTo>
                    <a:pt x="716" y="1194"/>
                  </a:lnTo>
                  <a:lnTo>
                    <a:pt x="713" y="1181"/>
                  </a:lnTo>
                  <a:lnTo>
                    <a:pt x="713" y="1170"/>
                  </a:lnTo>
                  <a:lnTo>
                    <a:pt x="713" y="1160"/>
                  </a:lnTo>
                  <a:lnTo>
                    <a:pt x="501" y="1160"/>
                  </a:lnTo>
                  <a:lnTo>
                    <a:pt x="504" y="1202"/>
                  </a:lnTo>
                  <a:lnTo>
                    <a:pt x="511" y="1243"/>
                  </a:lnTo>
                  <a:lnTo>
                    <a:pt x="522" y="1282"/>
                  </a:lnTo>
                  <a:lnTo>
                    <a:pt x="537" y="1318"/>
                  </a:lnTo>
                  <a:lnTo>
                    <a:pt x="557" y="1350"/>
                  </a:lnTo>
                  <a:lnTo>
                    <a:pt x="581" y="1380"/>
                  </a:lnTo>
                  <a:lnTo>
                    <a:pt x="609" y="1407"/>
                  </a:lnTo>
                  <a:lnTo>
                    <a:pt x="640" y="1432"/>
                  </a:lnTo>
                  <a:lnTo>
                    <a:pt x="679" y="1454"/>
                  </a:lnTo>
                  <a:lnTo>
                    <a:pt x="721" y="1472"/>
                  </a:lnTo>
                  <a:lnTo>
                    <a:pt x="766" y="1486"/>
                  </a:lnTo>
                  <a:lnTo>
                    <a:pt x="816" y="1497"/>
                  </a:lnTo>
                  <a:lnTo>
                    <a:pt x="816" y="1600"/>
                  </a:lnTo>
                  <a:lnTo>
                    <a:pt x="1027" y="1600"/>
                  </a:lnTo>
                  <a:lnTo>
                    <a:pt x="1027" y="1497"/>
                  </a:lnTo>
                  <a:lnTo>
                    <a:pt x="1076" y="1486"/>
                  </a:lnTo>
                  <a:lnTo>
                    <a:pt x="1122" y="1472"/>
                  </a:lnTo>
                  <a:lnTo>
                    <a:pt x="1164" y="1454"/>
                  </a:lnTo>
                  <a:lnTo>
                    <a:pt x="1202" y="1432"/>
                  </a:lnTo>
                  <a:lnTo>
                    <a:pt x="1234" y="1407"/>
                  </a:lnTo>
                  <a:lnTo>
                    <a:pt x="1262" y="1380"/>
                  </a:lnTo>
                  <a:lnTo>
                    <a:pt x="1286" y="1350"/>
                  </a:lnTo>
                  <a:lnTo>
                    <a:pt x="1305" y="1318"/>
                  </a:lnTo>
                  <a:lnTo>
                    <a:pt x="1320" y="1282"/>
                  </a:lnTo>
                  <a:lnTo>
                    <a:pt x="1332" y="1243"/>
                  </a:lnTo>
                  <a:lnTo>
                    <a:pt x="1339" y="1202"/>
                  </a:lnTo>
                  <a:lnTo>
                    <a:pt x="1341" y="1160"/>
                  </a:lnTo>
                  <a:lnTo>
                    <a:pt x="1339" y="1117"/>
                  </a:lnTo>
                  <a:lnTo>
                    <a:pt x="1332" y="1076"/>
                  </a:lnTo>
                  <a:lnTo>
                    <a:pt x="1320" y="1038"/>
                  </a:lnTo>
                  <a:lnTo>
                    <a:pt x="1305" y="1003"/>
                  </a:lnTo>
                  <a:lnTo>
                    <a:pt x="1286" y="969"/>
                  </a:lnTo>
                  <a:lnTo>
                    <a:pt x="1262" y="939"/>
                  </a:lnTo>
                  <a:lnTo>
                    <a:pt x="1234" y="912"/>
                  </a:lnTo>
                  <a:lnTo>
                    <a:pt x="1202" y="887"/>
                  </a:lnTo>
                  <a:lnTo>
                    <a:pt x="1164" y="866"/>
                  </a:lnTo>
                  <a:lnTo>
                    <a:pt x="1122" y="847"/>
                  </a:lnTo>
                  <a:lnTo>
                    <a:pt x="1076" y="833"/>
                  </a:lnTo>
                  <a:lnTo>
                    <a:pt x="1027" y="824"/>
                  </a:lnTo>
                  <a:lnTo>
                    <a:pt x="1027" y="562"/>
                  </a:lnTo>
                  <a:lnTo>
                    <a:pt x="1054" y="571"/>
                  </a:lnTo>
                  <a:lnTo>
                    <a:pt x="1077" y="582"/>
                  </a:lnTo>
                  <a:lnTo>
                    <a:pt x="1094" y="594"/>
                  </a:lnTo>
                  <a:lnTo>
                    <a:pt x="1107" y="608"/>
                  </a:lnTo>
                  <a:lnTo>
                    <a:pt x="1117" y="622"/>
                  </a:lnTo>
                  <a:lnTo>
                    <a:pt x="1123" y="636"/>
                  </a:lnTo>
                  <a:lnTo>
                    <a:pt x="1126" y="649"/>
                  </a:lnTo>
                  <a:lnTo>
                    <a:pt x="1129" y="662"/>
                  </a:lnTo>
                  <a:lnTo>
                    <a:pt x="1130" y="674"/>
                  </a:lnTo>
                  <a:lnTo>
                    <a:pt x="1130" y="684"/>
                  </a:lnTo>
                  <a:lnTo>
                    <a:pt x="1341" y="684"/>
                  </a:lnTo>
                  <a:lnTo>
                    <a:pt x="1339" y="640"/>
                  </a:lnTo>
                  <a:lnTo>
                    <a:pt x="1332" y="599"/>
                  </a:lnTo>
                  <a:lnTo>
                    <a:pt x="1320" y="562"/>
                  </a:lnTo>
                  <a:lnTo>
                    <a:pt x="1305" y="526"/>
                  </a:lnTo>
                  <a:lnTo>
                    <a:pt x="1286" y="493"/>
                  </a:lnTo>
                  <a:lnTo>
                    <a:pt x="1262" y="463"/>
                  </a:lnTo>
                  <a:lnTo>
                    <a:pt x="1234" y="436"/>
                  </a:lnTo>
                  <a:lnTo>
                    <a:pt x="1202" y="411"/>
                  </a:lnTo>
                  <a:lnTo>
                    <a:pt x="1164" y="389"/>
                  </a:lnTo>
                  <a:lnTo>
                    <a:pt x="1122" y="371"/>
                  </a:lnTo>
                  <a:lnTo>
                    <a:pt x="1076" y="357"/>
                  </a:lnTo>
                  <a:lnTo>
                    <a:pt x="1027" y="347"/>
                  </a:lnTo>
                  <a:lnTo>
                    <a:pt x="1027" y="243"/>
                  </a:lnTo>
                  <a:lnTo>
                    <a:pt x="816" y="243"/>
                  </a:lnTo>
                  <a:close/>
                  <a:moveTo>
                    <a:pt x="922" y="0"/>
                  </a:moveTo>
                  <a:lnTo>
                    <a:pt x="1000" y="3"/>
                  </a:lnTo>
                  <a:lnTo>
                    <a:pt x="1078" y="13"/>
                  </a:lnTo>
                  <a:lnTo>
                    <a:pt x="1153" y="30"/>
                  </a:lnTo>
                  <a:lnTo>
                    <a:pt x="1227" y="52"/>
                  </a:lnTo>
                  <a:lnTo>
                    <a:pt x="1297" y="80"/>
                  </a:lnTo>
                  <a:lnTo>
                    <a:pt x="1365" y="113"/>
                  </a:lnTo>
                  <a:lnTo>
                    <a:pt x="1428" y="152"/>
                  </a:lnTo>
                  <a:lnTo>
                    <a:pt x="1489" y="196"/>
                  </a:lnTo>
                  <a:lnTo>
                    <a:pt x="1546" y="245"/>
                  </a:lnTo>
                  <a:lnTo>
                    <a:pt x="1599" y="298"/>
                  </a:lnTo>
                  <a:lnTo>
                    <a:pt x="1646" y="354"/>
                  </a:lnTo>
                  <a:lnTo>
                    <a:pt x="1690" y="414"/>
                  </a:lnTo>
                  <a:lnTo>
                    <a:pt x="1729" y="479"/>
                  </a:lnTo>
                  <a:lnTo>
                    <a:pt x="1763" y="546"/>
                  </a:lnTo>
                  <a:lnTo>
                    <a:pt x="1791" y="616"/>
                  </a:lnTo>
                  <a:lnTo>
                    <a:pt x="1813" y="689"/>
                  </a:lnTo>
                  <a:lnTo>
                    <a:pt x="1829" y="764"/>
                  </a:lnTo>
                  <a:lnTo>
                    <a:pt x="1839" y="842"/>
                  </a:lnTo>
                  <a:lnTo>
                    <a:pt x="1842" y="922"/>
                  </a:lnTo>
                  <a:lnTo>
                    <a:pt x="1839" y="1001"/>
                  </a:lnTo>
                  <a:lnTo>
                    <a:pt x="1829" y="1078"/>
                  </a:lnTo>
                  <a:lnTo>
                    <a:pt x="1813" y="1154"/>
                  </a:lnTo>
                  <a:lnTo>
                    <a:pt x="1791" y="1227"/>
                  </a:lnTo>
                  <a:lnTo>
                    <a:pt x="1763" y="1297"/>
                  </a:lnTo>
                  <a:lnTo>
                    <a:pt x="1729" y="1365"/>
                  </a:lnTo>
                  <a:lnTo>
                    <a:pt x="1690" y="1429"/>
                  </a:lnTo>
                  <a:lnTo>
                    <a:pt x="1646" y="1489"/>
                  </a:lnTo>
                  <a:lnTo>
                    <a:pt x="1599" y="1546"/>
                  </a:lnTo>
                  <a:lnTo>
                    <a:pt x="1546" y="1599"/>
                  </a:lnTo>
                  <a:lnTo>
                    <a:pt x="1489" y="1647"/>
                  </a:lnTo>
                  <a:lnTo>
                    <a:pt x="1428" y="1691"/>
                  </a:lnTo>
                  <a:lnTo>
                    <a:pt x="1365" y="1729"/>
                  </a:lnTo>
                  <a:lnTo>
                    <a:pt x="1297" y="1763"/>
                  </a:lnTo>
                  <a:lnTo>
                    <a:pt x="1227" y="1791"/>
                  </a:lnTo>
                  <a:lnTo>
                    <a:pt x="1153" y="1814"/>
                  </a:lnTo>
                  <a:lnTo>
                    <a:pt x="1078" y="1830"/>
                  </a:lnTo>
                  <a:lnTo>
                    <a:pt x="1000" y="1839"/>
                  </a:lnTo>
                  <a:lnTo>
                    <a:pt x="922" y="1843"/>
                  </a:lnTo>
                  <a:lnTo>
                    <a:pt x="842" y="1839"/>
                  </a:lnTo>
                  <a:lnTo>
                    <a:pt x="764" y="1830"/>
                  </a:lnTo>
                  <a:lnTo>
                    <a:pt x="689" y="1814"/>
                  </a:lnTo>
                  <a:lnTo>
                    <a:pt x="615" y="1791"/>
                  </a:lnTo>
                  <a:lnTo>
                    <a:pt x="545" y="1763"/>
                  </a:lnTo>
                  <a:lnTo>
                    <a:pt x="478" y="1729"/>
                  </a:lnTo>
                  <a:lnTo>
                    <a:pt x="414" y="1691"/>
                  </a:lnTo>
                  <a:lnTo>
                    <a:pt x="353" y="1647"/>
                  </a:lnTo>
                  <a:lnTo>
                    <a:pt x="297" y="1599"/>
                  </a:lnTo>
                  <a:lnTo>
                    <a:pt x="244" y="1546"/>
                  </a:lnTo>
                  <a:lnTo>
                    <a:pt x="196" y="1489"/>
                  </a:lnTo>
                  <a:lnTo>
                    <a:pt x="152" y="1429"/>
                  </a:lnTo>
                  <a:lnTo>
                    <a:pt x="113" y="1365"/>
                  </a:lnTo>
                  <a:lnTo>
                    <a:pt x="80" y="1297"/>
                  </a:lnTo>
                  <a:lnTo>
                    <a:pt x="51" y="1227"/>
                  </a:lnTo>
                  <a:lnTo>
                    <a:pt x="29" y="1154"/>
                  </a:lnTo>
                  <a:lnTo>
                    <a:pt x="13" y="1078"/>
                  </a:lnTo>
                  <a:lnTo>
                    <a:pt x="3" y="1001"/>
                  </a:lnTo>
                  <a:lnTo>
                    <a:pt x="0" y="922"/>
                  </a:lnTo>
                  <a:lnTo>
                    <a:pt x="3" y="842"/>
                  </a:lnTo>
                  <a:lnTo>
                    <a:pt x="13" y="764"/>
                  </a:lnTo>
                  <a:lnTo>
                    <a:pt x="29" y="689"/>
                  </a:lnTo>
                  <a:lnTo>
                    <a:pt x="51" y="616"/>
                  </a:lnTo>
                  <a:lnTo>
                    <a:pt x="80" y="546"/>
                  </a:lnTo>
                  <a:lnTo>
                    <a:pt x="113" y="479"/>
                  </a:lnTo>
                  <a:lnTo>
                    <a:pt x="152" y="414"/>
                  </a:lnTo>
                  <a:lnTo>
                    <a:pt x="196" y="354"/>
                  </a:lnTo>
                  <a:lnTo>
                    <a:pt x="244" y="298"/>
                  </a:lnTo>
                  <a:lnTo>
                    <a:pt x="297" y="245"/>
                  </a:lnTo>
                  <a:lnTo>
                    <a:pt x="353" y="196"/>
                  </a:lnTo>
                  <a:lnTo>
                    <a:pt x="414" y="152"/>
                  </a:lnTo>
                  <a:lnTo>
                    <a:pt x="478" y="113"/>
                  </a:lnTo>
                  <a:lnTo>
                    <a:pt x="545" y="80"/>
                  </a:lnTo>
                  <a:lnTo>
                    <a:pt x="615" y="52"/>
                  </a:lnTo>
                  <a:lnTo>
                    <a:pt x="689" y="30"/>
                  </a:lnTo>
                  <a:lnTo>
                    <a:pt x="764" y="13"/>
                  </a:lnTo>
                  <a:lnTo>
                    <a:pt x="842" y="3"/>
                  </a:lnTo>
                  <a:lnTo>
                    <a:pt x="922"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70" name="Rectangle 1425"/>
            <p:cNvSpPr>
              <a:spLocks noChangeArrowheads="1"/>
            </p:cNvSpPr>
            <p:nvPr/>
          </p:nvSpPr>
          <p:spPr bwMode="auto">
            <a:xfrm>
              <a:off x="301625" y="4224338"/>
              <a:ext cx="138113" cy="379412"/>
            </a:xfrm>
            <a:prstGeom prst="rect">
              <a:avLst/>
            </a:prstGeom>
            <a:grpFill/>
            <a:ln w="0">
              <a:noFill/>
              <a:prstDash val="solid"/>
              <a:miter lim="800000"/>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71" name="Freeform 1426"/>
            <p:cNvSpPr/>
            <p:nvPr/>
          </p:nvSpPr>
          <p:spPr bwMode="auto">
            <a:xfrm>
              <a:off x="495300" y="4183063"/>
              <a:ext cx="746125" cy="401637"/>
            </a:xfrm>
            <a:custGeom>
              <a:avLst/>
              <a:gdLst>
                <a:gd name="T0" fmla="*/ 890 w 2822"/>
                <a:gd name="T1" fmla="*/ 0 h 1515"/>
                <a:gd name="T2" fmla="*/ 1862 w 2822"/>
                <a:gd name="T3" fmla="*/ 243 h 1515"/>
                <a:gd name="T4" fmla="*/ 1862 w 2822"/>
                <a:gd name="T5" fmla="*/ 515 h 1515"/>
                <a:gd name="T6" fmla="*/ 1861 w 2822"/>
                <a:gd name="T7" fmla="*/ 515 h 1515"/>
                <a:gd name="T8" fmla="*/ 1165 w 2822"/>
                <a:gd name="T9" fmla="*/ 346 h 1515"/>
                <a:gd name="T10" fmla="*/ 1115 w 2822"/>
                <a:gd name="T11" fmla="*/ 551 h 1515"/>
                <a:gd name="T12" fmla="*/ 1864 w 2822"/>
                <a:gd name="T13" fmla="*/ 734 h 1515"/>
                <a:gd name="T14" fmla="*/ 2744 w 2822"/>
                <a:gd name="T15" fmla="*/ 492 h 1515"/>
                <a:gd name="T16" fmla="*/ 2822 w 2822"/>
                <a:gd name="T17" fmla="*/ 791 h 1515"/>
                <a:gd name="T18" fmla="*/ 1510 w 2822"/>
                <a:gd name="T19" fmla="*/ 1515 h 1515"/>
                <a:gd name="T20" fmla="*/ 514 w 2822"/>
                <a:gd name="T21" fmla="*/ 1235 h 1515"/>
                <a:gd name="T22" fmla="*/ 0 w 2822"/>
                <a:gd name="T23" fmla="*/ 1293 h 1515"/>
                <a:gd name="T24" fmla="*/ 0 w 2822"/>
                <a:gd name="T25" fmla="*/ 138 h 1515"/>
                <a:gd name="T26" fmla="*/ 890 w 2822"/>
                <a:gd name="T27" fmla="*/ 0 h 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22" h="1515">
                  <a:moveTo>
                    <a:pt x="890" y="0"/>
                  </a:moveTo>
                  <a:lnTo>
                    <a:pt x="1862" y="243"/>
                  </a:lnTo>
                  <a:lnTo>
                    <a:pt x="1862" y="515"/>
                  </a:lnTo>
                  <a:lnTo>
                    <a:pt x="1861" y="515"/>
                  </a:lnTo>
                  <a:lnTo>
                    <a:pt x="1165" y="346"/>
                  </a:lnTo>
                  <a:lnTo>
                    <a:pt x="1115" y="551"/>
                  </a:lnTo>
                  <a:lnTo>
                    <a:pt x="1864" y="734"/>
                  </a:lnTo>
                  <a:lnTo>
                    <a:pt x="2744" y="492"/>
                  </a:lnTo>
                  <a:lnTo>
                    <a:pt x="2822" y="791"/>
                  </a:lnTo>
                  <a:lnTo>
                    <a:pt x="1510" y="1515"/>
                  </a:lnTo>
                  <a:lnTo>
                    <a:pt x="514" y="1235"/>
                  </a:lnTo>
                  <a:lnTo>
                    <a:pt x="0" y="1293"/>
                  </a:lnTo>
                  <a:lnTo>
                    <a:pt x="0" y="138"/>
                  </a:lnTo>
                  <a:lnTo>
                    <a:pt x="890"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grpSp>
      <p:sp>
        <p:nvSpPr>
          <p:cNvPr id="50" name="文本占位符 2">
            <a:extLst>
              <a:ext uri="{FF2B5EF4-FFF2-40B4-BE49-F238E27FC236}">
                <a16:creationId xmlns:a16="http://schemas.microsoft.com/office/drawing/2014/main" id="{602F257A-5851-4FA1-A654-57935FC38F06}"/>
              </a:ext>
            </a:extLst>
          </p:cNvPr>
          <p:cNvSpPr txBox="1">
            <a:spLocks/>
          </p:cNvSpPr>
          <p:nvPr/>
        </p:nvSpPr>
        <p:spPr>
          <a:xfrm>
            <a:off x="887692" y="3233519"/>
            <a:ext cx="5595938" cy="24147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Pendapatan</a:t>
            </a:r>
            <a:r>
              <a:rPr lang="en-US" altLang="zh-CN" sz="3200" dirty="0">
                <a:latin typeface="Tw Cen MT Condensed" panose="020B0606020104020203" pitchFamily="34" charset="0"/>
                <a:sym typeface="Arial" panose="020B0604020202020204" pitchFamily="34" charset="0"/>
              </a:rPr>
              <a:t> BLUD</a:t>
            </a:r>
          </a:p>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Pendapatan</a:t>
            </a:r>
            <a:r>
              <a:rPr lang="en-US" altLang="zh-CN" sz="3200" dirty="0">
                <a:latin typeface="Tw Cen MT Condensed" panose="020B0606020104020203" pitchFamily="34" charset="0"/>
                <a:sym typeface="Arial" panose="020B0604020202020204" pitchFamily="34" charset="0"/>
              </a:rPr>
              <a:t> per </a:t>
            </a:r>
            <a:r>
              <a:rPr lang="en-US" altLang="zh-CN" sz="3200" dirty="0" err="1">
                <a:latin typeface="Tw Cen MT Condensed" panose="020B0606020104020203" pitchFamily="34" charset="0"/>
                <a:sym typeface="Arial" panose="020B0604020202020204" pitchFamily="34" charset="0"/>
              </a:rPr>
              <a:t>Kegiatan</a:t>
            </a:r>
            <a:endParaRPr lang="en-US" altLang="zh-CN" sz="3200" dirty="0">
              <a:latin typeface="Tw Cen MT Condensed" panose="020B0606020104020203" pitchFamily="34" charset="0"/>
              <a:sym typeface="Arial" panose="020B0604020202020204" pitchFamily="34" charset="0"/>
            </a:endParaRPr>
          </a:p>
          <a:p>
            <a:pPr marL="0" indent="0">
              <a:lnSpc>
                <a:spcPct val="100000"/>
              </a:lnSpc>
              <a:spcBef>
                <a:spcPts val="600"/>
              </a:spcBef>
              <a:buNone/>
            </a:pPr>
            <a:endParaRPr lang="en-US" altLang="zh-CN" sz="3200" dirty="0">
              <a:latin typeface="Tw Cen MT Condensed" panose="020B0606020104020203" pitchFamily="34" charset="0"/>
              <a:sym typeface="Arial" panose="020B0604020202020204" pitchFamily="34" charset="0"/>
            </a:endParaRPr>
          </a:p>
          <a:p>
            <a:pPr marL="285750" indent="-285750">
              <a:lnSpc>
                <a:spcPct val="100000"/>
              </a:lnSpc>
              <a:spcBef>
                <a:spcPts val="600"/>
              </a:spcBef>
            </a:pPr>
            <a:endParaRPr lang="en-US" altLang="zh-CN" dirty="0">
              <a:latin typeface="Tw Cen MT Condensed" panose="020B0606020104020203" pitchFamily="34" charset="0"/>
              <a:sym typeface="Arial" panose="020B0604020202020204" pitchFamily="34" charset="0"/>
            </a:endParaRPr>
          </a:p>
        </p:txBody>
      </p:sp>
      <p:sp>
        <p:nvSpPr>
          <p:cNvPr id="78" name="文本占位符 3">
            <a:extLst>
              <a:ext uri="{FF2B5EF4-FFF2-40B4-BE49-F238E27FC236}">
                <a16:creationId xmlns:a16="http://schemas.microsoft.com/office/drawing/2014/main" id="{E75925E8-78B2-44A4-91C2-11A9FDEA34BD}"/>
              </a:ext>
            </a:extLst>
          </p:cNvPr>
          <p:cNvSpPr txBox="1">
            <a:spLocks/>
          </p:cNvSpPr>
          <p:nvPr/>
        </p:nvSpPr>
        <p:spPr>
          <a:xfrm>
            <a:off x="908330" y="1119651"/>
            <a:ext cx="5575300" cy="1573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7200" dirty="0">
                <a:latin typeface="Tw Cen MT Condensed Extra Bold" panose="020B0803020202020204" pitchFamily="34" charset="0"/>
                <a:sym typeface="Arial" panose="020B0604020202020204" pitchFamily="34" charset="0"/>
              </a:rPr>
              <a:t>KINERJA PENDAPATAN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6">
            <a:extLst>
              <a:ext uri="{FF2B5EF4-FFF2-40B4-BE49-F238E27FC236}">
                <a16:creationId xmlns:a16="http://schemas.microsoft.com/office/drawing/2014/main" id="{7A7F8D19-E8B1-49FC-9E82-8FB42E7E077F}"/>
              </a:ext>
            </a:extLst>
          </p:cNvPr>
          <p:cNvCxnSpPr>
            <a:cxnSpLocks/>
          </p:cNvCxnSpPr>
          <p:nvPr/>
        </p:nvCxnSpPr>
        <p:spPr>
          <a:xfrm>
            <a:off x="9176200" y="729037"/>
            <a:ext cx="2491086"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5" name="文本框 7">
            <a:extLst>
              <a:ext uri="{FF2B5EF4-FFF2-40B4-BE49-F238E27FC236}">
                <a16:creationId xmlns:a16="http://schemas.microsoft.com/office/drawing/2014/main" id="{EE703D16-869F-470A-A55D-5D991DF26FF3}"/>
              </a:ext>
            </a:extLst>
          </p:cNvPr>
          <p:cNvSpPr txBox="1"/>
          <p:nvPr>
            <p:custDataLst>
              <p:tags r:id="rId1"/>
            </p:custDataLst>
          </p:nvPr>
        </p:nvSpPr>
        <p:spPr>
          <a:xfrm>
            <a:off x="6395932" y="12104"/>
            <a:ext cx="5560537"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Pendapatan</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BLUD</a:t>
            </a:r>
          </a:p>
        </p:txBody>
      </p:sp>
      <p:graphicFrame>
        <p:nvGraphicFramePr>
          <p:cNvPr id="42" name="Chart 41">
            <a:extLst>
              <a:ext uri="{FF2B5EF4-FFF2-40B4-BE49-F238E27FC236}">
                <a16:creationId xmlns:a16="http://schemas.microsoft.com/office/drawing/2014/main" id="{F9C10BF0-7F99-48A1-94CF-D99EE3B7BF66}"/>
              </a:ext>
            </a:extLst>
          </p:cNvPr>
          <p:cNvGraphicFramePr/>
          <p:nvPr>
            <p:extLst>
              <p:ext uri="{D42A27DB-BD31-4B8C-83A1-F6EECF244321}">
                <p14:modId xmlns:p14="http://schemas.microsoft.com/office/powerpoint/2010/main" val="4262985784"/>
              </p:ext>
            </p:extLst>
          </p:nvPr>
        </p:nvGraphicFramePr>
        <p:xfrm>
          <a:off x="247173" y="1446132"/>
          <a:ext cx="11233248" cy="518457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6">
            <a:extLst>
              <a:ext uri="{FF2B5EF4-FFF2-40B4-BE49-F238E27FC236}">
                <a16:creationId xmlns:a16="http://schemas.microsoft.com/office/drawing/2014/main" id="{31D24873-CE0A-406A-8F17-2DBD4452DD4B}"/>
              </a:ext>
            </a:extLst>
          </p:cNvPr>
          <p:cNvCxnSpPr>
            <a:cxnSpLocks/>
          </p:cNvCxnSpPr>
          <p:nvPr/>
        </p:nvCxnSpPr>
        <p:spPr>
          <a:xfrm>
            <a:off x="9176200" y="729037"/>
            <a:ext cx="2491086"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5" name="文本框 7">
            <a:extLst>
              <a:ext uri="{FF2B5EF4-FFF2-40B4-BE49-F238E27FC236}">
                <a16:creationId xmlns:a16="http://schemas.microsoft.com/office/drawing/2014/main" id="{51DD3BFA-8421-42FF-800A-C95282113D8E}"/>
              </a:ext>
            </a:extLst>
          </p:cNvPr>
          <p:cNvSpPr txBox="1"/>
          <p:nvPr>
            <p:custDataLst>
              <p:tags r:id="rId1"/>
            </p:custDataLst>
          </p:nvPr>
        </p:nvSpPr>
        <p:spPr>
          <a:xfrm>
            <a:off x="4592226" y="12104"/>
            <a:ext cx="7567446"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Pendapatan</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per </a:t>
            </a:r>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Kegiatan</a:t>
            </a:r>
            <a:endPar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endParaRPr>
          </a:p>
        </p:txBody>
      </p:sp>
      <p:grpSp>
        <p:nvGrpSpPr>
          <p:cNvPr id="39" name="Group 38">
            <a:extLst>
              <a:ext uri="{FF2B5EF4-FFF2-40B4-BE49-F238E27FC236}">
                <a16:creationId xmlns:a16="http://schemas.microsoft.com/office/drawing/2014/main" id="{F7F74AE1-36F5-4FE5-9D79-EED926904D80}"/>
              </a:ext>
            </a:extLst>
          </p:cNvPr>
          <p:cNvGrpSpPr/>
          <p:nvPr/>
        </p:nvGrpSpPr>
        <p:grpSpPr>
          <a:xfrm>
            <a:off x="143755" y="1016000"/>
            <a:ext cx="8424936" cy="4866436"/>
            <a:chOff x="3545632" y="1770086"/>
            <a:chExt cx="9132262" cy="5149852"/>
          </a:xfrm>
          <a:effectLst/>
        </p:grpSpPr>
        <p:grpSp>
          <p:nvGrpSpPr>
            <p:cNvPr id="40" name="Group 39">
              <a:extLst>
                <a:ext uri="{FF2B5EF4-FFF2-40B4-BE49-F238E27FC236}">
                  <a16:creationId xmlns:a16="http://schemas.microsoft.com/office/drawing/2014/main" id="{58CFA62E-1F6F-4187-B14D-E904B06C4D56}"/>
                </a:ext>
              </a:extLst>
            </p:cNvPr>
            <p:cNvGrpSpPr/>
            <p:nvPr/>
          </p:nvGrpSpPr>
          <p:grpSpPr>
            <a:xfrm>
              <a:off x="3545632" y="1770086"/>
              <a:ext cx="9132262" cy="4495108"/>
              <a:chOff x="3545632" y="2274142"/>
              <a:chExt cx="9132262" cy="4495108"/>
            </a:xfrm>
          </p:grpSpPr>
          <p:graphicFrame>
            <p:nvGraphicFramePr>
              <p:cNvPr id="55" name="Chart 54">
                <a:extLst>
                  <a:ext uri="{FF2B5EF4-FFF2-40B4-BE49-F238E27FC236}">
                    <a16:creationId xmlns:a16="http://schemas.microsoft.com/office/drawing/2014/main" id="{C9977585-55B9-4E3E-B63D-1B9AB137FA70}"/>
                  </a:ext>
                </a:extLst>
              </p:cNvPr>
              <p:cNvGraphicFramePr/>
              <p:nvPr>
                <p:extLst>
                  <p:ext uri="{D42A27DB-BD31-4B8C-83A1-F6EECF244321}">
                    <p14:modId xmlns:p14="http://schemas.microsoft.com/office/powerpoint/2010/main" val="2833976008"/>
                  </p:ext>
                </p:extLst>
              </p:nvPr>
            </p:nvGraphicFramePr>
            <p:xfrm>
              <a:off x="3545632" y="2289447"/>
              <a:ext cx="3470522" cy="44644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6" name="Chart 55">
                <a:extLst>
                  <a:ext uri="{FF2B5EF4-FFF2-40B4-BE49-F238E27FC236}">
                    <a16:creationId xmlns:a16="http://schemas.microsoft.com/office/drawing/2014/main" id="{E5989785-541D-49F6-B759-00E769567F85}"/>
                  </a:ext>
                </a:extLst>
              </p:cNvPr>
              <p:cNvGraphicFramePr/>
              <p:nvPr>
                <p:extLst>
                  <p:ext uri="{D42A27DB-BD31-4B8C-83A1-F6EECF244321}">
                    <p14:modId xmlns:p14="http://schemas.microsoft.com/office/powerpoint/2010/main" val="2155741340"/>
                  </p:ext>
                </p:extLst>
              </p:nvPr>
            </p:nvGraphicFramePr>
            <p:xfrm>
              <a:off x="6547638" y="2274142"/>
              <a:ext cx="3206183" cy="44644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7" name="Chart 56">
                <a:extLst>
                  <a:ext uri="{FF2B5EF4-FFF2-40B4-BE49-F238E27FC236}">
                    <a16:creationId xmlns:a16="http://schemas.microsoft.com/office/drawing/2014/main" id="{817FED50-5941-4AA6-B6FC-E2F79BFABDAA}"/>
                  </a:ext>
                </a:extLst>
              </p:cNvPr>
              <p:cNvGraphicFramePr/>
              <p:nvPr>
                <p:extLst>
                  <p:ext uri="{D42A27DB-BD31-4B8C-83A1-F6EECF244321}">
                    <p14:modId xmlns:p14="http://schemas.microsoft.com/office/powerpoint/2010/main" val="1273426471"/>
                  </p:ext>
                </p:extLst>
              </p:nvPr>
            </p:nvGraphicFramePr>
            <p:xfrm>
              <a:off x="9471712" y="2304753"/>
              <a:ext cx="3206182" cy="4464497"/>
            </p:xfrm>
            <a:graphic>
              <a:graphicData uri="http://schemas.openxmlformats.org/drawingml/2006/chart">
                <c:chart xmlns:c="http://schemas.openxmlformats.org/drawingml/2006/chart" xmlns:r="http://schemas.openxmlformats.org/officeDocument/2006/relationships" r:id="rId6"/>
              </a:graphicData>
            </a:graphic>
          </p:graphicFrame>
        </p:grpSp>
        <p:sp>
          <p:nvSpPr>
            <p:cNvPr id="41" name="Rectangle: Diagonal Corners Rounded 40">
              <a:extLst>
                <a:ext uri="{FF2B5EF4-FFF2-40B4-BE49-F238E27FC236}">
                  <a16:creationId xmlns:a16="http://schemas.microsoft.com/office/drawing/2014/main" id="{17384D9D-2224-4DCE-AA70-ECEBC4CFA165}"/>
                </a:ext>
              </a:extLst>
            </p:cNvPr>
            <p:cNvSpPr/>
            <p:nvPr/>
          </p:nvSpPr>
          <p:spPr>
            <a:xfrm>
              <a:off x="4323352" y="6351354"/>
              <a:ext cx="1137379" cy="568583"/>
            </a:xfrm>
            <a:prstGeom prst="round2DiagRect">
              <a:avLst/>
            </a:prstGeom>
            <a:solidFill>
              <a:srgbClr val="FFFF00">
                <a:alpha val="75000"/>
              </a:srgbClr>
            </a:solidFill>
            <a:ln>
              <a:noFill/>
            </a:ln>
            <a:effectLst>
              <a:outerShdw blurRad="50800" dist="38100" dir="18900000" algn="bl" rotWithShape="0">
                <a:prstClr val="black">
                  <a:alpha val="3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latin typeface="Tahoma" pitchFamily="34" charset="0"/>
                  <a:ea typeface="Tahoma" pitchFamily="34" charset="0"/>
                  <a:cs typeface="Tahoma" pitchFamily="34" charset="0"/>
                </a:rPr>
                <a:t>84,34 %</a:t>
              </a:r>
            </a:p>
          </p:txBody>
        </p:sp>
        <p:sp>
          <p:nvSpPr>
            <p:cNvPr id="53" name="Rectangle: Diagonal Corners Rounded 52">
              <a:extLst>
                <a:ext uri="{FF2B5EF4-FFF2-40B4-BE49-F238E27FC236}">
                  <a16:creationId xmlns:a16="http://schemas.microsoft.com/office/drawing/2014/main" id="{56608BF5-356B-49B8-B347-8A844ECEAEA6}"/>
                </a:ext>
              </a:extLst>
            </p:cNvPr>
            <p:cNvSpPr/>
            <p:nvPr/>
          </p:nvSpPr>
          <p:spPr>
            <a:xfrm>
              <a:off x="7230201" y="6339748"/>
              <a:ext cx="1137379" cy="568582"/>
            </a:xfrm>
            <a:prstGeom prst="round2DiagRect">
              <a:avLst/>
            </a:prstGeom>
            <a:solidFill>
              <a:srgbClr val="FFFF00">
                <a:alpha val="75000"/>
              </a:srgbClr>
            </a:solidFill>
            <a:ln>
              <a:noFill/>
            </a:ln>
            <a:effectLst>
              <a:outerShdw blurRad="50800" dist="38100" dir="18900000" algn="b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latin typeface="Tahoma" pitchFamily="34" charset="0"/>
                  <a:ea typeface="Tahoma" pitchFamily="34" charset="0"/>
                  <a:cs typeface="Tahoma" pitchFamily="34" charset="0"/>
                </a:rPr>
                <a:t>54,39 %</a:t>
              </a:r>
            </a:p>
          </p:txBody>
        </p:sp>
        <p:sp>
          <p:nvSpPr>
            <p:cNvPr id="54" name="Rectangle: Diagonal Corners Rounded 53">
              <a:extLst>
                <a:ext uri="{FF2B5EF4-FFF2-40B4-BE49-F238E27FC236}">
                  <a16:creationId xmlns:a16="http://schemas.microsoft.com/office/drawing/2014/main" id="{DF802944-1226-46C0-BC68-01F7AC32F354}"/>
                </a:ext>
              </a:extLst>
            </p:cNvPr>
            <p:cNvSpPr/>
            <p:nvPr/>
          </p:nvSpPr>
          <p:spPr>
            <a:xfrm>
              <a:off x="10280053" y="6351356"/>
              <a:ext cx="1137379" cy="568582"/>
            </a:xfrm>
            <a:prstGeom prst="round2DiagRect">
              <a:avLst/>
            </a:prstGeom>
            <a:solidFill>
              <a:srgbClr val="FFFF00">
                <a:alpha val="75000"/>
              </a:srgbClr>
            </a:solidFill>
            <a:ln>
              <a:noFill/>
            </a:ln>
            <a:effectLst>
              <a:outerShdw blurRad="50800" dist="38100" dir="18900000" algn="b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latin typeface="Tahoma" pitchFamily="34" charset="0"/>
                  <a:ea typeface="Tahoma" pitchFamily="34" charset="0"/>
                  <a:cs typeface="Tahoma" pitchFamily="34" charset="0"/>
                </a:rPr>
                <a:t>92,88 %</a:t>
              </a:r>
            </a:p>
          </p:txBody>
        </p:sp>
      </p:grpSp>
      <p:graphicFrame>
        <p:nvGraphicFramePr>
          <p:cNvPr id="58" name="Diagram 57">
            <a:extLst>
              <a:ext uri="{FF2B5EF4-FFF2-40B4-BE49-F238E27FC236}">
                <a16:creationId xmlns:a16="http://schemas.microsoft.com/office/drawing/2014/main" id="{59D09F27-958B-47C1-B06E-F73D586815A7}"/>
              </a:ext>
            </a:extLst>
          </p:cNvPr>
          <p:cNvGraphicFramePr/>
          <p:nvPr>
            <p:extLst>
              <p:ext uri="{D42A27DB-BD31-4B8C-83A1-F6EECF244321}">
                <p14:modId xmlns:p14="http://schemas.microsoft.com/office/powerpoint/2010/main" val="1018951169"/>
              </p:ext>
            </p:extLst>
          </p:nvPr>
        </p:nvGraphicFramePr>
        <p:xfrm>
          <a:off x="8555246" y="1597294"/>
          <a:ext cx="3916960" cy="18942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9" name="Diagram 58">
            <a:extLst>
              <a:ext uri="{FF2B5EF4-FFF2-40B4-BE49-F238E27FC236}">
                <a16:creationId xmlns:a16="http://schemas.microsoft.com/office/drawing/2014/main" id="{1762EC3B-7625-45BC-AD23-B9B1E839DF3F}"/>
              </a:ext>
            </a:extLst>
          </p:cNvPr>
          <p:cNvGraphicFramePr/>
          <p:nvPr>
            <p:extLst>
              <p:ext uri="{D42A27DB-BD31-4B8C-83A1-F6EECF244321}">
                <p14:modId xmlns:p14="http://schemas.microsoft.com/office/powerpoint/2010/main" val="1438437167"/>
              </p:ext>
            </p:extLst>
          </p:nvPr>
        </p:nvGraphicFramePr>
        <p:xfrm>
          <a:off x="8568955" y="2749422"/>
          <a:ext cx="3916960" cy="189423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60" name="Diagram 59">
            <a:extLst>
              <a:ext uri="{FF2B5EF4-FFF2-40B4-BE49-F238E27FC236}">
                <a16:creationId xmlns:a16="http://schemas.microsoft.com/office/drawing/2014/main" id="{AC8ABB2A-DD80-4FD2-A3B0-1F0C4B2613BC}"/>
              </a:ext>
            </a:extLst>
          </p:cNvPr>
          <p:cNvGraphicFramePr/>
          <p:nvPr>
            <p:extLst>
              <p:ext uri="{D42A27DB-BD31-4B8C-83A1-F6EECF244321}">
                <p14:modId xmlns:p14="http://schemas.microsoft.com/office/powerpoint/2010/main" val="1229298336"/>
              </p:ext>
            </p:extLst>
          </p:nvPr>
        </p:nvGraphicFramePr>
        <p:xfrm>
          <a:off x="8568779" y="3855810"/>
          <a:ext cx="3916960" cy="1894231"/>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heme/theme1.xml><?xml version="1.0" encoding="utf-8"?>
<a:theme xmlns:a="http://schemas.openxmlformats.org/drawingml/2006/main" name="Office 主题">
  <a:themeElements>
    <a:clrScheme name="配色方案">
      <a:dk1>
        <a:sysClr val="windowText" lastClr="000000"/>
      </a:dk1>
      <a:lt1>
        <a:sysClr val="window" lastClr="FFFFFF"/>
      </a:lt1>
      <a:dk2>
        <a:srgbClr val="44546A"/>
      </a:dk2>
      <a:lt2>
        <a:srgbClr val="E7E6E6"/>
      </a:lt2>
      <a:accent1>
        <a:srgbClr val="2F5597"/>
      </a:accent1>
      <a:accent2>
        <a:srgbClr val="9DC3E6"/>
      </a:accent2>
      <a:accent3>
        <a:srgbClr val="D9D9D9"/>
      </a:accent3>
      <a:accent4>
        <a:srgbClr val="B5B5B5"/>
      </a:accent4>
      <a:accent5>
        <a:srgbClr val="F2F2F2"/>
      </a:accent5>
      <a:accent6>
        <a:srgbClr val="C5E0B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3226</TotalTime>
  <Words>9577</Words>
  <Application>Microsoft Office PowerPoint</Application>
  <PresentationFormat>Widescreen</PresentationFormat>
  <Paragraphs>5095</Paragraphs>
  <Slides>50</Slides>
  <Notes>49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50</vt:i4>
      </vt:variant>
    </vt:vector>
  </HeadingPairs>
  <TitlesOfParts>
    <vt:vector size="65" baseType="lpstr">
      <vt:lpstr>等线</vt:lpstr>
      <vt:lpstr>微软雅黑</vt:lpstr>
      <vt:lpstr>Arial</vt:lpstr>
      <vt:lpstr>Arial Black</vt:lpstr>
      <vt:lpstr>Arial Narrow</vt:lpstr>
      <vt:lpstr>Calibri</vt:lpstr>
      <vt:lpstr>Calibri Light</vt:lpstr>
      <vt:lpstr>Tahoma</vt:lpstr>
      <vt:lpstr>Tw Cen MT</vt:lpstr>
      <vt:lpstr>Tw Cen MT</vt:lpstr>
      <vt:lpstr>Tw Cen MT Condensed</vt:lpstr>
      <vt:lpstr>Tw Cen MT Condensed Extra Bold</vt:lpstr>
      <vt:lpstr>Verdana</vt:lpstr>
      <vt:lpstr>汉仪旗黑-85S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uying</dc:creator>
  <cp:lastModifiedBy>PME</cp:lastModifiedBy>
  <cp:revision>1375</cp:revision>
  <cp:lastPrinted>2020-07-02T05:11:14Z</cp:lastPrinted>
  <dcterms:created xsi:type="dcterms:W3CDTF">2019-08-28T08:39:00Z</dcterms:created>
  <dcterms:modified xsi:type="dcterms:W3CDTF">2020-07-17T04:11:48Z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1033-11.2.0.9052</vt:lpwstr>
  </property>
</Properties>
</file>