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6.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handoutMasterIdLst>
    <p:handoutMasterId r:id="rId53"/>
  </p:handoutMasterIdLst>
  <p:sldIdLst>
    <p:sldId id="274" r:id="rId2"/>
    <p:sldId id="289" r:id="rId3"/>
    <p:sldId id="290" r:id="rId4"/>
    <p:sldId id="275" r:id="rId5"/>
    <p:sldId id="310" r:id="rId6"/>
    <p:sldId id="277" r:id="rId7"/>
    <p:sldId id="297" r:id="rId8"/>
    <p:sldId id="278" r:id="rId9"/>
    <p:sldId id="279" r:id="rId10"/>
    <p:sldId id="281" r:id="rId11"/>
    <p:sldId id="291" r:id="rId12"/>
    <p:sldId id="293" r:id="rId13"/>
    <p:sldId id="292" r:id="rId14"/>
    <p:sldId id="294" r:id="rId15"/>
    <p:sldId id="311" r:id="rId16"/>
    <p:sldId id="312" r:id="rId17"/>
    <p:sldId id="313" r:id="rId18"/>
    <p:sldId id="314" r:id="rId19"/>
    <p:sldId id="315" r:id="rId20"/>
    <p:sldId id="305" r:id="rId21"/>
    <p:sldId id="316" r:id="rId22"/>
    <p:sldId id="318" r:id="rId23"/>
    <p:sldId id="320" r:id="rId24"/>
    <p:sldId id="319" r:id="rId25"/>
    <p:sldId id="321" r:id="rId26"/>
    <p:sldId id="322" r:id="rId27"/>
    <p:sldId id="323" r:id="rId28"/>
    <p:sldId id="324" r:id="rId29"/>
    <p:sldId id="327" r:id="rId30"/>
    <p:sldId id="326" r:id="rId31"/>
    <p:sldId id="329" r:id="rId32"/>
    <p:sldId id="330" r:id="rId33"/>
    <p:sldId id="331" r:id="rId34"/>
    <p:sldId id="332" r:id="rId35"/>
    <p:sldId id="333" r:id="rId36"/>
    <p:sldId id="334" r:id="rId37"/>
    <p:sldId id="345" r:id="rId38"/>
    <p:sldId id="335" r:id="rId39"/>
    <p:sldId id="336" r:id="rId40"/>
    <p:sldId id="344" r:id="rId41"/>
    <p:sldId id="337" r:id="rId42"/>
    <p:sldId id="299" r:id="rId43"/>
    <p:sldId id="338" r:id="rId44"/>
    <p:sldId id="328" r:id="rId45"/>
    <p:sldId id="339" r:id="rId46"/>
    <p:sldId id="340" r:id="rId47"/>
    <p:sldId id="343" r:id="rId48"/>
    <p:sldId id="342" r:id="rId49"/>
    <p:sldId id="341" r:id="rId50"/>
    <p:sldId id="309"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幸云" initials="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2B89E"/>
    <a:srgbClr val="A66BD3"/>
    <a:srgbClr val="CE6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08F1D-FFCF-4909-A72C-F2BA53D7FBAE}" v="20" dt="2020-06-05T00:57:47.145"/>
    <p1510:client id="{0326B46E-BBD4-4420-ACCB-25B861700467}" v="99" dt="2020-06-08T06:53:13.819"/>
    <p1510:client id="{059ABDB1-3DF6-42C4-8C21-FAE68664FD12}" v="25" dt="2020-05-11T03:47:48.413"/>
    <p1510:client id="{0A96E250-83EC-4DDF-AC38-8D82474C0BBF}" v="654" dt="2020-06-09T01:50:01.445"/>
    <p1510:client id="{0B0410BE-A591-43B2-8C12-0181AD5C4215}" v="357" dt="2020-06-16T03:54:28.049"/>
    <p1510:client id="{11F91C25-398A-4AAB-8E07-B890C4AEF0DC}" v="73" dt="2020-05-11T04:30:44.356"/>
    <p1510:client id="{19DD5852-894C-4C86-A176-2AEA5E20BE30}" v="31" dt="2020-06-04T04:14:07.978"/>
    <p1510:client id="{1B689C44-5ABD-4439-8D51-B02B6BA5AD79}" v="4" dt="2020-06-09T00:48:31.149"/>
    <p1510:client id="{294AAA5E-30E1-48D8-8354-600CC334FE32}" v="52" dt="2020-06-16T04:06:20.935"/>
    <p1510:client id="{2C3EFFE2-0650-48FD-925E-493E3FCE2DB7}" v="194" dt="2020-06-08T03:59:46.099"/>
    <p1510:client id="{35A3E61E-F5D5-43AA-ACEC-91DD542487EB}" v="54" dt="2020-05-11T03:43:30.801"/>
    <p1510:client id="{37F343ED-8570-4FC5-8647-C1C0374C7584}" v="52" dt="2020-06-10T01:36:29.031"/>
    <p1510:client id="{3B92108B-6871-4045-8C61-7CE5058C2A83}" v="380" dt="2020-06-03T01:25:44.451"/>
    <p1510:client id="{3EFCE601-D0FA-49C8-89DB-D72504339B4D}" v="36" dt="2020-06-23T01:11:24.803"/>
    <p1510:client id="{4626FB57-7F4C-4196-ACC6-4919C6241897}" v="18" dt="2020-06-17T07:07:54.893"/>
    <p1510:client id="{4A9EB39E-DE66-4F98-872D-887DB28621DF}" v="146" dt="2020-04-06T02:09:48.860"/>
    <p1510:client id="{4BCDF068-45B3-457B-BC0F-7919C4B68484}" v="78" dt="2020-04-09T04:20:38.527"/>
    <p1510:client id="{506479CB-965B-42A3-94C3-B48EB8FD4432}" v="45" dt="2020-04-07T02:17:42.464"/>
    <p1510:client id="{5874D08F-777F-4EFE-B772-AF648F9EA174}" v="297" dt="2020-04-07T06:36:53.097"/>
    <p1510:client id="{5B4C1941-69CA-49E9-9337-04E17E2FF8FD}" v="238" dt="2020-05-06T02:14:08.970"/>
    <p1510:client id="{5EEFC9F7-E963-4F2A-B0DE-FC2E880DE73A}" v="305" dt="2020-04-09T00:38:35.328"/>
    <p1510:client id="{646683AC-DBE5-472C-972E-A37876743A50}" v="11" dt="2020-05-22T01:28:52.445"/>
    <p1510:client id="{6D8C9794-F5DB-4544-B7EB-E781869F6B84}" v="65" dt="2020-05-22T02:22:58.437"/>
    <p1510:client id="{6E1DF857-E629-499E-AA1A-4F17C408DBDF}" v="90" dt="2020-04-30T05:38:44.826"/>
    <p1510:client id="{7087199D-781D-475A-99B7-4E8395C9EB8F}" v="153" dt="2020-04-07T06:56:37.228"/>
    <p1510:client id="{7483CC29-7A05-4152-AEAB-63CE4E86823B}" v="1" dt="2020-06-10T01:54:12.026"/>
    <p1510:client id="{7E2E3EE8-1826-4A25-BD0B-3664CB65B1D0}" v="129" dt="2020-06-08T03:20:10.892"/>
    <p1510:client id="{8048DC29-0A9D-40DC-9B48-21899B92AA3C}" v="4" dt="2020-06-05T00:54:28.222"/>
    <p1510:client id="{8CF5698C-15AB-4ABF-BEF0-E55518777502}" v="126" dt="2020-05-04T06:25:03.233"/>
    <p1510:client id="{8ECF7D17-D916-4F36-812E-20CA46D54755}" v="3" dt="2020-04-08T01:34:18.407"/>
    <p1510:client id="{90997941-6F6A-474A-A605-BDF7B91D181F}" v="48" dt="2020-05-22T04:40:25.544"/>
    <p1510:client id="{93D526E7-32F6-409D-82D6-F3CB5849B074}" v="1040" dt="2020-04-09T01:50:02.204"/>
    <p1510:client id="{9868C858-185D-482E-8ED5-655D62496B9E}" v="87" dt="2020-04-07T01:33:46.670"/>
    <p1510:client id="{9CF10395-858A-4D7F-8519-38FA7E4306AE}" v="104" dt="2020-05-28T03:48:24.902"/>
    <p1510:client id="{9D043D38-2875-4E14-9583-4BA37F9C0BDC}" v="236" dt="2020-04-06T08:13:27.397"/>
    <p1510:client id="{9D79243E-F87D-437E-9DF3-48EF48D7F0AC}" v="95" dt="2020-04-07T03:32:16.972"/>
    <p1510:client id="{A4606A99-B70A-4BC4-B7FD-C6BC4B6E303E}" v="513" dt="2020-04-08T01:18:13.042"/>
    <p1510:client id="{A5C82A0C-7748-4BD9-90B5-0113E0B9ACB1}" v="115" dt="2020-04-07T04:36:36.726"/>
    <p1510:client id="{A6390ADF-BD54-48A9-BC7E-3DDDEB38A24D}" v="1" dt="2020-06-11T07:59:07.442"/>
    <p1510:client id="{B30E78C1-9267-43E1-AE6E-15113FC2DDAC}" v="48" dt="2020-06-10T02:10:21.370"/>
    <p1510:client id="{B777F97F-7B96-49D6-AD78-78C1AE615BC6}" v="32" dt="2020-05-11T04:09:00.566"/>
    <p1510:client id="{B7E8C464-3A80-404B-9559-49501B5528DE}" v="327" dt="2020-05-04T02:52:10.053"/>
    <p1510:client id="{B87EA900-414D-4AB6-9D80-A3AE2C47ED70}" v="49" dt="2020-06-08T02:22:25.285"/>
    <p1510:client id="{B9E39A04-26B1-4BB0-8968-37B4D56EE57B}" v="43" dt="2020-05-22T06:34:58.528"/>
    <p1510:client id="{BDCAB942-FE85-437A-A1C3-262B28B7D057}" v="249" dt="2020-06-08T02:04:02.636"/>
    <p1510:client id="{BDF6B01D-585D-4790-BAF2-45570EC956FB}" v="276" dt="2020-04-07T02:53:12.163"/>
    <p1510:client id="{BE0F086F-4908-49A4-8530-66944FDD0A9F}" v="4" dt="2020-05-06T03:03:19.116"/>
    <p1510:client id="{CCB833FA-4FBE-4C10-8EE1-5010901E03F0}" v="123" dt="2020-04-07T02:42:52.269"/>
    <p1510:client id="{D2223D72-4CAE-4C51-B49A-C82AC81EB0D9}" v="350" dt="2020-06-18T02:44:21.238"/>
    <p1510:client id="{D4DF4137-D6F9-41DE-80CE-802A0288986A}" v="53" dt="2020-05-27T01:24:04.474"/>
    <p1510:client id="{D506C311-3888-411A-A550-80662BC62223}" v="91" dt="2020-06-08T02:29:21.788"/>
    <p1510:client id="{D96F781F-9E4E-401D-8007-F578E01FA285}" v="29" dt="2020-06-09T02:39:48.326"/>
    <p1510:client id="{DB9B4C3F-1D35-4622-8E63-6E1DFED7EAC4}" v="46" dt="2020-06-09T02:28:01.756"/>
    <p1510:client id="{ED302A5D-1CEC-4180-86EB-16B1C3E88396}" v="188" dt="2020-05-26T03:42:02.192"/>
    <p1510:client id="{FBEA6701-4E49-45E9-9090-45C4E377809F}" v="327" dt="2020-06-03T03:47:47.71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1897" autoAdjust="0"/>
  </p:normalViewPr>
  <p:slideViewPr>
    <p:cSldViewPr snapToGrid="0">
      <p:cViewPr varScale="1">
        <p:scale>
          <a:sx n="69" d="100"/>
          <a:sy n="69" d="100"/>
        </p:scale>
        <p:origin x="678" y="66"/>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B92108B-6871-4045-8C61-7CE5058C2A83}"/>
    <pc:docChg chg="modSld">
      <pc:chgData name="" userId="" providerId="" clId="Web-{3B92108B-6871-4045-8C61-7CE5058C2A83}" dt="2020-06-03T01:25:22.154" v="267"/>
      <pc:docMkLst>
        <pc:docMk/>
      </pc:docMkLst>
      <pc:sldChg chg="modSp">
        <pc:chgData name="" userId="" providerId="" clId="Web-{3B92108B-6871-4045-8C61-7CE5058C2A83}" dt="2020-06-03T01:06:09.674" v="22" actId="20577"/>
        <pc:sldMkLst>
          <pc:docMk/>
          <pc:sldMk cId="0" sldId="274"/>
        </pc:sldMkLst>
        <pc:spChg chg="mod">
          <ac:chgData name="" userId="" providerId="" clId="Web-{3B92108B-6871-4045-8C61-7CE5058C2A83}" dt="2020-06-03T01:06:09.674" v="22" actId="20577"/>
          <ac:spMkLst>
            <pc:docMk/>
            <pc:sldMk cId="0" sldId="274"/>
            <ac:spMk id="6" creationId="{00000000-0000-0000-0000-000000000000}"/>
          </ac:spMkLst>
        </pc:spChg>
      </pc:sldChg>
      <pc:sldChg chg="modSp">
        <pc:chgData name="" userId="" providerId="" clId="Web-{3B92108B-6871-4045-8C61-7CE5058C2A83}" dt="2020-06-03T01:17:06.773" v="223"/>
        <pc:sldMkLst>
          <pc:docMk/>
          <pc:sldMk cId="813449840" sldId="316"/>
        </pc:sldMkLst>
        <pc:graphicFrameChg chg="mod modGraphic">
          <ac:chgData name="" userId="" providerId="" clId="Web-{3B92108B-6871-4045-8C61-7CE5058C2A83}" dt="2020-06-03T01:16:02.741" v="207"/>
          <ac:graphicFrameMkLst>
            <pc:docMk/>
            <pc:sldMk cId="813449840" sldId="316"/>
            <ac:graphicFrameMk id="4" creationId="{2DBFF443-1667-4E09-8FE0-11D9846996C2}"/>
          </ac:graphicFrameMkLst>
        </pc:graphicFrameChg>
        <pc:graphicFrameChg chg="mod modGraphic">
          <ac:chgData name="" userId="" providerId="" clId="Web-{3B92108B-6871-4045-8C61-7CE5058C2A83}" dt="2020-06-03T01:16:46.007" v="215"/>
          <ac:graphicFrameMkLst>
            <pc:docMk/>
            <pc:sldMk cId="813449840" sldId="316"/>
            <ac:graphicFrameMk id="10" creationId="{FF3A40EC-2DCF-4C63-8323-9DAB10DE1C67}"/>
          </ac:graphicFrameMkLst>
        </pc:graphicFrameChg>
        <pc:graphicFrameChg chg="mod modGraphic">
          <ac:chgData name="" userId="" providerId="" clId="Web-{3B92108B-6871-4045-8C61-7CE5058C2A83}" dt="2020-06-03T01:17:06.773" v="223"/>
          <ac:graphicFrameMkLst>
            <pc:docMk/>
            <pc:sldMk cId="813449840" sldId="316"/>
            <ac:graphicFrameMk id="12" creationId="{F56B7AE7-B537-4A81-B893-39F9D976F77A}"/>
          </ac:graphicFrameMkLst>
        </pc:graphicFrameChg>
      </pc:sldChg>
      <pc:sldChg chg="modSp">
        <pc:chgData name="" userId="" providerId="" clId="Web-{3B92108B-6871-4045-8C61-7CE5058C2A83}" dt="2020-06-03T01:25:22.154" v="267"/>
        <pc:sldMkLst>
          <pc:docMk/>
          <pc:sldMk cId="1341029541" sldId="318"/>
        </pc:sldMkLst>
        <pc:graphicFrameChg chg="mod modGraphic">
          <ac:chgData name="" userId="" providerId="" clId="Web-{3B92108B-6871-4045-8C61-7CE5058C2A83}" dt="2020-06-03T01:17:31.570" v="257"/>
          <ac:graphicFrameMkLst>
            <pc:docMk/>
            <pc:sldMk cId="1341029541" sldId="318"/>
            <ac:graphicFrameMk id="9" creationId="{58C3A3C4-9901-4C88-917F-F0CD70E3DAC6}"/>
          </ac:graphicFrameMkLst>
        </pc:graphicFrameChg>
        <pc:graphicFrameChg chg="mod modGraphic">
          <ac:chgData name="" userId="" providerId="" clId="Web-{3B92108B-6871-4045-8C61-7CE5058C2A83}" dt="2020-06-03T01:25:22.154" v="267"/>
          <ac:graphicFrameMkLst>
            <pc:docMk/>
            <pc:sldMk cId="1341029541" sldId="318"/>
            <ac:graphicFrameMk id="16" creationId="{F9F4E549-241B-4B40-9DEB-D094D8D1F310}"/>
          </ac:graphicFrameMkLst>
        </pc:graphicFrameChg>
      </pc:sldChg>
      <pc:sldChg chg="modSp">
        <pc:chgData name="" userId="" providerId="" clId="Web-{3B92108B-6871-4045-8C61-7CE5058C2A83}" dt="2020-06-03T01:11:43.958" v="104"/>
        <pc:sldMkLst>
          <pc:docMk/>
          <pc:sldMk cId="2987484316" sldId="321"/>
        </pc:sldMkLst>
        <pc:graphicFrameChg chg="mod modGraphic">
          <ac:chgData name="" userId="" providerId="" clId="Web-{3B92108B-6871-4045-8C61-7CE5058C2A83}" dt="2020-06-03T01:11:43.958" v="104"/>
          <ac:graphicFrameMkLst>
            <pc:docMk/>
            <pc:sldMk cId="2987484316" sldId="321"/>
            <ac:graphicFrameMk id="3" creationId="{109BD025-8D54-4A19-B717-FE3A5F952A4B}"/>
          </ac:graphicFrameMkLst>
        </pc:graphicFrameChg>
        <pc:graphicFrameChg chg="mod modGraphic">
          <ac:chgData name="" userId="" providerId="" clId="Web-{3B92108B-6871-4045-8C61-7CE5058C2A83}" dt="2020-06-03T01:11:14.926" v="98"/>
          <ac:graphicFrameMkLst>
            <pc:docMk/>
            <pc:sldMk cId="2987484316" sldId="321"/>
            <ac:graphicFrameMk id="5" creationId="{317CB333-81C6-4C6C-B2F2-B6B64EB1D0E0}"/>
          </ac:graphicFrameMkLst>
        </pc:graphicFrameChg>
      </pc:sldChg>
      <pc:sldChg chg="modSp">
        <pc:chgData name="" userId="" providerId="" clId="Web-{3B92108B-6871-4045-8C61-7CE5058C2A83}" dt="2020-06-03T01:13:05.036" v="136"/>
        <pc:sldMkLst>
          <pc:docMk/>
          <pc:sldMk cId="3000338659" sldId="322"/>
        </pc:sldMkLst>
        <pc:graphicFrameChg chg="mod modGraphic">
          <ac:chgData name="" userId="" providerId="" clId="Web-{3B92108B-6871-4045-8C61-7CE5058C2A83}" dt="2020-06-03T01:13:00.021" v="132"/>
          <ac:graphicFrameMkLst>
            <pc:docMk/>
            <pc:sldMk cId="3000338659" sldId="322"/>
            <ac:graphicFrameMk id="3" creationId="{646A3B5F-EFEB-4E0D-8DC7-9BF8CF67573D}"/>
          </ac:graphicFrameMkLst>
        </pc:graphicFrameChg>
        <pc:graphicFrameChg chg="mod modGraphic">
          <ac:chgData name="" userId="" providerId="" clId="Web-{3B92108B-6871-4045-8C61-7CE5058C2A83}" dt="2020-06-03T01:13:05.036" v="136"/>
          <ac:graphicFrameMkLst>
            <pc:docMk/>
            <pc:sldMk cId="3000338659" sldId="322"/>
            <ac:graphicFrameMk id="6" creationId="{A4CDD32A-8BC0-4B41-B7D1-0F60EF96DDDA}"/>
          </ac:graphicFrameMkLst>
        </pc:graphicFrameChg>
      </pc:sldChg>
      <pc:sldChg chg="modSp">
        <pc:chgData name="" userId="" providerId="" clId="Web-{3B92108B-6871-4045-8C61-7CE5058C2A83}" dt="2020-06-03T01:13:29.443" v="142"/>
        <pc:sldMkLst>
          <pc:docMk/>
          <pc:sldMk cId="2895048437" sldId="323"/>
        </pc:sldMkLst>
        <pc:graphicFrameChg chg="mod modGraphic">
          <ac:chgData name="" userId="" providerId="" clId="Web-{3B92108B-6871-4045-8C61-7CE5058C2A83}" dt="2020-06-03T01:13:29.443" v="142"/>
          <ac:graphicFrameMkLst>
            <pc:docMk/>
            <pc:sldMk cId="2895048437" sldId="323"/>
            <ac:graphicFrameMk id="4" creationId="{8C26713A-40E9-4D49-A290-C0392C1E3821}"/>
          </ac:graphicFrameMkLst>
        </pc:graphicFrameChg>
      </pc:sldChg>
      <pc:sldChg chg="modSp">
        <pc:chgData name="" userId="" providerId="" clId="Web-{3B92108B-6871-4045-8C61-7CE5058C2A83}" dt="2020-06-03T01:13:57.474" v="150"/>
        <pc:sldMkLst>
          <pc:docMk/>
          <pc:sldMk cId="3068829259" sldId="324"/>
        </pc:sldMkLst>
        <pc:graphicFrameChg chg="mod modGraphic">
          <ac:chgData name="" userId="" providerId="" clId="Web-{3B92108B-6871-4045-8C61-7CE5058C2A83}" dt="2020-06-03T01:13:57.474" v="150"/>
          <ac:graphicFrameMkLst>
            <pc:docMk/>
            <pc:sldMk cId="3068829259" sldId="324"/>
            <ac:graphicFrameMk id="2" creationId="{8263502F-E394-4E86-AABF-13674409AE44}"/>
          </ac:graphicFrameMkLst>
        </pc:graphicFrameChg>
      </pc:sldChg>
      <pc:sldChg chg="modSp">
        <pc:chgData name="" userId="" providerId="" clId="Web-{3B92108B-6871-4045-8C61-7CE5058C2A83}" dt="2020-06-03T01:14:45.631" v="179"/>
        <pc:sldMkLst>
          <pc:docMk/>
          <pc:sldMk cId="1739840318" sldId="326"/>
        </pc:sldMkLst>
        <pc:graphicFrameChg chg="mod modGraphic">
          <ac:chgData name="" userId="" providerId="" clId="Web-{3B92108B-6871-4045-8C61-7CE5058C2A83}" dt="2020-06-03T01:14:45.631" v="179"/>
          <ac:graphicFrameMkLst>
            <pc:docMk/>
            <pc:sldMk cId="1739840318" sldId="326"/>
            <ac:graphicFrameMk id="4" creationId="{443A8222-6CC6-4A71-928B-3736633C9C39}"/>
          </ac:graphicFrameMkLst>
        </pc:graphicFrameChg>
        <pc:graphicFrameChg chg="mod modGraphic">
          <ac:chgData name="" userId="" providerId="" clId="Web-{3B92108B-6871-4045-8C61-7CE5058C2A83}" dt="2020-06-03T01:14:17.693" v="169"/>
          <ac:graphicFrameMkLst>
            <pc:docMk/>
            <pc:sldMk cId="1739840318" sldId="326"/>
            <ac:graphicFrameMk id="5" creationId="{4181BA5F-99AE-4203-AAF3-FA826DDBE1EF}"/>
          </ac:graphicFrameMkLst>
        </pc:graphicFrameChg>
      </pc:sldChg>
      <pc:sldChg chg="modSp">
        <pc:chgData name="" userId="" providerId="" clId="Web-{3B92108B-6871-4045-8C61-7CE5058C2A83}" dt="2020-06-03T01:15:11.053" v="197"/>
        <pc:sldMkLst>
          <pc:docMk/>
          <pc:sldMk cId="929935775" sldId="327"/>
        </pc:sldMkLst>
        <pc:graphicFrameChg chg="mod modGraphic">
          <ac:chgData name="" userId="" providerId="" clId="Web-{3B92108B-6871-4045-8C61-7CE5058C2A83}" dt="2020-06-03T01:15:11.053" v="197"/>
          <ac:graphicFrameMkLst>
            <pc:docMk/>
            <pc:sldMk cId="929935775" sldId="327"/>
            <ac:graphicFrameMk id="2" creationId="{9E61D657-FA72-4590-942B-9C51D1874337}"/>
          </ac:graphicFrameMkLst>
        </pc:graphicFrameChg>
      </pc:sldChg>
    </pc:docChg>
  </pc:docChgLst>
  <pc:docChgLst>
    <pc:chgData clId="Web-{7E2E3EE8-1826-4A25-BD0B-3664CB65B1D0}"/>
    <pc:docChg chg="modSld">
      <pc:chgData name="" userId="" providerId="" clId="Web-{7E2E3EE8-1826-4A25-BD0B-3664CB65B1D0}" dt="2020-06-08T03:19:11.548" v="100"/>
      <pc:docMkLst>
        <pc:docMk/>
      </pc:docMkLst>
      <pc:sldChg chg="delSp">
        <pc:chgData name="" userId="" providerId="" clId="Web-{7E2E3EE8-1826-4A25-BD0B-3664CB65B1D0}" dt="2020-06-08T03:10:00.575" v="0"/>
        <pc:sldMkLst>
          <pc:docMk/>
          <pc:sldMk cId="813449840" sldId="316"/>
        </pc:sldMkLst>
        <pc:graphicFrameChg chg="del">
          <ac:chgData name="" userId="" providerId="" clId="Web-{7E2E3EE8-1826-4A25-BD0B-3664CB65B1D0}" dt="2020-06-08T03:10:00.575" v="0"/>
          <ac:graphicFrameMkLst>
            <pc:docMk/>
            <pc:sldMk cId="813449840" sldId="316"/>
            <ac:graphicFrameMk id="6" creationId="{2D7A1BC8-33EF-4237-86EA-9401ED2DC97D}"/>
          </ac:graphicFrameMkLst>
        </pc:graphicFrameChg>
      </pc:sldChg>
      <pc:sldChg chg="modSp">
        <pc:chgData name="" userId="" providerId="" clId="Web-{7E2E3EE8-1826-4A25-BD0B-3664CB65B1D0}" dt="2020-06-08T03:15:58.531" v="59" actId="1076"/>
        <pc:sldMkLst>
          <pc:docMk/>
          <pc:sldMk cId="1341029541" sldId="318"/>
        </pc:sldMkLst>
        <pc:spChg chg="mod">
          <ac:chgData name="" userId="" providerId="" clId="Web-{7E2E3EE8-1826-4A25-BD0B-3664CB65B1D0}" dt="2020-06-08T03:11:59.341" v="27" actId="1076"/>
          <ac:spMkLst>
            <pc:docMk/>
            <pc:sldMk cId="1341029541" sldId="318"/>
            <ac:spMk id="14" creationId="{3A88E5AA-4302-4F1D-AB1D-497B53CB0548}"/>
          </ac:spMkLst>
        </pc:spChg>
        <pc:graphicFrameChg chg="mod modGraphic">
          <ac:chgData name="" userId="" providerId="" clId="Web-{7E2E3EE8-1826-4A25-BD0B-3664CB65B1D0}" dt="2020-06-08T03:15:58.531" v="59" actId="1076"/>
          <ac:graphicFrameMkLst>
            <pc:docMk/>
            <pc:sldMk cId="1341029541" sldId="318"/>
            <ac:graphicFrameMk id="9" creationId="{58C3A3C4-9901-4C88-917F-F0CD70E3DAC6}"/>
          </ac:graphicFrameMkLst>
        </pc:graphicFrameChg>
      </pc:sldChg>
      <pc:sldChg chg="modSp">
        <pc:chgData name="" userId="" providerId="" clId="Web-{7E2E3EE8-1826-4A25-BD0B-3664CB65B1D0}" dt="2020-06-08T03:19:11.548" v="100"/>
        <pc:sldMkLst>
          <pc:docMk/>
          <pc:sldMk cId="3420405874" sldId="340"/>
        </pc:sldMkLst>
        <pc:graphicFrameChg chg="mod modGraphic">
          <ac:chgData name="" userId="" providerId="" clId="Web-{7E2E3EE8-1826-4A25-BD0B-3664CB65B1D0}" dt="2020-06-08T03:19:11.548" v="100"/>
          <ac:graphicFrameMkLst>
            <pc:docMk/>
            <pc:sldMk cId="3420405874" sldId="340"/>
            <ac:graphicFrameMk id="3" creationId="{61E87447-1D1F-4AAA-ADD1-B1E3625374DC}"/>
          </ac:graphicFrameMkLst>
        </pc:graphicFrameChg>
      </pc:sldChg>
    </pc:docChg>
  </pc:docChgLst>
  <pc:docChgLst>
    <pc:chgData clId="Web-{B9E39A04-26B1-4BB0-8968-37B4D56EE57B}"/>
    <pc:docChg chg="modSld">
      <pc:chgData name="" userId="" providerId="" clId="Web-{B9E39A04-26B1-4BB0-8968-37B4D56EE57B}" dt="2020-05-22T06:34:56.481" v="25"/>
      <pc:docMkLst>
        <pc:docMk/>
      </pc:docMkLst>
      <pc:sldChg chg="modSp">
        <pc:chgData name="" userId="" providerId="" clId="Web-{B9E39A04-26B1-4BB0-8968-37B4D56EE57B}" dt="2020-05-22T06:34:56.481" v="25"/>
        <pc:sldMkLst>
          <pc:docMk/>
          <pc:sldMk cId="929935775" sldId="327"/>
        </pc:sldMkLst>
        <pc:graphicFrameChg chg="mod modGraphic">
          <ac:chgData name="" userId="" providerId="" clId="Web-{B9E39A04-26B1-4BB0-8968-37B4D56EE57B}" dt="2020-05-22T06:34:56.481" v="25"/>
          <ac:graphicFrameMkLst>
            <pc:docMk/>
            <pc:sldMk cId="929935775" sldId="327"/>
            <ac:graphicFrameMk id="2" creationId="{9E61D657-FA72-4590-942B-9C51D1874337}"/>
          </ac:graphicFrameMkLst>
        </pc:graphicFrameChg>
      </pc:sldChg>
    </pc:docChg>
  </pc:docChgLst>
  <pc:docChgLst>
    <pc:chgData clId="Web-{9868C858-185D-482E-8ED5-655D62496B9E}"/>
    <pc:docChg chg="modSld">
      <pc:chgData name="" userId="" providerId="" clId="Web-{9868C858-185D-482E-8ED5-655D62496B9E}" dt="2020-04-07T01:33:44.170" v="55"/>
      <pc:docMkLst>
        <pc:docMk/>
      </pc:docMkLst>
      <pc:sldChg chg="modSp">
        <pc:chgData name="" userId="" providerId="" clId="Web-{9868C858-185D-482E-8ED5-655D62496B9E}" dt="2020-04-07T01:33:44.170" v="55"/>
        <pc:sldMkLst>
          <pc:docMk/>
          <pc:sldMk cId="2987484316" sldId="321"/>
        </pc:sldMkLst>
        <pc:graphicFrameChg chg="mod modGraphic">
          <ac:chgData name="" userId="" providerId="" clId="Web-{9868C858-185D-482E-8ED5-655D62496B9E}" dt="2020-04-07T01:33:44.170" v="55"/>
          <ac:graphicFrameMkLst>
            <pc:docMk/>
            <pc:sldMk cId="2987484316" sldId="321"/>
            <ac:graphicFrameMk id="3" creationId="{109BD025-8D54-4A19-B717-FE3A5F952A4B}"/>
          </ac:graphicFrameMkLst>
        </pc:graphicFrameChg>
      </pc:sldChg>
    </pc:docChg>
  </pc:docChgLst>
  <pc:docChgLst>
    <pc:chgData clId="Web-{B87EA900-414D-4AB6-9D80-A3AE2C47ED70}"/>
    <pc:docChg chg="modSld">
      <pc:chgData name="" userId="" providerId="" clId="Web-{B87EA900-414D-4AB6-9D80-A3AE2C47ED70}" dt="2020-06-08T02:22:00.050" v="44"/>
      <pc:docMkLst>
        <pc:docMk/>
      </pc:docMkLst>
      <pc:sldChg chg="modSp">
        <pc:chgData name="" userId="" providerId="" clId="Web-{B87EA900-414D-4AB6-9D80-A3AE2C47ED70}" dt="2020-06-08T02:22:00.050" v="44"/>
        <pc:sldMkLst>
          <pc:docMk/>
          <pc:sldMk cId="3858784956" sldId="343"/>
        </pc:sldMkLst>
        <pc:graphicFrameChg chg="mod modGraphic">
          <ac:chgData name="" userId="" providerId="" clId="Web-{B87EA900-414D-4AB6-9D80-A3AE2C47ED70}" dt="2020-06-08T02:22:00.050" v="44"/>
          <ac:graphicFrameMkLst>
            <pc:docMk/>
            <pc:sldMk cId="3858784956" sldId="343"/>
            <ac:graphicFrameMk id="3" creationId="{7FC95D06-521A-4F06-976C-D8B1B44F1336}"/>
          </ac:graphicFrameMkLst>
        </pc:graphicFrameChg>
      </pc:sldChg>
    </pc:docChg>
  </pc:docChgLst>
  <pc:docChgLst>
    <pc:chgData clId="Web-{059ABDB1-3DF6-42C4-8C21-FAE68664FD12}"/>
    <pc:docChg chg="modSld">
      <pc:chgData name="" userId="" providerId="" clId="Web-{059ABDB1-3DF6-42C4-8C21-FAE68664FD12}" dt="2020-05-11T03:47:46.475" v="21"/>
      <pc:docMkLst>
        <pc:docMk/>
      </pc:docMkLst>
      <pc:sldChg chg="modSp">
        <pc:chgData name="" userId="" providerId="" clId="Web-{059ABDB1-3DF6-42C4-8C21-FAE68664FD12}" dt="2020-05-11T03:47:46.475" v="21"/>
        <pc:sldMkLst>
          <pc:docMk/>
          <pc:sldMk cId="3420405874" sldId="340"/>
        </pc:sldMkLst>
        <pc:graphicFrameChg chg="mod modGraphic">
          <ac:chgData name="" userId="" providerId="" clId="Web-{059ABDB1-3DF6-42C4-8C21-FAE68664FD12}" dt="2020-05-11T03:47:46.475" v="21"/>
          <ac:graphicFrameMkLst>
            <pc:docMk/>
            <pc:sldMk cId="3420405874" sldId="340"/>
            <ac:graphicFrameMk id="8" creationId="{0E5FB4F9-9BC7-4B3B-B7A7-FD4E59E5EEBF}"/>
          </ac:graphicFrameMkLst>
        </pc:graphicFrameChg>
      </pc:sldChg>
    </pc:docChg>
  </pc:docChgLst>
  <pc:docChgLst>
    <pc:chgData clId="Web-{CCB833FA-4FBE-4C10-8EE1-5010901E03F0}"/>
    <pc:docChg chg="modSld">
      <pc:chgData name="" userId="" providerId="" clId="Web-{CCB833FA-4FBE-4C10-8EE1-5010901E03F0}" dt="2020-04-07T02:42:46.207" v="96"/>
      <pc:docMkLst>
        <pc:docMk/>
      </pc:docMkLst>
      <pc:sldChg chg="modSp">
        <pc:chgData name="" userId="" providerId="" clId="Web-{CCB833FA-4FBE-4C10-8EE1-5010901E03F0}" dt="2020-04-07T02:42:46.207" v="96"/>
        <pc:sldMkLst>
          <pc:docMk/>
          <pc:sldMk cId="3068829259" sldId="324"/>
        </pc:sldMkLst>
        <pc:graphicFrameChg chg="mod modGraphic">
          <ac:chgData name="" userId="" providerId="" clId="Web-{CCB833FA-4FBE-4C10-8EE1-5010901E03F0}" dt="2020-04-07T02:42:46.207" v="96"/>
          <ac:graphicFrameMkLst>
            <pc:docMk/>
            <pc:sldMk cId="3068829259" sldId="324"/>
            <ac:graphicFrameMk id="2" creationId="{8263502F-E394-4E86-AABF-13674409AE44}"/>
          </ac:graphicFrameMkLst>
        </pc:graphicFrameChg>
      </pc:sldChg>
    </pc:docChg>
  </pc:docChgLst>
  <pc:docChgLst>
    <pc:chgData clId="Web-{4A9EB39E-DE66-4F98-872D-887DB28621DF}"/>
    <pc:docChg chg="modSld">
      <pc:chgData name="" userId="" providerId="" clId="Web-{4A9EB39E-DE66-4F98-872D-887DB28621DF}" dt="2020-04-06T02:09:47.094" v="96"/>
      <pc:docMkLst>
        <pc:docMk/>
      </pc:docMkLst>
      <pc:sldChg chg="addSp delSp modSp">
        <pc:chgData name="" userId="" providerId="" clId="Web-{4A9EB39E-DE66-4F98-872D-887DB28621DF}" dt="2020-04-06T02:09:47.094" v="96"/>
        <pc:sldMkLst>
          <pc:docMk/>
          <pc:sldMk cId="813449840" sldId="316"/>
        </pc:sldMkLst>
        <pc:graphicFrameChg chg="add del mod">
          <ac:chgData name="" userId="" providerId="" clId="Web-{4A9EB39E-DE66-4F98-872D-887DB28621DF}" dt="2020-04-06T02:07:19.594" v="39"/>
          <ac:graphicFrameMkLst>
            <pc:docMk/>
            <pc:sldMk cId="813449840" sldId="316"/>
            <ac:graphicFrameMk id="6" creationId="{A977D60D-8A72-4723-A845-4D81E3B7BD40}"/>
          </ac:graphicFrameMkLst>
        </pc:graphicFrameChg>
        <pc:graphicFrameChg chg="mod modGraphic">
          <ac:chgData name="" userId="" providerId="" clId="Web-{4A9EB39E-DE66-4F98-872D-887DB28621DF}" dt="2020-04-06T02:09:47.094" v="96"/>
          <ac:graphicFrameMkLst>
            <pc:docMk/>
            <pc:sldMk cId="813449840" sldId="316"/>
            <ac:graphicFrameMk id="12" creationId="{F56B7AE7-B537-4A81-B893-39F9D976F77A}"/>
          </ac:graphicFrameMkLst>
        </pc:graphicFrameChg>
      </pc:sldChg>
    </pc:docChg>
  </pc:docChgLst>
  <pc:docChgLst>
    <pc:chgData clId="Web-{D4DF4137-D6F9-41DE-80CE-802A0288986A}"/>
    <pc:docChg chg="modSld">
      <pc:chgData name="" userId="" providerId="" clId="Web-{D4DF4137-D6F9-41DE-80CE-802A0288986A}" dt="2020-05-27T01:09:06.768" v="11"/>
      <pc:docMkLst>
        <pc:docMk/>
      </pc:docMkLst>
      <pc:sldChg chg="modSp">
        <pc:chgData name="" userId="" providerId="" clId="Web-{D4DF4137-D6F9-41DE-80CE-802A0288986A}" dt="2020-05-27T01:08:02.971" v="5"/>
        <pc:sldMkLst>
          <pc:docMk/>
          <pc:sldMk cId="0" sldId="291"/>
        </pc:sldMkLst>
        <pc:graphicFrameChg chg="mod modGraphic">
          <ac:chgData name="" userId="" providerId="" clId="Web-{D4DF4137-D6F9-41DE-80CE-802A0288986A}" dt="2020-05-27T01:08:02.971" v="5"/>
          <ac:graphicFrameMkLst>
            <pc:docMk/>
            <pc:sldMk cId="0" sldId="291"/>
            <ac:graphicFrameMk id="48" creationId="{B255C18E-2EE6-4309-A8EC-A424771374B8}"/>
          </ac:graphicFrameMkLst>
        </pc:graphicFrameChg>
      </pc:sldChg>
      <pc:sldChg chg="modSp">
        <pc:chgData name="" userId="" providerId="" clId="Web-{D4DF4137-D6F9-41DE-80CE-802A0288986A}" dt="2020-05-27T01:09:06.768" v="11"/>
        <pc:sldMkLst>
          <pc:docMk/>
          <pc:sldMk cId="0" sldId="293"/>
        </pc:sldMkLst>
        <pc:spChg chg="mod">
          <ac:chgData name="" userId="" providerId="" clId="Web-{D4DF4137-D6F9-41DE-80CE-802A0288986A}" dt="2020-05-27T01:08:52.987" v="10" actId="14100"/>
          <ac:spMkLst>
            <pc:docMk/>
            <pc:sldMk cId="0" sldId="293"/>
            <ac:spMk id="38" creationId="{F8AFB39D-1118-4FCA-AD86-CBFECBB6A168}"/>
          </ac:spMkLst>
        </pc:spChg>
        <pc:graphicFrameChg chg="modGraphic">
          <ac:chgData name="" userId="" providerId="" clId="Web-{D4DF4137-D6F9-41DE-80CE-802A0288986A}" dt="2020-05-27T01:09:06.768" v="11"/>
          <ac:graphicFrameMkLst>
            <pc:docMk/>
            <pc:sldMk cId="0" sldId="293"/>
            <ac:graphicFrameMk id="40" creationId="{DB6E2A8F-0576-43E3-85DC-A45BD932B15B}"/>
          </ac:graphicFrameMkLst>
        </pc:graphicFrameChg>
      </pc:sldChg>
    </pc:docChg>
  </pc:docChgLst>
  <pc:docChgLst>
    <pc:chgData clId="Web-{3EFCE601-D0FA-49C8-89DB-D72504339B4D}"/>
    <pc:docChg chg="modSld">
      <pc:chgData name="" userId="" providerId="" clId="Web-{3EFCE601-D0FA-49C8-89DB-D72504339B4D}" dt="2020-06-23T01:11:24.803" v="35"/>
      <pc:docMkLst>
        <pc:docMk/>
      </pc:docMkLst>
      <pc:sldChg chg="modSp">
        <pc:chgData name="" userId="" providerId="" clId="Web-{3EFCE601-D0FA-49C8-89DB-D72504339B4D}" dt="2020-06-23T01:10:45.537" v="23"/>
        <pc:sldMkLst>
          <pc:docMk/>
          <pc:sldMk cId="0" sldId="292"/>
        </pc:sldMkLst>
        <pc:graphicFrameChg chg="mod modGraphic">
          <ac:chgData name="" userId="" providerId="" clId="Web-{3EFCE601-D0FA-49C8-89DB-D72504339B4D}" dt="2020-06-23T01:10:45.537" v="23"/>
          <ac:graphicFrameMkLst>
            <pc:docMk/>
            <pc:sldMk cId="0" sldId="292"/>
            <ac:graphicFrameMk id="50" creationId="{E867FC32-A092-4621-B8D0-5C9E5A23A39F}"/>
          </ac:graphicFrameMkLst>
        </pc:graphicFrameChg>
      </pc:sldChg>
      <pc:sldChg chg="modSp">
        <pc:chgData name="" userId="" providerId="" clId="Web-{3EFCE601-D0FA-49C8-89DB-D72504339B4D}" dt="2020-06-23T01:11:24.803" v="35"/>
        <pc:sldMkLst>
          <pc:docMk/>
          <pc:sldMk cId="813449840" sldId="316"/>
        </pc:sldMkLst>
        <pc:graphicFrameChg chg="mod modGraphic">
          <ac:chgData name="" userId="" providerId="" clId="Web-{3EFCE601-D0FA-49C8-89DB-D72504339B4D}" dt="2020-06-23T01:11:24.803" v="35"/>
          <ac:graphicFrameMkLst>
            <pc:docMk/>
            <pc:sldMk cId="813449840" sldId="316"/>
            <ac:graphicFrameMk id="10" creationId="{FF3A40EC-2DCF-4C63-8323-9DAB10DE1C67}"/>
          </ac:graphicFrameMkLst>
        </pc:graphicFrameChg>
      </pc:sldChg>
    </pc:docChg>
  </pc:docChgLst>
  <pc:docChgLst>
    <pc:chgData clId="Web-{BDF6B01D-585D-4790-BAF2-45570EC956FB}"/>
    <pc:docChg chg="modSld">
      <pc:chgData name="" userId="" providerId="" clId="Web-{BDF6B01D-585D-4790-BAF2-45570EC956FB}" dt="2020-04-07T02:53:10.100" v="133"/>
      <pc:docMkLst>
        <pc:docMk/>
      </pc:docMkLst>
      <pc:sldChg chg="modSp">
        <pc:chgData name="" userId="" providerId="" clId="Web-{BDF6B01D-585D-4790-BAF2-45570EC956FB}" dt="2020-04-07T02:53:10.100" v="133"/>
        <pc:sldMkLst>
          <pc:docMk/>
          <pc:sldMk cId="3578033372" sldId="319"/>
        </pc:sldMkLst>
        <pc:graphicFrameChg chg="mod modGraphic">
          <ac:chgData name="" userId="" providerId="" clId="Web-{BDF6B01D-585D-4790-BAF2-45570EC956FB}" dt="2020-04-07T02:53:10.100" v="133"/>
          <ac:graphicFrameMkLst>
            <pc:docMk/>
            <pc:sldMk cId="3578033372" sldId="319"/>
            <ac:graphicFrameMk id="2" creationId="{6AAC2C9B-48F8-4A61-A698-760EAB21D9A8}"/>
          </ac:graphicFrameMkLst>
        </pc:graphicFrameChg>
        <pc:graphicFrameChg chg="mod modGraphic">
          <ac:chgData name="" userId="" providerId="" clId="Web-{BDF6B01D-585D-4790-BAF2-45570EC956FB}" dt="2020-04-07T02:52:59.444" v="132"/>
          <ac:graphicFrameMkLst>
            <pc:docMk/>
            <pc:sldMk cId="3578033372" sldId="319"/>
            <ac:graphicFrameMk id="8" creationId="{2C58953F-6398-4608-93E9-A81ED2D413AA}"/>
          </ac:graphicFrameMkLst>
        </pc:graphicFrameChg>
      </pc:sldChg>
    </pc:docChg>
  </pc:docChgLst>
  <pc:docChgLst>
    <pc:chgData clId="Web-{D2223D72-4CAE-4C51-B49A-C82AC81EB0D9}"/>
    <pc:docChg chg="modSld">
      <pc:chgData name="" userId="" providerId="" clId="Web-{D2223D72-4CAE-4C51-B49A-C82AC81EB0D9}" dt="2020-06-18T02:44:21.238" v="343" actId="14100"/>
      <pc:docMkLst>
        <pc:docMk/>
      </pc:docMkLst>
      <pc:sldChg chg="addSp delSp modSp">
        <pc:chgData name="" userId="" providerId="" clId="Web-{D2223D72-4CAE-4C51-B49A-C82AC81EB0D9}" dt="2020-06-18T02:44:21.238" v="343" actId="14100"/>
        <pc:sldMkLst>
          <pc:docMk/>
          <pc:sldMk cId="1341029541" sldId="318"/>
        </pc:sldMkLst>
        <pc:spChg chg="add mod">
          <ac:chgData name="" userId="" providerId="" clId="Web-{D2223D72-4CAE-4C51-B49A-C82AC81EB0D9}" dt="2020-06-18T02:44:21.238" v="343" actId="14100"/>
          <ac:spMkLst>
            <pc:docMk/>
            <pc:sldMk cId="1341029541" sldId="318"/>
            <ac:spMk id="2" creationId="{36A751C3-580A-4FF4-B015-C483FBB8EF5B}"/>
          </ac:spMkLst>
        </pc:spChg>
        <pc:spChg chg="add del mod">
          <ac:chgData name="" userId="" providerId="" clId="Web-{D2223D72-4CAE-4C51-B49A-C82AC81EB0D9}" dt="2020-06-18T02:33:35.458" v="13"/>
          <ac:spMkLst>
            <pc:docMk/>
            <pc:sldMk cId="1341029541" sldId="318"/>
            <ac:spMk id="3" creationId="{7198AFAA-2C93-4B39-AF62-CC54D0D409A1}"/>
          </ac:spMkLst>
        </pc:spChg>
        <pc:graphicFrameChg chg="mod modGraphic">
          <ac:chgData name="" userId="" providerId="" clId="Web-{D2223D72-4CAE-4C51-B49A-C82AC81EB0D9}" dt="2020-06-18T02:32:28.411" v="5"/>
          <ac:graphicFrameMkLst>
            <pc:docMk/>
            <pc:sldMk cId="1341029541" sldId="318"/>
            <ac:graphicFrameMk id="16" creationId="{F9F4E549-241B-4B40-9DEB-D094D8D1F310}"/>
          </ac:graphicFrameMkLst>
        </pc:graphicFrameChg>
      </pc:sldChg>
    </pc:docChg>
  </pc:docChgLst>
  <pc:docChgLst>
    <pc:chgData clId="Web-{1B689C44-5ABD-4439-8D51-B02B6BA5AD79}"/>
    <pc:docChg chg="modSld">
      <pc:chgData name="" userId="" providerId="" clId="Web-{1B689C44-5ABD-4439-8D51-B02B6BA5AD79}" dt="2020-06-09T00:48:31.149" v="3" actId="20577"/>
      <pc:docMkLst>
        <pc:docMk/>
      </pc:docMkLst>
      <pc:sldChg chg="modSp">
        <pc:chgData name="" userId="" providerId="" clId="Web-{1B689C44-5ABD-4439-8D51-B02B6BA5AD79}" dt="2020-06-09T00:48:31.149" v="2" actId="20577"/>
        <pc:sldMkLst>
          <pc:docMk/>
          <pc:sldMk cId="0" sldId="274"/>
        </pc:sldMkLst>
        <pc:spChg chg="mod">
          <ac:chgData name="" userId="" providerId="" clId="Web-{1B689C44-5ABD-4439-8D51-B02B6BA5AD79}" dt="2020-06-09T00:48:31.149" v="2" actId="20577"/>
          <ac:spMkLst>
            <pc:docMk/>
            <pc:sldMk cId="0" sldId="274"/>
            <ac:spMk id="6" creationId="{00000000-0000-0000-0000-000000000000}"/>
          </ac:spMkLst>
        </pc:spChg>
      </pc:sldChg>
    </pc:docChg>
  </pc:docChgLst>
  <pc:docChgLst>
    <pc:chgData clId="Web-{A4606A99-B70A-4BC4-B7FD-C6BC4B6E303E}"/>
    <pc:docChg chg="modSld">
      <pc:chgData name="" userId="" providerId="" clId="Web-{A4606A99-B70A-4BC4-B7FD-C6BC4B6E303E}" dt="2020-04-08T01:18:13.042" v="434"/>
      <pc:docMkLst>
        <pc:docMk/>
      </pc:docMkLst>
      <pc:sldChg chg="modSp">
        <pc:chgData name="" userId="" providerId="" clId="Web-{A4606A99-B70A-4BC4-B7FD-C6BC4B6E303E}" dt="2020-04-08T00:47:13.252" v="0" actId="1076"/>
        <pc:sldMkLst>
          <pc:docMk/>
          <pc:sldMk cId="0" sldId="278"/>
        </pc:sldMkLst>
        <pc:graphicFrameChg chg="mod">
          <ac:chgData name="" userId="" providerId="" clId="Web-{A4606A99-B70A-4BC4-B7FD-C6BC4B6E303E}" dt="2020-04-08T00:47:13.252" v="0" actId="1076"/>
          <ac:graphicFrameMkLst>
            <pc:docMk/>
            <pc:sldMk cId="0" sldId="278"/>
            <ac:graphicFrameMk id="42" creationId="{F9C10BF0-7F99-48A1-94CF-D99EE3B7BF66}"/>
          </ac:graphicFrameMkLst>
        </pc:graphicFrameChg>
      </pc:sldChg>
      <pc:sldChg chg="modSp">
        <pc:chgData name="" userId="" providerId="" clId="Web-{A4606A99-B70A-4BC4-B7FD-C6BC4B6E303E}" dt="2020-04-08T00:58:50.130" v="299" actId="1076"/>
        <pc:sldMkLst>
          <pc:docMk/>
          <pc:sldMk cId="0" sldId="292"/>
        </pc:sldMkLst>
        <pc:graphicFrameChg chg="mod modGraphic">
          <ac:chgData name="" userId="" providerId="" clId="Web-{A4606A99-B70A-4BC4-B7FD-C6BC4B6E303E}" dt="2020-04-08T00:58:50.130" v="299" actId="1076"/>
          <ac:graphicFrameMkLst>
            <pc:docMk/>
            <pc:sldMk cId="0" sldId="292"/>
            <ac:graphicFrameMk id="49" creationId="{41DE2BD6-85D3-4DA6-A5DB-5A3BA909BC1A}"/>
          </ac:graphicFrameMkLst>
        </pc:graphicFrameChg>
        <pc:graphicFrameChg chg="mod modGraphic">
          <ac:chgData name="" userId="" providerId="" clId="Web-{A4606A99-B70A-4BC4-B7FD-C6BC4B6E303E}" dt="2020-04-08T00:57:34.770" v="292" actId="1076"/>
          <ac:graphicFrameMkLst>
            <pc:docMk/>
            <pc:sldMk cId="0" sldId="292"/>
            <ac:graphicFrameMk id="50" creationId="{E867FC32-A092-4621-B8D0-5C9E5A23A39F}"/>
          </ac:graphicFrameMkLst>
        </pc:graphicFrameChg>
      </pc:sldChg>
      <pc:sldChg chg="modSp">
        <pc:chgData name="" userId="" providerId="" clId="Web-{A4606A99-B70A-4BC4-B7FD-C6BC4B6E303E}" dt="2020-04-08T00:52:01.550" v="74"/>
        <pc:sldMkLst>
          <pc:docMk/>
          <pc:sldMk cId="0" sldId="293"/>
        </pc:sldMkLst>
        <pc:graphicFrameChg chg="mod modGraphic">
          <ac:chgData name="" userId="" providerId="" clId="Web-{A4606A99-B70A-4BC4-B7FD-C6BC4B6E303E}" dt="2020-04-08T00:52:01.550" v="74"/>
          <ac:graphicFrameMkLst>
            <pc:docMk/>
            <pc:sldMk cId="0" sldId="293"/>
            <ac:graphicFrameMk id="39" creationId="{3FE5D367-5584-4C08-BDD9-02F84BFFE7BE}"/>
          </ac:graphicFrameMkLst>
        </pc:graphicFrameChg>
        <pc:graphicFrameChg chg="mod modGraphic">
          <ac:chgData name="" userId="" providerId="" clId="Web-{A4606A99-B70A-4BC4-B7FD-C6BC4B6E303E}" dt="2020-04-08T00:51:29.612" v="69" actId="1076"/>
          <ac:graphicFrameMkLst>
            <pc:docMk/>
            <pc:sldMk cId="0" sldId="293"/>
            <ac:graphicFrameMk id="40" creationId="{DB6E2A8F-0576-43E3-85DC-A45BD932B15B}"/>
          </ac:graphicFrameMkLst>
        </pc:graphicFrameChg>
      </pc:sldChg>
      <pc:sldChg chg="modSp">
        <pc:chgData name="" userId="" providerId="" clId="Web-{A4606A99-B70A-4BC4-B7FD-C6BC4B6E303E}" dt="2020-04-08T01:07:10.961" v="338"/>
        <pc:sldMkLst>
          <pc:docMk/>
          <pc:sldMk cId="813449840" sldId="316"/>
        </pc:sldMkLst>
        <pc:spChg chg="mod">
          <ac:chgData name="" userId="" providerId="" clId="Web-{A4606A99-B70A-4BC4-B7FD-C6BC4B6E303E}" dt="2020-04-08T01:00:29.710" v="321" actId="1076"/>
          <ac:spMkLst>
            <pc:docMk/>
            <pc:sldMk cId="813449840" sldId="316"/>
            <ac:spMk id="14" creationId="{10D70BAC-9318-48FD-BB0E-9EF7B285B269}"/>
          </ac:spMkLst>
        </pc:spChg>
        <pc:graphicFrameChg chg="mod">
          <ac:chgData name="" userId="" providerId="" clId="Web-{A4606A99-B70A-4BC4-B7FD-C6BC4B6E303E}" dt="2020-04-08T01:00:24.193" v="320" actId="1076"/>
          <ac:graphicFrameMkLst>
            <pc:docMk/>
            <pc:sldMk cId="813449840" sldId="316"/>
            <ac:graphicFrameMk id="4" creationId="{2DBFF443-1667-4E09-8FE0-11D9846996C2}"/>
          </ac:graphicFrameMkLst>
        </pc:graphicFrameChg>
        <pc:graphicFrameChg chg="mod modGraphic">
          <ac:chgData name="" userId="" providerId="" clId="Web-{A4606A99-B70A-4BC4-B7FD-C6BC4B6E303E}" dt="2020-04-08T01:01:37.006" v="331"/>
          <ac:graphicFrameMkLst>
            <pc:docMk/>
            <pc:sldMk cId="813449840" sldId="316"/>
            <ac:graphicFrameMk id="10" creationId="{FF3A40EC-2DCF-4C63-8323-9DAB10DE1C67}"/>
          </ac:graphicFrameMkLst>
        </pc:graphicFrameChg>
        <pc:graphicFrameChg chg="mod modGraphic">
          <ac:chgData name="" userId="" providerId="" clId="Web-{A4606A99-B70A-4BC4-B7FD-C6BC4B6E303E}" dt="2020-04-08T01:07:10.961" v="338"/>
          <ac:graphicFrameMkLst>
            <pc:docMk/>
            <pc:sldMk cId="813449840" sldId="316"/>
            <ac:graphicFrameMk id="12" creationId="{F56B7AE7-B537-4A81-B893-39F9D976F77A}"/>
          </ac:graphicFrameMkLst>
        </pc:graphicFrameChg>
      </pc:sldChg>
      <pc:sldChg chg="modSp">
        <pc:chgData name="" userId="" providerId="" clId="Web-{A4606A99-B70A-4BC4-B7FD-C6BC4B6E303E}" dt="2020-04-08T01:08:59.133" v="384" actId="1076"/>
        <pc:sldMkLst>
          <pc:docMk/>
          <pc:sldMk cId="1341029541" sldId="318"/>
        </pc:sldMkLst>
        <pc:spChg chg="mod">
          <ac:chgData name="" userId="" providerId="" clId="Web-{A4606A99-B70A-4BC4-B7FD-C6BC4B6E303E}" dt="2020-04-08T01:08:15.633" v="380" actId="1076"/>
          <ac:spMkLst>
            <pc:docMk/>
            <pc:sldMk cId="1341029541" sldId="318"/>
            <ac:spMk id="14" creationId="{3A88E5AA-4302-4F1D-AB1D-497B53CB0548}"/>
          </ac:spMkLst>
        </pc:spChg>
        <pc:spChg chg="mod">
          <ac:chgData name="" userId="" providerId="" clId="Web-{A4606A99-B70A-4BC4-B7FD-C6BC4B6E303E}" dt="2020-04-08T01:08:50.743" v="383" actId="1076"/>
          <ac:spMkLst>
            <pc:docMk/>
            <pc:sldMk cId="1341029541" sldId="318"/>
            <ac:spMk id="19" creationId="{A46EB661-1C49-4FB9-A6D0-4D32599CA0A1}"/>
          </ac:spMkLst>
        </pc:spChg>
        <pc:graphicFrameChg chg="mod modGraphic">
          <ac:chgData name="" userId="" providerId="" clId="Web-{A4606A99-B70A-4BC4-B7FD-C6BC4B6E303E}" dt="2020-04-08T01:08:40.665" v="382" actId="1076"/>
          <ac:graphicFrameMkLst>
            <pc:docMk/>
            <pc:sldMk cId="1341029541" sldId="318"/>
            <ac:graphicFrameMk id="9" creationId="{58C3A3C4-9901-4C88-917F-F0CD70E3DAC6}"/>
          </ac:graphicFrameMkLst>
        </pc:graphicFrameChg>
        <pc:graphicFrameChg chg="mod">
          <ac:chgData name="" userId="" providerId="" clId="Web-{A4606A99-B70A-4BC4-B7FD-C6BC4B6E303E}" dt="2020-04-08T01:08:59.133" v="384" actId="1076"/>
          <ac:graphicFrameMkLst>
            <pc:docMk/>
            <pc:sldMk cId="1341029541" sldId="318"/>
            <ac:graphicFrameMk id="16" creationId="{F9F4E549-241B-4B40-9DEB-D094D8D1F310}"/>
          </ac:graphicFrameMkLst>
        </pc:graphicFrameChg>
      </pc:sldChg>
      <pc:sldChg chg="modSp">
        <pc:chgData name="" userId="" providerId="" clId="Web-{A4606A99-B70A-4BC4-B7FD-C6BC4B6E303E}" dt="2020-04-08T01:13:35.353" v="407"/>
        <pc:sldMkLst>
          <pc:docMk/>
          <pc:sldMk cId="3578033372" sldId="319"/>
        </pc:sldMkLst>
        <pc:graphicFrameChg chg="modGraphic">
          <ac:chgData name="" userId="" providerId="" clId="Web-{A4606A99-B70A-4BC4-B7FD-C6BC4B6E303E}" dt="2020-04-08T01:11:51.540" v="397"/>
          <ac:graphicFrameMkLst>
            <pc:docMk/>
            <pc:sldMk cId="3578033372" sldId="319"/>
            <ac:graphicFrameMk id="2" creationId="{6AAC2C9B-48F8-4A61-A698-760EAB21D9A8}"/>
          </ac:graphicFrameMkLst>
        </pc:graphicFrameChg>
        <pc:graphicFrameChg chg="mod modGraphic">
          <ac:chgData name="" userId="" providerId="" clId="Web-{A4606A99-B70A-4BC4-B7FD-C6BC4B6E303E}" dt="2020-04-08T01:13:35.353" v="407"/>
          <ac:graphicFrameMkLst>
            <pc:docMk/>
            <pc:sldMk cId="3578033372" sldId="319"/>
            <ac:graphicFrameMk id="8" creationId="{2C58953F-6398-4608-93E9-A81ED2D413AA}"/>
          </ac:graphicFrameMkLst>
        </pc:graphicFrameChg>
      </pc:sldChg>
      <pc:sldChg chg="modSp">
        <pc:chgData name="" userId="" providerId="" clId="Web-{A4606A99-B70A-4BC4-B7FD-C6BC4B6E303E}" dt="2020-04-08T01:16:03.729" v="418"/>
        <pc:sldMkLst>
          <pc:docMk/>
          <pc:sldMk cId="2987484316" sldId="321"/>
        </pc:sldMkLst>
        <pc:spChg chg="mod">
          <ac:chgData name="" userId="" providerId="" clId="Web-{A4606A99-B70A-4BC4-B7FD-C6BC4B6E303E}" dt="2020-04-08T01:14:17.541" v="408" actId="1076"/>
          <ac:spMkLst>
            <pc:docMk/>
            <pc:sldMk cId="2987484316" sldId="321"/>
            <ac:spMk id="9" creationId="{A4B69393-0D5B-4517-AEB4-C39F70D9CFB7}"/>
          </ac:spMkLst>
        </pc:spChg>
        <pc:graphicFrameChg chg="mod modGraphic">
          <ac:chgData name="" userId="" providerId="" clId="Web-{A4606A99-B70A-4BC4-B7FD-C6BC4B6E303E}" dt="2020-04-08T01:16:03.729" v="418"/>
          <ac:graphicFrameMkLst>
            <pc:docMk/>
            <pc:sldMk cId="2987484316" sldId="321"/>
            <ac:graphicFrameMk id="3" creationId="{109BD025-8D54-4A19-B717-FE3A5F952A4B}"/>
          </ac:graphicFrameMkLst>
        </pc:graphicFrameChg>
      </pc:sldChg>
      <pc:sldChg chg="modSp">
        <pc:chgData name="" userId="" providerId="" clId="Web-{A4606A99-B70A-4BC4-B7FD-C6BC4B6E303E}" dt="2020-04-08T01:16:44.464" v="422"/>
        <pc:sldMkLst>
          <pc:docMk/>
          <pc:sldMk cId="3000338659" sldId="322"/>
        </pc:sldMkLst>
        <pc:graphicFrameChg chg="modGraphic">
          <ac:chgData name="" userId="" providerId="" clId="Web-{A4606A99-B70A-4BC4-B7FD-C6BC4B6E303E}" dt="2020-04-08T01:16:44.464" v="422"/>
          <ac:graphicFrameMkLst>
            <pc:docMk/>
            <pc:sldMk cId="3000338659" sldId="322"/>
            <ac:graphicFrameMk id="6" creationId="{A4CDD32A-8BC0-4B41-B7D1-0F60EF96DDDA}"/>
          </ac:graphicFrameMkLst>
        </pc:graphicFrameChg>
      </pc:sldChg>
      <pc:sldChg chg="modSp">
        <pc:chgData name="" userId="" providerId="" clId="Web-{A4606A99-B70A-4BC4-B7FD-C6BC4B6E303E}" dt="2020-04-08T01:18:13.042" v="434"/>
        <pc:sldMkLst>
          <pc:docMk/>
          <pc:sldMk cId="2895048437" sldId="323"/>
        </pc:sldMkLst>
        <pc:graphicFrameChg chg="mod modGraphic">
          <ac:chgData name="" userId="" providerId="" clId="Web-{A4606A99-B70A-4BC4-B7FD-C6BC4B6E303E}" dt="2020-04-08T01:18:13.042" v="434"/>
          <ac:graphicFrameMkLst>
            <pc:docMk/>
            <pc:sldMk cId="2895048437" sldId="323"/>
            <ac:graphicFrameMk id="4" creationId="{8C26713A-40E9-4D49-A290-C0392C1E3821}"/>
          </ac:graphicFrameMkLst>
        </pc:graphicFrameChg>
      </pc:sldChg>
    </pc:docChg>
  </pc:docChgLst>
  <pc:docChgLst>
    <pc:chgData clId="Web-{21B05EF4-B206-41E8-B99E-7E3D54559EB4}"/>
    <pc:docChg chg="modSld">
      <pc:chgData name="" userId="" providerId="" clId="Web-{21B05EF4-B206-41E8-B99E-7E3D54559EB4}" dt="2020-06-18T02:03:01.867" v="1" actId="1076"/>
      <pc:docMkLst>
        <pc:docMk/>
      </pc:docMkLst>
      <pc:sldChg chg="modSp">
        <pc:chgData name="" userId="" providerId="" clId="Web-{21B05EF4-B206-41E8-B99E-7E3D54559EB4}" dt="2020-06-18T02:03:01.867" v="1" actId="1076"/>
        <pc:sldMkLst>
          <pc:docMk/>
          <pc:sldMk cId="0" sldId="290"/>
        </pc:sldMkLst>
        <pc:graphicFrameChg chg="mod">
          <ac:chgData name="" userId="" providerId="" clId="Web-{21B05EF4-B206-41E8-B99E-7E3D54559EB4}" dt="2020-06-18T02:03:01.867" v="1" actId="1076"/>
          <ac:graphicFrameMkLst>
            <pc:docMk/>
            <pc:sldMk cId="0" sldId="290"/>
            <ac:graphicFrameMk id="25" creationId="{9743D906-0A3D-4A90-A437-67F4D681D420}"/>
          </ac:graphicFrameMkLst>
        </pc:graphicFrameChg>
      </pc:sldChg>
    </pc:docChg>
  </pc:docChgLst>
  <pc:docChgLst>
    <pc:chgData clId="Web-{646683AC-DBE5-472C-972E-A37876743A50}"/>
    <pc:docChg chg="modSld">
      <pc:chgData name="" userId="" providerId="" clId="Web-{646683AC-DBE5-472C-972E-A37876743A50}" dt="2020-05-22T01:28:50.679" v="3"/>
      <pc:docMkLst>
        <pc:docMk/>
      </pc:docMkLst>
      <pc:sldChg chg="modSp">
        <pc:chgData name="" userId="" providerId="" clId="Web-{646683AC-DBE5-472C-972E-A37876743A50}" dt="2020-05-22T01:28:50.679" v="3"/>
        <pc:sldMkLst>
          <pc:docMk/>
          <pc:sldMk cId="2202508425" sldId="342"/>
        </pc:sldMkLst>
        <pc:graphicFrameChg chg="mod modGraphic">
          <ac:chgData name="" userId="" providerId="" clId="Web-{646683AC-DBE5-472C-972E-A37876743A50}" dt="2020-05-22T01:28:45.945" v="1"/>
          <ac:graphicFrameMkLst>
            <pc:docMk/>
            <pc:sldMk cId="2202508425" sldId="342"/>
            <ac:graphicFrameMk id="6" creationId="{11C61427-60F4-424C-B002-D44700F757FD}"/>
          </ac:graphicFrameMkLst>
        </pc:graphicFrameChg>
        <pc:graphicFrameChg chg="mod modGraphic">
          <ac:chgData name="" userId="" providerId="" clId="Web-{646683AC-DBE5-472C-972E-A37876743A50}" dt="2020-05-22T01:28:50.679" v="3"/>
          <ac:graphicFrameMkLst>
            <pc:docMk/>
            <pc:sldMk cId="2202508425" sldId="342"/>
            <ac:graphicFrameMk id="9" creationId="{E8316CE8-E3CA-46DF-8DFC-524EDA49A8AC}"/>
          </ac:graphicFrameMkLst>
        </pc:graphicFrameChg>
      </pc:sldChg>
    </pc:docChg>
  </pc:docChgLst>
  <pc:docChgLst>
    <pc:chgData clId="Web-{7087199D-781D-475A-99B7-4E8395C9EB8F}"/>
    <pc:docChg chg="modSld">
      <pc:chgData name="" userId="" providerId="" clId="Web-{7087199D-781D-475A-99B7-4E8395C9EB8F}" dt="2020-04-07T06:55:45.571" v="98"/>
      <pc:docMkLst>
        <pc:docMk/>
      </pc:docMkLst>
      <pc:sldChg chg="modSp">
        <pc:chgData name="" userId="" providerId="" clId="Web-{7087199D-781D-475A-99B7-4E8395C9EB8F}" dt="2020-04-07T06:55:45.571" v="98"/>
        <pc:sldMkLst>
          <pc:docMk/>
          <pc:sldMk cId="2895048437" sldId="323"/>
        </pc:sldMkLst>
        <pc:graphicFrameChg chg="mod modGraphic">
          <ac:chgData name="" userId="" providerId="" clId="Web-{7087199D-781D-475A-99B7-4E8395C9EB8F}" dt="2020-04-07T06:55:45.571" v="98"/>
          <ac:graphicFrameMkLst>
            <pc:docMk/>
            <pc:sldMk cId="2895048437" sldId="323"/>
            <ac:graphicFrameMk id="4" creationId="{8C26713A-40E9-4D49-A290-C0392C1E3821}"/>
          </ac:graphicFrameMkLst>
        </pc:graphicFrameChg>
      </pc:sldChg>
    </pc:docChg>
  </pc:docChgLst>
  <pc:docChgLst>
    <pc:chgData clId="Web-{8CF5698C-15AB-4ABF-BEF0-E55518777502}"/>
    <pc:docChg chg="modSld">
      <pc:chgData name="" userId="" providerId="" clId="Web-{8CF5698C-15AB-4ABF-BEF0-E55518777502}" dt="2020-05-04T06:24:56.968" v="116"/>
      <pc:docMkLst>
        <pc:docMk/>
      </pc:docMkLst>
      <pc:sldChg chg="modSp">
        <pc:chgData name="" userId="" providerId="" clId="Web-{8CF5698C-15AB-4ABF-BEF0-E55518777502}" dt="2020-05-04T06:24:31.639" v="112"/>
        <pc:sldMkLst>
          <pc:docMk/>
          <pc:sldMk cId="813449840" sldId="316"/>
        </pc:sldMkLst>
        <pc:spChg chg="mod">
          <ac:chgData name="" userId="" providerId="" clId="Web-{8CF5698C-15AB-4ABF-BEF0-E55518777502}" dt="2020-05-04T06:16:18.245" v="5" actId="14100"/>
          <ac:spMkLst>
            <pc:docMk/>
            <pc:sldMk cId="813449840" sldId="316"/>
            <ac:spMk id="5" creationId="{04C3066B-D96A-40CF-A16E-228B27BE8DD3}"/>
          </ac:spMkLst>
        </pc:spChg>
        <pc:spChg chg="mod">
          <ac:chgData name="" userId="" providerId="" clId="Web-{8CF5698C-15AB-4ABF-BEF0-E55518777502}" dt="2020-05-04T06:19:20.231" v="41" actId="1076"/>
          <ac:spMkLst>
            <pc:docMk/>
            <pc:sldMk cId="813449840" sldId="316"/>
            <ac:spMk id="14" creationId="{10D70BAC-9318-48FD-BB0E-9EF7B285B269}"/>
          </ac:spMkLst>
        </pc:spChg>
        <pc:spChg chg="mod">
          <ac:chgData name="" userId="" providerId="" clId="Web-{8CF5698C-15AB-4ABF-BEF0-E55518777502}" dt="2020-05-04T06:20:22.606" v="64" actId="1076"/>
          <ac:spMkLst>
            <pc:docMk/>
            <pc:sldMk cId="813449840" sldId="316"/>
            <ac:spMk id="15" creationId="{A54EEB96-0B8A-4FA2-A543-49351430EE06}"/>
          </ac:spMkLst>
        </pc:spChg>
        <pc:graphicFrameChg chg="mod modGraphic">
          <ac:chgData name="" userId="" providerId="" clId="Web-{8CF5698C-15AB-4ABF-BEF0-E55518777502}" dt="2020-05-04T06:20:39.388" v="72"/>
          <ac:graphicFrameMkLst>
            <pc:docMk/>
            <pc:sldMk cId="813449840" sldId="316"/>
            <ac:graphicFrameMk id="4" creationId="{2DBFF443-1667-4E09-8FE0-11D9846996C2}"/>
          </ac:graphicFrameMkLst>
        </pc:graphicFrameChg>
        <pc:graphicFrameChg chg="mod modGraphic">
          <ac:chgData name="" userId="" providerId="" clId="Web-{8CF5698C-15AB-4ABF-BEF0-E55518777502}" dt="2020-05-04T06:24:31.639" v="112"/>
          <ac:graphicFrameMkLst>
            <pc:docMk/>
            <pc:sldMk cId="813449840" sldId="316"/>
            <ac:graphicFrameMk id="10" creationId="{FF3A40EC-2DCF-4C63-8323-9DAB10DE1C67}"/>
          </ac:graphicFrameMkLst>
        </pc:graphicFrameChg>
        <pc:graphicFrameChg chg="mod modGraphic">
          <ac:chgData name="" userId="" providerId="" clId="Web-{8CF5698C-15AB-4ABF-BEF0-E55518777502}" dt="2020-05-04T06:20:25.919" v="65"/>
          <ac:graphicFrameMkLst>
            <pc:docMk/>
            <pc:sldMk cId="813449840" sldId="316"/>
            <ac:graphicFrameMk id="12" creationId="{F56B7AE7-B537-4A81-B893-39F9D976F77A}"/>
          </ac:graphicFrameMkLst>
        </pc:graphicFrameChg>
      </pc:sldChg>
      <pc:sldChg chg="modSp">
        <pc:chgData name="" userId="" providerId="" clId="Web-{8CF5698C-15AB-4ABF-BEF0-E55518777502}" dt="2020-05-04T06:24:56.968" v="116"/>
        <pc:sldMkLst>
          <pc:docMk/>
          <pc:sldMk cId="1341029541" sldId="318"/>
        </pc:sldMkLst>
        <pc:graphicFrameChg chg="mod modGraphic">
          <ac:chgData name="" userId="" providerId="" clId="Web-{8CF5698C-15AB-4ABF-BEF0-E55518777502}" dt="2020-05-04T06:24:56.968" v="116"/>
          <ac:graphicFrameMkLst>
            <pc:docMk/>
            <pc:sldMk cId="1341029541" sldId="318"/>
            <ac:graphicFrameMk id="16" creationId="{F9F4E549-241B-4B40-9DEB-D094D8D1F310}"/>
          </ac:graphicFrameMkLst>
        </pc:graphicFrameChg>
      </pc:sldChg>
    </pc:docChg>
  </pc:docChgLst>
  <pc:docChgLst>
    <pc:chgData clId="Web-{A6390ADF-BD54-48A9-BC7E-3DDDEB38A24D}"/>
    <pc:docChg chg="sldOrd">
      <pc:chgData name="" userId="" providerId="" clId="Web-{A6390ADF-BD54-48A9-BC7E-3DDDEB38A24D}" dt="2020-06-11T07:59:07.442" v="0"/>
      <pc:docMkLst>
        <pc:docMk/>
      </pc:docMkLst>
      <pc:sldChg chg="ord">
        <pc:chgData name="" userId="" providerId="" clId="Web-{A6390ADF-BD54-48A9-BC7E-3DDDEB38A24D}" dt="2020-06-11T07:59:07.442" v="0"/>
        <pc:sldMkLst>
          <pc:docMk/>
          <pc:sldMk cId="1739840318" sldId="326"/>
        </pc:sldMkLst>
      </pc:sldChg>
    </pc:docChg>
  </pc:docChgLst>
  <pc:docChgLst>
    <pc:chgData clId="Web-{294AAA5E-30E1-48D8-8354-600CC334FE32}"/>
    <pc:docChg chg="modSld">
      <pc:chgData name="" userId="" providerId="" clId="Web-{294AAA5E-30E1-48D8-8354-600CC334FE32}" dt="2020-06-16T04:06:19.795" v="32" actId="1076"/>
      <pc:docMkLst>
        <pc:docMk/>
      </pc:docMkLst>
      <pc:sldChg chg="modSp">
        <pc:chgData name="" userId="" providerId="" clId="Web-{294AAA5E-30E1-48D8-8354-600CC334FE32}" dt="2020-06-16T04:06:19.795" v="32" actId="1076"/>
        <pc:sldMkLst>
          <pc:docMk/>
          <pc:sldMk cId="523957324" sldId="335"/>
        </pc:sldMkLst>
        <pc:graphicFrameChg chg="mod modGraphic">
          <ac:chgData name="" userId="" providerId="" clId="Web-{294AAA5E-30E1-48D8-8354-600CC334FE32}" dt="2020-06-16T04:06:19.795" v="32" actId="1076"/>
          <ac:graphicFrameMkLst>
            <pc:docMk/>
            <pc:sldMk cId="523957324" sldId="335"/>
            <ac:graphicFrameMk id="2" creationId="{5E446848-3513-4462-9102-A534BB49F219}"/>
          </ac:graphicFrameMkLst>
        </pc:graphicFrameChg>
        <pc:graphicFrameChg chg="mod modGraphic">
          <ac:chgData name="" userId="" providerId="" clId="Web-{294AAA5E-30E1-48D8-8354-600CC334FE32}" dt="2020-06-16T04:06:02.091" v="19"/>
          <ac:graphicFrameMkLst>
            <pc:docMk/>
            <pc:sldMk cId="523957324" sldId="335"/>
            <ac:graphicFrameMk id="4" creationId="{8D19E686-7D64-46A8-ABE5-546F34D8058C}"/>
          </ac:graphicFrameMkLst>
        </pc:graphicFrameChg>
      </pc:sldChg>
    </pc:docChg>
  </pc:docChgLst>
  <pc:docChgLst>
    <pc:chgData clId="Web-{4BCDF068-45B3-457B-BC0F-7919C4B68484}"/>
    <pc:docChg chg="modSld">
      <pc:chgData name="" userId="" providerId="" clId="Web-{4BCDF068-45B3-457B-BC0F-7919C4B68484}" dt="2020-04-09T04:20:36.699" v="61"/>
      <pc:docMkLst>
        <pc:docMk/>
      </pc:docMkLst>
      <pc:sldChg chg="modSp">
        <pc:chgData name="" userId="" providerId="" clId="Web-{4BCDF068-45B3-457B-BC0F-7919C4B68484}" dt="2020-04-09T04:20:36.699" v="61"/>
        <pc:sldMkLst>
          <pc:docMk/>
          <pc:sldMk cId="813449840" sldId="316"/>
        </pc:sldMkLst>
        <pc:graphicFrameChg chg="mod modGraphic">
          <ac:chgData name="" userId="" providerId="" clId="Web-{4BCDF068-45B3-457B-BC0F-7919C4B68484}" dt="2020-04-09T04:20:36.699" v="61"/>
          <ac:graphicFrameMkLst>
            <pc:docMk/>
            <pc:sldMk cId="813449840" sldId="316"/>
            <ac:graphicFrameMk id="10" creationId="{FF3A40EC-2DCF-4C63-8323-9DAB10DE1C67}"/>
          </ac:graphicFrameMkLst>
        </pc:graphicFrameChg>
      </pc:sldChg>
    </pc:docChg>
  </pc:docChgLst>
  <pc:docChgLst>
    <pc:chgData clId="Web-{B7E8C464-3A80-404B-9559-49501B5528DE}"/>
    <pc:docChg chg="modSld">
      <pc:chgData name="" userId="" providerId="" clId="Web-{B7E8C464-3A80-404B-9559-49501B5528DE}" dt="2020-05-04T02:52:10.053" v="233"/>
      <pc:docMkLst>
        <pc:docMk/>
      </pc:docMkLst>
      <pc:sldChg chg="modSp">
        <pc:chgData name="" userId="" providerId="" clId="Web-{B7E8C464-3A80-404B-9559-49501B5528DE}" dt="2020-05-04T02:38:15.609" v="58"/>
        <pc:sldMkLst>
          <pc:docMk/>
          <pc:sldMk cId="0" sldId="291"/>
        </pc:sldMkLst>
        <pc:graphicFrameChg chg="mod modGraphic">
          <ac:chgData name="" userId="" providerId="" clId="Web-{B7E8C464-3A80-404B-9559-49501B5528DE}" dt="2020-05-04T02:38:15.609" v="58"/>
          <ac:graphicFrameMkLst>
            <pc:docMk/>
            <pc:sldMk cId="0" sldId="291"/>
            <ac:graphicFrameMk id="48" creationId="{B255C18E-2EE6-4309-A8EC-A424771374B8}"/>
          </ac:graphicFrameMkLst>
        </pc:graphicFrameChg>
      </pc:sldChg>
      <pc:sldChg chg="modSp">
        <pc:chgData name="" userId="" providerId="" clId="Web-{B7E8C464-3A80-404B-9559-49501B5528DE}" dt="2020-05-04T02:41:35.251" v="177"/>
        <pc:sldMkLst>
          <pc:docMk/>
          <pc:sldMk cId="0" sldId="292"/>
        </pc:sldMkLst>
        <pc:graphicFrameChg chg="mod modGraphic">
          <ac:chgData name="" userId="" providerId="" clId="Web-{B7E8C464-3A80-404B-9559-49501B5528DE}" dt="2020-05-04T02:41:34.251" v="176"/>
          <ac:graphicFrameMkLst>
            <pc:docMk/>
            <pc:sldMk cId="0" sldId="292"/>
            <ac:graphicFrameMk id="49" creationId="{41DE2BD6-85D3-4DA6-A5DB-5A3BA909BC1A}"/>
          </ac:graphicFrameMkLst>
        </pc:graphicFrameChg>
        <pc:graphicFrameChg chg="mod modGraphic">
          <ac:chgData name="" userId="" providerId="" clId="Web-{B7E8C464-3A80-404B-9559-49501B5528DE}" dt="2020-05-04T02:41:35.251" v="177"/>
          <ac:graphicFrameMkLst>
            <pc:docMk/>
            <pc:sldMk cId="0" sldId="292"/>
            <ac:graphicFrameMk id="50" creationId="{E867FC32-A092-4621-B8D0-5C9E5A23A39F}"/>
          </ac:graphicFrameMkLst>
        </pc:graphicFrameChg>
      </pc:sldChg>
      <pc:sldChg chg="modSp">
        <pc:chgData name="" userId="" providerId="" clId="Web-{B7E8C464-3A80-404B-9559-49501B5528DE}" dt="2020-05-04T02:38:24.438" v="102"/>
        <pc:sldMkLst>
          <pc:docMk/>
          <pc:sldMk cId="0" sldId="293"/>
        </pc:sldMkLst>
        <pc:graphicFrameChg chg="mod modGraphic">
          <ac:chgData name="" userId="" providerId="" clId="Web-{B7E8C464-3A80-404B-9559-49501B5528DE}" dt="2020-05-04T02:38:24.438" v="102"/>
          <ac:graphicFrameMkLst>
            <pc:docMk/>
            <pc:sldMk cId="0" sldId="293"/>
            <ac:graphicFrameMk id="39" creationId="{3FE5D367-5584-4C08-BDD9-02F84BFFE7BE}"/>
          </ac:graphicFrameMkLst>
        </pc:graphicFrameChg>
        <pc:graphicFrameChg chg="mod modGraphic">
          <ac:chgData name="" userId="" providerId="" clId="Web-{B7E8C464-3A80-404B-9559-49501B5528DE}" dt="2020-05-04T02:38:19.703" v="78"/>
          <ac:graphicFrameMkLst>
            <pc:docMk/>
            <pc:sldMk cId="0" sldId="293"/>
            <ac:graphicFrameMk id="40" creationId="{DB6E2A8F-0576-43E3-85DC-A45BD932B15B}"/>
          </ac:graphicFrameMkLst>
        </pc:graphicFrameChg>
      </pc:sldChg>
      <pc:sldChg chg="modSp">
        <pc:chgData name="" userId="" providerId="" clId="Web-{B7E8C464-3A80-404B-9559-49501B5528DE}" dt="2020-05-04T02:52:10.053" v="233"/>
        <pc:sldMkLst>
          <pc:docMk/>
          <pc:sldMk cId="1341029541" sldId="318"/>
        </pc:sldMkLst>
        <pc:graphicFrameChg chg="mod modGraphic">
          <ac:chgData name="" userId="" providerId="" clId="Web-{B7E8C464-3A80-404B-9559-49501B5528DE}" dt="2020-05-04T02:52:10.053" v="233"/>
          <ac:graphicFrameMkLst>
            <pc:docMk/>
            <pc:sldMk cId="1341029541" sldId="318"/>
            <ac:graphicFrameMk id="16" creationId="{F9F4E549-241B-4B40-9DEB-D094D8D1F310}"/>
          </ac:graphicFrameMkLst>
        </pc:graphicFrameChg>
      </pc:sldChg>
      <pc:sldChg chg="modSp">
        <pc:chgData name="" userId="" providerId="" clId="Web-{B7E8C464-3A80-404B-9559-49501B5528DE}" dt="2020-05-04T02:38:00.875" v="5"/>
        <pc:sldMkLst>
          <pc:docMk/>
          <pc:sldMk cId="432816730" sldId="320"/>
        </pc:sldMkLst>
        <pc:graphicFrameChg chg="mod modGraphic">
          <ac:chgData name="" userId="" providerId="" clId="Web-{B7E8C464-3A80-404B-9559-49501B5528DE}" dt="2020-05-04T02:38:00.875" v="5"/>
          <ac:graphicFrameMkLst>
            <pc:docMk/>
            <pc:sldMk cId="432816730" sldId="320"/>
            <ac:graphicFrameMk id="5" creationId="{2DC466C7-A7CB-4F40-920A-4DCBD1303A38}"/>
          </ac:graphicFrameMkLst>
        </pc:graphicFrameChg>
      </pc:sldChg>
    </pc:docChg>
  </pc:docChgLst>
  <pc:docChgLst>
    <pc:chgData clId="Web-{B30E78C1-9267-43E1-AE6E-15113FC2DDAC}"/>
    <pc:docChg chg="modSld">
      <pc:chgData name="" userId="" providerId="" clId="Web-{B30E78C1-9267-43E1-AE6E-15113FC2DDAC}" dt="2020-06-10T02:10:17.933" v="43"/>
      <pc:docMkLst>
        <pc:docMk/>
      </pc:docMkLst>
      <pc:sldChg chg="modSp">
        <pc:chgData name="" userId="" providerId="" clId="Web-{B30E78C1-9267-43E1-AE6E-15113FC2DDAC}" dt="2020-06-10T02:10:17.933" v="43"/>
        <pc:sldMkLst>
          <pc:docMk/>
          <pc:sldMk cId="1788794418" sldId="339"/>
        </pc:sldMkLst>
        <pc:graphicFrameChg chg="mod modGraphic">
          <ac:chgData name="" userId="" providerId="" clId="Web-{B30E78C1-9267-43E1-AE6E-15113FC2DDAC}" dt="2020-06-10T02:10:17.933" v="43"/>
          <ac:graphicFrameMkLst>
            <pc:docMk/>
            <pc:sldMk cId="1788794418" sldId="339"/>
            <ac:graphicFrameMk id="5" creationId="{B668A841-54C6-46ED-A676-D7A01C0B4D92}"/>
          </ac:graphicFrameMkLst>
        </pc:graphicFrameChg>
      </pc:sldChg>
    </pc:docChg>
  </pc:docChgLst>
  <pc:docChgLst>
    <pc:chgData clId="Web-{DB9B4C3F-1D35-4622-8E63-6E1DFED7EAC4}"/>
    <pc:docChg chg="modSld">
      <pc:chgData name="" userId="" providerId="" clId="Web-{DB9B4C3F-1D35-4622-8E63-6E1DFED7EAC4}" dt="2020-06-09T02:26:58.100" v="36"/>
      <pc:docMkLst>
        <pc:docMk/>
      </pc:docMkLst>
      <pc:sldChg chg="modSp">
        <pc:chgData name="" userId="" providerId="" clId="Web-{DB9B4C3F-1D35-4622-8E63-6E1DFED7EAC4}" dt="2020-06-09T02:26:58.100" v="36"/>
        <pc:sldMkLst>
          <pc:docMk/>
          <pc:sldMk cId="1739840318" sldId="326"/>
        </pc:sldMkLst>
        <pc:graphicFrameChg chg="mod modGraphic">
          <ac:chgData name="" userId="" providerId="" clId="Web-{DB9B4C3F-1D35-4622-8E63-6E1DFED7EAC4}" dt="2020-06-09T02:26:58.100" v="36"/>
          <ac:graphicFrameMkLst>
            <pc:docMk/>
            <pc:sldMk cId="1739840318" sldId="326"/>
            <ac:graphicFrameMk id="5" creationId="{4181BA5F-99AE-4203-AAF3-FA826DDBE1EF}"/>
          </ac:graphicFrameMkLst>
        </pc:graphicFrameChg>
      </pc:sldChg>
    </pc:docChg>
  </pc:docChgLst>
  <pc:docChgLst>
    <pc:chgData clId="Web-{F633596B-8EE5-45CF-AB80-C1CBFB4FA48F}"/>
    <pc:docChg chg="modSld">
      <pc:chgData name="" userId="" providerId="" clId="Web-{F633596B-8EE5-45CF-AB80-C1CBFB4FA48F}" dt="2020-04-06T08:13:18.803" v="41"/>
      <pc:docMkLst>
        <pc:docMk/>
      </pc:docMkLst>
      <pc:sldChg chg="modSp">
        <pc:chgData name="" userId="" providerId="" clId="Web-{F633596B-8EE5-45CF-AB80-C1CBFB4FA48F}" dt="2020-04-06T08:13:18.803" v="41"/>
        <pc:sldMkLst>
          <pc:docMk/>
          <pc:sldMk cId="1739840318" sldId="326"/>
        </pc:sldMkLst>
        <pc:graphicFrameChg chg="mod modGraphic">
          <ac:chgData name="" userId="" providerId="" clId="Web-{F633596B-8EE5-45CF-AB80-C1CBFB4FA48F}" dt="2020-04-06T08:13:18.803" v="41"/>
          <ac:graphicFrameMkLst>
            <pc:docMk/>
            <pc:sldMk cId="1739840318" sldId="326"/>
            <ac:graphicFrameMk id="4" creationId="{443A8222-6CC6-4A71-928B-3736633C9C39}"/>
          </ac:graphicFrameMkLst>
        </pc:graphicFrameChg>
      </pc:sldChg>
    </pc:docChg>
  </pc:docChgLst>
  <pc:docChgLst>
    <pc:chgData clId="Web-{90997941-6F6A-474A-A605-BDF7B91D181F}"/>
    <pc:docChg chg="modSld">
      <pc:chgData name="" userId="" providerId="" clId="Web-{90997941-6F6A-474A-A605-BDF7B91D181F}" dt="2020-05-22T04:40:22.075" v="37"/>
      <pc:docMkLst>
        <pc:docMk/>
      </pc:docMkLst>
      <pc:sldChg chg="modSp">
        <pc:chgData name="" userId="" providerId="" clId="Web-{90997941-6F6A-474A-A605-BDF7B91D181F}" dt="2020-05-22T04:40:22.075" v="37"/>
        <pc:sldMkLst>
          <pc:docMk/>
          <pc:sldMk cId="813449840" sldId="316"/>
        </pc:sldMkLst>
        <pc:graphicFrameChg chg="mod modGraphic">
          <ac:chgData name="" userId="" providerId="" clId="Web-{90997941-6F6A-474A-A605-BDF7B91D181F}" dt="2020-05-22T04:40:22.075" v="37"/>
          <ac:graphicFrameMkLst>
            <pc:docMk/>
            <pc:sldMk cId="813449840" sldId="316"/>
            <ac:graphicFrameMk id="10" creationId="{FF3A40EC-2DCF-4C63-8323-9DAB10DE1C67}"/>
          </ac:graphicFrameMkLst>
        </pc:graphicFrameChg>
      </pc:sldChg>
    </pc:docChg>
  </pc:docChgLst>
  <pc:docChgLst>
    <pc:chgData clId="Web-{5874D08F-777F-4EFE-B772-AF648F9EA174}"/>
    <pc:docChg chg="modSld">
      <pc:chgData name="" userId="" providerId="" clId="Web-{5874D08F-777F-4EFE-B772-AF648F9EA174}" dt="2020-04-07T06:36:53.097" v="284" actId="1076"/>
      <pc:docMkLst>
        <pc:docMk/>
      </pc:docMkLst>
      <pc:sldChg chg="addSp delSp modSp">
        <pc:chgData name="" userId="" providerId="" clId="Web-{5874D08F-777F-4EFE-B772-AF648F9EA174}" dt="2020-04-07T06:36:53.097" v="284" actId="1076"/>
        <pc:sldMkLst>
          <pc:docMk/>
          <pc:sldMk cId="813449840" sldId="316"/>
        </pc:sldMkLst>
        <pc:graphicFrameChg chg="add del mod modGraphic">
          <ac:chgData name="" userId="" providerId="" clId="Web-{5874D08F-777F-4EFE-B772-AF648F9EA174}" dt="2020-04-07T06:36:53.097" v="284" actId="1076"/>
          <ac:graphicFrameMkLst>
            <pc:docMk/>
            <pc:sldMk cId="813449840" sldId="316"/>
            <ac:graphicFrameMk id="4" creationId="{2DBFF443-1667-4E09-8FE0-11D9846996C2}"/>
          </ac:graphicFrameMkLst>
        </pc:graphicFrameChg>
        <pc:picChg chg="mod">
          <ac:chgData name="" userId="" providerId="" clId="Web-{5874D08F-777F-4EFE-B772-AF648F9EA174}" dt="2020-04-07T06:31:49.377" v="0" actId="1076"/>
          <ac:picMkLst>
            <pc:docMk/>
            <pc:sldMk cId="813449840" sldId="316"/>
            <ac:picMk id="3" creationId="{A374150E-1E59-42C2-BA3A-CB88FF20CF6E}"/>
          </ac:picMkLst>
        </pc:picChg>
      </pc:sldChg>
    </pc:docChg>
  </pc:docChgLst>
  <pc:docChgLst>
    <pc:chgData clId="Web-{5EEFC9F7-E963-4F2A-B0DE-FC2E880DE73A}"/>
    <pc:docChg chg="modSld">
      <pc:chgData name="" userId="" providerId="" clId="Web-{5EEFC9F7-E963-4F2A-B0DE-FC2E880DE73A}" dt="2020-04-09T00:38:35.328" v="164"/>
      <pc:docMkLst>
        <pc:docMk/>
      </pc:docMkLst>
      <pc:sldChg chg="modSp">
        <pc:chgData name="" userId="" providerId="" clId="Web-{5EEFC9F7-E963-4F2A-B0DE-FC2E880DE73A}" dt="2020-04-09T00:29:55.921" v="31"/>
        <pc:sldMkLst>
          <pc:docMk/>
          <pc:sldMk cId="3000338659" sldId="322"/>
        </pc:sldMkLst>
        <pc:graphicFrameChg chg="mod modGraphic">
          <ac:chgData name="" userId="" providerId="" clId="Web-{5EEFC9F7-E963-4F2A-B0DE-FC2E880DE73A}" dt="2020-04-09T00:29:55.921" v="31"/>
          <ac:graphicFrameMkLst>
            <pc:docMk/>
            <pc:sldMk cId="3000338659" sldId="322"/>
            <ac:graphicFrameMk id="3" creationId="{646A3B5F-EFEB-4E0D-8DC7-9BF8CF67573D}"/>
          </ac:graphicFrameMkLst>
        </pc:graphicFrameChg>
      </pc:sldChg>
      <pc:sldChg chg="modSp">
        <pc:chgData name="" userId="" providerId="" clId="Web-{5EEFC9F7-E963-4F2A-B0DE-FC2E880DE73A}" dt="2020-04-09T00:30:36.186" v="43"/>
        <pc:sldMkLst>
          <pc:docMk/>
          <pc:sldMk cId="3068829259" sldId="324"/>
        </pc:sldMkLst>
        <pc:graphicFrameChg chg="mod modGraphic">
          <ac:chgData name="" userId="" providerId="" clId="Web-{5EEFC9F7-E963-4F2A-B0DE-FC2E880DE73A}" dt="2020-04-09T00:30:36.186" v="43"/>
          <ac:graphicFrameMkLst>
            <pc:docMk/>
            <pc:sldMk cId="3068829259" sldId="324"/>
            <ac:graphicFrameMk id="2" creationId="{8263502F-E394-4E86-AABF-13674409AE44}"/>
          </ac:graphicFrameMkLst>
        </pc:graphicFrameChg>
      </pc:sldChg>
      <pc:sldChg chg="modSp">
        <pc:chgData name="" userId="" providerId="" clId="Web-{5EEFC9F7-E963-4F2A-B0DE-FC2E880DE73A}" dt="2020-04-09T00:31:11.952" v="66"/>
        <pc:sldMkLst>
          <pc:docMk/>
          <pc:sldMk cId="1739840318" sldId="326"/>
        </pc:sldMkLst>
        <pc:graphicFrameChg chg="mod modGraphic">
          <ac:chgData name="" userId="" providerId="" clId="Web-{5EEFC9F7-E963-4F2A-B0DE-FC2E880DE73A}" dt="2020-04-09T00:31:11.952" v="66"/>
          <ac:graphicFrameMkLst>
            <pc:docMk/>
            <pc:sldMk cId="1739840318" sldId="326"/>
            <ac:graphicFrameMk id="5" creationId="{4181BA5F-99AE-4203-AAF3-FA826DDBE1EF}"/>
          </ac:graphicFrameMkLst>
        </pc:graphicFrameChg>
      </pc:sldChg>
      <pc:sldChg chg="modSp">
        <pc:chgData name="" userId="" providerId="" clId="Web-{5EEFC9F7-E963-4F2A-B0DE-FC2E880DE73A}" dt="2020-04-09T00:34:05.468" v="95"/>
        <pc:sldMkLst>
          <pc:docMk/>
          <pc:sldMk cId="929935775" sldId="327"/>
        </pc:sldMkLst>
        <pc:graphicFrameChg chg="mod modGraphic">
          <ac:chgData name="" userId="" providerId="" clId="Web-{5EEFC9F7-E963-4F2A-B0DE-FC2E880DE73A}" dt="2020-04-09T00:34:05.468" v="95"/>
          <ac:graphicFrameMkLst>
            <pc:docMk/>
            <pc:sldMk cId="929935775" sldId="327"/>
            <ac:graphicFrameMk id="7" creationId="{8A19E444-238F-4E23-ADD6-552466B6DC69}"/>
          </ac:graphicFrameMkLst>
        </pc:graphicFrameChg>
      </pc:sldChg>
      <pc:sldChg chg="modSp">
        <pc:chgData name="" userId="" providerId="" clId="Web-{5EEFC9F7-E963-4F2A-B0DE-FC2E880DE73A}" dt="2020-04-09T00:36:37.093" v="139" actId="1076"/>
        <pc:sldMkLst>
          <pc:docMk/>
          <pc:sldMk cId="3280868631" sldId="329"/>
        </pc:sldMkLst>
        <pc:graphicFrameChg chg="mod modGraphic">
          <ac:chgData name="" userId="" providerId="" clId="Web-{5EEFC9F7-E963-4F2A-B0DE-FC2E880DE73A}" dt="2020-04-09T00:36:37.093" v="139" actId="1076"/>
          <ac:graphicFrameMkLst>
            <pc:docMk/>
            <pc:sldMk cId="3280868631" sldId="329"/>
            <ac:graphicFrameMk id="6" creationId="{AD0D0022-8BE8-4654-BB82-ABA3FC6D3E0B}"/>
          </ac:graphicFrameMkLst>
        </pc:graphicFrameChg>
      </pc:sldChg>
      <pc:sldChg chg="modSp">
        <pc:chgData name="" userId="" providerId="" clId="Web-{5EEFC9F7-E963-4F2A-B0DE-FC2E880DE73A}" dt="2020-04-09T00:38:35.328" v="164"/>
        <pc:sldMkLst>
          <pc:docMk/>
          <pc:sldMk cId="3995416473" sldId="330"/>
        </pc:sldMkLst>
        <pc:graphicFrameChg chg="mod modGraphic">
          <ac:chgData name="" userId="" providerId="" clId="Web-{5EEFC9F7-E963-4F2A-B0DE-FC2E880DE73A}" dt="2020-04-09T00:38:35.328" v="164"/>
          <ac:graphicFrameMkLst>
            <pc:docMk/>
            <pc:sldMk cId="3995416473" sldId="330"/>
            <ac:graphicFrameMk id="3" creationId="{27626ED1-EF5A-41AD-B02E-CF23AA8F80C1}"/>
          </ac:graphicFrameMkLst>
        </pc:graphicFrameChg>
      </pc:sldChg>
    </pc:docChg>
  </pc:docChgLst>
  <pc:docChgLst>
    <pc:chgData clId="Web-{D2D07731-80E8-4864-8D60-DD500D9DB4B8}"/>
    <pc:docChg chg="modSld">
      <pc:chgData name="" userId="" providerId="" clId="Web-{D2D07731-80E8-4864-8D60-DD500D9DB4B8}" dt="2020-06-17T01:08:46.273" v="1" actId="1076"/>
      <pc:docMkLst>
        <pc:docMk/>
      </pc:docMkLst>
      <pc:sldChg chg="modSp">
        <pc:chgData name="" userId="" providerId="" clId="Web-{D2D07731-80E8-4864-8D60-DD500D9DB4B8}" dt="2020-06-17T01:08:46.273" v="1" actId="1076"/>
        <pc:sldMkLst>
          <pc:docMk/>
          <pc:sldMk cId="0" sldId="278"/>
        </pc:sldMkLst>
        <pc:graphicFrameChg chg="mod">
          <ac:chgData name="" userId="" providerId="" clId="Web-{D2D07731-80E8-4864-8D60-DD500D9DB4B8}" dt="2020-06-17T01:08:46.273" v="1" actId="1076"/>
          <ac:graphicFrameMkLst>
            <pc:docMk/>
            <pc:sldMk cId="0" sldId="278"/>
            <ac:graphicFrameMk id="42" creationId="{F9C10BF0-7F99-48A1-94CF-D99EE3B7BF66}"/>
          </ac:graphicFrameMkLst>
        </pc:graphicFrameChg>
      </pc:sldChg>
    </pc:docChg>
  </pc:docChgLst>
  <pc:docChgLst>
    <pc:chgData clId="Web-{6D8C9794-F5DB-4544-B7EB-E781869F6B84}"/>
    <pc:docChg chg="modSld">
      <pc:chgData name="" userId="" providerId="" clId="Web-{6D8C9794-F5DB-4544-B7EB-E781869F6B84}" dt="2020-05-22T02:22:56.593" v="41"/>
      <pc:docMkLst>
        <pc:docMk/>
      </pc:docMkLst>
      <pc:sldChg chg="modSp">
        <pc:chgData name="" userId="" providerId="" clId="Web-{6D8C9794-F5DB-4544-B7EB-E781869F6B84}" dt="2020-05-22T02:22:56.593" v="41"/>
        <pc:sldMkLst>
          <pc:docMk/>
          <pc:sldMk cId="929935775" sldId="327"/>
        </pc:sldMkLst>
        <pc:graphicFrameChg chg="mod modGraphic">
          <ac:chgData name="" userId="" providerId="" clId="Web-{6D8C9794-F5DB-4544-B7EB-E781869F6B84}" dt="2020-05-22T02:22:56.593" v="41"/>
          <ac:graphicFrameMkLst>
            <pc:docMk/>
            <pc:sldMk cId="929935775" sldId="327"/>
            <ac:graphicFrameMk id="7" creationId="{8A19E444-238F-4E23-ADD6-552466B6DC69}"/>
          </ac:graphicFrameMkLst>
        </pc:graphicFrameChg>
      </pc:sldChg>
    </pc:docChg>
  </pc:docChgLst>
  <pc:docChgLst>
    <pc:chgData clId="Web-{FBEA6701-4E49-45E9-9090-45C4E377809F}"/>
    <pc:docChg chg="modSld">
      <pc:chgData name="" userId="" providerId="" clId="Web-{FBEA6701-4E49-45E9-9090-45C4E377809F}" dt="2020-06-03T03:47:47.716" v="274"/>
      <pc:docMkLst>
        <pc:docMk/>
      </pc:docMkLst>
      <pc:sldChg chg="modSp">
        <pc:chgData name="" userId="" providerId="" clId="Web-{FBEA6701-4E49-45E9-9090-45C4E377809F}" dt="2020-06-03T03:23:48.190" v="14"/>
        <pc:sldMkLst>
          <pc:docMk/>
          <pc:sldMk cId="0" sldId="291"/>
        </pc:sldMkLst>
        <pc:graphicFrameChg chg="mod modGraphic">
          <ac:chgData name="" userId="" providerId="" clId="Web-{FBEA6701-4E49-45E9-9090-45C4E377809F}" dt="2020-06-03T03:23:48.190" v="14"/>
          <ac:graphicFrameMkLst>
            <pc:docMk/>
            <pc:sldMk cId="0" sldId="291"/>
            <ac:graphicFrameMk id="48" creationId="{B255C18E-2EE6-4309-A8EC-A424771374B8}"/>
          </ac:graphicFrameMkLst>
        </pc:graphicFrameChg>
      </pc:sldChg>
      <pc:sldChg chg="modSp">
        <pc:chgData name="" userId="" providerId="" clId="Web-{FBEA6701-4E49-45E9-9090-45C4E377809F}" dt="2020-06-03T03:27:01.113" v="116"/>
        <pc:sldMkLst>
          <pc:docMk/>
          <pc:sldMk cId="0" sldId="292"/>
        </pc:sldMkLst>
        <pc:graphicFrameChg chg="mod modGraphic">
          <ac:chgData name="" userId="" providerId="" clId="Web-{FBEA6701-4E49-45E9-9090-45C4E377809F}" dt="2020-06-03T03:27:01.113" v="116"/>
          <ac:graphicFrameMkLst>
            <pc:docMk/>
            <pc:sldMk cId="0" sldId="292"/>
            <ac:graphicFrameMk id="49" creationId="{41DE2BD6-85D3-4DA6-A5DB-5A3BA909BC1A}"/>
          </ac:graphicFrameMkLst>
        </pc:graphicFrameChg>
        <pc:graphicFrameChg chg="mod modGraphic">
          <ac:chgData name="" userId="" providerId="" clId="Web-{FBEA6701-4E49-45E9-9090-45C4E377809F}" dt="2020-06-03T03:26:12.956" v="85"/>
          <ac:graphicFrameMkLst>
            <pc:docMk/>
            <pc:sldMk cId="0" sldId="292"/>
            <ac:graphicFrameMk id="50" creationId="{E867FC32-A092-4621-B8D0-5C9E5A23A39F}"/>
          </ac:graphicFrameMkLst>
        </pc:graphicFrameChg>
      </pc:sldChg>
      <pc:sldChg chg="modSp">
        <pc:chgData name="" userId="" providerId="" clId="Web-{FBEA6701-4E49-45E9-9090-45C4E377809F}" dt="2020-06-03T03:24:52.831" v="52"/>
        <pc:sldMkLst>
          <pc:docMk/>
          <pc:sldMk cId="0" sldId="293"/>
        </pc:sldMkLst>
        <pc:graphicFrameChg chg="mod modGraphic">
          <ac:chgData name="" userId="" providerId="" clId="Web-{FBEA6701-4E49-45E9-9090-45C4E377809F}" dt="2020-06-03T03:24:52.831" v="52"/>
          <ac:graphicFrameMkLst>
            <pc:docMk/>
            <pc:sldMk cId="0" sldId="293"/>
            <ac:graphicFrameMk id="39" creationId="{3FE5D367-5584-4C08-BDD9-02F84BFFE7BE}"/>
          </ac:graphicFrameMkLst>
        </pc:graphicFrameChg>
        <pc:graphicFrameChg chg="mod modGraphic">
          <ac:chgData name="" userId="" providerId="" clId="Web-{FBEA6701-4E49-45E9-9090-45C4E377809F}" dt="2020-06-03T03:24:22.955" v="33"/>
          <ac:graphicFrameMkLst>
            <pc:docMk/>
            <pc:sldMk cId="0" sldId="293"/>
            <ac:graphicFrameMk id="40" creationId="{DB6E2A8F-0576-43E3-85DC-A45BD932B15B}"/>
          </ac:graphicFrameMkLst>
        </pc:graphicFrameChg>
      </pc:sldChg>
      <pc:sldChg chg="modSp">
        <pc:chgData name="" userId="" providerId="" clId="Web-{FBEA6701-4E49-45E9-9090-45C4E377809F}" dt="2020-06-03T03:31:29.959" v="141"/>
        <pc:sldMkLst>
          <pc:docMk/>
          <pc:sldMk cId="3578033372" sldId="319"/>
        </pc:sldMkLst>
        <pc:graphicFrameChg chg="mod modGraphic">
          <ac:chgData name="" userId="" providerId="" clId="Web-{FBEA6701-4E49-45E9-9090-45C4E377809F}" dt="2020-06-03T03:31:29.959" v="141"/>
          <ac:graphicFrameMkLst>
            <pc:docMk/>
            <pc:sldMk cId="3578033372" sldId="319"/>
            <ac:graphicFrameMk id="2" creationId="{6AAC2C9B-48F8-4A61-A698-760EAB21D9A8}"/>
          </ac:graphicFrameMkLst>
        </pc:graphicFrameChg>
        <pc:graphicFrameChg chg="mod modGraphic">
          <ac:chgData name="" userId="" providerId="" clId="Web-{FBEA6701-4E49-45E9-9090-45C4E377809F}" dt="2020-06-03T03:30:47.599" v="126"/>
          <ac:graphicFrameMkLst>
            <pc:docMk/>
            <pc:sldMk cId="3578033372" sldId="319"/>
            <ac:graphicFrameMk id="8" creationId="{2C58953F-6398-4608-93E9-A81ED2D413AA}"/>
          </ac:graphicFrameMkLst>
        </pc:graphicFrameChg>
      </pc:sldChg>
      <pc:sldChg chg="modSp">
        <pc:chgData name="" userId="" providerId="" clId="Web-{FBEA6701-4E49-45E9-9090-45C4E377809F}" dt="2020-06-03T03:32:18.037" v="157"/>
        <pc:sldMkLst>
          <pc:docMk/>
          <pc:sldMk cId="432816730" sldId="320"/>
        </pc:sldMkLst>
        <pc:graphicFrameChg chg="mod modGraphic">
          <ac:chgData name="" userId="" providerId="" clId="Web-{FBEA6701-4E49-45E9-9090-45C4E377809F}" dt="2020-06-03T03:32:04.318" v="149"/>
          <ac:graphicFrameMkLst>
            <pc:docMk/>
            <pc:sldMk cId="432816730" sldId="320"/>
            <ac:graphicFrameMk id="2" creationId="{57AFBB6F-B37E-46BD-B2C1-420BCC01FB45}"/>
          </ac:graphicFrameMkLst>
        </pc:graphicFrameChg>
        <pc:graphicFrameChg chg="mod modGraphic">
          <ac:chgData name="" userId="" providerId="" clId="Web-{FBEA6701-4E49-45E9-9090-45C4E377809F}" dt="2020-06-03T03:32:18.037" v="157"/>
          <ac:graphicFrameMkLst>
            <pc:docMk/>
            <pc:sldMk cId="432816730" sldId="320"/>
            <ac:graphicFrameMk id="5" creationId="{2DC466C7-A7CB-4F40-920A-4DCBD1303A38}"/>
          </ac:graphicFrameMkLst>
        </pc:graphicFrameChg>
      </pc:sldChg>
      <pc:sldChg chg="modSp">
        <pc:chgData name="" userId="" providerId="" clId="Web-{FBEA6701-4E49-45E9-9090-45C4E377809F}" dt="2020-06-03T03:35:56.570" v="192"/>
        <pc:sldMkLst>
          <pc:docMk/>
          <pc:sldMk cId="2895048437" sldId="323"/>
        </pc:sldMkLst>
        <pc:graphicFrameChg chg="mod modGraphic">
          <ac:chgData name="" userId="" providerId="" clId="Web-{FBEA6701-4E49-45E9-9090-45C4E377809F}" dt="2020-06-03T03:35:56.570" v="192"/>
          <ac:graphicFrameMkLst>
            <pc:docMk/>
            <pc:sldMk cId="2895048437" sldId="323"/>
            <ac:graphicFrameMk id="4" creationId="{8C26713A-40E9-4D49-A290-C0392C1E3821}"/>
          </ac:graphicFrameMkLst>
        </pc:graphicFrameChg>
      </pc:sldChg>
      <pc:sldChg chg="modSp">
        <pc:chgData name="" userId="" providerId="" clId="Web-{FBEA6701-4E49-45E9-9090-45C4E377809F}" dt="2020-06-03T03:36:57.305" v="216"/>
        <pc:sldMkLst>
          <pc:docMk/>
          <pc:sldMk cId="929935775" sldId="327"/>
        </pc:sldMkLst>
        <pc:graphicFrameChg chg="mod modGraphic">
          <ac:chgData name="" userId="" providerId="" clId="Web-{FBEA6701-4E49-45E9-9090-45C4E377809F}" dt="2020-06-03T03:36:57.305" v="216"/>
          <ac:graphicFrameMkLst>
            <pc:docMk/>
            <pc:sldMk cId="929935775" sldId="327"/>
            <ac:graphicFrameMk id="7" creationId="{8A19E444-238F-4E23-ADD6-552466B6DC69}"/>
          </ac:graphicFrameMkLst>
        </pc:graphicFrameChg>
      </pc:sldChg>
      <pc:sldChg chg="modSp">
        <pc:chgData name="" userId="" providerId="" clId="Web-{FBEA6701-4E49-45E9-9090-45C4E377809F}" dt="2020-06-03T03:37:49.024" v="240"/>
        <pc:sldMkLst>
          <pc:docMk/>
          <pc:sldMk cId="3280868631" sldId="329"/>
        </pc:sldMkLst>
        <pc:graphicFrameChg chg="mod modGraphic">
          <ac:chgData name="" userId="" providerId="" clId="Web-{FBEA6701-4E49-45E9-9090-45C4E377809F}" dt="2020-06-03T03:37:49.024" v="240"/>
          <ac:graphicFrameMkLst>
            <pc:docMk/>
            <pc:sldMk cId="3280868631" sldId="329"/>
            <ac:graphicFrameMk id="6" creationId="{AD0D0022-8BE8-4654-BB82-ABA3FC6D3E0B}"/>
          </ac:graphicFrameMkLst>
        </pc:graphicFrameChg>
      </pc:sldChg>
      <pc:sldChg chg="modSp">
        <pc:chgData name="" userId="" providerId="" clId="Web-{FBEA6701-4E49-45E9-9090-45C4E377809F}" dt="2020-06-03T03:44:55.636" v="263"/>
        <pc:sldMkLst>
          <pc:docMk/>
          <pc:sldMk cId="3995416473" sldId="330"/>
        </pc:sldMkLst>
        <pc:graphicFrameChg chg="mod modGraphic">
          <ac:chgData name="" userId="" providerId="" clId="Web-{FBEA6701-4E49-45E9-9090-45C4E377809F}" dt="2020-06-03T03:44:55.636" v="263"/>
          <ac:graphicFrameMkLst>
            <pc:docMk/>
            <pc:sldMk cId="3995416473" sldId="330"/>
            <ac:graphicFrameMk id="3" creationId="{27626ED1-EF5A-41AD-B02E-CF23AA8F80C1}"/>
          </ac:graphicFrameMkLst>
        </pc:graphicFrameChg>
      </pc:sldChg>
      <pc:sldChg chg="modSp">
        <pc:chgData name="" userId="" providerId="" clId="Web-{FBEA6701-4E49-45E9-9090-45C4E377809F}" dt="2020-06-03T03:47:47.716" v="274"/>
        <pc:sldMkLst>
          <pc:docMk/>
          <pc:sldMk cId="685494389" sldId="331"/>
        </pc:sldMkLst>
        <pc:graphicFrameChg chg="mod modGraphic">
          <ac:chgData name="" userId="" providerId="" clId="Web-{FBEA6701-4E49-45E9-9090-45C4E377809F}" dt="2020-06-03T03:47:47.716" v="274"/>
          <ac:graphicFrameMkLst>
            <pc:docMk/>
            <pc:sldMk cId="685494389" sldId="331"/>
            <ac:graphicFrameMk id="3" creationId="{7C9B232D-D371-4E90-9AAA-6CAAB53A246B}"/>
          </ac:graphicFrameMkLst>
        </pc:graphicFrameChg>
      </pc:sldChg>
    </pc:docChg>
  </pc:docChgLst>
  <pc:docChgLst>
    <pc:chgData clId="Web-{506479CB-965B-42A3-94C3-B48EB8FD4432}"/>
    <pc:docChg chg="modSld">
      <pc:chgData name="" userId="" providerId="" clId="Web-{506479CB-965B-42A3-94C3-B48EB8FD4432}" dt="2020-04-07T02:17:35.543" v="34"/>
      <pc:docMkLst>
        <pc:docMk/>
      </pc:docMkLst>
      <pc:sldChg chg="modSp">
        <pc:chgData name="" userId="" providerId="" clId="Web-{506479CB-965B-42A3-94C3-B48EB8FD4432}" dt="2020-04-07T02:17:35.543" v="34"/>
        <pc:sldMkLst>
          <pc:docMk/>
          <pc:sldMk cId="3000338659" sldId="322"/>
        </pc:sldMkLst>
        <pc:graphicFrameChg chg="mod modGraphic">
          <ac:chgData name="" userId="" providerId="" clId="Web-{506479CB-965B-42A3-94C3-B48EB8FD4432}" dt="2020-04-07T02:17:35.543" v="34"/>
          <ac:graphicFrameMkLst>
            <pc:docMk/>
            <pc:sldMk cId="3000338659" sldId="322"/>
            <ac:graphicFrameMk id="6" creationId="{A4CDD32A-8BC0-4B41-B7D1-0F60EF96DDDA}"/>
          </ac:graphicFrameMkLst>
        </pc:graphicFrameChg>
      </pc:sldChg>
    </pc:docChg>
  </pc:docChgLst>
  <pc:docChgLst>
    <pc:chgData clId="Web-{8048DC29-0A9D-40DC-9B48-21899B92AA3C}"/>
    <pc:docChg chg="modSld">
      <pc:chgData name="" userId="" providerId="" clId="Web-{8048DC29-0A9D-40DC-9B48-21899B92AA3C}" dt="2020-06-05T00:53:00.065" v="1"/>
      <pc:docMkLst>
        <pc:docMk/>
      </pc:docMkLst>
      <pc:sldChg chg="modSp">
        <pc:chgData name="" userId="" providerId="" clId="Web-{8048DC29-0A9D-40DC-9B48-21899B92AA3C}" dt="2020-06-05T00:53:00.065" v="1"/>
        <pc:sldMkLst>
          <pc:docMk/>
          <pc:sldMk cId="3000338659" sldId="322"/>
        </pc:sldMkLst>
        <pc:graphicFrameChg chg="mod modGraphic">
          <ac:chgData name="" userId="" providerId="" clId="Web-{8048DC29-0A9D-40DC-9B48-21899B92AA3C}" dt="2020-06-05T00:53:00.065" v="1"/>
          <ac:graphicFrameMkLst>
            <pc:docMk/>
            <pc:sldMk cId="3000338659" sldId="322"/>
            <ac:graphicFrameMk id="6" creationId="{A4CDD32A-8BC0-4B41-B7D1-0F60EF96DDDA}"/>
          </ac:graphicFrameMkLst>
        </pc:graphicFrameChg>
      </pc:sldChg>
    </pc:docChg>
  </pc:docChgLst>
  <pc:docChgLst>
    <pc:chgData clId="Web-{D96F781F-9E4E-401D-8007-F578E01FA285}"/>
    <pc:docChg chg="modSld">
      <pc:chgData name="" userId="" providerId="" clId="Web-{D96F781F-9E4E-401D-8007-F578E01FA285}" dt="2020-06-09T02:39:42.920" v="24"/>
      <pc:docMkLst>
        <pc:docMk/>
      </pc:docMkLst>
      <pc:sldChg chg="modSp">
        <pc:chgData name="" userId="" providerId="" clId="Web-{D96F781F-9E4E-401D-8007-F578E01FA285}" dt="2020-06-09T02:39:42.920" v="24"/>
        <pc:sldMkLst>
          <pc:docMk/>
          <pc:sldMk cId="3420405874" sldId="340"/>
        </pc:sldMkLst>
        <pc:graphicFrameChg chg="mod modGraphic">
          <ac:chgData name="" userId="" providerId="" clId="Web-{D96F781F-9E4E-401D-8007-F578E01FA285}" dt="2020-06-09T02:39:42.920" v="24"/>
          <ac:graphicFrameMkLst>
            <pc:docMk/>
            <pc:sldMk cId="3420405874" sldId="340"/>
            <ac:graphicFrameMk id="8" creationId="{0E5FB4F9-9BC7-4B3B-B7A7-FD4E59E5EEBF}"/>
          </ac:graphicFrameMkLst>
        </pc:graphicFrameChg>
      </pc:sldChg>
    </pc:docChg>
  </pc:docChgLst>
  <pc:docChgLst>
    <pc:chgData clId="Web-{0A96E250-83EC-4DDF-AC38-8D82474C0BBF}"/>
    <pc:docChg chg="modSld">
      <pc:chgData name="" userId="" providerId="" clId="Web-{0A96E250-83EC-4DDF-AC38-8D82474C0BBF}" dt="2020-06-09T01:50:01.445" v="537"/>
      <pc:docMkLst>
        <pc:docMk/>
      </pc:docMkLst>
      <pc:sldChg chg="modSp">
        <pc:chgData name="" userId="" providerId="" clId="Web-{0A96E250-83EC-4DDF-AC38-8D82474C0BBF}" dt="2020-06-09T00:57:35.934" v="2" actId="20577"/>
        <pc:sldMkLst>
          <pc:docMk/>
          <pc:sldMk cId="0" sldId="274"/>
        </pc:sldMkLst>
        <pc:spChg chg="mod">
          <ac:chgData name="" userId="" providerId="" clId="Web-{0A96E250-83EC-4DDF-AC38-8D82474C0BBF}" dt="2020-06-09T00:57:35.934" v="2" actId="20577"/>
          <ac:spMkLst>
            <pc:docMk/>
            <pc:sldMk cId="0" sldId="274"/>
            <ac:spMk id="6" creationId="{00000000-0000-0000-0000-000000000000}"/>
          </ac:spMkLst>
        </pc:spChg>
      </pc:sldChg>
      <pc:sldChg chg="modSp">
        <pc:chgData name="" userId="" providerId="" clId="Web-{0A96E250-83EC-4DDF-AC38-8D82474C0BBF}" dt="2020-06-09T00:59:23.013" v="10"/>
        <pc:sldMkLst>
          <pc:docMk/>
          <pc:sldMk cId="0" sldId="291"/>
        </pc:sldMkLst>
        <pc:graphicFrameChg chg="mod modGraphic">
          <ac:chgData name="" userId="" providerId="" clId="Web-{0A96E250-83EC-4DDF-AC38-8D82474C0BBF}" dt="2020-06-09T00:59:23.013" v="10"/>
          <ac:graphicFrameMkLst>
            <pc:docMk/>
            <pc:sldMk cId="0" sldId="291"/>
            <ac:graphicFrameMk id="48" creationId="{B255C18E-2EE6-4309-A8EC-A424771374B8}"/>
          </ac:graphicFrameMkLst>
        </pc:graphicFrameChg>
      </pc:sldChg>
      <pc:sldChg chg="modSp">
        <pc:chgData name="" userId="" providerId="" clId="Web-{0A96E250-83EC-4DDF-AC38-8D82474C0BBF}" dt="2020-06-09T01:01:05.670" v="38"/>
        <pc:sldMkLst>
          <pc:docMk/>
          <pc:sldMk cId="0" sldId="292"/>
        </pc:sldMkLst>
        <pc:graphicFrameChg chg="mod modGraphic">
          <ac:chgData name="" userId="" providerId="" clId="Web-{0A96E250-83EC-4DDF-AC38-8D82474C0BBF}" dt="2020-06-09T01:01:05.670" v="38"/>
          <ac:graphicFrameMkLst>
            <pc:docMk/>
            <pc:sldMk cId="0" sldId="292"/>
            <ac:graphicFrameMk id="49" creationId="{41DE2BD6-85D3-4DA6-A5DB-5A3BA909BC1A}"/>
          </ac:graphicFrameMkLst>
        </pc:graphicFrameChg>
        <pc:graphicFrameChg chg="mod modGraphic">
          <ac:chgData name="" userId="" providerId="" clId="Web-{0A96E250-83EC-4DDF-AC38-8D82474C0BBF}" dt="2020-06-09T01:00:51.232" v="28"/>
          <ac:graphicFrameMkLst>
            <pc:docMk/>
            <pc:sldMk cId="0" sldId="292"/>
            <ac:graphicFrameMk id="50" creationId="{E867FC32-A092-4621-B8D0-5C9E5A23A39F}"/>
          </ac:graphicFrameMkLst>
        </pc:graphicFrameChg>
      </pc:sldChg>
      <pc:sldChg chg="modSp">
        <pc:chgData name="" userId="" providerId="" clId="Web-{0A96E250-83EC-4DDF-AC38-8D82474C0BBF}" dt="2020-06-09T01:00:32.545" v="14"/>
        <pc:sldMkLst>
          <pc:docMk/>
          <pc:sldMk cId="0" sldId="293"/>
        </pc:sldMkLst>
        <pc:graphicFrameChg chg="mod modGraphic">
          <ac:chgData name="" userId="" providerId="" clId="Web-{0A96E250-83EC-4DDF-AC38-8D82474C0BBF}" dt="2020-06-09T01:00:32.545" v="14"/>
          <ac:graphicFrameMkLst>
            <pc:docMk/>
            <pc:sldMk cId="0" sldId="293"/>
            <ac:graphicFrameMk id="39" creationId="{3FE5D367-5584-4C08-BDD9-02F84BFFE7BE}"/>
          </ac:graphicFrameMkLst>
        </pc:graphicFrameChg>
        <pc:graphicFrameChg chg="mod modGraphic">
          <ac:chgData name="" userId="" providerId="" clId="Web-{0A96E250-83EC-4DDF-AC38-8D82474C0BBF}" dt="2020-06-09T01:00:30.889" v="12"/>
          <ac:graphicFrameMkLst>
            <pc:docMk/>
            <pc:sldMk cId="0" sldId="293"/>
            <ac:graphicFrameMk id="40" creationId="{DB6E2A8F-0576-43E3-85DC-A45BD932B15B}"/>
          </ac:graphicFrameMkLst>
        </pc:graphicFrameChg>
      </pc:sldChg>
      <pc:sldChg chg="modSp">
        <pc:chgData name="" userId="" providerId="" clId="Web-{0A96E250-83EC-4DDF-AC38-8D82474C0BBF}" dt="2020-06-09T01:02:33.264" v="39"/>
        <pc:sldMkLst>
          <pc:docMk/>
          <pc:sldMk cId="1341029541" sldId="318"/>
        </pc:sldMkLst>
        <pc:graphicFrameChg chg="modGraphic">
          <ac:chgData name="" userId="" providerId="" clId="Web-{0A96E250-83EC-4DDF-AC38-8D82474C0BBF}" dt="2020-06-09T01:02:33.264" v="39"/>
          <ac:graphicFrameMkLst>
            <pc:docMk/>
            <pc:sldMk cId="1341029541" sldId="318"/>
            <ac:graphicFrameMk id="16" creationId="{F9F4E549-241B-4B40-9DEB-D094D8D1F310}"/>
          </ac:graphicFrameMkLst>
        </pc:graphicFrameChg>
      </pc:sldChg>
      <pc:sldChg chg="modSp">
        <pc:chgData name="" userId="" providerId="" clId="Web-{0A96E250-83EC-4DDF-AC38-8D82474C0BBF}" dt="2020-06-09T01:03:16.405" v="43"/>
        <pc:sldMkLst>
          <pc:docMk/>
          <pc:sldMk cId="3578033372" sldId="319"/>
        </pc:sldMkLst>
        <pc:graphicFrameChg chg="modGraphic">
          <ac:chgData name="" userId="" providerId="" clId="Web-{0A96E250-83EC-4DDF-AC38-8D82474C0BBF}" dt="2020-06-09T01:03:16.405" v="43"/>
          <ac:graphicFrameMkLst>
            <pc:docMk/>
            <pc:sldMk cId="3578033372" sldId="319"/>
            <ac:graphicFrameMk id="8" creationId="{2C58953F-6398-4608-93E9-A81ED2D413AA}"/>
          </ac:graphicFrameMkLst>
        </pc:graphicFrameChg>
      </pc:sldChg>
      <pc:sldChg chg="modSp">
        <pc:chgData name="" userId="" providerId="" clId="Web-{0A96E250-83EC-4DDF-AC38-8D82474C0BBF}" dt="2020-06-09T01:28:59.842" v="324"/>
        <pc:sldMkLst>
          <pc:docMk/>
          <pc:sldMk cId="1423295440" sldId="328"/>
        </pc:sldMkLst>
        <pc:graphicFrameChg chg="mod modGraphic">
          <ac:chgData name="" userId="" providerId="" clId="Web-{0A96E250-83EC-4DDF-AC38-8D82474C0BBF}" dt="2020-06-09T01:28:59.842" v="324"/>
          <ac:graphicFrameMkLst>
            <pc:docMk/>
            <pc:sldMk cId="1423295440" sldId="328"/>
            <ac:graphicFrameMk id="3" creationId="{5C9ADB83-5CED-47F3-AA81-2A06DE63E3BE}"/>
          </ac:graphicFrameMkLst>
        </pc:graphicFrameChg>
        <pc:graphicFrameChg chg="mod modGraphic">
          <ac:chgData name="" userId="" providerId="" clId="Web-{0A96E250-83EC-4DDF-AC38-8D82474C0BBF}" dt="2020-06-09T01:28:05.904" v="297"/>
          <ac:graphicFrameMkLst>
            <pc:docMk/>
            <pc:sldMk cId="1423295440" sldId="328"/>
            <ac:graphicFrameMk id="4" creationId="{BA70A65C-874F-4A78-8F24-B28E60CEAE07}"/>
          </ac:graphicFrameMkLst>
        </pc:graphicFrameChg>
      </pc:sldChg>
      <pc:sldChg chg="modSp">
        <pc:chgData name="" userId="" providerId="" clId="Web-{0A96E250-83EC-4DDF-AC38-8D82474C0BBF}" dt="2020-06-09T01:04:55.406" v="55"/>
        <pc:sldMkLst>
          <pc:docMk/>
          <pc:sldMk cId="685494389" sldId="331"/>
        </pc:sldMkLst>
        <pc:graphicFrameChg chg="mod modGraphic">
          <ac:chgData name="" userId="" providerId="" clId="Web-{0A96E250-83EC-4DDF-AC38-8D82474C0BBF}" dt="2020-06-09T01:04:55.406" v="55"/>
          <ac:graphicFrameMkLst>
            <pc:docMk/>
            <pc:sldMk cId="685494389" sldId="331"/>
            <ac:graphicFrameMk id="3" creationId="{7C9B232D-D371-4E90-9AAA-6CAAB53A246B}"/>
          </ac:graphicFrameMkLst>
        </pc:graphicFrameChg>
      </pc:sldChg>
      <pc:sldChg chg="modSp">
        <pc:chgData name="" userId="" providerId="" clId="Web-{0A96E250-83EC-4DDF-AC38-8D82474C0BBF}" dt="2020-06-09T01:06:52.832" v="91"/>
        <pc:sldMkLst>
          <pc:docMk/>
          <pc:sldMk cId="3562875944" sldId="332"/>
        </pc:sldMkLst>
        <pc:graphicFrameChg chg="mod modGraphic">
          <ac:chgData name="" userId="" providerId="" clId="Web-{0A96E250-83EC-4DDF-AC38-8D82474C0BBF}" dt="2020-06-09T01:06:52.832" v="91"/>
          <ac:graphicFrameMkLst>
            <pc:docMk/>
            <pc:sldMk cId="3562875944" sldId="332"/>
            <ac:graphicFrameMk id="3" creationId="{666AE826-F1B9-49B5-8BF4-355A5B6C0302}"/>
          </ac:graphicFrameMkLst>
        </pc:graphicFrameChg>
      </pc:sldChg>
      <pc:sldChg chg="modSp">
        <pc:chgData name="" userId="" providerId="" clId="Web-{0A96E250-83EC-4DDF-AC38-8D82474C0BBF}" dt="2020-06-09T01:08:20.583" v="112"/>
        <pc:sldMkLst>
          <pc:docMk/>
          <pc:sldMk cId="442991601" sldId="333"/>
        </pc:sldMkLst>
        <pc:graphicFrameChg chg="mod modGraphic">
          <ac:chgData name="" userId="" providerId="" clId="Web-{0A96E250-83EC-4DDF-AC38-8D82474C0BBF}" dt="2020-06-09T01:08:20.583" v="112"/>
          <ac:graphicFrameMkLst>
            <pc:docMk/>
            <pc:sldMk cId="442991601" sldId="333"/>
            <ac:graphicFrameMk id="3" creationId="{02BDD193-CE13-40B2-A9F1-963EAF625B04}"/>
          </ac:graphicFrameMkLst>
        </pc:graphicFrameChg>
      </pc:sldChg>
      <pc:sldChg chg="modSp">
        <pc:chgData name="" userId="" providerId="" clId="Web-{0A96E250-83EC-4DDF-AC38-8D82474C0BBF}" dt="2020-06-09T01:09:03.208" v="129"/>
        <pc:sldMkLst>
          <pc:docMk/>
          <pc:sldMk cId="3290242205" sldId="334"/>
        </pc:sldMkLst>
        <pc:graphicFrameChg chg="mod modGraphic">
          <ac:chgData name="" userId="" providerId="" clId="Web-{0A96E250-83EC-4DDF-AC38-8D82474C0BBF}" dt="2020-06-09T01:09:03.208" v="129"/>
          <ac:graphicFrameMkLst>
            <pc:docMk/>
            <pc:sldMk cId="3290242205" sldId="334"/>
            <ac:graphicFrameMk id="3" creationId="{ECA98424-6C61-47FC-AEF4-73A9231E54BA}"/>
          </ac:graphicFrameMkLst>
        </pc:graphicFrameChg>
      </pc:sldChg>
      <pc:sldChg chg="modSp">
        <pc:chgData name="" userId="" providerId="" clId="Web-{0A96E250-83EC-4DDF-AC38-8D82474C0BBF}" dt="2020-06-09T01:12:06.397" v="155"/>
        <pc:sldMkLst>
          <pc:docMk/>
          <pc:sldMk cId="523957324" sldId="335"/>
        </pc:sldMkLst>
        <pc:graphicFrameChg chg="mod modGraphic">
          <ac:chgData name="" userId="" providerId="" clId="Web-{0A96E250-83EC-4DDF-AC38-8D82474C0BBF}" dt="2020-06-09T01:10:43.068" v="137"/>
          <ac:graphicFrameMkLst>
            <pc:docMk/>
            <pc:sldMk cId="523957324" sldId="335"/>
            <ac:graphicFrameMk id="2" creationId="{5E446848-3513-4462-9102-A534BB49F219}"/>
          </ac:graphicFrameMkLst>
        </pc:graphicFrameChg>
        <pc:graphicFrameChg chg="mod modGraphic">
          <ac:chgData name="" userId="" providerId="" clId="Web-{0A96E250-83EC-4DDF-AC38-8D82474C0BBF}" dt="2020-06-09T01:12:06.397" v="155"/>
          <ac:graphicFrameMkLst>
            <pc:docMk/>
            <pc:sldMk cId="523957324" sldId="335"/>
            <ac:graphicFrameMk id="4" creationId="{8D19E686-7D64-46A8-ABE5-546F34D8058C}"/>
          </ac:graphicFrameMkLst>
        </pc:graphicFrameChg>
      </pc:sldChg>
      <pc:sldChg chg="modSp">
        <pc:chgData name="" userId="" providerId="" clId="Web-{0A96E250-83EC-4DDF-AC38-8D82474C0BBF}" dt="2020-06-09T01:15:07.679" v="180"/>
        <pc:sldMkLst>
          <pc:docMk/>
          <pc:sldMk cId="3102947785" sldId="336"/>
        </pc:sldMkLst>
        <pc:graphicFrameChg chg="mod modGraphic">
          <ac:chgData name="" userId="" providerId="" clId="Web-{0A96E250-83EC-4DDF-AC38-8D82474C0BBF}" dt="2020-06-09T01:15:07.679" v="180"/>
          <ac:graphicFrameMkLst>
            <pc:docMk/>
            <pc:sldMk cId="3102947785" sldId="336"/>
            <ac:graphicFrameMk id="2" creationId="{80441A0E-4F54-4A04-9574-67F741EE09FB}"/>
          </ac:graphicFrameMkLst>
        </pc:graphicFrameChg>
      </pc:sldChg>
      <pc:sldChg chg="modSp">
        <pc:chgData name="" userId="" providerId="" clId="Web-{0A96E250-83EC-4DDF-AC38-8D82474C0BBF}" dt="2020-06-09T01:22:48.605" v="242"/>
        <pc:sldMkLst>
          <pc:docMk/>
          <pc:sldMk cId="1473697016" sldId="337"/>
        </pc:sldMkLst>
        <pc:graphicFrameChg chg="mod modGraphic">
          <ac:chgData name="" userId="" providerId="" clId="Web-{0A96E250-83EC-4DDF-AC38-8D82474C0BBF}" dt="2020-06-09T01:22:48.605" v="242"/>
          <ac:graphicFrameMkLst>
            <pc:docMk/>
            <pc:sldMk cId="1473697016" sldId="337"/>
            <ac:graphicFrameMk id="6" creationId="{3EF375C1-D33A-45A2-A259-5C6A186B47C5}"/>
          </ac:graphicFrameMkLst>
        </pc:graphicFrameChg>
      </pc:sldChg>
      <pc:sldChg chg="modSp">
        <pc:chgData name="" userId="" providerId="" clId="Web-{0A96E250-83EC-4DDF-AC38-8D82474C0BBF}" dt="2020-06-09T01:27:17.122" v="264"/>
        <pc:sldMkLst>
          <pc:docMk/>
          <pc:sldMk cId="2217208449" sldId="338"/>
        </pc:sldMkLst>
        <pc:graphicFrameChg chg="mod modGraphic">
          <ac:chgData name="" userId="" providerId="" clId="Web-{0A96E250-83EC-4DDF-AC38-8D82474C0BBF}" dt="2020-06-09T01:27:17.122" v="264"/>
          <ac:graphicFrameMkLst>
            <pc:docMk/>
            <pc:sldMk cId="2217208449" sldId="338"/>
            <ac:graphicFrameMk id="8" creationId="{081A0C3E-7A5E-41F6-A06A-CE303648FE75}"/>
          </ac:graphicFrameMkLst>
        </pc:graphicFrameChg>
      </pc:sldChg>
      <pc:sldChg chg="modSp">
        <pc:chgData name="" userId="" providerId="" clId="Web-{0A96E250-83EC-4DDF-AC38-8D82474C0BBF}" dt="2020-06-09T01:29:50.530" v="336"/>
        <pc:sldMkLst>
          <pc:docMk/>
          <pc:sldMk cId="1788794418" sldId="339"/>
        </pc:sldMkLst>
        <pc:graphicFrameChg chg="mod modGraphic">
          <ac:chgData name="" userId="" providerId="" clId="Web-{0A96E250-83EC-4DDF-AC38-8D82474C0BBF}" dt="2020-06-09T01:29:40.873" v="330"/>
          <ac:graphicFrameMkLst>
            <pc:docMk/>
            <pc:sldMk cId="1788794418" sldId="339"/>
            <ac:graphicFrameMk id="3" creationId="{64930AB0-CC51-4F46-A17F-161DF1E0F204}"/>
          </ac:graphicFrameMkLst>
        </pc:graphicFrameChg>
        <pc:graphicFrameChg chg="mod modGraphic">
          <ac:chgData name="" userId="" providerId="" clId="Web-{0A96E250-83EC-4DDF-AC38-8D82474C0BBF}" dt="2020-06-09T01:29:50.530" v="336"/>
          <ac:graphicFrameMkLst>
            <pc:docMk/>
            <pc:sldMk cId="1788794418" sldId="339"/>
            <ac:graphicFrameMk id="5" creationId="{B668A841-54C6-46ED-A676-D7A01C0B4D92}"/>
          </ac:graphicFrameMkLst>
        </pc:graphicFrameChg>
      </pc:sldChg>
      <pc:sldChg chg="modSp">
        <pc:chgData name="" userId="" providerId="" clId="Web-{0A96E250-83EC-4DDF-AC38-8D82474C0BBF}" dt="2020-06-09T01:36:33.392" v="364"/>
        <pc:sldMkLst>
          <pc:docMk/>
          <pc:sldMk cId="3420405874" sldId="340"/>
        </pc:sldMkLst>
        <pc:graphicFrameChg chg="mod modGraphic">
          <ac:chgData name="" userId="" providerId="" clId="Web-{0A96E250-83EC-4DDF-AC38-8D82474C0BBF}" dt="2020-06-09T01:36:13.048" v="349"/>
          <ac:graphicFrameMkLst>
            <pc:docMk/>
            <pc:sldMk cId="3420405874" sldId="340"/>
            <ac:graphicFrameMk id="8" creationId="{0E5FB4F9-9BC7-4B3B-B7A7-FD4E59E5EEBF}"/>
          </ac:graphicFrameMkLst>
        </pc:graphicFrameChg>
        <pc:graphicFrameChg chg="mod modGraphic">
          <ac:chgData name="" userId="" providerId="" clId="Web-{0A96E250-83EC-4DDF-AC38-8D82474C0BBF}" dt="2020-06-09T01:36:33.392" v="364"/>
          <ac:graphicFrameMkLst>
            <pc:docMk/>
            <pc:sldMk cId="3420405874" sldId="340"/>
            <ac:graphicFrameMk id="9" creationId="{7DAA30D3-882D-4A78-BFAE-9577C9A34C4E}"/>
          </ac:graphicFrameMkLst>
        </pc:graphicFrameChg>
      </pc:sldChg>
      <pc:sldChg chg="modSp">
        <pc:chgData name="" userId="" providerId="" clId="Web-{0A96E250-83EC-4DDF-AC38-8D82474C0BBF}" dt="2020-06-09T01:48:42.678" v="498"/>
        <pc:sldMkLst>
          <pc:docMk/>
          <pc:sldMk cId="2790553151" sldId="341"/>
        </pc:sldMkLst>
        <pc:graphicFrameChg chg="mod modGraphic">
          <ac:chgData name="" userId="" providerId="" clId="Web-{0A96E250-83EC-4DDF-AC38-8D82474C0BBF}" dt="2020-06-09T01:48:42.678" v="498"/>
          <ac:graphicFrameMkLst>
            <pc:docMk/>
            <pc:sldMk cId="2790553151" sldId="341"/>
            <ac:graphicFrameMk id="3" creationId="{D96A5BDC-3277-4D60-8CF6-298455297E54}"/>
          </ac:graphicFrameMkLst>
        </pc:graphicFrameChg>
      </pc:sldChg>
      <pc:sldChg chg="modSp">
        <pc:chgData name="" userId="" providerId="" clId="Web-{0A96E250-83EC-4DDF-AC38-8D82474C0BBF}" dt="2020-06-09T01:50:01.445" v="537"/>
        <pc:sldMkLst>
          <pc:docMk/>
          <pc:sldMk cId="2202508425" sldId="342"/>
        </pc:sldMkLst>
        <pc:graphicFrameChg chg="mod modGraphic">
          <ac:chgData name="" userId="" providerId="" clId="Web-{0A96E250-83EC-4DDF-AC38-8D82474C0BBF}" dt="2020-06-09T01:49:38.679" v="522"/>
          <ac:graphicFrameMkLst>
            <pc:docMk/>
            <pc:sldMk cId="2202508425" sldId="342"/>
            <ac:graphicFrameMk id="3" creationId="{36BEC19D-09C0-4A51-8081-134F4EF0F6B5}"/>
          </ac:graphicFrameMkLst>
        </pc:graphicFrameChg>
        <pc:graphicFrameChg chg="mod modGraphic">
          <ac:chgData name="" userId="" providerId="" clId="Web-{0A96E250-83EC-4DDF-AC38-8D82474C0BBF}" dt="2020-06-09T01:49:33.945" v="520"/>
          <ac:graphicFrameMkLst>
            <pc:docMk/>
            <pc:sldMk cId="2202508425" sldId="342"/>
            <ac:graphicFrameMk id="5" creationId="{2FDDC16A-BBEC-4F4A-A7CE-D173E011B777}"/>
          </ac:graphicFrameMkLst>
        </pc:graphicFrameChg>
        <pc:graphicFrameChg chg="mod modGraphic">
          <ac:chgData name="" userId="" providerId="" clId="Web-{0A96E250-83EC-4DDF-AC38-8D82474C0BBF}" dt="2020-06-09T01:49:27.413" v="518"/>
          <ac:graphicFrameMkLst>
            <pc:docMk/>
            <pc:sldMk cId="2202508425" sldId="342"/>
            <ac:graphicFrameMk id="6" creationId="{11C61427-60F4-424C-B002-D44700F757FD}"/>
          </ac:graphicFrameMkLst>
        </pc:graphicFrameChg>
        <pc:graphicFrameChg chg="mod modGraphic">
          <ac:chgData name="" userId="" providerId="" clId="Web-{0A96E250-83EC-4DDF-AC38-8D82474C0BBF}" dt="2020-06-09T01:50:01.445" v="537"/>
          <ac:graphicFrameMkLst>
            <pc:docMk/>
            <pc:sldMk cId="2202508425" sldId="342"/>
            <ac:graphicFrameMk id="9" creationId="{E8316CE8-E3CA-46DF-8DFC-524EDA49A8AC}"/>
          </ac:graphicFrameMkLst>
        </pc:graphicFrameChg>
      </pc:sldChg>
      <pc:sldChg chg="modSp">
        <pc:chgData name="" userId="" providerId="" clId="Web-{0A96E250-83EC-4DDF-AC38-8D82474C0BBF}" dt="2020-06-09T01:39:05.971" v="458"/>
        <pc:sldMkLst>
          <pc:docMk/>
          <pc:sldMk cId="3858784956" sldId="343"/>
        </pc:sldMkLst>
        <pc:graphicFrameChg chg="mod modGraphic">
          <ac:chgData name="" userId="" providerId="" clId="Web-{0A96E250-83EC-4DDF-AC38-8D82474C0BBF}" dt="2020-06-09T01:38:01.174" v="401"/>
          <ac:graphicFrameMkLst>
            <pc:docMk/>
            <pc:sldMk cId="3858784956" sldId="343"/>
            <ac:graphicFrameMk id="4" creationId="{6EAEE364-339E-4C3B-AAC3-D7BECD0B54C7}"/>
          </ac:graphicFrameMkLst>
        </pc:graphicFrameChg>
        <pc:graphicFrameChg chg="mod modGraphic">
          <ac:chgData name="" userId="" providerId="" clId="Web-{0A96E250-83EC-4DDF-AC38-8D82474C0BBF}" dt="2020-06-09T01:39:05.971" v="458"/>
          <ac:graphicFrameMkLst>
            <pc:docMk/>
            <pc:sldMk cId="3858784956" sldId="343"/>
            <ac:graphicFrameMk id="6" creationId="{B74009EF-8DED-45D6-A0F4-862A4FA96F74}"/>
          </ac:graphicFrameMkLst>
        </pc:graphicFrameChg>
      </pc:sldChg>
      <pc:sldChg chg="modSp">
        <pc:chgData name="" userId="" providerId="" clId="Web-{0A96E250-83EC-4DDF-AC38-8D82474C0BBF}" dt="2020-06-09T01:16:37.508" v="225"/>
        <pc:sldMkLst>
          <pc:docMk/>
          <pc:sldMk cId="3113836606" sldId="344"/>
        </pc:sldMkLst>
        <pc:graphicFrameChg chg="mod modGraphic">
          <ac:chgData name="" userId="" providerId="" clId="Web-{0A96E250-83EC-4DDF-AC38-8D82474C0BBF}" dt="2020-06-09T01:16:08.695" v="207"/>
          <ac:graphicFrameMkLst>
            <pc:docMk/>
            <pc:sldMk cId="3113836606" sldId="344"/>
            <ac:graphicFrameMk id="6" creationId="{B02C5C14-C0CE-47F3-89E1-FC0B8E6EEEA2}"/>
          </ac:graphicFrameMkLst>
        </pc:graphicFrameChg>
        <pc:graphicFrameChg chg="mod modGraphic">
          <ac:chgData name="" userId="" providerId="" clId="Web-{0A96E250-83EC-4DDF-AC38-8D82474C0BBF}" dt="2020-06-09T01:16:37.508" v="225"/>
          <ac:graphicFrameMkLst>
            <pc:docMk/>
            <pc:sldMk cId="3113836606" sldId="344"/>
            <ac:graphicFrameMk id="7" creationId="{04708C17-AD9D-40D2-B3D7-A1091F8ED935}"/>
          </ac:graphicFrameMkLst>
        </pc:graphicFrameChg>
      </pc:sldChg>
    </pc:docChg>
  </pc:docChgLst>
  <pc:docChgLst>
    <pc:chgData clId="Web-{ED302A5D-1CEC-4180-86EB-16B1C3E88396}"/>
    <pc:docChg chg="modSld">
      <pc:chgData name="" userId="" providerId="" clId="Web-{ED302A5D-1CEC-4180-86EB-16B1C3E88396}" dt="2020-05-26T03:41:40.145" v="133"/>
      <pc:docMkLst>
        <pc:docMk/>
      </pc:docMkLst>
      <pc:sldChg chg="modSp">
        <pc:chgData name="" userId="" providerId="" clId="Web-{ED302A5D-1CEC-4180-86EB-16B1C3E88396}" dt="2020-05-26T03:33:25.235" v="33"/>
        <pc:sldMkLst>
          <pc:docMk/>
          <pc:sldMk cId="3280868631" sldId="329"/>
        </pc:sldMkLst>
        <pc:graphicFrameChg chg="mod modGraphic">
          <ac:chgData name="" userId="" providerId="" clId="Web-{ED302A5D-1CEC-4180-86EB-16B1C3E88396}" dt="2020-05-26T03:33:25.235" v="33"/>
          <ac:graphicFrameMkLst>
            <pc:docMk/>
            <pc:sldMk cId="3280868631" sldId="329"/>
            <ac:graphicFrameMk id="6" creationId="{AD0D0022-8BE8-4654-BB82-ABA3FC6D3E0B}"/>
          </ac:graphicFrameMkLst>
        </pc:graphicFrameChg>
      </pc:sldChg>
      <pc:sldChg chg="modSp">
        <pc:chgData name="" userId="" providerId="" clId="Web-{ED302A5D-1CEC-4180-86EB-16B1C3E88396}" dt="2020-05-26T03:34:56.095" v="49"/>
        <pc:sldMkLst>
          <pc:docMk/>
          <pc:sldMk cId="3995416473" sldId="330"/>
        </pc:sldMkLst>
        <pc:graphicFrameChg chg="mod modGraphic">
          <ac:chgData name="" userId="" providerId="" clId="Web-{ED302A5D-1CEC-4180-86EB-16B1C3E88396}" dt="2020-05-26T03:34:56.095" v="49"/>
          <ac:graphicFrameMkLst>
            <pc:docMk/>
            <pc:sldMk cId="3995416473" sldId="330"/>
            <ac:graphicFrameMk id="3" creationId="{27626ED1-EF5A-41AD-B02E-CF23AA8F80C1}"/>
          </ac:graphicFrameMkLst>
        </pc:graphicFrameChg>
      </pc:sldChg>
      <pc:sldChg chg="modSp">
        <pc:chgData name="" userId="" providerId="" clId="Web-{ED302A5D-1CEC-4180-86EB-16B1C3E88396}" dt="2020-05-26T03:35:26.158" v="75"/>
        <pc:sldMkLst>
          <pc:docMk/>
          <pc:sldMk cId="685494389" sldId="331"/>
        </pc:sldMkLst>
        <pc:graphicFrameChg chg="mod modGraphic">
          <ac:chgData name="" userId="" providerId="" clId="Web-{ED302A5D-1CEC-4180-86EB-16B1C3E88396}" dt="2020-05-26T03:35:26.158" v="75"/>
          <ac:graphicFrameMkLst>
            <pc:docMk/>
            <pc:sldMk cId="685494389" sldId="331"/>
            <ac:graphicFrameMk id="3" creationId="{7C9B232D-D371-4E90-9AAA-6CAAB53A246B}"/>
          </ac:graphicFrameMkLst>
        </pc:graphicFrameChg>
      </pc:sldChg>
      <pc:sldChg chg="modSp">
        <pc:chgData name="" userId="" providerId="" clId="Web-{ED302A5D-1CEC-4180-86EB-16B1C3E88396}" dt="2020-05-26T03:39:04.738" v="99"/>
        <pc:sldMkLst>
          <pc:docMk/>
          <pc:sldMk cId="3562875944" sldId="332"/>
        </pc:sldMkLst>
        <pc:graphicFrameChg chg="mod modGraphic">
          <ac:chgData name="" userId="" providerId="" clId="Web-{ED302A5D-1CEC-4180-86EB-16B1C3E88396}" dt="2020-05-26T03:39:04.738" v="99"/>
          <ac:graphicFrameMkLst>
            <pc:docMk/>
            <pc:sldMk cId="3562875944" sldId="332"/>
            <ac:graphicFrameMk id="3" creationId="{666AE826-F1B9-49B5-8BF4-355A5B6C0302}"/>
          </ac:graphicFrameMkLst>
        </pc:graphicFrameChg>
      </pc:sldChg>
      <pc:sldChg chg="modSp">
        <pc:chgData name="" userId="" providerId="" clId="Web-{ED302A5D-1CEC-4180-86EB-16B1C3E88396}" dt="2020-05-26T03:40:37.817" v="123"/>
        <pc:sldMkLst>
          <pc:docMk/>
          <pc:sldMk cId="442991601" sldId="333"/>
        </pc:sldMkLst>
        <pc:graphicFrameChg chg="mod modGraphic">
          <ac:chgData name="" userId="" providerId="" clId="Web-{ED302A5D-1CEC-4180-86EB-16B1C3E88396}" dt="2020-05-26T03:40:37.817" v="123"/>
          <ac:graphicFrameMkLst>
            <pc:docMk/>
            <pc:sldMk cId="442991601" sldId="333"/>
            <ac:graphicFrameMk id="3" creationId="{02BDD193-CE13-40B2-A9F1-963EAF625B04}"/>
          </ac:graphicFrameMkLst>
        </pc:graphicFrameChg>
      </pc:sldChg>
      <pc:sldChg chg="modSp">
        <pc:chgData name="" userId="" providerId="" clId="Web-{ED302A5D-1CEC-4180-86EB-16B1C3E88396}" dt="2020-05-26T03:41:40.145" v="133"/>
        <pc:sldMkLst>
          <pc:docMk/>
          <pc:sldMk cId="3290242205" sldId="334"/>
        </pc:sldMkLst>
        <pc:graphicFrameChg chg="mod modGraphic">
          <ac:chgData name="" userId="" providerId="" clId="Web-{ED302A5D-1CEC-4180-86EB-16B1C3E88396}" dt="2020-05-26T03:41:40.145" v="133"/>
          <ac:graphicFrameMkLst>
            <pc:docMk/>
            <pc:sldMk cId="3290242205" sldId="334"/>
            <ac:graphicFrameMk id="3" creationId="{ECA98424-6C61-47FC-AEF4-73A9231E54BA}"/>
          </ac:graphicFrameMkLst>
        </pc:graphicFrameChg>
      </pc:sldChg>
    </pc:docChg>
  </pc:docChgLst>
  <pc:docChgLst>
    <pc:chgData clId="Web-{0B0410BE-A591-43B2-8C12-0181AD5C4215}"/>
    <pc:docChg chg="modSld">
      <pc:chgData name="" userId="" providerId="" clId="Web-{0B0410BE-A591-43B2-8C12-0181AD5C4215}" dt="2020-06-16T03:54:28.049" v="329" actId="1076"/>
      <pc:docMkLst>
        <pc:docMk/>
      </pc:docMkLst>
      <pc:sldChg chg="addSp modSp">
        <pc:chgData name="" userId="" providerId="" clId="Web-{0B0410BE-A591-43B2-8C12-0181AD5C4215}" dt="2020-06-16T03:54:28.049" v="329" actId="1076"/>
        <pc:sldMkLst>
          <pc:docMk/>
          <pc:sldMk cId="432816730" sldId="320"/>
        </pc:sldMkLst>
        <pc:spChg chg="add mod">
          <ac:chgData name="" userId="" providerId="" clId="Web-{0B0410BE-A591-43B2-8C12-0181AD5C4215}" dt="2020-06-16T03:54:28.049" v="329" actId="1076"/>
          <ac:spMkLst>
            <pc:docMk/>
            <pc:sldMk cId="432816730" sldId="320"/>
            <ac:spMk id="3" creationId="{60FFDAD0-5B20-4B80-87D6-C79412C234EF}"/>
          </ac:spMkLst>
        </pc:spChg>
        <pc:graphicFrameChg chg="mod modGraphic">
          <ac:chgData name="" userId="" providerId="" clId="Web-{0B0410BE-A591-43B2-8C12-0181AD5C4215}" dt="2020-06-16T03:50:00.737" v="59"/>
          <ac:graphicFrameMkLst>
            <pc:docMk/>
            <pc:sldMk cId="432816730" sldId="320"/>
            <ac:graphicFrameMk id="2" creationId="{57AFBB6F-B37E-46BD-B2C1-420BCC01FB45}"/>
          </ac:graphicFrameMkLst>
        </pc:graphicFrameChg>
      </pc:sldChg>
      <pc:sldChg chg="modSp">
        <pc:chgData name="" userId="" providerId="" clId="Web-{0B0410BE-A591-43B2-8C12-0181AD5C4215}" dt="2020-06-16T03:46:18.013" v="33"/>
        <pc:sldMkLst>
          <pc:docMk/>
          <pc:sldMk cId="929935775" sldId="327"/>
        </pc:sldMkLst>
        <pc:graphicFrameChg chg="mod modGraphic">
          <ac:chgData name="" userId="" providerId="" clId="Web-{0B0410BE-A591-43B2-8C12-0181AD5C4215}" dt="2020-06-16T03:46:18.013" v="33"/>
          <ac:graphicFrameMkLst>
            <pc:docMk/>
            <pc:sldMk cId="929935775" sldId="327"/>
            <ac:graphicFrameMk id="7" creationId="{8A19E444-238F-4E23-ADD6-552466B6DC69}"/>
          </ac:graphicFrameMkLst>
        </pc:graphicFrameChg>
      </pc:sldChg>
    </pc:docChg>
  </pc:docChgLst>
  <pc:docChgLst>
    <pc:chgData clId="Web-{9CF10395-858A-4D7F-8519-38FA7E4306AE}"/>
    <pc:docChg chg="modSld">
      <pc:chgData name="" userId="" providerId="" clId="Web-{9CF10395-858A-4D7F-8519-38FA7E4306AE}" dt="2020-05-28T03:48:24.902" v="80"/>
      <pc:docMkLst>
        <pc:docMk/>
      </pc:docMkLst>
      <pc:sldChg chg="modSp">
        <pc:chgData name="" userId="" providerId="" clId="Web-{9CF10395-858A-4D7F-8519-38FA7E4306AE}" dt="2020-05-28T03:48:24.902" v="80"/>
        <pc:sldMkLst>
          <pc:docMk/>
          <pc:sldMk cId="1423295440" sldId="328"/>
        </pc:sldMkLst>
        <pc:graphicFrameChg chg="mod modGraphic">
          <ac:chgData name="" userId="" providerId="" clId="Web-{9CF10395-858A-4D7F-8519-38FA7E4306AE}" dt="2020-05-28T03:48:24.902" v="80"/>
          <ac:graphicFrameMkLst>
            <pc:docMk/>
            <pc:sldMk cId="1423295440" sldId="328"/>
            <ac:graphicFrameMk id="3" creationId="{5C9ADB83-5CED-47F3-AA81-2A06DE63E3BE}"/>
          </ac:graphicFrameMkLst>
        </pc:graphicFrameChg>
        <pc:graphicFrameChg chg="mod modGraphic">
          <ac:chgData name="" userId="" providerId="" clId="Web-{9CF10395-858A-4D7F-8519-38FA7E4306AE}" dt="2020-05-28T03:46:57.105" v="61"/>
          <ac:graphicFrameMkLst>
            <pc:docMk/>
            <pc:sldMk cId="1423295440" sldId="328"/>
            <ac:graphicFrameMk id="4" creationId="{BA70A65C-874F-4A78-8F24-B28E60CEAE07}"/>
          </ac:graphicFrameMkLst>
        </pc:graphicFrameChg>
        <pc:picChg chg="mod">
          <ac:chgData name="" userId="" providerId="" clId="Web-{9CF10395-858A-4D7F-8519-38FA7E4306AE}" dt="2020-05-28T03:46:02.996" v="55" actId="14100"/>
          <ac:picMkLst>
            <pc:docMk/>
            <pc:sldMk cId="1423295440" sldId="328"/>
            <ac:picMk id="5" creationId="{6A84CEEE-52DF-4D58-BD14-4E8F998B21EF}"/>
          </ac:picMkLst>
        </pc:picChg>
      </pc:sldChg>
    </pc:docChg>
  </pc:docChgLst>
  <pc:docChgLst>
    <pc:chgData clId="Web-{A5C82A0C-7748-4BD9-90B5-0113E0B9ACB1}"/>
    <pc:docChg chg="modSld">
      <pc:chgData name="" userId="" providerId="" clId="Web-{A5C82A0C-7748-4BD9-90B5-0113E0B9ACB1}" dt="2020-04-07T04:36:36.726" v="73"/>
      <pc:docMkLst>
        <pc:docMk/>
      </pc:docMkLst>
      <pc:sldChg chg="modSp">
        <pc:chgData name="" userId="" providerId="" clId="Web-{A5C82A0C-7748-4BD9-90B5-0113E0B9ACB1}" dt="2020-04-07T04:36:36.726" v="73"/>
        <pc:sldMkLst>
          <pc:docMk/>
          <pc:sldMk cId="2895048437" sldId="323"/>
        </pc:sldMkLst>
        <pc:graphicFrameChg chg="mod modGraphic">
          <ac:chgData name="" userId="" providerId="" clId="Web-{A5C82A0C-7748-4BD9-90B5-0113E0B9ACB1}" dt="2020-04-07T04:36:36.726" v="73"/>
          <ac:graphicFrameMkLst>
            <pc:docMk/>
            <pc:sldMk cId="2895048437" sldId="323"/>
            <ac:graphicFrameMk id="4" creationId="{8C26713A-40E9-4D49-A290-C0392C1E3821}"/>
          </ac:graphicFrameMkLst>
        </pc:graphicFrameChg>
      </pc:sldChg>
    </pc:docChg>
  </pc:docChgLst>
  <pc:docChgLst>
    <pc:chgData clId="Web-{9D043D38-2875-4E14-9583-4BA37F9C0BDC}"/>
    <pc:docChg chg="modSld">
      <pc:chgData name="" userId="" providerId="" clId="Web-{9D043D38-2875-4E14-9583-4BA37F9C0BDC}" dt="2020-04-06T08:07:17.301" v="100"/>
      <pc:docMkLst>
        <pc:docMk/>
      </pc:docMkLst>
      <pc:sldChg chg="modSp">
        <pc:chgData name="" userId="" providerId="" clId="Web-{9D043D38-2875-4E14-9583-4BA37F9C0BDC}" dt="2020-04-06T08:03:08.675" v="30"/>
        <pc:sldMkLst>
          <pc:docMk/>
          <pc:sldMk cId="0" sldId="293"/>
        </pc:sldMkLst>
        <pc:graphicFrameChg chg="mod modGraphic">
          <ac:chgData name="" userId="" providerId="" clId="Web-{9D043D38-2875-4E14-9583-4BA37F9C0BDC}" dt="2020-04-06T08:03:08.675" v="30"/>
          <ac:graphicFrameMkLst>
            <pc:docMk/>
            <pc:sldMk cId="0" sldId="293"/>
            <ac:graphicFrameMk id="39" creationId="{3FE5D367-5584-4C08-BDD9-02F84BFFE7BE}"/>
          </ac:graphicFrameMkLst>
        </pc:graphicFrameChg>
      </pc:sldChg>
      <pc:sldChg chg="addSp delSp modSp">
        <pc:chgData name="" userId="" providerId="" clId="Web-{9D043D38-2875-4E14-9583-4BA37F9C0BDC}" dt="2020-04-06T08:07:17.301" v="100"/>
        <pc:sldMkLst>
          <pc:docMk/>
          <pc:sldMk cId="1739840318" sldId="326"/>
        </pc:sldMkLst>
        <pc:spChg chg="add mod">
          <ac:chgData name="" userId="" providerId="" clId="Web-{9D043D38-2875-4E14-9583-4BA37F9C0BDC}" dt="2020-04-06T08:06:13.769" v="91"/>
          <ac:spMkLst>
            <pc:docMk/>
            <pc:sldMk cId="1739840318" sldId="326"/>
            <ac:spMk id="14" creationId="{A287658B-695D-4B4B-A04D-CBFF37396C7F}"/>
          </ac:spMkLst>
        </pc:spChg>
        <pc:spChg chg="add mod">
          <ac:chgData name="" userId="" providerId="" clId="Web-{9D043D38-2875-4E14-9583-4BA37F9C0BDC}" dt="2020-04-06T08:06:34.098" v="97"/>
          <ac:spMkLst>
            <pc:docMk/>
            <pc:sldMk cId="1739840318" sldId="326"/>
            <ac:spMk id="17" creationId="{A96AF19D-2963-4F4A-8D68-9AE49BE70B63}"/>
          </ac:spMkLst>
        </pc:spChg>
        <pc:graphicFrameChg chg="add del mod">
          <ac:chgData name="" userId="" providerId="" clId="Web-{9D043D38-2875-4E14-9583-4BA37F9C0BDC}" dt="2020-04-06T08:05:46.519" v="86"/>
          <ac:graphicFrameMkLst>
            <pc:docMk/>
            <pc:sldMk cId="1739840318" sldId="326"/>
            <ac:graphicFrameMk id="3" creationId="{D1620743-4C65-4CF2-BFC8-FFCD1DB8A346}"/>
          </ac:graphicFrameMkLst>
        </pc:graphicFrameChg>
        <pc:graphicFrameChg chg="mod modGraphic">
          <ac:chgData name="" userId="" providerId="" clId="Web-{9D043D38-2875-4E14-9583-4BA37F9C0BDC}" dt="2020-04-06T08:04:56.753" v="84"/>
          <ac:graphicFrameMkLst>
            <pc:docMk/>
            <pc:sldMk cId="1739840318" sldId="326"/>
            <ac:graphicFrameMk id="4" creationId="{443A8222-6CC6-4A71-928B-3736633C9C39}"/>
          </ac:graphicFrameMkLst>
        </pc:graphicFrameChg>
        <pc:graphicFrameChg chg="add del mod">
          <ac:chgData name="" userId="" providerId="" clId="Web-{9D043D38-2875-4E14-9583-4BA37F9C0BDC}" dt="2020-04-06T08:05:54.191" v="88"/>
          <ac:graphicFrameMkLst>
            <pc:docMk/>
            <pc:sldMk cId="1739840318" sldId="326"/>
            <ac:graphicFrameMk id="10" creationId="{888BA81D-163C-403F-9554-231F2563DB63}"/>
          </ac:graphicFrameMkLst>
        </pc:graphicFrameChg>
        <pc:graphicFrameChg chg="add del mod modGraphic">
          <ac:chgData name="" userId="" providerId="" clId="Web-{9D043D38-2875-4E14-9583-4BA37F9C0BDC}" dt="2020-04-06T08:06:28.957" v="94"/>
          <ac:graphicFrameMkLst>
            <pc:docMk/>
            <pc:sldMk cId="1739840318" sldId="326"/>
            <ac:graphicFrameMk id="13" creationId="{25145E1D-C546-49BC-9EC1-06D7E31A74E8}"/>
          </ac:graphicFrameMkLst>
        </pc:graphicFrameChg>
        <pc:graphicFrameChg chg="add del mod">
          <ac:chgData name="" userId="" providerId="" clId="Web-{9D043D38-2875-4E14-9583-4BA37F9C0BDC}" dt="2020-04-06T08:06:45.957" v="98"/>
          <ac:graphicFrameMkLst>
            <pc:docMk/>
            <pc:sldMk cId="1739840318" sldId="326"/>
            <ac:graphicFrameMk id="16" creationId="{5C094A61-7243-41D2-BE42-87FC8CFC70AA}"/>
          </ac:graphicFrameMkLst>
        </pc:graphicFrameChg>
        <pc:graphicFrameChg chg="add del mod">
          <ac:chgData name="" userId="" providerId="" clId="Web-{9D043D38-2875-4E14-9583-4BA37F9C0BDC}" dt="2020-04-06T08:07:17.301" v="100"/>
          <ac:graphicFrameMkLst>
            <pc:docMk/>
            <pc:sldMk cId="1739840318" sldId="326"/>
            <ac:graphicFrameMk id="19" creationId="{AF7EE206-F226-4C71-A353-CF4EF07EB464}"/>
          </ac:graphicFrameMkLst>
        </pc:graphicFrameChg>
      </pc:sldChg>
    </pc:docChg>
  </pc:docChgLst>
  <pc:docChgLst>
    <pc:chgData clId="Web-{0326B46E-BBD4-4420-ACCB-25B861700467}"/>
    <pc:docChg chg="modSld">
      <pc:chgData name="" userId="" providerId="" clId="Web-{0326B46E-BBD4-4420-ACCB-25B861700467}" dt="2020-06-08T06:52:59.053" v="67"/>
      <pc:docMkLst>
        <pc:docMk/>
      </pc:docMkLst>
      <pc:sldChg chg="modSp">
        <pc:chgData name="" userId="" providerId="" clId="Web-{0326B46E-BBD4-4420-ACCB-25B861700467}" dt="2020-06-08T06:52:59.053" v="67"/>
        <pc:sldMkLst>
          <pc:docMk/>
          <pc:sldMk cId="3578033372" sldId="319"/>
        </pc:sldMkLst>
        <pc:graphicFrameChg chg="mod modGraphic">
          <ac:chgData name="" userId="" providerId="" clId="Web-{0326B46E-BBD4-4420-ACCB-25B861700467}" dt="2020-06-08T06:52:59.053" v="67"/>
          <ac:graphicFrameMkLst>
            <pc:docMk/>
            <pc:sldMk cId="3578033372" sldId="319"/>
            <ac:graphicFrameMk id="2" creationId="{6AAC2C9B-48F8-4A61-A698-760EAB21D9A8}"/>
          </ac:graphicFrameMkLst>
        </pc:graphicFrameChg>
        <pc:graphicFrameChg chg="mod modGraphic">
          <ac:chgData name="" userId="" providerId="" clId="Web-{0326B46E-BBD4-4420-ACCB-25B861700467}" dt="2020-06-08T06:51:35.584" v="33"/>
          <ac:graphicFrameMkLst>
            <pc:docMk/>
            <pc:sldMk cId="3578033372" sldId="319"/>
            <ac:graphicFrameMk id="8" creationId="{2C58953F-6398-4608-93E9-A81ED2D413AA}"/>
          </ac:graphicFrameMkLst>
        </pc:graphicFrameChg>
      </pc:sldChg>
    </pc:docChg>
  </pc:docChgLst>
  <pc:docChgLst>
    <pc:chgData clId="Web-{02408F1D-FFCF-4909-A72C-F2BA53D7FBAE}"/>
    <pc:docChg chg="modSld">
      <pc:chgData name="" userId="" providerId="" clId="Web-{02408F1D-FFCF-4909-A72C-F2BA53D7FBAE}" dt="2020-06-05T00:57:45.629" v="13"/>
      <pc:docMkLst>
        <pc:docMk/>
      </pc:docMkLst>
      <pc:sldChg chg="modSp">
        <pc:chgData name="" userId="" providerId="" clId="Web-{02408F1D-FFCF-4909-A72C-F2BA53D7FBAE}" dt="2020-06-05T00:57:45.629" v="13"/>
        <pc:sldMkLst>
          <pc:docMk/>
          <pc:sldMk cId="3000338659" sldId="322"/>
        </pc:sldMkLst>
        <pc:graphicFrameChg chg="mod modGraphic">
          <ac:chgData name="" userId="" providerId="" clId="Web-{02408F1D-FFCF-4909-A72C-F2BA53D7FBAE}" dt="2020-06-05T00:57:45.629" v="13"/>
          <ac:graphicFrameMkLst>
            <pc:docMk/>
            <pc:sldMk cId="3000338659" sldId="322"/>
            <ac:graphicFrameMk id="6" creationId="{A4CDD32A-8BC0-4B41-B7D1-0F60EF96DDDA}"/>
          </ac:graphicFrameMkLst>
        </pc:graphicFrameChg>
      </pc:sldChg>
    </pc:docChg>
  </pc:docChgLst>
  <pc:docChgLst>
    <pc:chgData clId="Web-{BDCAB942-FE85-437A-A1C3-262B28B7D057}"/>
    <pc:docChg chg="modSld">
      <pc:chgData name="" userId="" providerId="" clId="Web-{BDCAB942-FE85-437A-A1C3-262B28B7D057}" dt="2020-06-08T02:03:54.073" v="182"/>
      <pc:docMkLst>
        <pc:docMk/>
      </pc:docMkLst>
      <pc:sldChg chg="addSp delSp modSp">
        <pc:chgData name="" userId="" providerId="" clId="Web-{BDCAB942-FE85-437A-A1C3-262B28B7D057}" dt="2020-06-08T01:57:24.805" v="49" actId="1076"/>
        <pc:sldMkLst>
          <pc:docMk/>
          <pc:sldMk cId="0" sldId="291"/>
        </pc:sldMkLst>
        <pc:graphicFrameChg chg="add del mod modGraphic">
          <ac:chgData name="" userId="" providerId="" clId="Web-{BDCAB942-FE85-437A-A1C3-262B28B7D057}" dt="2020-06-08T01:57:24.805" v="49" actId="1076"/>
          <ac:graphicFrameMkLst>
            <pc:docMk/>
            <pc:sldMk cId="0" sldId="291"/>
            <ac:graphicFrameMk id="48" creationId="{B255C18E-2EE6-4309-A8EC-A424771374B8}"/>
          </ac:graphicFrameMkLst>
        </pc:graphicFrameChg>
      </pc:sldChg>
      <pc:sldChg chg="modSp">
        <pc:chgData name="" userId="" providerId="" clId="Web-{BDCAB942-FE85-437A-A1C3-262B28B7D057}" dt="2020-06-08T02:03:54.073" v="182"/>
        <pc:sldMkLst>
          <pc:docMk/>
          <pc:sldMk cId="0" sldId="292"/>
        </pc:sldMkLst>
        <pc:graphicFrameChg chg="mod modGraphic">
          <ac:chgData name="" userId="" providerId="" clId="Web-{BDCAB942-FE85-437A-A1C3-262B28B7D057}" dt="2020-06-08T02:03:54.073" v="182"/>
          <ac:graphicFrameMkLst>
            <pc:docMk/>
            <pc:sldMk cId="0" sldId="292"/>
            <ac:graphicFrameMk id="49" creationId="{41DE2BD6-85D3-4DA6-A5DB-5A3BA909BC1A}"/>
          </ac:graphicFrameMkLst>
        </pc:graphicFrameChg>
        <pc:graphicFrameChg chg="mod modGraphic">
          <ac:chgData name="" userId="" providerId="" clId="Web-{BDCAB942-FE85-437A-A1C3-262B28B7D057}" dt="2020-06-08T02:01:00.916" v="132"/>
          <ac:graphicFrameMkLst>
            <pc:docMk/>
            <pc:sldMk cId="0" sldId="292"/>
            <ac:graphicFrameMk id="50" creationId="{E867FC32-A092-4621-B8D0-5C9E5A23A39F}"/>
          </ac:graphicFrameMkLst>
        </pc:graphicFrameChg>
      </pc:sldChg>
      <pc:sldChg chg="modSp">
        <pc:chgData name="" userId="" providerId="" clId="Web-{BDCAB942-FE85-437A-A1C3-262B28B7D057}" dt="2020-06-08T01:59:55.275" v="88" actId="1076"/>
        <pc:sldMkLst>
          <pc:docMk/>
          <pc:sldMk cId="0" sldId="293"/>
        </pc:sldMkLst>
        <pc:graphicFrameChg chg="mod modGraphic">
          <ac:chgData name="" userId="" providerId="" clId="Web-{BDCAB942-FE85-437A-A1C3-262B28B7D057}" dt="2020-06-08T01:59:55.275" v="88" actId="1076"/>
          <ac:graphicFrameMkLst>
            <pc:docMk/>
            <pc:sldMk cId="0" sldId="293"/>
            <ac:graphicFrameMk id="39" creationId="{3FE5D367-5584-4C08-BDD9-02F84BFFE7BE}"/>
          </ac:graphicFrameMkLst>
        </pc:graphicFrameChg>
        <pc:graphicFrameChg chg="mod modGraphic">
          <ac:chgData name="" userId="" providerId="" clId="Web-{BDCAB942-FE85-437A-A1C3-262B28B7D057}" dt="2020-06-08T01:59:30.587" v="76" actId="1076"/>
          <ac:graphicFrameMkLst>
            <pc:docMk/>
            <pc:sldMk cId="0" sldId="293"/>
            <ac:graphicFrameMk id="40" creationId="{DB6E2A8F-0576-43E3-85DC-A45BD932B15B}"/>
          </ac:graphicFrameMkLst>
        </pc:graphicFrameChg>
      </pc:sldChg>
    </pc:docChg>
  </pc:docChgLst>
  <pc:docChgLst>
    <pc:chgData clId="Web-{4626FB57-7F4C-4196-ACC6-4919C6241897}"/>
    <pc:docChg chg="modSld">
      <pc:chgData name="" userId="" providerId="" clId="Web-{4626FB57-7F4C-4196-ACC6-4919C6241897}" dt="2020-06-17T07:07:54.893" v="13" actId="1076"/>
      <pc:docMkLst>
        <pc:docMk/>
      </pc:docMkLst>
      <pc:sldChg chg="modSp">
        <pc:chgData name="" userId="" providerId="" clId="Web-{4626FB57-7F4C-4196-ACC6-4919C6241897}" dt="2020-06-17T07:07:54.893" v="13" actId="1076"/>
        <pc:sldMkLst>
          <pc:docMk/>
          <pc:sldMk cId="3858784956" sldId="343"/>
        </pc:sldMkLst>
        <pc:spChg chg="mod">
          <ac:chgData name="" userId="" providerId="" clId="Web-{4626FB57-7F4C-4196-ACC6-4919C6241897}" dt="2020-06-17T07:07:18.336" v="5" actId="1076"/>
          <ac:spMkLst>
            <pc:docMk/>
            <pc:sldMk cId="3858784956" sldId="343"/>
            <ac:spMk id="9" creationId="{61A251D2-249F-4831-B9DF-C87BB5C327FF}"/>
          </ac:spMkLst>
        </pc:spChg>
        <pc:graphicFrameChg chg="mod modGraphic">
          <ac:chgData name="" userId="" providerId="" clId="Web-{4626FB57-7F4C-4196-ACC6-4919C6241897}" dt="2020-06-17T07:07:54.893" v="13" actId="1076"/>
          <ac:graphicFrameMkLst>
            <pc:docMk/>
            <pc:sldMk cId="3858784956" sldId="343"/>
            <ac:graphicFrameMk id="4" creationId="{6EAEE364-339E-4C3B-AAC3-D7BECD0B54C7}"/>
          </ac:graphicFrameMkLst>
        </pc:graphicFrameChg>
      </pc:sldChg>
    </pc:docChg>
  </pc:docChgLst>
  <pc:docChgLst>
    <pc:chgData clId="Web-{B2BEA70F-A036-480C-A695-7BE52C6EFB08}"/>
    <pc:docChg chg="modSld">
      <pc:chgData name="" userId="" providerId="" clId="Web-{B2BEA70F-A036-480C-A695-7BE52C6EFB08}" dt="2020-05-27T01:24:04.473" v="21"/>
      <pc:docMkLst>
        <pc:docMk/>
      </pc:docMkLst>
      <pc:sldChg chg="modSp">
        <pc:chgData name="" userId="" providerId="" clId="Web-{B2BEA70F-A036-480C-A695-7BE52C6EFB08}" dt="2020-05-27T01:11:05.035" v="5"/>
        <pc:sldMkLst>
          <pc:docMk/>
          <pc:sldMk cId="0" sldId="292"/>
        </pc:sldMkLst>
        <pc:graphicFrameChg chg="modGraphic">
          <ac:chgData name="" userId="" providerId="" clId="Web-{B2BEA70F-A036-480C-A695-7BE52C6EFB08}" dt="2020-05-27T01:11:05.035" v="5"/>
          <ac:graphicFrameMkLst>
            <pc:docMk/>
            <pc:sldMk cId="0" sldId="292"/>
            <ac:graphicFrameMk id="50" creationId="{E867FC32-A092-4621-B8D0-5C9E5A23A39F}"/>
          </ac:graphicFrameMkLst>
        </pc:graphicFrameChg>
      </pc:sldChg>
      <pc:sldChg chg="modSp">
        <pc:chgData name="" userId="" providerId="" clId="Web-{B2BEA70F-A036-480C-A695-7BE52C6EFB08}" dt="2020-05-27T01:10:48.050" v="4"/>
        <pc:sldMkLst>
          <pc:docMk/>
          <pc:sldMk cId="0" sldId="293"/>
        </pc:sldMkLst>
        <pc:graphicFrameChg chg="mod modGraphic">
          <ac:chgData name="" userId="" providerId="" clId="Web-{B2BEA70F-A036-480C-A695-7BE52C6EFB08}" dt="2020-05-27T01:10:48.050" v="4"/>
          <ac:graphicFrameMkLst>
            <pc:docMk/>
            <pc:sldMk cId="0" sldId="293"/>
            <ac:graphicFrameMk id="39" creationId="{3FE5D367-5584-4C08-BDD9-02F84BFFE7BE}"/>
          </ac:graphicFrameMkLst>
        </pc:graphicFrameChg>
      </pc:sldChg>
      <pc:sldChg chg="modSp">
        <pc:chgData name="" userId="" providerId="" clId="Web-{B2BEA70F-A036-480C-A695-7BE52C6EFB08}" dt="2020-05-27T01:12:21.348" v="7"/>
        <pc:sldMkLst>
          <pc:docMk/>
          <pc:sldMk cId="813449840" sldId="316"/>
        </pc:sldMkLst>
        <pc:graphicFrameChg chg="mod modGraphic">
          <ac:chgData name="" userId="" providerId="" clId="Web-{B2BEA70F-A036-480C-A695-7BE52C6EFB08}" dt="2020-05-27T01:12:21.348" v="7"/>
          <ac:graphicFrameMkLst>
            <pc:docMk/>
            <pc:sldMk cId="813449840" sldId="316"/>
            <ac:graphicFrameMk id="12" creationId="{F56B7AE7-B537-4A81-B893-39F9D976F77A}"/>
          </ac:graphicFrameMkLst>
        </pc:graphicFrameChg>
      </pc:sldChg>
      <pc:sldChg chg="modSp">
        <pc:chgData name="" userId="" providerId="" clId="Web-{B2BEA70F-A036-480C-A695-7BE52C6EFB08}" dt="2020-05-27T01:13:10.082" v="9"/>
        <pc:sldMkLst>
          <pc:docMk/>
          <pc:sldMk cId="432816730" sldId="320"/>
        </pc:sldMkLst>
        <pc:graphicFrameChg chg="modGraphic">
          <ac:chgData name="" userId="" providerId="" clId="Web-{B2BEA70F-A036-480C-A695-7BE52C6EFB08}" dt="2020-05-27T01:13:10.082" v="9"/>
          <ac:graphicFrameMkLst>
            <pc:docMk/>
            <pc:sldMk cId="432816730" sldId="320"/>
            <ac:graphicFrameMk id="2" creationId="{57AFBB6F-B37E-46BD-B2C1-420BCC01FB45}"/>
          </ac:graphicFrameMkLst>
        </pc:graphicFrameChg>
      </pc:sldChg>
      <pc:sldChg chg="modSp">
        <pc:chgData name="" userId="" providerId="" clId="Web-{B2BEA70F-A036-480C-A695-7BE52C6EFB08}" dt="2020-05-27T01:13:38.223" v="10"/>
        <pc:sldMkLst>
          <pc:docMk/>
          <pc:sldMk cId="2987484316" sldId="321"/>
        </pc:sldMkLst>
        <pc:graphicFrameChg chg="modGraphic">
          <ac:chgData name="" userId="" providerId="" clId="Web-{B2BEA70F-A036-480C-A695-7BE52C6EFB08}" dt="2020-05-27T01:13:38.223" v="10"/>
          <ac:graphicFrameMkLst>
            <pc:docMk/>
            <pc:sldMk cId="2987484316" sldId="321"/>
            <ac:graphicFrameMk id="5" creationId="{317CB333-81C6-4C6C-B2F2-B6B64EB1D0E0}"/>
          </ac:graphicFrameMkLst>
        </pc:graphicFrameChg>
      </pc:sldChg>
      <pc:sldChg chg="modSp">
        <pc:chgData name="" userId="" providerId="" clId="Web-{B2BEA70F-A036-480C-A695-7BE52C6EFB08}" dt="2020-05-27T01:23:09.509" v="17"/>
        <pc:sldMkLst>
          <pc:docMk/>
          <pc:sldMk cId="929935775" sldId="327"/>
        </pc:sldMkLst>
        <pc:graphicFrameChg chg="mod modGraphic">
          <ac:chgData name="" userId="" providerId="" clId="Web-{B2BEA70F-A036-480C-A695-7BE52C6EFB08}" dt="2020-05-27T01:23:09.509" v="17"/>
          <ac:graphicFrameMkLst>
            <pc:docMk/>
            <pc:sldMk cId="929935775" sldId="327"/>
            <ac:graphicFrameMk id="2" creationId="{9E61D657-FA72-4590-942B-9C51D1874337}"/>
          </ac:graphicFrameMkLst>
        </pc:graphicFrameChg>
        <pc:graphicFrameChg chg="mod">
          <ac:chgData name="" userId="" providerId="" clId="Web-{B2BEA70F-A036-480C-A695-7BE52C6EFB08}" dt="2020-05-27T01:22:36.071" v="11" actId="1076"/>
          <ac:graphicFrameMkLst>
            <pc:docMk/>
            <pc:sldMk cId="929935775" sldId="327"/>
            <ac:graphicFrameMk id="7" creationId="{8A19E444-238F-4E23-ADD6-552466B6DC69}"/>
          </ac:graphicFrameMkLst>
        </pc:graphicFrameChg>
      </pc:sldChg>
      <pc:sldChg chg="modSp">
        <pc:chgData name="" userId="" providerId="" clId="Web-{B2BEA70F-A036-480C-A695-7BE52C6EFB08}" dt="2020-05-27T01:23:25.321" v="18" actId="1076"/>
        <pc:sldMkLst>
          <pc:docMk/>
          <pc:sldMk cId="3995416473" sldId="330"/>
        </pc:sldMkLst>
        <pc:graphicFrameChg chg="mod">
          <ac:chgData name="" userId="" providerId="" clId="Web-{B2BEA70F-A036-480C-A695-7BE52C6EFB08}" dt="2020-05-27T01:23:25.321" v="18" actId="1076"/>
          <ac:graphicFrameMkLst>
            <pc:docMk/>
            <pc:sldMk cId="3995416473" sldId="330"/>
            <ac:graphicFrameMk id="3" creationId="{27626ED1-EF5A-41AD-B02E-CF23AA8F80C1}"/>
          </ac:graphicFrameMkLst>
        </pc:graphicFrameChg>
      </pc:sldChg>
      <pc:sldChg chg="modSp">
        <pc:chgData name="" userId="" providerId="" clId="Web-{B2BEA70F-A036-480C-A695-7BE52C6EFB08}" dt="2020-05-27T01:24:04.473" v="21"/>
        <pc:sldMkLst>
          <pc:docMk/>
          <pc:sldMk cId="523957324" sldId="335"/>
        </pc:sldMkLst>
        <pc:graphicFrameChg chg="modGraphic">
          <ac:chgData name="" userId="" providerId="" clId="Web-{B2BEA70F-A036-480C-A695-7BE52C6EFB08}" dt="2020-05-27T01:24:04.473" v="21"/>
          <ac:graphicFrameMkLst>
            <pc:docMk/>
            <pc:sldMk cId="523957324" sldId="335"/>
            <ac:graphicFrameMk id="2" creationId="{5E446848-3513-4462-9102-A534BB49F219}"/>
          </ac:graphicFrameMkLst>
        </pc:graphicFrameChg>
      </pc:sldChg>
    </pc:docChg>
  </pc:docChgLst>
  <pc:docChgLst>
    <pc:chgData clId="Web-{B777F97F-7B96-49D6-AD78-78C1AE615BC6}"/>
    <pc:docChg chg="modSld">
      <pc:chgData name="" userId="" providerId="" clId="Web-{B777F97F-7B96-49D6-AD78-78C1AE615BC6}" dt="2020-05-11T04:08:30.566" v="23"/>
      <pc:docMkLst>
        <pc:docMk/>
      </pc:docMkLst>
      <pc:sldChg chg="modSp">
        <pc:chgData name="" userId="" providerId="" clId="Web-{B777F97F-7B96-49D6-AD78-78C1AE615BC6}" dt="2020-05-11T04:08:30.566" v="23"/>
        <pc:sldMkLst>
          <pc:docMk/>
          <pc:sldMk cId="3000338659" sldId="322"/>
        </pc:sldMkLst>
        <pc:graphicFrameChg chg="mod modGraphic">
          <ac:chgData name="" userId="" providerId="" clId="Web-{B777F97F-7B96-49D6-AD78-78C1AE615BC6}" dt="2020-05-11T04:08:30.566" v="23"/>
          <ac:graphicFrameMkLst>
            <pc:docMk/>
            <pc:sldMk cId="3000338659" sldId="322"/>
            <ac:graphicFrameMk id="6" creationId="{A4CDD32A-8BC0-4B41-B7D1-0F60EF96DDDA}"/>
          </ac:graphicFrameMkLst>
        </pc:graphicFrameChg>
      </pc:sldChg>
    </pc:docChg>
  </pc:docChgLst>
  <pc:docChgLst>
    <pc:chgData clId="Web-{93D526E7-32F6-409D-82D6-F3CB5849B074}"/>
    <pc:docChg chg="modSld">
      <pc:chgData name="" userId="" providerId="" clId="Web-{93D526E7-32F6-409D-82D6-F3CB5849B074}" dt="2020-04-09T01:50:02.204" v="768"/>
      <pc:docMkLst>
        <pc:docMk/>
      </pc:docMkLst>
      <pc:sldChg chg="modSp">
        <pc:chgData name="" userId="" providerId="" clId="Web-{93D526E7-32F6-409D-82D6-F3CB5849B074}" dt="2020-04-09T01:32:49.854" v="516"/>
        <pc:sldMkLst>
          <pc:docMk/>
          <pc:sldMk cId="1423295440" sldId="328"/>
        </pc:sldMkLst>
        <pc:graphicFrameChg chg="mod modGraphic">
          <ac:chgData name="" userId="" providerId="" clId="Web-{93D526E7-32F6-409D-82D6-F3CB5849B074}" dt="2020-04-09T01:32:31.260" v="512"/>
          <ac:graphicFrameMkLst>
            <pc:docMk/>
            <pc:sldMk cId="1423295440" sldId="328"/>
            <ac:graphicFrameMk id="3" creationId="{5C9ADB83-5CED-47F3-AA81-2A06DE63E3BE}"/>
          </ac:graphicFrameMkLst>
        </pc:graphicFrameChg>
        <pc:graphicFrameChg chg="mod modGraphic">
          <ac:chgData name="" userId="" providerId="" clId="Web-{93D526E7-32F6-409D-82D6-F3CB5849B074}" dt="2020-04-09T01:32:49.854" v="516"/>
          <ac:graphicFrameMkLst>
            <pc:docMk/>
            <pc:sldMk cId="1423295440" sldId="328"/>
            <ac:graphicFrameMk id="4" creationId="{BA70A65C-874F-4A78-8F24-B28E60CEAE07}"/>
          </ac:graphicFrameMkLst>
        </pc:graphicFrameChg>
      </pc:sldChg>
      <pc:sldChg chg="modSp">
        <pc:chgData name="" userId="" providerId="" clId="Web-{93D526E7-32F6-409D-82D6-F3CB5849B074}" dt="2020-04-09T00:58:28.812" v="3"/>
        <pc:sldMkLst>
          <pc:docMk/>
          <pc:sldMk cId="3280868631" sldId="329"/>
        </pc:sldMkLst>
        <pc:graphicFrameChg chg="mod modGraphic">
          <ac:chgData name="" userId="" providerId="" clId="Web-{93D526E7-32F6-409D-82D6-F3CB5849B074}" dt="2020-04-09T00:58:28.812" v="3"/>
          <ac:graphicFrameMkLst>
            <pc:docMk/>
            <pc:sldMk cId="3280868631" sldId="329"/>
            <ac:graphicFrameMk id="6" creationId="{AD0D0022-8BE8-4654-BB82-ABA3FC6D3E0B}"/>
          </ac:graphicFrameMkLst>
        </pc:graphicFrameChg>
      </pc:sldChg>
      <pc:sldChg chg="modSp">
        <pc:chgData name="" userId="" providerId="" clId="Web-{93D526E7-32F6-409D-82D6-F3CB5849B074}" dt="2020-04-09T00:59:17.078" v="7"/>
        <pc:sldMkLst>
          <pc:docMk/>
          <pc:sldMk cId="3995416473" sldId="330"/>
        </pc:sldMkLst>
        <pc:graphicFrameChg chg="mod modGraphic">
          <ac:chgData name="" userId="" providerId="" clId="Web-{93D526E7-32F6-409D-82D6-F3CB5849B074}" dt="2020-04-09T00:59:17.078" v="7"/>
          <ac:graphicFrameMkLst>
            <pc:docMk/>
            <pc:sldMk cId="3995416473" sldId="330"/>
            <ac:graphicFrameMk id="3" creationId="{27626ED1-EF5A-41AD-B02E-CF23AA8F80C1}"/>
          </ac:graphicFrameMkLst>
        </pc:graphicFrameChg>
      </pc:sldChg>
      <pc:sldChg chg="modSp">
        <pc:chgData name="" userId="" providerId="" clId="Web-{93D526E7-32F6-409D-82D6-F3CB5849B074}" dt="2020-04-09T00:59:53.047" v="27"/>
        <pc:sldMkLst>
          <pc:docMk/>
          <pc:sldMk cId="685494389" sldId="331"/>
        </pc:sldMkLst>
        <pc:graphicFrameChg chg="mod modGraphic">
          <ac:chgData name="" userId="" providerId="" clId="Web-{93D526E7-32F6-409D-82D6-F3CB5849B074}" dt="2020-04-09T00:59:53.047" v="27"/>
          <ac:graphicFrameMkLst>
            <pc:docMk/>
            <pc:sldMk cId="685494389" sldId="331"/>
            <ac:graphicFrameMk id="3" creationId="{7C9B232D-D371-4E90-9AAA-6CAAB53A246B}"/>
          </ac:graphicFrameMkLst>
        </pc:graphicFrameChg>
      </pc:sldChg>
      <pc:sldChg chg="modSp">
        <pc:chgData name="" userId="" providerId="" clId="Web-{93D526E7-32F6-409D-82D6-F3CB5849B074}" dt="2020-04-09T01:00:47.829" v="59"/>
        <pc:sldMkLst>
          <pc:docMk/>
          <pc:sldMk cId="3562875944" sldId="332"/>
        </pc:sldMkLst>
        <pc:graphicFrameChg chg="mod modGraphic">
          <ac:chgData name="" userId="" providerId="" clId="Web-{93D526E7-32F6-409D-82D6-F3CB5849B074}" dt="2020-04-09T01:00:47.829" v="59"/>
          <ac:graphicFrameMkLst>
            <pc:docMk/>
            <pc:sldMk cId="3562875944" sldId="332"/>
            <ac:graphicFrameMk id="3" creationId="{666AE826-F1B9-49B5-8BF4-355A5B6C0302}"/>
          </ac:graphicFrameMkLst>
        </pc:graphicFrameChg>
      </pc:sldChg>
      <pc:sldChg chg="modSp">
        <pc:chgData name="" userId="" providerId="" clId="Web-{93D526E7-32F6-409D-82D6-F3CB5849B074}" dt="2020-04-09T01:01:39.610" v="88"/>
        <pc:sldMkLst>
          <pc:docMk/>
          <pc:sldMk cId="442991601" sldId="333"/>
        </pc:sldMkLst>
        <pc:graphicFrameChg chg="mod modGraphic">
          <ac:chgData name="" userId="" providerId="" clId="Web-{93D526E7-32F6-409D-82D6-F3CB5849B074}" dt="2020-04-09T01:01:39.610" v="88"/>
          <ac:graphicFrameMkLst>
            <pc:docMk/>
            <pc:sldMk cId="442991601" sldId="333"/>
            <ac:graphicFrameMk id="3" creationId="{02BDD193-CE13-40B2-A9F1-963EAF625B04}"/>
          </ac:graphicFrameMkLst>
        </pc:graphicFrameChg>
      </pc:sldChg>
      <pc:sldChg chg="modSp">
        <pc:chgData name="" userId="" providerId="" clId="Web-{93D526E7-32F6-409D-82D6-F3CB5849B074}" dt="2020-04-09T01:02:29.579" v="110"/>
        <pc:sldMkLst>
          <pc:docMk/>
          <pc:sldMk cId="3290242205" sldId="334"/>
        </pc:sldMkLst>
        <pc:graphicFrameChg chg="mod modGraphic">
          <ac:chgData name="" userId="" providerId="" clId="Web-{93D526E7-32F6-409D-82D6-F3CB5849B074}" dt="2020-04-09T01:02:29.579" v="110"/>
          <ac:graphicFrameMkLst>
            <pc:docMk/>
            <pc:sldMk cId="3290242205" sldId="334"/>
            <ac:graphicFrameMk id="3" creationId="{ECA98424-6C61-47FC-AEF4-73A9231E54BA}"/>
          </ac:graphicFrameMkLst>
        </pc:graphicFrameChg>
      </pc:sldChg>
      <pc:sldChg chg="modSp">
        <pc:chgData name="" userId="" providerId="" clId="Web-{93D526E7-32F6-409D-82D6-F3CB5849B074}" dt="2020-04-09T01:03:02.767" v="142"/>
        <pc:sldMkLst>
          <pc:docMk/>
          <pc:sldMk cId="523957324" sldId="335"/>
        </pc:sldMkLst>
        <pc:graphicFrameChg chg="mod modGraphic">
          <ac:chgData name="" userId="" providerId="" clId="Web-{93D526E7-32F6-409D-82D6-F3CB5849B074}" dt="2020-04-09T01:02:51.876" v="131"/>
          <ac:graphicFrameMkLst>
            <pc:docMk/>
            <pc:sldMk cId="523957324" sldId="335"/>
            <ac:graphicFrameMk id="2" creationId="{5E446848-3513-4462-9102-A534BB49F219}"/>
          </ac:graphicFrameMkLst>
        </pc:graphicFrameChg>
        <pc:graphicFrameChg chg="mod modGraphic">
          <ac:chgData name="" userId="" providerId="" clId="Web-{93D526E7-32F6-409D-82D6-F3CB5849B074}" dt="2020-04-09T01:03:02.767" v="142"/>
          <ac:graphicFrameMkLst>
            <pc:docMk/>
            <pc:sldMk cId="523957324" sldId="335"/>
            <ac:graphicFrameMk id="4" creationId="{8D19E686-7D64-46A8-ABE5-546F34D8058C}"/>
          </ac:graphicFrameMkLst>
        </pc:graphicFrameChg>
      </pc:sldChg>
      <pc:sldChg chg="modSp">
        <pc:chgData name="" userId="" providerId="" clId="Web-{93D526E7-32F6-409D-82D6-F3CB5849B074}" dt="2020-04-09T01:05:54.799" v="174"/>
        <pc:sldMkLst>
          <pc:docMk/>
          <pc:sldMk cId="1473697016" sldId="337"/>
        </pc:sldMkLst>
        <pc:graphicFrameChg chg="mod modGraphic">
          <ac:chgData name="" userId="" providerId="" clId="Web-{93D526E7-32F6-409D-82D6-F3CB5849B074}" dt="2020-04-09T01:05:54.799" v="174"/>
          <ac:graphicFrameMkLst>
            <pc:docMk/>
            <pc:sldMk cId="1473697016" sldId="337"/>
            <ac:graphicFrameMk id="6" creationId="{3EF375C1-D33A-45A2-A259-5C6A186B47C5}"/>
          </ac:graphicFrameMkLst>
        </pc:graphicFrameChg>
      </pc:sldChg>
      <pc:sldChg chg="modSp">
        <pc:chgData name="" userId="" providerId="" clId="Web-{93D526E7-32F6-409D-82D6-F3CB5849B074}" dt="2020-04-09T01:31:51.838" v="500"/>
        <pc:sldMkLst>
          <pc:docMk/>
          <pc:sldMk cId="2217208449" sldId="338"/>
        </pc:sldMkLst>
        <pc:spChg chg="mod">
          <ac:chgData name="" userId="" providerId="" clId="Web-{93D526E7-32F6-409D-82D6-F3CB5849B074}" dt="2020-04-09T01:18:39.646" v="266" actId="1076"/>
          <ac:spMkLst>
            <pc:docMk/>
            <pc:sldMk cId="2217208449" sldId="338"/>
            <ac:spMk id="15" creationId="{6935A6A8-3E23-4CC6-8184-B67D5706A287}"/>
          </ac:spMkLst>
        </pc:spChg>
        <pc:graphicFrameChg chg="mod modGraphic">
          <ac:chgData name="" userId="" providerId="" clId="Web-{93D526E7-32F6-409D-82D6-F3CB5849B074}" dt="2020-04-09T01:31:42.072" v="496"/>
          <ac:graphicFrameMkLst>
            <pc:docMk/>
            <pc:sldMk cId="2217208449" sldId="338"/>
            <ac:graphicFrameMk id="8" creationId="{081A0C3E-7A5E-41F6-A06A-CE303648FE75}"/>
          </ac:graphicFrameMkLst>
        </pc:graphicFrameChg>
        <pc:graphicFrameChg chg="mod modGraphic">
          <ac:chgData name="" userId="" providerId="" clId="Web-{93D526E7-32F6-409D-82D6-F3CB5849B074}" dt="2020-04-09T01:31:51.838" v="500"/>
          <ac:graphicFrameMkLst>
            <pc:docMk/>
            <pc:sldMk cId="2217208449" sldId="338"/>
            <ac:graphicFrameMk id="11" creationId="{8BE7E4E7-58E5-44BF-B43C-F1EAEC093CF3}"/>
          </ac:graphicFrameMkLst>
        </pc:graphicFrameChg>
      </pc:sldChg>
      <pc:sldChg chg="modSp">
        <pc:chgData name="" userId="" providerId="" clId="Web-{93D526E7-32F6-409D-82D6-F3CB5849B074}" dt="2020-04-09T01:33:24.948" v="537"/>
        <pc:sldMkLst>
          <pc:docMk/>
          <pc:sldMk cId="1788794418" sldId="339"/>
        </pc:sldMkLst>
        <pc:graphicFrameChg chg="mod modGraphic">
          <ac:chgData name="" userId="" providerId="" clId="Web-{93D526E7-32F6-409D-82D6-F3CB5849B074}" dt="2020-04-09T01:27:57.040" v="441"/>
          <ac:graphicFrameMkLst>
            <pc:docMk/>
            <pc:sldMk cId="1788794418" sldId="339"/>
            <ac:graphicFrameMk id="3" creationId="{64930AB0-CC51-4F46-A17F-161DF1E0F204}"/>
          </ac:graphicFrameMkLst>
        </pc:graphicFrameChg>
        <pc:graphicFrameChg chg="mod modGraphic">
          <ac:chgData name="" userId="" providerId="" clId="Web-{93D526E7-32F6-409D-82D6-F3CB5849B074}" dt="2020-04-09T01:33:24.948" v="537"/>
          <ac:graphicFrameMkLst>
            <pc:docMk/>
            <pc:sldMk cId="1788794418" sldId="339"/>
            <ac:graphicFrameMk id="5" creationId="{B668A841-54C6-46ED-A676-D7A01C0B4D92}"/>
          </ac:graphicFrameMkLst>
        </pc:graphicFrameChg>
      </pc:sldChg>
      <pc:sldChg chg="modSp">
        <pc:chgData name="" userId="" providerId="" clId="Web-{93D526E7-32F6-409D-82D6-F3CB5849B074}" dt="2020-04-09T01:35:05.714" v="578"/>
        <pc:sldMkLst>
          <pc:docMk/>
          <pc:sldMk cId="3420405874" sldId="340"/>
        </pc:sldMkLst>
        <pc:graphicFrameChg chg="mod modGraphic">
          <ac:chgData name="" userId="" providerId="" clId="Web-{93D526E7-32F6-409D-82D6-F3CB5849B074}" dt="2020-04-09T01:34:25.073" v="558"/>
          <ac:graphicFrameMkLst>
            <pc:docMk/>
            <pc:sldMk cId="3420405874" sldId="340"/>
            <ac:graphicFrameMk id="3" creationId="{61E87447-1D1F-4AAA-ADD1-B1E3625374DC}"/>
          </ac:graphicFrameMkLst>
        </pc:graphicFrameChg>
        <pc:graphicFrameChg chg="mod modGraphic">
          <ac:chgData name="" userId="" providerId="" clId="Web-{93D526E7-32F6-409D-82D6-F3CB5849B074}" dt="2020-04-09T01:31:14.307" v="492"/>
          <ac:graphicFrameMkLst>
            <pc:docMk/>
            <pc:sldMk cId="3420405874" sldId="340"/>
            <ac:graphicFrameMk id="4" creationId="{E45ACD32-5DAC-4494-AAB2-CA1A4A264BB1}"/>
          </ac:graphicFrameMkLst>
        </pc:graphicFrameChg>
        <pc:graphicFrameChg chg="mod modGraphic">
          <ac:chgData name="" userId="" providerId="" clId="Web-{93D526E7-32F6-409D-82D6-F3CB5849B074}" dt="2020-04-09T01:24:24.836" v="371"/>
          <ac:graphicFrameMkLst>
            <pc:docMk/>
            <pc:sldMk cId="3420405874" sldId="340"/>
            <ac:graphicFrameMk id="8" creationId="{0E5FB4F9-9BC7-4B3B-B7A7-FD4E59E5EEBF}"/>
          </ac:graphicFrameMkLst>
        </pc:graphicFrameChg>
        <pc:graphicFrameChg chg="mod modGraphic">
          <ac:chgData name="" userId="" providerId="" clId="Web-{93D526E7-32F6-409D-82D6-F3CB5849B074}" dt="2020-04-09T01:35:05.714" v="578"/>
          <ac:graphicFrameMkLst>
            <pc:docMk/>
            <pc:sldMk cId="3420405874" sldId="340"/>
            <ac:graphicFrameMk id="9" creationId="{7DAA30D3-882D-4A78-BFAE-9577C9A34C4E}"/>
          </ac:graphicFrameMkLst>
        </pc:graphicFrameChg>
      </pc:sldChg>
      <pc:sldChg chg="modSp">
        <pc:chgData name="" userId="" providerId="" clId="Web-{93D526E7-32F6-409D-82D6-F3CB5849B074}" dt="2020-04-09T01:50:02.204" v="768"/>
        <pc:sldMkLst>
          <pc:docMk/>
          <pc:sldMk cId="2790553151" sldId="341"/>
        </pc:sldMkLst>
        <pc:graphicFrameChg chg="mod modGraphic">
          <ac:chgData name="" userId="" providerId="" clId="Web-{93D526E7-32F6-409D-82D6-F3CB5849B074}" dt="2020-04-09T01:50:02.204" v="768"/>
          <ac:graphicFrameMkLst>
            <pc:docMk/>
            <pc:sldMk cId="2790553151" sldId="341"/>
            <ac:graphicFrameMk id="3" creationId="{D96A5BDC-3277-4D60-8CF6-298455297E54}"/>
          </ac:graphicFrameMkLst>
        </pc:graphicFrameChg>
      </pc:sldChg>
      <pc:sldChg chg="modSp">
        <pc:chgData name="" userId="" providerId="" clId="Web-{93D526E7-32F6-409D-82D6-F3CB5849B074}" dt="2020-04-09T01:48:50.985" v="749"/>
        <pc:sldMkLst>
          <pc:docMk/>
          <pc:sldMk cId="2202508425" sldId="342"/>
        </pc:sldMkLst>
        <pc:graphicFrameChg chg="mod modGraphic">
          <ac:chgData name="" userId="" providerId="" clId="Web-{93D526E7-32F6-409D-82D6-F3CB5849B074}" dt="2020-04-09T01:48:42.860" v="745"/>
          <ac:graphicFrameMkLst>
            <pc:docMk/>
            <pc:sldMk cId="2202508425" sldId="342"/>
            <ac:graphicFrameMk id="3" creationId="{36BEC19D-09C0-4A51-8081-134F4EF0F6B5}"/>
          </ac:graphicFrameMkLst>
        </pc:graphicFrameChg>
        <pc:graphicFrameChg chg="mod modGraphic">
          <ac:chgData name="" userId="" providerId="" clId="Web-{93D526E7-32F6-409D-82D6-F3CB5849B074}" dt="2020-04-09T01:45:14.547" v="704"/>
          <ac:graphicFrameMkLst>
            <pc:docMk/>
            <pc:sldMk cId="2202508425" sldId="342"/>
            <ac:graphicFrameMk id="5" creationId="{2FDDC16A-BBEC-4F4A-A7CE-D173E011B777}"/>
          </ac:graphicFrameMkLst>
        </pc:graphicFrameChg>
        <pc:graphicFrameChg chg="mod modGraphic">
          <ac:chgData name="" userId="" providerId="" clId="Web-{93D526E7-32F6-409D-82D6-F3CB5849B074}" dt="2020-04-09T01:48:32.016" v="737"/>
          <ac:graphicFrameMkLst>
            <pc:docMk/>
            <pc:sldMk cId="2202508425" sldId="342"/>
            <ac:graphicFrameMk id="6" creationId="{11C61427-60F4-424C-B002-D44700F757FD}"/>
          </ac:graphicFrameMkLst>
        </pc:graphicFrameChg>
        <pc:graphicFrameChg chg="mod modGraphic">
          <ac:chgData name="" userId="" providerId="" clId="Web-{93D526E7-32F6-409D-82D6-F3CB5849B074}" dt="2020-04-09T01:48:50.985" v="749"/>
          <ac:graphicFrameMkLst>
            <pc:docMk/>
            <pc:sldMk cId="2202508425" sldId="342"/>
            <ac:graphicFrameMk id="9" creationId="{E8316CE8-E3CA-46DF-8DFC-524EDA49A8AC}"/>
          </ac:graphicFrameMkLst>
        </pc:graphicFrameChg>
      </pc:sldChg>
      <pc:sldChg chg="modSp">
        <pc:chgData name="" userId="" providerId="" clId="Web-{93D526E7-32F6-409D-82D6-F3CB5849B074}" dt="2020-04-09T01:43:06.999" v="663"/>
        <pc:sldMkLst>
          <pc:docMk/>
          <pc:sldMk cId="3858784956" sldId="343"/>
        </pc:sldMkLst>
        <pc:spChg chg="mod">
          <ac:chgData name="" userId="" providerId="" clId="Web-{93D526E7-32F6-409D-82D6-F3CB5849B074}" dt="2020-04-09T01:36:30.371" v="607" actId="1076"/>
          <ac:spMkLst>
            <pc:docMk/>
            <pc:sldMk cId="3858784956" sldId="343"/>
            <ac:spMk id="9" creationId="{61A251D2-249F-4831-B9DF-C87BB5C327FF}"/>
          </ac:spMkLst>
        </pc:spChg>
        <pc:graphicFrameChg chg="mod modGraphic">
          <ac:chgData name="" userId="" providerId="" clId="Web-{93D526E7-32F6-409D-82D6-F3CB5849B074}" dt="2020-04-09T01:41:14.763" v="643"/>
          <ac:graphicFrameMkLst>
            <pc:docMk/>
            <pc:sldMk cId="3858784956" sldId="343"/>
            <ac:graphicFrameMk id="3" creationId="{7FC95D06-521A-4F06-976C-D8B1B44F1336}"/>
          </ac:graphicFrameMkLst>
        </pc:graphicFrameChg>
        <pc:graphicFrameChg chg="mod modGraphic">
          <ac:chgData name="" userId="" providerId="" clId="Web-{93D526E7-32F6-409D-82D6-F3CB5849B074}" dt="2020-04-09T01:41:55.061" v="652"/>
          <ac:graphicFrameMkLst>
            <pc:docMk/>
            <pc:sldMk cId="3858784956" sldId="343"/>
            <ac:graphicFrameMk id="4" creationId="{6EAEE364-339E-4C3B-AAC3-D7BECD0B54C7}"/>
          </ac:graphicFrameMkLst>
        </pc:graphicFrameChg>
        <pc:graphicFrameChg chg="mod modGraphic">
          <ac:chgData name="" userId="" providerId="" clId="Web-{93D526E7-32F6-409D-82D6-F3CB5849B074}" dt="2020-04-09T01:43:06.999" v="663"/>
          <ac:graphicFrameMkLst>
            <pc:docMk/>
            <pc:sldMk cId="3858784956" sldId="343"/>
            <ac:graphicFrameMk id="6" creationId="{B74009EF-8DED-45D6-A0F4-862A4FA96F74}"/>
          </ac:graphicFrameMkLst>
        </pc:graphicFrameChg>
      </pc:sldChg>
    </pc:docChg>
  </pc:docChgLst>
  <pc:docChgLst>
    <pc:chgData clId="Web-{D506C311-3888-411A-A550-80662BC62223}"/>
    <pc:docChg chg="modSld">
      <pc:chgData name="" userId="" providerId="" clId="Web-{D506C311-3888-411A-A550-80662BC62223}" dt="2020-06-08T02:29:21.788" v="73" actId="1076"/>
      <pc:docMkLst>
        <pc:docMk/>
      </pc:docMkLst>
      <pc:sldChg chg="addSp modSp">
        <pc:chgData name="" userId="" providerId="" clId="Web-{D506C311-3888-411A-A550-80662BC62223}" dt="2020-06-08T02:26:56.052" v="12"/>
        <pc:sldMkLst>
          <pc:docMk/>
          <pc:sldMk cId="813449840" sldId="316"/>
        </pc:sldMkLst>
        <pc:graphicFrameChg chg="mod modGraphic">
          <ac:chgData name="" userId="" providerId="" clId="Web-{D506C311-3888-411A-A550-80662BC62223}" dt="2020-06-08T02:26:56.052" v="12"/>
          <ac:graphicFrameMkLst>
            <pc:docMk/>
            <pc:sldMk cId="813449840" sldId="316"/>
            <ac:graphicFrameMk id="4" creationId="{2DBFF443-1667-4E09-8FE0-11D9846996C2}"/>
          </ac:graphicFrameMkLst>
        </pc:graphicFrameChg>
        <pc:graphicFrameChg chg="add mod">
          <ac:chgData name="" userId="" providerId="" clId="Web-{D506C311-3888-411A-A550-80662BC62223}" dt="2020-06-08T02:25:56.536" v="0"/>
          <ac:graphicFrameMkLst>
            <pc:docMk/>
            <pc:sldMk cId="813449840" sldId="316"/>
            <ac:graphicFrameMk id="6" creationId="{2D7A1BC8-33EF-4237-86EA-9401ED2DC97D}"/>
          </ac:graphicFrameMkLst>
        </pc:graphicFrameChg>
      </pc:sldChg>
      <pc:sldChg chg="modSp">
        <pc:chgData name="" userId="" providerId="" clId="Web-{D506C311-3888-411A-A550-80662BC62223}" dt="2020-06-08T02:29:21.788" v="73" actId="1076"/>
        <pc:sldMkLst>
          <pc:docMk/>
          <pc:sldMk cId="3420405874" sldId="340"/>
        </pc:sldMkLst>
        <pc:spChg chg="mod">
          <ac:chgData name="" userId="" providerId="" clId="Web-{D506C311-3888-411A-A550-80662BC62223}" dt="2020-06-08T02:29:17.491" v="72" actId="1076"/>
          <ac:spMkLst>
            <pc:docMk/>
            <pc:sldMk cId="3420405874" sldId="340"/>
            <ac:spMk id="12" creationId="{B39630F0-5365-4382-BEBA-F1F0EF1745DE}"/>
          </ac:spMkLst>
        </pc:spChg>
        <pc:graphicFrameChg chg="mod modGraphic">
          <ac:chgData name="" userId="" providerId="" clId="Web-{D506C311-3888-411A-A550-80662BC62223}" dt="2020-06-08T02:29:21.788" v="73" actId="1076"/>
          <ac:graphicFrameMkLst>
            <pc:docMk/>
            <pc:sldMk cId="3420405874" sldId="340"/>
            <ac:graphicFrameMk id="4" creationId="{E45ACD32-5DAC-4494-AAB2-CA1A4A264BB1}"/>
          </ac:graphicFrameMkLst>
        </pc:graphicFrameChg>
      </pc:sldChg>
    </pc:docChg>
  </pc:docChgLst>
  <pc:docChgLst>
    <pc:chgData clId="Web-{7483CC29-7A05-4152-AEAB-63CE4E86823B}"/>
    <pc:docChg chg="sldOrd">
      <pc:chgData name="" userId="" providerId="" clId="Web-{7483CC29-7A05-4152-AEAB-63CE4E86823B}" dt="2020-06-10T01:54:12.026" v="0"/>
      <pc:docMkLst>
        <pc:docMk/>
      </pc:docMkLst>
      <pc:sldChg chg="ord">
        <pc:chgData name="" userId="" providerId="" clId="Web-{7483CC29-7A05-4152-AEAB-63CE4E86823B}" dt="2020-06-10T01:54:12.026" v="0"/>
        <pc:sldMkLst>
          <pc:docMk/>
          <pc:sldMk cId="432816730" sldId="320"/>
        </pc:sldMkLst>
      </pc:sldChg>
    </pc:docChg>
  </pc:docChgLst>
  <pc:docChgLst>
    <pc:chgData clId="Web-{8ECF7D17-D916-4F36-812E-20CA46D54755}"/>
    <pc:docChg chg="modSld">
      <pc:chgData name="" userId="" providerId="" clId="Web-{8ECF7D17-D916-4F36-812E-20CA46D54755}" dt="2020-04-08T01:34:18.407" v="2"/>
      <pc:docMkLst>
        <pc:docMk/>
      </pc:docMkLst>
      <pc:sldChg chg="modSp">
        <pc:chgData name="" userId="" providerId="" clId="Web-{8ECF7D17-D916-4F36-812E-20CA46D54755}" dt="2020-04-08T01:34:18.407" v="2"/>
        <pc:sldMkLst>
          <pc:docMk/>
          <pc:sldMk cId="3578033372" sldId="319"/>
        </pc:sldMkLst>
        <pc:graphicFrameChg chg="mod modGraphic">
          <ac:chgData name="" userId="" providerId="" clId="Web-{8ECF7D17-D916-4F36-812E-20CA46D54755}" dt="2020-04-08T01:34:18.407" v="2"/>
          <ac:graphicFrameMkLst>
            <pc:docMk/>
            <pc:sldMk cId="3578033372" sldId="319"/>
            <ac:graphicFrameMk id="2" creationId="{6AAC2C9B-48F8-4A61-A698-760EAB21D9A8}"/>
          </ac:graphicFrameMkLst>
        </pc:graphicFrameChg>
      </pc:sldChg>
    </pc:docChg>
  </pc:docChgLst>
  <pc:docChgLst>
    <pc:chgData clId="Web-{19DD5852-894C-4C86-A176-2AEA5E20BE30}"/>
    <pc:docChg chg="modSld">
      <pc:chgData name="" userId="" providerId="" clId="Web-{19DD5852-894C-4C86-A176-2AEA5E20BE30}" dt="2020-06-04T04:13:00.650" v="19"/>
      <pc:docMkLst>
        <pc:docMk/>
      </pc:docMkLst>
      <pc:sldChg chg="modSp">
        <pc:chgData name="" userId="" providerId="" clId="Web-{19DD5852-894C-4C86-A176-2AEA5E20BE30}" dt="2020-06-04T04:13:00.650" v="19"/>
        <pc:sldMkLst>
          <pc:docMk/>
          <pc:sldMk cId="2987484316" sldId="321"/>
        </pc:sldMkLst>
        <pc:graphicFrameChg chg="mod modGraphic">
          <ac:chgData name="" userId="" providerId="" clId="Web-{19DD5852-894C-4C86-A176-2AEA5E20BE30}" dt="2020-06-04T04:13:00.650" v="19"/>
          <ac:graphicFrameMkLst>
            <pc:docMk/>
            <pc:sldMk cId="2987484316" sldId="321"/>
            <ac:graphicFrameMk id="3" creationId="{109BD025-8D54-4A19-B717-FE3A5F952A4B}"/>
          </ac:graphicFrameMkLst>
        </pc:graphicFrameChg>
      </pc:sldChg>
    </pc:docChg>
  </pc:docChgLst>
  <pc:docChgLst>
    <pc:chgData clId="Web-{9D79243E-F87D-437E-9DF3-48EF48D7F0AC}"/>
    <pc:docChg chg="modSld">
      <pc:chgData name="" userId="" providerId="" clId="Web-{9D79243E-F87D-437E-9DF3-48EF48D7F0AC}" dt="2020-04-07T03:32:12.519" v="53"/>
      <pc:docMkLst>
        <pc:docMk/>
      </pc:docMkLst>
      <pc:sldChg chg="modSp">
        <pc:chgData name="" userId="" providerId="" clId="Web-{9D79243E-F87D-437E-9DF3-48EF48D7F0AC}" dt="2020-04-07T03:32:12.519" v="53"/>
        <pc:sldMkLst>
          <pc:docMk/>
          <pc:sldMk cId="432816730" sldId="320"/>
        </pc:sldMkLst>
        <pc:graphicFrameChg chg="mod modGraphic">
          <ac:chgData name="" userId="" providerId="" clId="Web-{9D79243E-F87D-437E-9DF3-48EF48D7F0AC}" dt="2020-04-07T03:32:12.519" v="53"/>
          <ac:graphicFrameMkLst>
            <pc:docMk/>
            <pc:sldMk cId="432816730" sldId="320"/>
            <ac:graphicFrameMk id="5" creationId="{2DC466C7-A7CB-4F40-920A-4DCBD1303A38}"/>
          </ac:graphicFrameMkLst>
        </pc:graphicFrameChg>
      </pc:sldChg>
    </pc:docChg>
  </pc:docChgLst>
  <pc:docChgLst>
    <pc:chgData clId="Web-{35A3E61E-F5D5-43AA-ACEC-91DD542487EB}"/>
    <pc:docChg chg="modSld">
      <pc:chgData name="" userId="" providerId="" clId="Web-{35A3E61E-F5D5-43AA-ACEC-91DD542487EB}" dt="2020-05-11T03:43:21.504" v="37"/>
      <pc:docMkLst>
        <pc:docMk/>
      </pc:docMkLst>
      <pc:sldChg chg="modSp">
        <pc:chgData name="" userId="" providerId="" clId="Web-{35A3E61E-F5D5-43AA-ACEC-91DD542487EB}" dt="2020-05-11T03:43:21.504" v="37"/>
        <pc:sldMkLst>
          <pc:docMk/>
          <pc:sldMk cId="1739840318" sldId="326"/>
        </pc:sldMkLst>
        <pc:graphicFrameChg chg="mod modGraphic">
          <ac:chgData name="" userId="" providerId="" clId="Web-{35A3E61E-F5D5-43AA-ACEC-91DD542487EB}" dt="2020-05-11T03:43:21.504" v="37"/>
          <ac:graphicFrameMkLst>
            <pc:docMk/>
            <pc:sldMk cId="1739840318" sldId="326"/>
            <ac:graphicFrameMk id="5" creationId="{4181BA5F-99AE-4203-AAF3-FA826DDBE1EF}"/>
          </ac:graphicFrameMkLst>
        </pc:graphicFrameChg>
      </pc:sldChg>
    </pc:docChg>
  </pc:docChgLst>
  <pc:docChgLst>
    <pc:chgData clId="Web-{BE0F086F-4908-49A4-8530-66944FDD0A9F}"/>
    <pc:docChg chg="modSld">
      <pc:chgData name="" userId="" providerId="" clId="Web-{BE0F086F-4908-49A4-8530-66944FDD0A9F}" dt="2020-05-06T03:03:19.085" v="2" actId="20577"/>
      <pc:docMkLst>
        <pc:docMk/>
      </pc:docMkLst>
      <pc:sldChg chg="modSp">
        <pc:chgData name="" userId="" providerId="" clId="Web-{BE0F086F-4908-49A4-8530-66944FDD0A9F}" dt="2020-05-06T03:03:10.944" v="0" actId="20577"/>
        <pc:sldMkLst>
          <pc:docMk/>
          <pc:sldMk cId="0" sldId="274"/>
        </pc:sldMkLst>
        <pc:spChg chg="mod">
          <ac:chgData name="" userId="" providerId="" clId="Web-{BE0F086F-4908-49A4-8530-66944FDD0A9F}" dt="2020-05-06T03:03:10.944" v="0" actId="20577"/>
          <ac:spMkLst>
            <pc:docMk/>
            <pc:sldMk cId="0" sldId="274"/>
            <ac:spMk id="6" creationId="{00000000-0000-0000-0000-000000000000}"/>
          </ac:spMkLst>
        </pc:spChg>
      </pc:sldChg>
    </pc:docChg>
  </pc:docChgLst>
  <pc:docChgLst>
    <pc:chgData clId="Web-{6E1DF857-E629-499E-AA1A-4F17C408DBDF}"/>
    <pc:docChg chg="modSld">
      <pc:chgData name="" userId="" providerId="" clId="Web-{6E1DF857-E629-499E-AA1A-4F17C408DBDF}" dt="2020-04-30T05:38:34.045" v="42"/>
      <pc:docMkLst>
        <pc:docMk/>
      </pc:docMkLst>
      <pc:sldChg chg="modSp">
        <pc:chgData name="" userId="" providerId="" clId="Web-{6E1DF857-E629-499E-AA1A-4F17C408DBDF}" dt="2020-04-30T05:38:34.045" v="42"/>
        <pc:sldMkLst>
          <pc:docMk/>
          <pc:sldMk cId="432816730" sldId="320"/>
        </pc:sldMkLst>
        <pc:graphicFrameChg chg="mod modGraphic">
          <ac:chgData name="" userId="" providerId="" clId="Web-{6E1DF857-E629-499E-AA1A-4F17C408DBDF}" dt="2020-04-30T05:38:34.045" v="42"/>
          <ac:graphicFrameMkLst>
            <pc:docMk/>
            <pc:sldMk cId="432816730" sldId="320"/>
            <ac:graphicFrameMk id="2" creationId="{57AFBB6F-B37E-46BD-B2C1-420BCC01FB45}"/>
          </ac:graphicFrameMkLst>
        </pc:graphicFrameChg>
      </pc:sldChg>
    </pc:docChg>
  </pc:docChgLst>
  <pc:docChgLst>
    <pc:chgData clId="Web-{37F343ED-8570-4FC5-8647-C1C0374C7584}"/>
    <pc:docChg chg="modSld">
      <pc:chgData name="" userId="" providerId="" clId="Web-{37F343ED-8570-4FC5-8647-C1C0374C7584}" dt="2020-06-10T01:36:25.187" v="34"/>
      <pc:docMkLst>
        <pc:docMk/>
      </pc:docMkLst>
      <pc:sldChg chg="modSp">
        <pc:chgData name="" userId="" providerId="" clId="Web-{37F343ED-8570-4FC5-8647-C1C0374C7584}" dt="2020-06-10T01:36:25.187" v="34"/>
        <pc:sldMkLst>
          <pc:docMk/>
          <pc:sldMk cId="813449840" sldId="316"/>
        </pc:sldMkLst>
        <pc:graphicFrameChg chg="mod modGraphic">
          <ac:chgData name="" userId="" providerId="" clId="Web-{37F343ED-8570-4FC5-8647-C1C0374C7584}" dt="2020-06-10T01:36:25.187" v="34"/>
          <ac:graphicFrameMkLst>
            <pc:docMk/>
            <pc:sldMk cId="813449840" sldId="316"/>
            <ac:graphicFrameMk id="12" creationId="{F56B7AE7-B537-4A81-B893-39F9D976F77A}"/>
          </ac:graphicFrameMkLst>
        </pc:graphicFrameChg>
      </pc:sldChg>
    </pc:docChg>
  </pc:docChgLst>
  <pc:docChgLst>
    <pc:chgData clId="Web-{5B4C1941-69CA-49E9-9337-04E17E2FF8FD}"/>
    <pc:docChg chg="modSld">
      <pc:chgData name="" userId="" providerId="" clId="Web-{5B4C1941-69CA-49E9-9337-04E17E2FF8FD}" dt="2020-05-06T02:14:08.970" v="98"/>
      <pc:docMkLst>
        <pc:docMk/>
      </pc:docMkLst>
      <pc:sldChg chg="modSp">
        <pc:chgData name="" userId="" providerId="" clId="Web-{5B4C1941-69CA-49E9-9337-04E17E2FF8FD}" dt="2020-05-06T02:14:08.970" v="98"/>
        <pc:sldMkLst>
          <pc:docMk/>
          <pc:sldMk cId="813449840" sldId="316"/>
        </pc:sldMkLst>
        <pc:spChg chg="mod">
          <ac:chgData name="" userId="" providerId="" clId="Web-{5B4C1941-69CA-49E9-9337-04E17E2FF8FD}" dt="2020-05-06T02:12:59.079" v="90" actId="14100"/>
          <ac:spMkLst>
            <pc:docMk/>
            <pc:sldMk cId="813449840" sldId="316"/>
            <ac:spMk id="14" creationId="{10D70BAC-9318-48FD-BB0E-9EF7B285B269}"/>
          </ac:spMkLst>
        </pc:spChg>
        <pc:graphicFrameChg chg="mod modGraphic">
          <ac:chgData name="" userId="" providerId="" clId="Web-{5B4C1941-69CA-49E9-9337-04E17E2FF8FD}" dt="2020-05-06T02:14:08.970" v="98"/>
          <ac:graphicFrameMkLst>
            <pc:docMk/>
            <pc:sldMk cId="813449840" sldId="316"/>
            <ac:graphicFrameMk id="10" creationId="{FF3A40EC-2DCF-4C63-8323-9DAB10DE1C67}"/>
          </ac:graphicFrameMkLst>
        </pc:graphicFrameChg>
      </pc:sldChg>
      <pc:sldChg chg="modSp">
        <pc:chgData name="" userId="" providerId="" clId="Web-{5B4C1941-69CA-49E9-9337-04E17E2FF8FD}" dt="2020-05-06T02:08:35.155" v="50"/>
        <pc:sldMkLst>
          <pc:docMk/>
          <pc:sldMk cId="2987484316" sldId="321"/>
        </pc:sldMkLst>
        <pc:graphicFrameChg chg="mod modGraphic">
          <ac:chgData name="" userId="" providerId="" clId="Web-{5B4C1941-69CA-49E9-9337-04E17E2FF8FD}" dt="2020-05-06T02:08:29.235" v="15"/>
          <ac:graphicFrameMkLst>
            <pc:docMk/>
            <pc:sldMk cId="2987484316" sldId="321"/>
            <ac:graphicFrameMk id="3" creationId="{109BD025-8D54-4A19-B717-FE3A5F952A4B}"/>
          </ac:graphicFrameMkLst>
        </pc:graphicFrameChg>
        <pc:graphicFrameChg chg="mod modGraphic">
          <ac:chgData name="" userId="" providerId="" clId="Web-{5B4C1941-69CA-49E9-9337-04E17E2FF8FD}" dt="2020-05-06T02:08:35.155" v="50"/>
          <ac:graphicFrameMkLst>
            <pc:docMk/>
            <pc:sldMk cId="2987484316" sldId="321"/>
            <ac:graphicFrameMk id="5" creationId="{317CB333-81C6-4C6C-B2F2-B6B64EB1D0E0}"/>
          </ac:graphicFrameMkLst>
        </pc:graphicFrameChg>
      </pc:sldChg>
    </pc:docChg>
  </pc:docChgLst>
  <pc:docChgLst>
    <pc:chgData clId="Web-{2C3EFFE2-0650-48FD-925E-493E3FCE2DB7}"/>
    <pc:docChg chg="modSld">
      <pc:chgData name="" userId="" providerId="" clId="Web-{2C3EFFE2-0650-48FD-925E-493E3FCE2DB7}" dt="2020-06-08T03:59:46.099" v="153" actId="1076"/>
      <pc:docMkLst>
        <pc:docMk/>
      </pc:docMkLst>
      <pc:sldChg chg="modSp">
        <pc:chgData name="" userId="" providerId="" clId="Web-{2C3EFFE2-0650-48FD-925E-493E3FCE2DB7}" dt="2020-06-08T03:59:46.099" v="153" actId="1076"/>
        <pc:sldMkLst>
          <pc:docMk/>
          <pc:sldMk cId="2895048437" sldId="323"/>
        </pc:sldMkLst>
        <pc:spChg chg="mod">
          <ac:chgData name="" userId="" providerId="" clId="Web-{2C3EFFE2-0650-48FD-925E-493E3FCE2DB7}" dt="2020-06-08T03:59:20.802" v="152" actId="1076"/>
          <ac:spMkLst>
            <pc:docMk/>
            <pc:sldMk cId="2895048437" sldId="323"/>
            <ac:spMk id="5" creationId="{5224E84E-BD38-402A-A2B3-698A2B59054D}"/>
          </ac:spMkLst>
        </pc:spChg>
        <pc:graphicFrameChg chg="mod modGraphic">
          <ac:chgData name="" userId="" providerId="" clId="Web-{2C3EFFE2-0650-48FD-925E-493E3FCE2DB7}" dt="2020-06-08T03:59:46.099" v="153" actId="1076"/>
          <ac:graphicFrameMkLst>
            <pc:docMk/>
            <pc:sldMk cId="2895048437" sldId="323"/>
            <ac:graphicFrameMk id="4" creationId="{8C26713A-40E9-4D49-A290-C0392C1E3821}"/>
          </ac:graphicFrameMkLst>
        </pc:graphicFrameChg>
      </pc:sldChg>
    </pc:docChg>
  </pc:docChgLst>
  <pc:docChgLst>
    <pc:chgData clId="Web-{11F91C25-398A-4AAB-8E07-B890C4AEF0DC}"/>
    <pc:docChg chg="modSld">
      <pc:chgData name="" userId="" providerId="" clId="Web-{11F91C25-398A-4AAB-8E07-B890C4AEF0DC}" dt="2020-05-11T04:30:40.013" v="55"/>
      <pc:docMkLst>
        <pc:docMk/>
      </pc:docMkLst>
      <pc:sldChg chg="modSp">
        <pc:chgData name="" userId="" providerId="" clId="Web-{11F91C25-398A-4AAB-8E07-B890C4AEF0DC}" dt="2020-05-11T04:30:40.013" v="55"/>
        <pc:sldMkLst>
          <pc:docMk/>
          <pc:sldMk cId="3068829259" sldId="324"/>
        </pc:sldMkLst>
        <pc:graphicFrameChg chg="mod modGraphic">
          <ac:chgData name="" userId="" providerId="" clId="Web-{11F91C25-398A-4AAB-8E07-B890C4AEF0DC}" dt="2020-05-11T04:30:40.013" v="55"/>
          <ac:graphicFrameMkLst>
            <pc:docMk/>
            <pc:sldMk cId="3068829259" sldId="324"/>
            <ac:graphicFrameMk id="2" creationId="{8263502F-E394-4E86-AABF-13674409AE4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6.4399396429160441E-2"/>
          <c:w val="0.94272229710325683"/>
          <c:h val="0.690611987701233"/>
        </c:manualLayout>
      </c:layout>
      <c:bar3DChart>
        <c:barDir val="col"/>
        <c:grouping val="clustered"/>
        <c:varyColors val="0"/>
        <c:ser>
          <c:idx val="0"/>
          <c:order val="0"/>
          <c:tx>
            <c:strRef>
              <c:f>Sheet1!$B$1</c:f>
              <c:strCache>
                <c:ptCount val="1"/>
                <c:pt idx="0">
                  <c:v>       Anggaran</c:v>
                </c:pt>
              </c:strCache>
            </c:strRef>
          </c:tx>
          <c:spPr>
            <a:solidFill>
              <a:schemeClr val="accent1"/>
            </a:solidFill>
            <a:ln>
              <a:noFill/>
            </a:ln>
            <a:effectLst/>
            <a:sp3d/>
          </c:spPr>
          <c:invertIfNegative val="0"/>
          <c:dLbls>
            <c:dLbl>
              <c:idx val="0"/>
              <c:layout>
                <c:manualLayout>
                  <c:x val="0"/>
                  <c:y val="-4.1771674492307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98-448B-A077-FB494E9CB9F7}"/>
                </c:ext>
              </c:extLst>
            </c:dLbl>
            <c:dLbl>
              <c:idx val="1"/>
              <c:layout>
                <c:manualLayout>
                  <c:x val="1.6783939335500105E-2"/>
                  <c:y val="-4.8733570510557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98-448B-A077-FB494E9CB9F7}"/>
                </c:ext>
              </c:extLst>
            </c:dLbl>
            <c:spPr>
              <a:noFill/>
              <a:ln>
                <a:noFill/>
              </a:ln>
              <a:effectLst/>
            </c:spPr>
            <c:txPr>
              <a:bodyPr rot="0" spcFirstLastPara="1" vertOverflow="ellipsis" vert="horz" wrap="square" anchor="ctr" anchorCtr="1"/>
              <a:lstStyle/>
              <a:p>
                <a:pPr>
                  <a:defRPr sz="1800" b="1" i="0" u="none" strike="noStrike" kern="1200" baseline="0">
                    <a:solidFill>
                      <a:srgbClr val="0C0C0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Sheet1!$A$2:$A$3</c:f>
              <c:strCache>
                <c:ptCount val="2"/>
                <c:pt idx="0">
                  <c:v>Belanja Tidak Langsung</c:v>
                </c:pt>
                <c:pt idx="1">
                  <c:v>Belanja  Langsung</c:v>
                </c:pt>
              </c:strCache>
            </c:strRef>
          </c:cat>
          <c:val>
            <c:numRef>
              <c:f>Sheet1!$B$2:$B$3</c:f>
              <c:numCache>
                <c:formatCode>_(* #,##0_);_(* \(#,##0\);_(* "-"_);_(@_)</c:formatCode>
                <c:ptCount val="2"/>
                <c:pt idx="0">
                  <c:v>57815277000</c:v>
                </c:pt>
                <c:pt idx="1">
                  <c:v>28136093000</c:v>
                </c:pt>
              </c:numCache>
            </c:numRef>
          </c:val>
          <c:extLst>
            <c:ext xmlns:c16="http://schemas.microsoft.com/office/drawing/2014/chart" uri="{C3380CC4-5D6E-409C-BE32-E72D297353CC}">
              <c16:uniqueId val="{00000002-1498-448B-A077-FB494E9CB9F7}"/>
            </c:ext>
          </c:extLst>
        </c:ser>
        <c:ser>
          <c:idx val="1"/>
          <c:order val="1"/>
          <c:tx>
            <c:strRef>
              <c:f>Sheet1!$C$1</c:f>
              <c:strCache>
                <c:ptCount val="1"/>
                <c:pt idx="0">
                  <c:v>Realisasi</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c:spPr>
          <c:invertIfNegative val="0"/>
          <c:dLbls>
            <c:dLbl>
              <c:idx val="0"/>
              <c:layout>
                <c:manualLayout>
                  <c:x val="8.1555114565814532E-2"/>
                  <c:y val="-0.13333215437693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98-448B-A077-FB494E9CB9F7}"/>
                </c:ext>
              </c:extLst>
            </c:dLbl>
            <c:dLbl>
              <c:idx val="1"/>
              <c:layout>
                <c:manualLayout>
                  <c:x val="8.727646161920706E-2"/>
                  <c:y val="-0.153776492075562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98-448B-A077-FB494E9CB9F7}"/>
                </c:ext>
              </c:extLst>
            </c:dLbl>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Sheet1!$A$2:$A$3</c:f>
              <c:strCache>
                <c:ptCount val="2"/>
                <c:pt idx="0">
                  <c:v>Belanja Tidak Langsung</c:v>
                </c:pt>
                <c:pt idx="1">
                  <c:v>Belanja  Langsung</c:v>
                </c:pt>
              </c:strCache>
            </c:strRef>
          </c:cat>
          <c:val>
            <c:numRef>
              <c:f>Sheet1!$C$2:$C$3</c:f>
              <c:numCache>
                <c:formatCode>_(* #,##0_);_(* \(#,##0\);_(* "-"_);_(@_)</c:formatCode>
                <c:ptCount val="2"/>
                <c:pt idx="0">
                  <c:v>23779228142</c:v>
                </c:pt>
                <c:pt idx="1">
                  <c:v>14484846886</c:v>
                </c:pt>
              </c:numCache>
            </c:numRef>
          </c:val>
          <c:extLst>
            <c:ext xmlns:c16="http://schemas.microsoft.com/office/drawing/2014/chart" uri="{C3380CC4-5D6E-409C-BE32-E72D297353CC}">
              <c16:uniqueId val="{00000005-1498-448B-A077-FB494E9CB9F7}"/>
            </c:ext>
          </c:extLst>
        </c:ser>
        <c:dLbls>
          <c:showLegendKey val="0"/>
          <c:showVal val="0"/>
          <c:showCatName val="0"/>
          <c:showSerName val="0"/>
          <c:showPercent val="0"/>
          <c:showBubbleSize val="0"/>
        </c:dLbls>
        <c:gapWidth val="150"/>
        <c:shape val="box"/>
        <c:axId val="229584784"/>
        <c:axId val="229582824"/>
        <c:axId val="0"/>
      </c:bar3DChart>
      <c:catAx>
        <c:axId val="229584784"/>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a:outerShdw blurRad="50800" dist="38100" dir="5400000" algn="t" rotWithShape="0">
              <a:prstClr val="black">
                <a:alpha val="40000"/>
              </a:prstClr>
            </a:outerShdw>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229582824"/>
        <c:crosses val="autoZero"/>
        <c:auto val="1"/>
        <c:lblAlgn val="ctr"/>
        <c:lblOffset val="100"/>
        <c:noMultiLvlLbl val="0"/>
      </c:catAx>
      <c:valAx>
        <c:axId val="229582824"/>
        <c:scaling>
          <c:orientation val="minMax"/>
        </c:scaling>
        <c:delete val="1"/>
        <c:axPos val="l"/>
        <c:numFmt formatCode="_(* #,##0_);_(* \(#,##0\);_(* &quot;-&quot;_);_(@_)" sourceLinked="1"/>
        <c:majorTickMark val="none"/>
        <c:minorTickMark val="none"/>
        <c:tickLblPos val="nextTo"/>
        <c:crossAx val="229584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a:innerShdw blurRad="63500" dist="50800" dir="18900000">
        <a:prstClr val="black">
          <a:alpha val="50000"/>
        </a:prstClr>
      </a:innerShdw>
    </a:effectLst>
  </c:spPr>
  <c:txPr>
    <a:bodyPr/>
    <a:lstStyle/>
    <a:p>
      <a:pPr>
        <a:defRPr sz="18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4.1642749571035316E-2"/>
          <c:w val="0.9521953935317734"/>
          <c:h val="0.59180863961975261"/>
        </c:manualLayout>
      </c:layout>
      <c:bar3DChart>
        <c:barDir val="col"/>
        <c:grouping val="clustered"/>
        <c:varyColors val="0"/>
        <c:ser>
          <c:idx val="0"/>
          <c:order val="0"/>
          <c:tx>
            <c:strRef>
              <c:f>Sheet1!$B$1</c:f>
              <c:strCache>
                <c:ptCount val="1"/>
                <c:pt idx="0">
                  <c:v>PENDAPATAN</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invertIfNegative val="0"/>
          <c:dPt>
            <c:idx val="0"/>
            <c:invertIfNegative val="0"/>
            <c:bubble3D val="0"/>
            <c:spPr>
              <a:solidFill>
                <a:srgbClr val="00B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1-B636-4152-AF9D-7B4C69B64466}"/>
              </c:ext>
            </c:extLst>
          </c:dPt>
          <c:dPt>
            <c:idx val="1"/>
            <c:invertIfNegative val="0"/>
            <c:bubble3D val="0"/>
            <c:spPr>
              <a:solidFill>
                <a:srgbClr val="E28B0A"/>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3-B636-4152-AF9D-7B4C69B64466}"/>
              </c:ext>
            </c:extLst>
          </c:dPt>
          <c:dPt>
            <c:idx val="3"/>
            <c:invertIfNegative val="0"/>
            <c:bubble3D val="0"/>
            <c:spPr>
              <a:solidFill>
                <a:srgbClr val="C000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5-B636-4152-AF9D-7B4C69B64466}"/>
              </c:ext>
            </c:extLst>
          </c:dPt>
          <c:dPt>
            <c:idx val="4"/>
            <c:invertIfNegative val="0"/>
            <c:bubble3D val="0"/>
            <c:spPr>
              <a:solidFill>
                <a:srgbClr val="FF66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7-B636-4152-AF9D-7B4C69B64466}"/>
              </c:ext>
            </c:extLst>
          </c:dPt>
          <c:dPt>
            <c:idx val="5"/>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9-B636-4152-AF9D-7B4C69B64466}"/>
              </c:ext>
            </c:extLst>
          </c:dPt>
          <c:dPt>
            <c:idx val="6"/>
            <c:invertIfNegative val="0"/>
            <c:bubble3D val="0"/>
            <c:spPr>
              <a:solidFill>
                <a:srgbClr val="7030A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B-B636-4152-AF9D-7B4C69B64466}"/>
              </c:ext>
            </c:extLst>
          </c:dPt>
          <c:dPt>
            <c:idx val="7"/>
            <c:invertIfNegative val="0"/>
            <c:bubble3D val="0"/>
            <c:spPr>
              <a:solidFill>
                <a:srgbClr val="0000FF"/>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D-B636-4152-AF9D-7B4C69B64466}"/>
              </c:ext>
            </c:extLst>
          </c:dPt>
          <c:dPt>
            <c:idx val="8"/>
            <c:invertIfNegative val="0"/>
            <c:bubble3D val="0"/>
            <c:spPr>
              <a:solidFill>
                <a:srgbClr val="92D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F-B636-4152-AF9D-7B4C69B64466}"/>
              </c:ext>
            </c:extLst>
          </c:dPt>
          <c:dPt>
            <c:idx val="9"/>
            <c:invertIfNegative val="0"/>
            <c:bubble3D val="0"/>
            <c:spPr>
              <a:solidFill>
                <a:srgbClr val="FF99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1-B636-4152-AF9D-7B4C69B64466}"/>
              </c:ext>
            </c:extLst>
          </c:dPt>
          <c:dPt>
            <c:idx val="10"/>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3-B636-4152-AF9D-7B4C69B64466}"/>
              </c:ext>
            </c:extLst>
          </c:dPt>
          <c:dPt>
            <c:idx val="11"/>
            <c:invertIfNegative val="0"/>
            <c:bubble3D val="0"/>
            <c:spPr>
              <a:solidFill>
                <a:srgbClr val="990099"/>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5-B636-4152-AF9D-7B4C69B64466}"/>
              </c:ext>
            </c:extLst>
          </c:dPt>
          <c:dLbls>
            <c:dLbl>
              <c:idx val="0"/>
              <c:layout>
                <c:manualLayout>
                  <c:x val="-2.261144773087882E-3"/>
                  <c:y val="-4.3543672281179606E-2"/>
                </c:manualLayout>
              </c:layout>
              <c:spPr>
                <a:solidFill>
                  <a:schemeClr val="accent2"/>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36-4152-AF9D-7B4C69B64466}"/>
                </c:ext>
              </c:extLst>
            </c:dLbl>
            <c:dLbl>
              <c:idx val="1"/>
              <c:layout>
                <c:manualLayout>
                  <c:x val="-1.359686886642225E-2"/>
                  <c:y val="-2.0500422792529224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36-4152-AF9D-7B4C69B64466}"/>
                </c:ext>
              </c:extLst>
            </c:dLbl>
            <c:dLbl>
              <c:idx val="2"/>
              <c:layout>
                <c:manualLayout>
                  <c:x val="-7.2194613703890449E-3"/>
                  <c:y val="-7.1498228591884899E-2"/>
                </c:manualLayout>
              </c:layout>
              <c:spPr>
                <a:solidFill>
                  <a:schemeClr val="accent3">
                    <a:lumMod val="75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636-4152-AF9D-7B4C69B64466}"/>
                </c:ext>
              </c:extLst>
            </c:dLbl>
            <c:dLbl>
              <c:idx val="3"/>
              <c:layout>
                <c:manualLayout>
                  <c:x val="-4.0404520580334384E-2"/>
                  <c:y val="-3.171233288893828E-2"/>
                </c:manualLayout>
              </c:layout>
              <c:spPr>
                <a:solidFill>
                  <a:srgbClr val="C00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36-4152-AF9D-7B4C69B64466}"/>
                </c:ext>
              </c:extLst>
            </c:dLbl>
            <c:dLbl>
              <c:idx val="4"/>
              <c:layout>
                <c:manualLayout>
                  <c:x val="-2.1243989271847289E-2"/>
                  <c:y val="-3.3110132824747868E-2"/>
                </c:manualLayout>
              </c:layout>
              <c:spPr>
                <a:solidFill>
                  <a:srgbClr val="FF66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36-4152-AF9D-7B4C69B64466}"/>
                </c:ext>
              </c:extLst>
            </c:dLbl>
            <c:dLbl>
              <c:idx val="5"/>
              <c:layout>
                <c:manualLayout>
                  <c:x val="-3.766105039807946E-2"/>
                  <c:y val="-3.9338227252843395E-2"/>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36-4152-AF9D-7B4C69B64466}"/>
                </c:ext>
              </c:extLst>
            </c:dLbl>
            <c:dLbl>
              <c:idx val="6"/>
              <c:layout>
                <c:manualLayout>
                  <c:x val="-2.500247479624771E-2"/>
                  <c:y val="-2.5239286684195582E-2"/>
                </c:manualLayout>
              </c:layout>
              <c:spPr>
                <a:solidFill>
                  <a:srgbClr val="7030A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636-4152-AF9D-7B4C69B64466}"/>
                </c:ext>
              </c:extLst>
            </c:dLbl>
            <c:dLbl>
              <c:idx val="7"/>
              <c:layout>
                <c:manualLayout>
                  <c:x val="-2.2360852355436209E-2"/>
                  <c:y val="-6.8454199533385163E-2"/>
                </c:manualLayout>
              </c:layout>
              <c:spPr>
                <a:solidFill>
                  <a:srgbClr val="0000FF"/>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636-4152-AF9D-7B4C69B64466}"/>
                </c:ext>
              </c:extLst>
            </c:dLbl>
            <c:dLbl>
              <c:idx val="8"/>
              <c:layout>
                <c:manualLayout>
                  <c:x val="-8.6805703924635151E-3"/>
                  <c:y val="-8.26623044970312E-2"/>
                </c:manualLayout>
              </c:layout>
              <c:spPr>
                <a:solidFill>
                  <a:srgbClr val="92D05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636-4152-AF9D-7B4C69B64466}"/>
                </c:ext>
              </c:extLst>
            </c:dLbl>
            <c:dLbl>
              <c:idx val="9"/>
              <c:layout>
                <c:manualLayout>
                  <c:x val="8.4706578186468477E-3"/>
                  <c:y val="-1.1587254193978446E-2"/>
                </c:manualLayout>
              </c:layout>
              <c:spPr>
                <a:solidFill>
                  <a:srgbClr val="FF99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36-4152-AF9D-7B4C69B64466}"/>
                </c:ext>
              </c:extLst>
            </c:dLbl>
            <c:dLbl>
              <c:idx val="10"/>
              <c:layout>
                <c:manualLayout>
                  <c:x val="4.9090877366901424E-3"/>
                  <c:y val="0.15635319069486103"/>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636-4152-AF9D-7B4C69B64466}"/>
                </c:ext>
              </c:extLst>
            </c:dLbl>
            <c:dLbl>
              <c:idx val="11"/>
              <c:layout>
                <c:manualLayout>
                  <c:x val="4.1879873034050184E-2"/>
                  <c:y val="3.0687176733449088E-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A85B2208-13E8-4B13-9295-E86F393C8D03}"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990099"/>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636-4152-AF9D-7B4C69B64466}"/>
                </c:ext>
              </c:extLst>
            </c:dLbl>
            <c:spPr>
              <a:solidFill>
                <a:schemeClr val="bg1"/>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5"/>
                <c:pt idx="0">
                  <c:v>JAN</c:v>
                </c:pt>
                <c:pt idx="1">
                  <c:v>FEB</c:v>
                </c:pt>
                <c:pt idx="2">
                  <c:v>MAR</c:v>
                </c:pt>
                <c:pt idx="3">
                  <c:v>APR</c:v>
                </c:pt>
                <c:pt idx="4">
                  <c:v>MEI</c:v>
                </c:pt>
              </c:strCache>
            </c:strRef>
          </c:cat>
          <c:val>
            <c:numRef>
              <c:f>Sheet1!$B$2:$B$13</c:f>
              <c:numCache>
                <c:formatCode>_(* #,##0_);_(* \(#,##0\);_(* "-"_);_(@_)</c:formatCode>
                <c:ptCount val="12"/>
                <c:pt idx="0">
                  <c:v>2875904004</c:v>
                </c:pt>
                <c:pt idx="1">
                  <c:v>4839114595</c:v>
                </c:pt>
                <c:pt idx="2">
                  <c:v>2448615168</c:v>
                </c:pt>
                <c:pt idx="3">
                  <c:v>4896424419</c:v>
                </c:pt>
                <c:pt idx="4">
                  <c:v>281944967</c:v>
                </c:pt>
              </c:numCache>
            </c:numRef>
          </c:val>
          <c:extLst>
            <c:ext xmlns:c16="http://schemas.microsoft.com/office/drawing/2014/chart" uri="{C3380CC4-5D6E-409C-BE32-E72D297353CC}">
              <c16:uniqueId val="{00000017-B636-4152-AF9D-7B4C69B64466}"/>
            </c:ext>
          </c:extLst>
        </c:ser>
        <c:dLbls>
          <c:showLegendKey val="0"/>
          <c:showVal val="0"/>
          <c:showCatName val="0"/>
          <c:showSerName val="0"/>
          <c:showPercent val="0"/>
          <c:showBubbleSize val="0"/>
        </c:dLbls>
        <c:gapWidth val="150"/>
        <c:shape val="cylinder"/>
        <c:axId val="250979368"/>
        <c:axId val="250982896"/>
        <c:axId val="0"/>
      </c:bar3DChart>
      <c:catAx>
        <c:axId val="2509793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Verdana" pitchFamily="34" charset="0"/>
                <a:ea typeface="Verdana" pitchFamily="34" charset="0"/>
                <a:cs typeface="Verdana" pitchFamily="34" charset="0"/>
              </a:defRPr>
            </a:pPr>
            <a:endParaRPr lang="en-US"/>
          </a:p>
        </c:txPr>
        <c:crossAx val="250982896"/>
        <c:crosses val="autoZero"/>
        <c:auto val="1"/>
        <c:lblAlgn val="ctr"/>
        <c:lblOffset val="100"/>
        <c:noMultiLvlLbl val="0"/>
      </c:catAx>
      <c:valAx>
        <c:axId val="250982896"/>
        <c:scaling>
          <c:orientation val="minMax"/>
        </c:scaling>
        <c:delete val="1"/>
        <c:axPos val="l"/>
        <c:numFmt formatCode="_(* #,##0_);_(* \(#,##0\);_(* &quot;-&quot;_);_(@_)" sourceLinked="1"/>
        <c:majorTickMark val="none"/>
        <c:minorTickMark val="none"/>
        <c:tickLblPos val="nextTo"/>
        <c:crossAx val="2509793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Pelayanan</a:t>
            </a:r>
            <a:r>
              <a:rPr lang="en-US" sz="2400" b="1" baseline="0" dirty="0">
                <a:solidFill>
                  <a:schemeClr val="accent1"/>
                </a:solidFill>
                <a:latin typeface="Tw Cen MT Condensed" panose="020B0606020104020203" pitchFamily="34" charset="0"/>
                <a:ea typeface="Verdana" pitchFamily="34" charset="0"/>
              </a:rPr>
              <a:t> </a:t>
            </a:r>
            <a:r>
              <a:rPr lang="en-US" sz="2400" b="1" baseline="0" dirty="0" err="1">
                <a:solidFill>
                  <a:schemeClr val="accent1"/>
                </a:solidFill>
                <a:latin typeface="Tw Cen MT Condensed" panose="020B0606020104020203" pitchFamily="34" charset="0"/>
                <a:ea typeface="Verdana" pitchFamily="34" charset="0"/>
              </a:rPr>
              <a:t>Kesehatan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12094975260157204"/>
          <c:y val="3.9568896354936114E-2"/>
        </c:manualLayout>
      </c:layout>
      <c:overlay val="1"/>
      <c:spPr>
        <a:noFill/>
        <a:ln>
          <a:noFill/>
        </a:ln>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Pelayanan Kesehatan</c:v>
                </c:pt>
              </c:strCache>
            </c:strRef>
          </c:cat>
          <c:val>
            <c:numRef>
              <c:f>Sheet1!$B$2</c:f>
              <c:numCache>
                <c:formatCode>_(* #,##0_);_(* \(#,##0\);_(* "-"_);_(@_)</c:formatCode>
                <c:ptCount val="1"/>
                <c:pt idx="0">
                  <c:v>36080019000</c:v>
                </c:pt>
              </c:numCache>
            </c:numRef>
          </c:val>
          <c:extLst>
            <c:ext xmlns:c16="http://schemas.microsoft.com/office/drawing/2014/chart" uri="{C3380CC4-5D6E-409C-BE32-E72D297353CC}">
              <c16:uniqueId val="{00000000-24B3-4A15-9460-FDDDD010CBB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Pelayanan Kesehatan</c:v>
                </c:pt>
              </c:strCache>
            </c:strRef>
          </c:cat>
          <c:val>
            <c:numRef>
              <c:f>Sheet1!$C$2</c:f>
              <c:numCache>
                <c:formatCode>_(* #,##0_);_(* \(#,##0\);_(* "-"_);_(@_)</c:formatCode>
                <c:ptCount val="1"/>
                <c:pt idx="0">
                  <c:v>14306656700</c:v>
                </c:pt>
              </c:numCache>
            </c:numRef>
          </c:val>
          <c:extLst>
            <c:ext xmlns:c16="http://schemas.microsoft.com/office/drawing/2014/chart" uri="{C3380CC4-5D6E-409C-BE32-E72D297353CC}">
              <c16:uniqueId val="{00000001-24B3-4A15-9460-FDDDD010CBB2}"/>
            </c:ext>
          </c:extLst>
        </c:ser>
        <c:dLbls>
          <c:showLegendKey val="0"/>
          <c:showVal val="1"/>
          <c:showCatName val="0"/>
          <c:showSerName val="0"/>
          <c:showPercent val="0"/>
          <c:showBubbleSize val="0"/>
        </c:dLbls>
        <c:gapWidth val="150"/>
        <c:shape val="cylinder"/>
        <c:axId val="250978976"/>
        <c:axId val="250977408"/>
        <c:axId val="0"/>
      </c:bar3DChart>
      <c:catAx>
        <c:axId val="250978976"/>
        <c:scaling>
          <c:orientation val="minMax"/>
        </c:scaling>
        <c:delete val="1"/>
        <c:axPos val="b"/>
        <c:numFmt formatCode="General" sourceLinked="1"/>
        <c:majorTickMark val="out"/>
        <c:minorTickMark val="none"/>
        <c:tickLblPos val="nextTo"/>
        <c:crossAx val="250977408"/>
        <c:crosses val="autoZero"/>
        <c:auto val="1"/>
        <c:lblAlgn val="ctr"/>
        <c:lblOffset val="100"/>
        <c:noMultiLvlLbl val="0"/>
      </c:catAx>
      <c:valAx>
        <c:axId val="250977408"/>
        <c:scaling>
          <c:orientation val="minMax"/>
        </c:scaling>
        <c:delete val="1"/>
        <c:axPos val="l"/>
        <c:numFmt formatCode="_(* #,##0_);_(* \(#,##0\);_(* &quot;-&quot;_);_(@_)" sourceLinked="1"/>
        <c:majorTickMark val="out"/>
        <c:minorTickMark val="none"/>
        <c:tickLblPos val="nextTo"/>
        <c:crossAx val="250978976"/>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Pendidikan</a:t>
            </a:r>
            <a:r>
              <a:rPr lang="en-US" sz="2400" b="1" dirty="0">
                <a:solidFill>
                  <a:schemeClr val="accent1"/>
                </a:solidFill>
                <a:latin typeface="Tw Cen MT Condensed" panose="020B0606020104020203" pitchFamily="34" charset="0"/>
                <a:ea typeface="Verdana" pitchFamily="34" charset="0"/>
              </a:rPr>
              <a:t> &amp; </a:t>
            </a:r>
            <a:r>
              <a:rPr lang="en-US" sz="2400" b="1" dirty="0" err="1">
                <a:solidFill>
                  <a:schemeClr val="accent1"/>
                </a:solidFill>
                <a:latin typeface="Tw Cen MT Condensed" panose="020B0606020104020203" pitchFamily="34" charset="0"/>
                <a:ea typeface="Verdana" pitchFamily="34" charset="0"/>
              </a:rPr>
              <a:t>Pelatihan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20124732364995826"/>
          <c:y val="3.9568896354936114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Pendidikan &amp; Pelatihan</c:v>
                </c:pt>
              </c:strCache>
            </c:strRef>
          </c:cat>
          <c:val>
            <c:numRef>
              <c:f>Sheet1!$B$2</c:f>
              <c:numCache>
                <c:formatCode>_(* #,##0_);_(* \(#,##0\);_(* "-"_);_(@_)</c:formatCode>
                <c:ptCount val="1"/>
                <c:pt idx="0">
                  <c:v>1330481000</c:v>
                </c:pt>
              </c:numCache>
            </c:numRef>
          </c:val>
          <c:extLst>
            <c:ext xmlns:c16="http://schemas.microsoft.com/office/drawing/2014/chart" uri="{C3380CC4-5D6E-409C-BE32-E72D297353CC}">
              <c16:uniqueId val="{00000000-8EB3-4999-8745-8DDE18819388}"/>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Pendidikan &amp; Pelatihan</c:v>
                </c:pt>
              </c:strCache>
            </c:strRef>
          </c:cat>
          <c:val>
            <c:numRef>
              <c:f>Sheet1!$C$2</c:f>
              <c:numCache>
                <c:formatCode>_(* #,##0_);_(* \(#,##0\);_(* "-"_);_(@_)</c:formatCode>
                <c:ptCount val="1"/>
                <c:pt idx="0">
                  <c:v>431236000</c:v>
                </c:pt>
              </c:numCache>
            </c:numRef>
          </c:val>
          <c:extLst>
            <c:ext xmlns:c16="http://schemas.microsoft.com/office/drawing/2014/chart" uri="{C3380CC4-5D6E-409C-BE32-E72D297353CC}">
              <c16:uniqueId val="{00000001-8EB3-4999-8745-8DDE18819388}"/>
            </c:ext>
          </c:extLst>
        </c:ser>
        <c:dLbls>
          <c:showLegendKey val="0"/>
          <c:showVal val="1"/>
          <c:showCatName val="0"/>
          <c:showSerName val="0"/>
          <c:showPercent val="0"/>
          <c:showBubbleSize val="0"/>
        </c:dLbls>
        <c:gapWidth val="150"/>
        <c:shape val="cylinder"/>
        <c:axId val="250977016"/>
        <c:axId val="250975448"/>
        <c:axId val="0"/>
      </c:bar3DChart>
      <c:catAx>
        <c:axId val="250977016"/>
        <c:scaling>
          <c:orientation val="minMax"/>
        </c:scaling>
        <c:delete val="1"/>
        <c:axPos val="b"/>
        <c:numFmt formatCode="General" sourceLinked="1"/>
        <c:majorTickMark val="out"/>
        <c:minorTickMark val="none"/>
        <c:tickLblPos val="nextTo"/>
        <c:crossAx val="250975448"/>
        <c:crosses val="autoZero"/>
        <c:auto val="1"/>
        <c:lblAlgn val="ctr"/>
        <c:lblOffset val="100"/>
        <c:noMultiLvlLbl val="0"/>
      </c:catAx>
      <c:valAx>
        <c:axId val="250975448"/>
        <c:scaling>
          <c:orientation val="minMax"/>
        </c:scaling>
        <c:delete val="1"/>
        <c:axPos val="l"/>
        <c:numFmt formatCode="_(* #,##0_);_(* \(#,##0\);_(* &quot;-&quot;_);_(@_)" sourceLinked="1"/>
        <c:majorTickMark val="out"/>
        <c:minorTickMark val="none"/>
        <c:tickLblPos val="nextTo"/>
        <c:crossAx val="250977016"/>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a:solidFill>
                  <a:schemeClr val="accent1"/>
                </a:solidFill>
                <a:latin typeface="Tw Cen MT Condensed" panose="020B0606020104020203" pitchFamily="34" charset="0"/>
                <a:ea typeface="Verdana" pitchFamily="34" charset="0"/>
              </a:rPr>
              <a:t>Lain-lain</a:t>
            </a:r>
          </a:p>
        </c:rich>
      </c:tx>
      <c:layout>
        <c:manualLayout>
          <c:xMode val="edge"/>
          <c:yMode val="edge"/>
          <c:x val="0.31061729931044557"/>
          <c:y val="4.2292131006952456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4572901388571922"/>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Lain-lain</c:v>
                </c:pt>
              </c:strCache>
            </c:strRef>
          </c:cat>
          <c:val>
            <c:numRef>
              <c:f>Sheet1!$B$2</c:f>
              <c:numCache>
                <c:formatCode>_(* #,##0_);_(* \(#,##0\);_(* "-"_);_(@_)</c:formatCode>
                <c:ptCount val="1"/>
                <c:pt idx="0">
                  <c:v>589500000</c:v>
                </c:pt>
              </c:numCache>
            </c:numRef>
          </c:val>
          <c:extLst>
            <c:ext xmlns:c16="http://schemas.microsoft.com/office/drawing/2014/chart" uri="{C3380CC4-5D6E-409C-BE32-E72D297353CC}">
              <c16:uniqueId val="{00000000-9D80-43D3-8C43-AD2E39611D5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Lain-lain</c:v>
                </c:pt>
              </c:strCache>
            </c:strRef>
          </c:cat>
          <c:val>
            <c:numRef>
              <c:f>Sheet1!$C$2</c:f>
              <c:numCache>
                <c:formatCode>_(* #,##0_);_(* \(#,##0\);_(* "-"_);_(@_)</c:formatCode>
                <c:ptCount val="1"/>
                <c:pt idx="0">
                  <c:v>322165486</c:v>
                </c:pt>
              </c:numCache>
            </c:numRef>
          </c:val>
          <c:extLst>
            <c:ext xmlns:c16="http://schemas.microsoft.com/office/drawing/2014/chart" uri="{C3380CC4-5D6E-409C-BE32-E72D297353CC}">
              <c16:uniqueId val="{00000001-9D80-43D3-8C43-AD2E39611D52}"/>
            </c:ext>
          </c:extLst>
        </c:ser>
        <c:dLbls>
          <c:showLegendKey val="0"/>
          <c:showVal val="1"/>
          <c:showCatName val="0"/>
          <c:showSerName val="0"/>
          <c:showPercent val="0"/>
          <c:showBubbleSize val="0"/>
        </c:dLbls>
        <c:gapWidth val="150"/>
        <c:shape val="cylinder"/>
        <c:axId val="250980152"/>
        <c:axId val="250978192"/>
        <c:axId val="0"/>
      </c:bar3DChart>
      <c:catAx>
        <c:axId val="250980152"/>
        <c:scaling>
          <c:orientation val="minMax"/>
        </c:scaling>
        <c:delete val="1"/>
        <c:axPos val="b"/>
        <c:numFmt formatCode="General" sourceLinked="1"/>
        <c:majorTickMark val="out"/>
        <c:minorTickMark val="none"/>
        <c:tickLblPos val="nextTo"/>
        <c:crossAx val="250978192"/>
        <c:crosses val="autoZero"/>
        <c:auto val="1"/>
        <c:lblAlgn val="ctr"/>
        <c:lblOffset val="100"/>
        <c:noMultiLvlLbl val="0"/>
      </c:catAx>
      <c:valAx>
        <c:axId val="250978192"/>
        <c:scaling>
          <c:orientation val="minMax"/>
        </c:scaling>
        <c:delete val="1"/>
        <c:axPos val="l"/>
        <c:numFmt formatCode="_(* #,##0_);_(* \(#,##0\);_(* &quot;-&quot;_);_(@_)" sourceLinked="1"/>
        <c:majorTickMark val="out"/>
        <c:minorTickMark val="none"/>
        <c:tickLblPos val="nextTo"/>
        <c:crossAx val="250980152"/>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2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D14B3AC8-870B-4847-BF2D-BF7B9320973D}">
      <dgm:prSet phldrT="[Text]" custT="1"/>
      <dgm:spPr/>
      <dgm:t>
        <a:bodyPr/>
        <a:lstStyle/>
        <a:p>
          <a:r>
            <a:rPr lang="en-US" sz="3200" b="1" dirty="0" err="1">
              <a:latin typeface="Tw Cen MT Condensed" panose="020B0606020104020203" pitchFamily="34" charset="0"/>
            </a:rPr>
            <a:t>Anggaran</a:t>
          </a:r>
          <a:r>
            <a:rPr lang="en-US" sz="3200" b="1" dirty="0">
              <a:latin typeface="Tw Cen MT Condensed" panose="020B0606020104020203" pitchFamily="34" charset="0"/>
            </a:rPr>
            <a:t> </a:t>
          </a:r>
          <a:r>
            <a:rPr lang="en-US" sz="3200" b="1" dirty="0" err="1">
              <a:latin typeface="Tw Cen MT Condensed" panose="020B0606020104020203" pitchFamily="34" charset="0"/>
            </a:rPr>
            <a:t>Belanja</a:t>
          </a:r>
          <a:endParaRPr lang="en-US" sz="3200" b="1" dirty="0">
            <a:latin typeface="Tw Cen MT Condensed" panose="020B0606020104020203" pitchFamily="34" charset="0"/>
          </a:endParaRP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dgm:spPr/>
      <dgm:t>
        <a:bodyPr/>
        <a:lstStyle/>
        <a:p>
          <a:r>
            <a:rPr lang="en-US" dirty="0"/>
            <a:t>117.517.531.000</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LinFactNeighborX="72019" custLinFactNeighborY="13637">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E18AEF5F-1F09-4301-94B6-3E25CB82B9B9}"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C5B626A8-8F29-422D-8FB6-C268A5F08BA8}" type="presOf" srcId="{C0391D6F-77E7-47C0-BA09-F8D7779497FE}" destId="{20DDDCF0-A3BC-4EC0-A97B-77C49A31DC7D}" srcOrd="0" destOrd="0" presId="urn:microsoft.com/office/officeart/2005/8/layout/list1"/>
    <dgm:cxn modelId="{5C2873B3-5036-497F-95CC-080AECDA0936}" type="presOf" srcId="{C6A310D7-C413-4F15-89C5-A2928660C5C5}" destId="{11816E51-8A6E-4AAD-9AD7-7B7D0518EE1A}" srcOrd="0" destOrd="0" presId="urn:microsoft.com/office/officeart/2005/8/layout/list1"/>
    <dgm:cxn modelId="{E13502B9-6659-4826-AA92-F24B44C69A37}" type="presOf" srcId="{D14B3AC8-870B-4847-BF2D-BF7B9320973D}" destId="{0372762E-2B2A-4B13-A81C-3FE4F80CF7F9}" srcOrd="0" destOrd="0" presId="urn:microsoft.com/office/officeart/2005/8/layout/list1"/>
    <dgm:cxn modelId="{4045B181-5C0D-4ECC-BB09-F84BBF022CE2}" type="presParOf" srcId="{20DDDCF0-A3BC-4EC0-A97B-77C49A31DC7D}" destId="{70CBA15F-B3E9-4D74-AB2F-89CBFF79DB2D}" srcOrd="0" destOrd="0" presId="urn:microsoft.com/office/officeart/2005/8/layout/list1"/>
    <dgm:cxn modelId="{62C3A884-31B0-4A45-968A-6A95688AB444}" type="presParOf" srcId="{70CBA15F-B3E9-4D74-AB2F-89CBFF79DB2D}" destId="{0372762E-2B2A-4B13-A81C-3FE4F80CF7F9}" srcOrd="0" destOrd="0" presId="urn:microsoft.com/office/officeart/2005/8/layout/list1"/>
    <dgm:cxn modelId="{6F9F311F-1ADB-4B35-9EFE-687817B0DD05}" type="presParOf" srcId="{70CBA15F-B3E9-4D74-AB2F-89CBFF79DB2D}" destId="{A3D7C0DC-1F39-47DD-9578-2CF42B4B9963}" srcOrd="1" destOrd="0" presId="urn:microsoft.com/office/officeart/2005/8/layout/list1"/>
    <dgm:cxn modelId="{DE6DBE75-32EE-4F84-8DD8-023BFF2D59E4}" type="presParOf" srcId="{20DDDCF0-A3BC-4EC0-A97B-77C49A31DC7D}" destId="{443D3E00-6E1D-42C5-92B8-CA7E75A6BDDB}" srcOrd="1" destOrd="0" presId="urn:microsoft.com/office/officeart/2005/8/layout/list1"/>
    <dgm:cxn modelId="{7D08B0EB-E707-433B-B5E1-8114AF3993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6_4" csCatId="accent6" phldr="1"/>
      <dgm:spPr/>
      <dgm:t>
        <a:bodyPr/>
        <a:lstStyle/>
        <a:p>
          <a:endParaRPr lang="en-US"/>
        </a:p>
      </dgm:t>
    </dgm:pt>
    <dgm:pt modelId="{D14B3AC8-870B-4847-BF2D-BF7B9320973D}">
      <dgm:prSet phldrT="[Text]" custT="1"/>
      <dgm:spPr>
        <a:solidFill>
          <a:schemeClr val="accent6">
            <a:lumMod val="50000"/>
          </a:schemeClr>
        </a:solidFill>
      </dgm:spPr>
      <dgm:t>
        <a:bodyPr/>
        <a:lstStyle/>
        <a:p>
          <a:pPr algn="ctr"/>
          <a:r>
            <a:rPr lang="en-US" sz="2000" b="1" dirty="0"/>
            <a:t>TARGET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FontTx/>
            <a:buNone/>
          </a:pPr>
          <a:r>
            <a:rPr lang="en-US" sz="2400" b="1" dirty="0"/>
            <a:t>21.553.705.000</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CB47121A-33C3-4D0E-9B23-2249B2478254}" type="presOf" srcId="{D14B3AC8-870B-4847-BF2D-BF7B9320973D}" destId="{A3D7C0DC-1F39-47DD-9578-2CF42B4B9963}" srcOrd="1" destOrd="0" presId="urn:microsoft.com/office/officeart/2005/8/layout/list1"/>
    <dgm:cxn modelId="{EBF41F52-C79D-4EFB-B2D5-E98F3148519A}" type="presOf" srcId="{C0391D6F-77E7-47C0-BA09-F8D7779497FE}" destId="{20DDDCF0-A3BC-4EC0-A97B-77C49A31DC7D}" srcOrd="0" destOrd="0" presId="urn:microsoft.com/office/officeart/2005/8/layout/list1"/>
    <dgm:cxn modelId="{A3749052-18BF-479F-A9DF-689729C71371}" type="presOf" srcId="{D14B3AC8-870B-4847-BF2D-BF7B9320973D}" destId="{0372762E-2B2A-4B13-A81C-3FE4F80CF7F9}"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CEA8F3F7-B94F-4542-B7EB-D3D4C294C013}" type="presOf" srcId="{C6A310D7-C413-4F15-89C5-A2928660C5C5}" destId="{11816E51-8A6E-4AAD-9AD7-7B7D0518EE1A}" srcOrd="0" destOrd="0" presId="urn:microsoft.com/office/officeart/2005/8/layout/list1"/>
    <dgm:cxn modelId="{0E1FB00F-8D72-40E3-AF03-045964E51F9A}" type="presParOf" srcId="{20DDDCF0-A3BC-4EC0-A97B-77C49A31DC7D}" destId="{70CBA15F-B3E9-4D74-AB2F-89CBFF79DB2D}" srcOrd="0" destOrd="0" presId="urn:microsoft.com/office/officeart/2005/8/layout/list1"/>
    <dgm:cxn modelId="{DCABBFC9-B728-4FA6-8292-7C77B9207E7A}" type="presParOf" srcId="{70CBA15F-B3E9-4D74-AB2F-89CBFF79DB2D}" destId="{0372762E-2B2A-4B13-A81C-3FE4F80CF7F9}" srcOrd="0" destOrd="0" presId="urn:microsoft.com/office/officeart/2005/8/layout/list1"/>
    <dgm:cxn modelId="{18EEE8A9-BE5B-40B3-A879-6922A0D0222C}" type="presParOf" srcId="{70CBA15F-B3E9-4D74-AB2F-89CBFF79DB2D}" destId="{A3D7C0DC-1F39-47DD-9578-2CF42B4B9963}" srcOrd="1" destOrd="0" presId="urn:microsoft.com/office/officeart/2005/8/layout/list1"/>
    <dgm:cxn modelId="{F5A23811-A1A5-4A5B-A228-36F57FC8106A}" type="presParOf" srcId="{20DDDCF0-A3BC-4EC0-A97B-77C49A31DC7D}" destId="{443D3E00-6E1D-42C5-92B8-CA7E75A6BDDB}" srcOrd="1" destOrd="0" presId="urn:microsoft.com/office/officeart/2005/8/layout/list1"/>
    <dgm:cxn modelId="{603A5C3E-391F-4573-8470-9C165C4322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dgm:t>
        <a:bodyPr/>
        <a:lstStyle/>
        <a:p>
          <a:pPr algn="ctr"/>
          <a:r>
            <a:rPr lang="en-US" sz="2000" b="1" dirty="0"/>
            <a:t>REALISASI</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None/>
          </a:pPr>
          <a:r>
            <a:rPr lang="en-US" sz="2400" b="1" dirty="0"/>
            <a:t>15.342.003.153</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4100EB0F-DEB9-407F-A2B2-844A6675F9E9}" type="presOf" srcId="{D14B3AC8-870B-4847-BF2D-BF7B9320973D}" destId="{A3D7C0DC-1F39-47DD-9578-2CF42B4B9963}" srcOrd="1" destOrd="0" presId="urn:microsoft.com/office/officeart/2005/8/layout/list1"/>
    <dgm:cxn modelId="{22DF8618-054D-4242-83C8-6EBBD622A6BF}" type="presOf" srcId="{C0391D6F-77E7-47C0-BA09-F8D7779497FE}" destId="{20DDDCF0-A3BC-4EC0-A97B-77C49A31DC7D}"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9EB2A7AA-1869-4143-81E5-130AF09B06CD}" type="presOf" srcId="{D14B3AC8-870B-4847-BF2D-BF7B9320973D}" destId="{0372762E-2B2A-4B13-A81C-3FE4F80CF7F9}" srcOrd="0" destOrd="0" presId="urn:microsoft.com/office/officeart/2005/8/layout/list1"/>
    <dgm:cxn modelId="{A551B3D1-3161-4396-83D5-F827C6677790}" type="presOf" srcId="{C6A310D7-C413-4F15-89C5-A2928660C5C5}" destId="{11816E51-8A6E-4AAD-9AD7-7B7D0518EE1A}" srcOrd="0" destOrd="0" presId="urn:microsoft.com/office/officeart/2005/8/layout/list1"/>
    <dgm:cxn modelId="{9ABC566A-C5D9-4206-AFAC-DD05CC272B6E}" type="presParOf" srcId="{20DDDCF0-A3BC-4EC0-A97B-77C49A31DC7D}" destId="{70CBA15F-B3E9-4D74-AB2F-89CBFF79DB2D}" srcOrd="0" destOrd="0" presId="urn:microsoft.com/office/officeart/2005/8/layout/list1"/>
    <dgm:cxn modelId="{FA482C20-56E1-46E8-ACDC-8B0AB34F78E9}" type="presParOf" srcId="{70CBA15F-B3E9-4D74-AB2F-89CBFF79DB2D}" destId="{0372762E-2B2A-4B13-A81C-3FE4F80CF7F9}" srcOrd="0" destOrd="0" presId="urn:microsoft.com/office/officeart/2005/8/layout/list1"/>
    <dgm:cxn modelId="{CD7EB18E-1045-40CF-A4F8-814A78616E0A}" type="presParOf" srcId="{70CBA15F-B3E9-4D74-AB2F-89CBFF79DB2D}" destId="{A3D7C0DC-1F39-47DD-9578-2CF42B4B9963}" srcOrd="1" destOrd="0" presId="urn:microsoft.com/office/officeart/2005/8/layout/list1"/>
    <dgm:cxn modelId="{D83FF1C2-F1FA-4179-AC38-CDB5556E7B94}" type="presParOf" srcId="{20DDDCF0-A3BC-4EC0-A97B-77C49A31DC7D}" destId="{443D3E00-6E1D-42C5-92B8-CA7E75A6BDDB}" srcOrd="1" destOrd="0" presId="urn:microsoft.com/office/officeart/2005/8/layout/list1"/>
    <dgm:cxn modelId="{C34D873F-EC8E-430D-94A7-F649CC996BD1}"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a:solidFill>
          <a:srgbClr val="FFC000"/>
        </a:solidFill>
      </dgm:spPr>
      <dgm:t>
        <a:bodyPr/>
        <a:lstStyle/>
        <a:p>
          <a:pPr algn="ctr"/>
          <a:r>
            <a:rPr lang="en-US" sz="2000" b="1" dirty="0"/>
            <a: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None/>
          </a:pPr>
          <a:r>
            <a:rPr lang="en-US" sz="2800" b="1" dirty="0"/>
            <a:t>71,18%</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482E6525-A35A-459C-9F2F-79DED62DF1A4}" type="presOf" srcId="{C0391D6F-77E7-47C0-BA09-F8D7779497FE}" destId="{20DDDCF0-A3BC-4EC0-A97B-77C49A31DC7D}" srcOrd="0" destOrd="0" presId="urn:microsoft.com/office/officeart/2005/8/layout/list1"/>
    <dgm:cxn modelId="{6172033A-50BF-4971-906D-097612A92BC7}"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A8F18BB6-2DB0-4F13-917C-DD51D3A90884}" type="presOf" srcId="{C6A310D7-C413-4F15-89C5-A2928660C5C5}" destId="{11816E51-8A6E-4AAD-9AD7-7B7D0518EE1A}" srcOrd="0" destOrd="0" presId="urn:microsoft.com/office/officeart/2005/8/layout/list1"/>
    <dgm:cxn modelId="{F490C5C3-DC27-49B0-B69B-0FA632961EB6}" type="presOf" srcId="{D14B3AC8-870B-4847-BF2D-BF7B9320973D}" destId="{0372762E-2B2A-4B13-A81C-3FE4F80CF7F9}" srcOrd="0" destOrd="0" presId="urn:microsoft.com/office/officeart/2005/8/layout/list1"/>
    <dgm:cxn modelId="{61946190-5132-426B-AC66-80F00E6A75B9}" type="presParOf" srcId="{20DDDCF0-A3BC-4EC0-A97B-77C49A31DC7D}" destId="{70CBA15F-B3E9-4D74-AB2F-89CBFF79DB2D}" srcOrd="0" destOrd="0" presId="urn:microsoft.com/office/officeart/2005/8/layout/list1"/>
    <dgm:cxn modelId="{938F2765-5768-44A4-AED9-3DB2F8DE0ABC}" type="presParOf" srcId="{70CBA15F-B3E9-4D74-AB2F-89CBFF79DB2D}" destId="{0372762E-2B2A-4B13-A81C-3FE4F80CF7F9}" srcOrd="0" destOrd="0" presId="urn:microsoft.com/office/officeart/2005/8/layout/list1"/>
    <dgm:cxn modelId="{17AA3BD3-190D-45DC-BBBF-0CCBA4906DC0}" type="presParOf" srcId="{70CBA15F-B3E9-4D74-AB2F-89CBFF79DB2D}" destId="{A3D7C0DC-1F39-47DD-9578-2CF42B4B9963}" srcOrd="1" destOrd="0" presId="urn:microsoft.com/office/officeart/2005/8/layout/list1"/>
    <dgm:cxn modelId="{1E780CC7-90FF-43AC-A459-C23981358EA6}" type="presParOf" srcId="{20DDDCF0-A3BC-4EC0-A97B-77C49A31DC7D}" destId="{443D3E00-6E1D-42C5-92B8-CA7E75A6BDDB}" srcOrd="1" destOrd="0" presId="urn:microsoft.com/office/officeart/2005/8/layout/list1"/>
    <dgm:cxn modelId="{A31F0CB4-3C62-4D7D-9816-7AD8A479BC02}"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45594"/>
          <a:ext cx="4537362" cy="12757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52150" tIns="624840" rIns="352150"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117.517.531.000</a:t>
          </a:r>
        </a:p>
      </dsp:txBody>
      <dsp:txXfrm>
        <a:off x="0" y="445594"/>
        <a:ext cx="4537362" cy="1275750"/>
      </dsp:txXfrm>
    </dsp:sp>
    <dsp:sp modelId="{A3D7C0DC-1F39-47DD-9578-2CF42B4B9963}">
      <dsp:nvSpPr>
        <dsp:cNvPr id="0" name=""/>
        <dsp:cNvSpPr/>
      </dsp:nvSpPr>
      <dsp:spPr>
        <a:xfrm>
          <a:off x="390256" y="123564"/>
          <a:ext cx="3176153" cy="8856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0051" tIns="0" rIns="120051" bIns="0" numCol="1" spcCol="1270" anchor="ctr" anchorCtr="0">
          <a:noAutofit/>
        </a:bodyPr>
        <a:lstStyle/>
        <a:p>
          <a:pPr marL="0" lvl="0" indent="0" algn="l" defTabSz="1422400">
            <a:lnSpc>
              <a:spcPct val="90000"/>
            </a:lnSpc>
            <a:spcBef>
              <a:spcPct val="0"/>
            </a:spcBef>
            <a:spcAft>
              <a:spcPct val="35000"/>
            </a:spcAft>
            <a:buNone/>
          </a:pPr>
          <a:r>
            <a:rPr lang="en-US" sz="3200" b="1" kern="1200" dirty="0" err="1">
              <a:latin typeface="Tw Cen MT Condensed" panose="020B0606020104020203" pitchFamily="34" charset="0"/>
            </a:rPr>
            <a:t>Anggaran</a:t>
          </a:r>
          <a:r>
            <a:rPr lang="en-US" sz="3200" b="1" kern="1200" dirty="0">
              <a:latin typeface="Tw Cen MT Condensed" panose="020B0606020104020203" pitchFamily="34" charset="0"/>
            </a:rPr>
            <a:t> </a:t>
          </a:r>
          <a:r>
            <a:rPr lang="en-US" sz="3200" b="1" kern="1200" dirty="0" err="1">
              <a:latin typeface="Tw Cen MT Condensed" panose="020B0606020104020203" pitchFamily="34" charset="0"/>
            </a:rPr>
            <a:t>Belanja</a:t>
          </a:r>
          <a:endParaRPr lang="en-US" sz="3200" b="1" kern="1200" dirty="0">
            <a:latin typeface="Tw Cen MT Condensed" panose="020B0606020104020203" pitchFamily="34" charset="0"/>
          </a:endParaRPr>
        </a:p>
      </dsp:txBody>
      <dsp:txXfrm>
        <a:off x="433487" y="166795"/>
        <a:ext cx="3089691"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FontTx/>
            <a:buNone/>
          </a:pPr>
          <a:r>
            <a:rPr lang="en-US" sz="2400" b="1" kern="1200" dirty="0"/>
            <a:t>21.553.705.000</a:t>
          </a:r>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chemeClr val="accent6">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TARGET</a:t>
          </a:r>
        </a:p>
      </dsp:txBody>
      <dsp:txXfrm>
        <a:off x="183251" y="206080"/>
        <a:ext cx="2687730" cy="50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None/>
          </a:pPr>
          <a:r>
            <a:rPr lang="en-US" sz="2400" b="1" kern="1200" dirty="0"/>
            <a:t>15.342.003.153</a:t>
          </a:r>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REALISASI</a:t>
          </a:r>
        </a:p>
      </dsp:txBody>
      <dsp:txXfrm>
        <a:off x="183251" y="206080"/>
        <a:ext cx="2687730" cy="50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9441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58216" rIns="304000" bIns="199136" numCol="1" spcCol="1270" anchor="t" anchorCtr="0">
          <a:noAutofit/>
        </a:bodyPr>
        <a:lstStyle/>
        <a:p>
          <a:pPr marL="285750" lvl="1" indent="-285750" algn="ctr" defTabSz="1244600">
            <a:lnSpc>
              <a:spcPct val="90000"/>
            </a:lnSpc>
            <a:spcBef>
              <a:spcPct val="0"/>
            </a:spcBef>
            <a:spcAft>
              <a:spcPct val="15000"/>
            </a:spcAft>
            <a:buNone/>
          </a:pPr>
          <a:r>
            <a:rPr lang="en-US" sz="2800" b="1" kern="1200" dirty="0"/>
            <a:t>71,18%</a:t>
          </a:r>
        </a:p>
      </dsp:txBody>
      <dsp:txXfrm>
        <a:off x="0" y="474795"/>
        <a:ext cx="3069447" cy="944175"/>
      </dsp:txXfrm>
    </dsp:sp>
    <dsp:sp modelId="{A3D7C0DC-1F39-47DD-9578-2CF42B4B9963}">
      <dsp:nvSpPr>
        <dsp:cNvPr id="0" name=""/>
        <dsp:cNvSpPr/>
      </dsp:nvSpPr>
      <dsp:spPr>
        <a:xfrm>
          <a:off x="156180" y="179009"/>
          <a:ext cx="2741872" cy="554560"/>
        </a:xfrm>
        <a:prstGeom prst="roundRect">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dsp:txBody>
      <dsp:txXfrm>
        <a:off x="183251" y="206080"/>
        <a:ext cx="2687730" cy="5004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0.58076</cdr:x>
      <cdr:y>0.59909</cdr:y>
    </cdr:from>
    <cdr:to>
      <cdr:x>0.7176</cdr:x>
      <cdr:y>0.68422</cdr:y>
    </cdr:to>
    <cdr:sp macro="" textlink="">
      <cdr:nvSpPr>
        <cdr:cNvPr id="2" name="TextBox 1"/>
        <cdr:cNvSpPr txBox="1"/>
      </cdr:nvSpPr>
      <cdr:spPr>
        <a:xfrm xmlns:a="http://schemas.openxmlformats.org/drawingml/2006/main">
          <a:off x="4851005" y="2913392"/>
          <a:ext cx="1143015" cy="413992"/>
        </a:xfrm>
        <a:prstGeom xmlns:a="http://schemas.openxmlformats.org/drawingml/2006/main" prst="round2DiagRect">
          <a:avLst/>
        </a:prstGeom>
        <a:solidFill xmlns:a="http://schemas.openxmlformats.org/drawingml/2006/main">
          <a:srgbClr val="FFC000"/>
        </a:solidFill>
        <a:ln xmlns:a="http://schemas.openxmlformats.org/drawingml/2006/main"/>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vertOverflow="clip" wrap="none" rtlCol="0" anchor="ctr"/>
        <a:lstStyle xmlns:a="http://schemas.openxmlformats.org/drawingml/2006/main"/>
        <a:p xmlns:a="http://schemas.openxmlformats.org/drawingml/2006/main">
          <a:pPr algn="ctr"/>
          <a:r>
            <a:rPr lang="en-US" sz="2400" dirty="0">
              <a:ln w="0"/>
              <a:solidFill>
                <a:schemeClr val="tx1"/>
              </a:solidFill>
              <a:effectLst>
                <a:outerShdw blurRad="38100" dist="19050" dir="2700000" algn="tl" rotWithShape="0">
                  <a:schemeClr val="dk1">
                    <a:alpha val="40000"/>
                  </a:schemeClr>
                </a:outerShdw>
              </a:effectLst>
              <a:latin typeface="Tw Cen MT" panose="020B0602020104020603" pitchFamily="34" charset="0"/>
              <a:ea typeface="Verdana" panose="020B0604030504040204" pitchFamily="34" charset="0"/>
              <a:cs typeface="Verdana" panose="020B0604030504040204" pitchFamily="34" charset="0"/>
            </a:rPr>
            <a:t>51,48%</a:t>
          </a:r>
        </a:p>
      </cdr:txBody>
    </cdr:sp>
  </cdr:relSizeAnchor>
</c:userShapes>
</file>

<file path=ppt/drawings/drawing2.xml><?xml version="1.0" encoding="utf-8"?>
<c:userShapes xmlns:c="http://schemas.openxmlformats.org/drawingml/2006/chart">
  <cdr:relSizeAnchor xmlns:cdr="http://schemas.openxmlformats.org/drawingml/2006/chartDrawing">
    <cdr:from>
      <cdr:x>0.67623</cdr:x>
      <cdr:y>0.164</cdr:y>
    </cdr:from>
    <cdr:to>
      <cdr:x>0.69158</cdr:x>
      <cdr:y>0.19968</cdr:y>
    </cdr:to>
    <cdr:sp macro="" textlink="">
      <cdr:nvSpPr>
        <cdr:cNvPr id="8" name="TextBox 7"/>
        <cdr:cNvSpPr txBox="1"/>
      </cdr:nvSpPr>
      <cdr:spPr>
        <a:xfrm xmlns:a="http://schemas.openxmlformats.org/drawingml/2006/main">
          <a:off x="8136036" y="1124744"/>
          <a:ext cx="184731" cy="24468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nSpc>
              <a:spcPct val="90000"/>
            </a:lnSpc>
          </a:pPr>
          <a:endParaRPr lang="en-US" sz="1100" dirty="0"/>
        </a:p>
      </cdr:txBody>
    </cdr:sp>
  </cdr:relSizeAnchor>
  <cdr:relSizeAnchor xmlns:cdr="http://schemas.openxmlformats.org/drawingml/2006/chartDrawing">
    <cdr:from>
      <cdr:x>0.10078</cdr:x>
      <cdr:y>0.71275</cdr:y>
    </cdr:from>
    <cdr:to>
      <cdr:x>0.17469</cdr:x>
      <cdr:y>0.75994</cdr:y>
    </cdr:to>
    <cdr:sp macro="" textlink="">
      <cdr:nvSpPr>
        <cdr:cNvPr id="3" name="TextBox 1">
          <a:extLst xmlns:a="http://schemas.openxmlformats.org/drawingml/2006/main">
            <a:ext uri="{FF2B5EF4-FFF2-40B4-BE49-F238E27FC236}">
              <a16:creationId xmlns:a16="http://schemas.microsoft.com/office/drawing/2014/main" id="{275AEB2F-ECEB-4230-ADDD-C62E16E10921}"/>
            </a:ext>
          </a:extLst>
        </cdr:cNvPr>
        <cdr:cNvSpPr txBox="1"/>
      </cdr:nvSpPr>
      <cdr:spPr>
        <a:xfrm xmlns:a="http://schemas.openxmlformats.org/drawingml/2006/main">
          <a:off x="1132123" y="3695291"/>
          <a:ext cx="830183" cy="24468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20,30%</a:t>
          </a:r>
        </a:p>
      </cdr:txBody>
    </cdr:sp>
  </cdr:relSizeAnchor>
  <cdr:relSizeAnchor xmlns:cdr="http://schemas.openxmlformats.org/drawingml/2006/chartDrawing">
    <cdr:from>
      <cdr:x>0.00934</cdr:x>
      <cdr:y>0.70963</cdr:y>
    </cdr:from>
    <cdr:to>
      <cdr:x>0.086</cdr:x>
      <cdr:y>0.76484</cdr:y>
    </cdr:to>
    <cdr:sp macro="" textlink="">
      <cdr:nvSpPr>
        <cdr:cNvPr id="4" name="TextBox 1">
          <a:extLst xmlns:a="http://schemas.openxmlformats.org/drawingml/2006/main">
            <a:ext uri="{FF2B5EF4-FFF2-40B4-BE49-F238E27FC236}">
              <a16:creationId xmlns:a16="http://schemas.microsoft.com/office/drawing/2014/main" id="{A36F3838-547A-49A6-BEA0-FAA0BBB6107C}"/>
            </a:ext>
          </a:extLst>
        </cdr:cNvPr>
        <cdr:cNvSpPr txBox="1"/>
      </cdr:nvSpPr>
      <cdr:spPr>
        <a:xfrm xmlns:a="http://schemas.openxmlformats.org/drawingml/2006/main">
          <a:off x="104927" y="3679131"/>
          <a:ext cx="861141" cy="286240"/>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Verdana" pitchFamily="34" charset="0"/>
              <a:ea typeface="Verdana" pitchFamily="34" charset="0"/>
            </a:rPr>
            <a:t>7,57%</a:t>
          </a:r>
        </a:p>
      </cdr:txBody>
    </cdr:sp>
  </cdr:relSizeAnchor>
  <cdr:relSizeAnchor xmlns:cdr="http://schemas.openxmlformats.org/drawingml/2006/chartDrawing">
    <cdr:from>
      <cdr:x>0.18408</cdr:x>
      <cdr:y>0.71401</cdr:y>
    </cdr:from>
    <cdr:to>
      <cdr:x>0.25799</cdr:x>
      <cdr:y>0.76121</cdr:y>
    </cdr:to>
    <cdr:sp macro="" textlink="">
      <cdr:nvSpPr>
        <cdr:cNvPr id="5" name="TextBox 1">
          <a:extLst xmlns:a="http://schemas.openxmlformats.org/drawingml/2006/main">
            <a:ext uri="{FF2B5EF4-FFF2-40B4-BE49-F238E27FC236}">
              <a16:creationId xmlns:a16="http://schemas.microsoft.com/office/drawing/2014/main" id="{B2FCCF9F-1E87-4230-B1F7-F60FAC954A80}"/>
            </a:ext>
          </a:extLst>
        </cdr:cNvPr>
        <cdr:cNvSpPr txBox="1"/>
      </cdr:nvSpPr>
      <cdr:spPr>
        <a:xfrm xmlns:a="http://schemas.openxmlformats.org/drawingml/2006/main">
          <a:off x="2067827" y="3701846"/>
          <a:ext cx="830183" cy="24468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26,74%</a:t>
          </a:r>
        </a:p>
      </cdr:txBody>
    </cdr:sp>
  </cdr:relSizeAnchor>
  <cdr:relSizeAnchor xmlns:cdr="http://schemas.openxmlformats.org/drawingml/2006/chartDrawing">
    <cdr:from>
      <cdr:x>0.27124</cdr:x>
      <cdr:y>0.71312</cdr:y>
    </cdr:from>
    <cdr:to>
      <cdr:x>0.34515</cdr:x>
      <cdr:y>0.76032</cdr:y>
    </cdr:to>
    <cdr:sp macro="" textlink="">
      <cdr:nvSpPr>
        <cdr:cNvPr id="6" name="TextBox 1">
          <a:extLst xmlns:a="http://schemas.openxmlformats.org/drawingml/2006/main">
            <a:ext uri="{FF2B5EF4-FFF2-40B4-BE49-F238E27FC236}">
              <a16:creationId xmlns:a16="http://schemas.microsoft.com/office/drawing/2014/main" id="{5C356D24-8DA5-4F77-A0BB-29BC06EAF5B9}"/>
            </a:ext>
          </a:extLst>
        </cdr:cNvPr>
        <cdr:cNvSpPr txBox="1"/>
      </cdr:nvSpPr>
      <cdr:spPr>
        <a:xfrm xmlns:a="http://schemas.openxmlformats.org/drawingml/2006/main">
          <a:off x="3046870" y="3697221"/>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39</a:t>
          </a:r>
          <a:r>
            <a:rPr lang="en-US" sz="1100" b="1" dirty="0">
              <a:solidFill>
                <a:schemeClr val="bg1"/>
              </a:solidFill>
              <a:latin typeface="Verdana" pitchFamily="34" charset="0"/>
              <a:ea typeface="Verdana" pitchFamily="34" charset="0"/>
            </a:rPr>
            <a:t>,63%</a:t>
          </a:r>
        </a:p>
      </cdr:txBody>
    </cdr:sp>
  </cdr:relSizeAnchor>
</c:userShapes>
</file>

<file path=ppt/drawings/drawing3.xml><?xml version="1.0" encoding="utf-8"?>
<c:userShapes xmlns:c="http://schemas.openxmlformats.org/drawingml/2006/chart">
  <cdr:relSizeAnchor xmlns:cdr="http://schemas.openxmlformats.org/drawingml/2006/chartDrawing">
    <cdr:from>
      <cdr:x>0.22473</cdr:x>
      <cdr:y>0.22435</cdr:y>
    </cdr:from>
    <cdr:to>
      <cdr:x>0.75229</cdr:x>
      <cdr:y>0.31638</cdr:y>
    </cdr:to>
    <cdr:sp macro="" textlink="">
      <cdr:nvSpPr>
        <cdr:cNvPr id="2" name="Rounded Rectangular Callout 1"/>
        <cdr:cNvSpPr/>
      </cdr:nvSpPr>
      <cdr:spPr>
        <a:xfrm xmlns:a="http://schemas.openxmlformats.org/drawingml/2006/main">
          <a:off x="656904" y="864096"/>
          <a:ext cx="1542071" cy="354457"/>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36.080.019.000</a:t>
          </a:r>
        </a:p>
      </cdr:txBody>
    </cdr:sp>
  </cdr:relSizeAnchor>
  <cdr:relSizeAnchor xmlns:cdr="http://schemas.openxmlformats.org/drawingml/2006/chartDrawing">
    <cdr:from>
      <cdr:x>0.44817</cdr:x>
      <cdr:y>0.4058</cdr:y>
    </cdr:from>
    <cdr:to>
      <cdr:x>1</cdr:x>
      <cdr:y>0.48059</cdr:y>
    </cdr:to>
    <cdr:sp macro="" textlink="">
      <cdr:nvSpPr>
        <cdr:cNvPr id="3" name="Rounded Rectangular Callout 2"/>
        <cdr:cNvSpPr/>
      </cdr:nvSpPr>
      <cdr:spPr>
        <a:xfrm xmlns:a="http://schemas.openxmlformats.org/drawingml/2006/main">
          <a:off x="1310023" y="1562958"/>
          <a:ext cx="1613026" cy="288055"/>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7.263.132.412</a:t>
          </a:r>
        </a:p>
      </cdr:txBody>
    </cdr:sp>
  </cdr:relSizeAnchor>
</c:userShapes>
</file>

<file path=ppt/drawings/drawing4.xml><?xml version="1.0" encoding="utf-8"?>
<c:userShapes xmlns:c="http://schemas.openxmlformats.org/drawingml/2006/chart">
  <cdr:relSizeAnchor xmlns:cdr="http://schemas.openxmlformats.org/drawingml/2006/chartDrawing">
    <cdr:from>
      <cdr:x>0.08762</cdr:x>
      <cdr:y>0.20297</cdr:y>
    </cdr:from>
    <cdr:to>
      <cdr:x>0.61888</cdr:x>
      <cdr:y>0.30241</cdr:y>
    </cdr:to>
    <cdr:sp macro="" textlink="">
      <cdr:nvSpPr>
        <cdr:cNvPr id="2" name="Rounded Rectangular Callout 1"/>
        <cdr:cNvSpPr/>
      </cdr:nvSpPr>
      <cdr:spPr>
        <a:xfrm xmlns:a="http://schemas.openxmlformats.org/drawingml/2006/main" flipH="1">
          <a:off x="256129" y="781739"/>
          <a:ext cx="1552899" cy="382995"/>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1.330.481.000</a:t>
          </a:r>
        </a:p>
      </cdr:txBody>
    </cdr:sp>
  </cdr:relSizeAnchor>
  <cdr:relSizeAnchor xmlns:cdr="http://schemas.openxmlformats.org/drawingml/2006/chartDrawing">
    <cdr:from>
      <cdr:x>0.49648</cdr:x>
      <cdr:y>0.65102</cdr:y>
    </cdr:from>
    <cdr:to>
      <cdr:x>0.99211</cdr:x>
      <cdr:y>0.7445</cdr:y>
    </cdr:to>
    <cdr:sp macro="" textlink="">
      <cdr:nvSpPr>
        <cdr:cNvPr id="3" name="Rounded Rectangular Callout 2"/>
        <cdr:cNvSpPr/>
      </cdr:nvSpPr>
      <cdr:spPr>
        <a:xfrm xmlns:a="http://schemas.openxmlformats.org/drawingml/2006/main">
          <a:off x="1451249" y="2507429"/>
          <a:ext cx="1448751" cy="360039"/>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330.800.000</a:t>
          </a:r>
        </a:p>
      </cdr:txBody>
    </cdr:sp>
  </cdr:relSizeAnchor>
</c:userShapes>
</file>

<file path=ppt/drawings/drawing5.xml><?xml version="1.0" encoding="utf-8"?>
<c:userShapes xmlns:c="http://schemas.openxmlformats.org/drawingml/2006/chart">
  <cdr:relSizeAnchor xmlns:cdr="http://schemas.openxmlformats.org/drawingml/2006/chartDrawing">
    <cdr:from>
      <cdr:x>0.08799</cdr:x>
      <cdr:y>0.19958</cdr:y>
    </cdr:from>
    <cdr:to>
      <cdr:x>0.69559</cdr:x>
      <cdr:y>0.29417</cdr:y>
    </cdr:to>
    <cdr:sp macro="" textlink="">
      <cdr:nvSpPr>
        <cdr:cNvPr id="2" name="Rounded Rectangular Callout 1"/>
        <cdr:cNvSpPr/>
      </cdr:nvSpPr>
      <cdr:spPr>
        <a:xfrm xmlns:a="http://schemas.openxmlformats.org/drawingml/2006/main">
          <a:off x="260259" y="768701"/>
          <a:ext cx="1797206" cy="364284"/>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589.500.000</a:t>
          </a:r>
        </a:p>
      </cdr:txBody>
    </cdr:sp>
  </cdr:relSizeAnchor>
  <cdr:relSizeAnchor xmlns:cdr="http://schemas.openxmlformats.org/drawingml/2006/chartDrawing">
    <cdr:from>
      <cdr:x>0.39239</cdr:x>
      <cdr:y>0.61457</cdr:y>
    </cdr:from>
    <cdr:to>
      <cdr:x>1</cdr:x>
      <cdr:y>0.72514</cdr:y>
    </cdr:to>
    <cdr:sp macro="" textlink="">
      <cdr:nvSpPr>
        <cdr:cNvPr id="3" name="Rounded Rectangular Callout 2"/>
        <cdr:cNvSpPr/>
      </cdr:nvSpPr>
      <cdr:spPr>
        <a:xfrm xmlns:a="http://schemas.openxmlformats.org/drawingml/2006/main">
          <a:off x="1160646" y="2367026"/>
          <a:ext cx="1797206" cy="425862"/>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121.086.187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55906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559068"/>
          </a:xfrm>
          <a:prstGeom prst="rect">
            <a:avLst/>
          </a:prstGeom>
        </p:spPr>
        <p:txBody>
          <a:bodyPr vert="horz" lIns="91440" tIns="45720" rIns="91440" bIns="45720" rtlCol="0"/>
          <a:lstStyle>
            <a:lvl1pPr algn="r">
              <a:defRPr sz="1200"/>
            </a:lvl1pPr>
          </a:lstStyle>
          <a:p>
            <a:r>
              <a:rPr lang="en-US" altLang="zh-CN"/>
              <a:t>RSJD dr. Arif Zainudin</a:t>
            </a:r>
            <a:endParaRPr lang="zh-CN" altLang="en-US"/>
          </a:p>
        </p:txBody>
      </p:sp>
      <p:sp>
        <p:nvSpPr>
          <p:cNvPr id="4" name="页脚占位符 3"/>
          <p:cNvSpPr>
            <a:spLocks noGrp="1"/>
          </p:cNvSpPr>
          <p:nvPr>
            <p:ph type="ftr" sz="quarter" idx="2"/>
          </p:nvPr>
        </p:nvSpPr>
        <p:spPr>
          <a:xfrm>
            <a:off x="0" y="10583597"/>
            <a:ext cx="2971800" cy="559067"/>
          </a:xfrm>
          <a:prstGeom prst="rect">
            <a:avLst/>
          </a:prstGeom>
        </p:spPr>
        <p:txBody>
          <a:bodyPr vert="horz" lIns="91440" tIns="45720" rIns="91440" bIns="45720" rtlCol="0" anchor="b"/>
          <a:lstStyle>
            <a:lvl1pPr algn="l">
              <a:defRPr sz="1200"/>
            </a:lvl1pPr>
          </a:lstStyle>
          <a:p>
            <a:r>
              <a:rPr lang="en-US" altLang="zh-CN"/>
              <a:t>Laporan Kinerja Maret 2020</a:t>
            </a:r>
            <a:endParaRPr lang="zh-CN" altLang="en-US"/>
          </a:p>
        </p:txBody>
      </p:sp>
      <p:sp>
        <p:nvSpPr>
          <p:cNvPr id="5" name="灯片编号占位符 4"/>
          <p:cNvSpPr>
            <a:spLocks noGrp="1"/>
          </p:cNvSpPr>
          <p:nvPr>
            <p:ph type="sldNum" sz="quarter" idx="3"/>
          </p:nvPr>
        </p:nvSpPr>
        <p:spPr>
          <a:xfrm>
            <a:off x="3884613" y="10583597"/>
            <a:ext cx="2971800" cy="559067"/>
          </a:xfrm>
          <a:prstGeom prst="rect">
            <a:avLst/>
          </a:prstGeom>
        </p:spPr>
        <p:txBody>
          <a:bodyPr vert="horz" lIns="91440" tIns="45720" rIns="91440" bIns="45720" rtlCol="0" anchor="b"/>
          <a:lstStyle>
            <a:lvl1pPr algn="r">
              <a:defRPr sz="1200"/>
            </a:lvl1pPr>
          </a:lstStyle>
          <a:p>
            <a:fld id="{FB5A563C-622C-4938-8742-5477358458D6}" type="slidenum">
              <a:rPr lang="zh-CN" altLang="en-US" smtClean="0"/>
              <a:t>‹#›</a:t>
            </a:fld>
            <a:endParaRPr lang="zh-CN" altLang="en-US"/>
          </a:p>
        </p:txBody>
      </p:sp>
    </p:spTree>
    <p:extLst>
      <p:ext uri="{BB962C8B-B14F-4D97-AF65-F5344CB8AC3E}">
        <p14:creationId xmlns:p14="http://schemas.microsoft.com/office/powerpoint/2010/main" val="394571694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590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559068"/>
          </a:xfrm>
          <a:prstGeom prst="rect">
            <a:avLst/>
          </a:prstGeom>
        </p:spPr>
        <p:txBody>
          <a:bodyPr vert="horz" lIns="91440" tIns="45720" rIns="91440" bIns="45720" rtlCol="0"/>
          <a:lstStyle>
            <a:lvl1pPr algn="r">
              <a:defRPr sz="1200"/>
            </a:lvl1pPr>
          </a:lstStyle>
          <a:p>
            <a:r>
              <a:rPr lang="en-US"/>
              <a:t>RSJD dr. Arif Zainudin</a:t>
            </a:r>
          </a:p>
        </p:txBody>
      </p:sp>
      <p:sp>
        <p:nvSpPr>
          <p:cNvPr id="4" name="Slide Image Placeholder 3"/>
          <p:cNvSpPr>
            <a:spLocks noGrp="1" noRot="1" noChangeAspect="1"/>
          </p:cNvSpPr>
          <p:nvPr>
            <p:ph type="sldImg" idx="2"/>
          </p:nvPr>
        </p:nvSpPr>
        <p:spPr>
          <a:xfrm>
            <a:off x="87313" y="1392238"/>
            <a:ext cx="6683375" cy="37607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362406"/>
            <a:ext cx="5486400" cy="438742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583597"/>
            <a:ext cx="2971800" cy="559067"/>
          </a:xfrm>
          <a:prstGeom prst="rect">
            <a:avLst/>
          </a:prstGeom>
        </p:spPr>
        <p:txBody>
          <a:bodyPr vert="horz" lIns="91440" tIns="45720" rIns="91440" bIns="45720" rtlCol="0" anchor="b"/>
          <a:lstStyle>
            <a:lvl1pPr algn="l">
              <a:defRPr sz="1200"/>
            </a:lvl1pPr>
          </a:lstStyle>
          <a:p>
            <a:r>
              <a:rPr lang="en-US"/>
              <a:t>Laporan Kinerja Maret 2020</a:t>
            </a:r>
          </a:p>
        </p:txBody>
      </p:sp>
      <p:sp>
        <p:nvSpPr>
          <p:cNvPr id="7" name="Slide Number Placeholder 6"/>
          <p:cNvSpPr>
            <a:spLocks noGrp="1"/>
          </p:cNvSpPr>
          <p:nvPr>
            <p:ph type="sldNum" sz="quarter" idx="5"/>
          </p:nvPr>
        </p:nvSpPr>
        <p:spPr>
          <a:xfrm>
            <a:off x="3884613" y="10583597"/>
            <a:ext cx="2971800" cy="55906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2401263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a:t>
            </a:fld>
            <a:endParaRPr lang="en-US"/>
          </a:p>
        </p:txBody>
      </p:sp>
      <p:sp>
        <p:nvSpPr>
          <p:cNvPr id="5" name="Date Placeholder 4">
            <a:extLst>
              <a:ext uri="{FF2B5EF4-FFF2-40B4-BE49-F238E27FC236}">
                <a16:creationId xmlns:a16="http://schemas.microsoft.com/office/drawing/2014/main" id="{DD16EE99-0B11-421F-88D8-E29633D26B3C}"/>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118D00B2-5818-4F39-AA9E-D1BB5EE6E255}"/>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19811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10</a:t>
            </a:fld>
            <a:endParaRPr lang="en-US"/>
          </a:p>
        </p:txBody>
      </p:sp>
      <p:sp>
        <p:nvSpPr>
          <p:cNvPr id="5" name="Date Placeholder 4">
            <a:extLst>
              <a:ext uri="{FF2B5EF4-FFF2-40B4-BE49-F238E27FC236}">
                <a16:creationId xmlns:a16="http://schemas.microsoft.com/office/drawing/2014/main" id="{36242DA7-3413-4554-98DB-D3D0282F30A1}"/>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6220775D-DE6F-4D34-BD77-742711D162F6}"/>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337732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11</a:t>
            </a:fld>
            <a:endParaRPr lang="en-US"/>
          </a:p>
        </p:txBody>
      </p:sp>
      <p:sp>
        <p:nvSpPr>
          <p:cNvPr id="5" name="Date Placeholder 4">
            <a:extLst>
              <a:ext uri="{FF2B5EF4-FFF2-40B4-BE49-F238E27FC236}">
                <a16:creationId xmlns:a16="http://schemas.microsoft.com/office/drawing/2014/main" id="{2AA1AA74-1AD4-456B-8231-C5D771BFE9E6}"/>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AA5BD4DD-7F28-42E1-AAFF-B231B2FF756B}"/>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48459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12</a:t>
            </a:fld>
            <a:endParaRPr lang="en-US"/>
          </a:p>
        </p:txBody>
      </p:sp>
      <p:sp>
        <p:nvSpPr>
          <p:cNvPr id="5" name="Date Placeholder 4">
            <a:extLst>
              <a:ext uri="{FF2B5EF4-FFF2-40B4-BE49-F238E27FC236}">
                <a16:creationId xmlns:a16="http://schemas.microsoft.com/office/drawing/2014/main" id="{BC2C7179-2B2F-46F8-BF50-F42EE6A6D45E}"/>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45FE49A6-4F38-4E09-87EA-1D1157BB624F}"/>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1611076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13</a:t>
            </a:fld>
            <a:endParaRPr lang="en-US"/>
          </a:p>
        </p:txBody>
      </p:sp>
      <p:sp>
        <p:nvSpPr>
          <p:cNvPr id="5" name="Date Placeholder 4">
            <a:extLst>
              <a:ext uri="{FF2B5EF4-FFF2-40B4-BE49-F238E27FC236}">
                <a16:creationId xmlns:a16="http://schemas.microsoft.com/office/drawing/2014/main" id="{E85D1032-8789-447C-B997-CF8BE8C5043D}"/>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B4A89320-162E-4CB0-9730-BCA74A50ACA7}"/>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135738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14</a:t>
            </a:fld>
            <a:endParaRPr lang="en-US"/>
          </a:p>
        </p:txBody>
      </p:sp>
      <p:sp>
        <p:nvSpPr>
          <p:cNvPr id="5" name="Date Placeholder 4">
            <a:extLst>
              <a:ext uri="{FF2B5EF4-FFF2-40B4-BE49-F238E27FC236}">
                <a16:creationId xmlns:a16="http://schemas.microsoft.com/office/drawing/2014/main" id="{2BC7F281-BFDA-448D-8E44-7377ED5A4968}"/>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259CA76D-332D-467F-8AF6-192D6BE6AB19}"/>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292443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15</a:t>
            </a:fld>
            <a:endParaRPr lang="en-US"/>
          </a:p>
        </p:txBody>
      </p:sp>
      <p:sp>
        <p:nvSpPr>
          <p:cNvPr id="5" name="Date Placeholder 4">
            <a:extLst>
              <a:ext uri="{FF2B5EF4-FFF2-40B4-BE49-F238E27FC236}">
                <a16:creationId xmlns:a16="http://schemas.microsoft.com/office/drawing/2014/main" id="{17406757-F423-4784-A96F-F5655872FFC0}"/>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A936731F-6FF9-4173-88F9-B8DB95A710A7}"/>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870633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16</a:t>
            </a:fld>
            <a:endParaRPr lang="en-US"/>
          </a:p>
        </p:txBody>
      </p:sp>
      <p:sp>
        <p:nvSpPr>
          <p:cNvPr id="5" name="Date Placeholder 4">
            <a:extLst>
              <a:ext uri="{FF2B5EF4-FFF2-40B4-BE49-F238E27FC236}">
                <a16:creationId xmlns:a16="http://schemas.microsoft.com/office/drawing/2014/main" id="{B53D7C98-E68D-4203-BF28-3699B39AB7E4}"/>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57600B9A-2E54-4861-8019-8B0224B7DB09}"/>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84824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17</a:t>
            </a:fld>
            <a:endParaRPr lang="en-US"/>
          </a:p>
        </p:txBody>
      </p:sp>
      <p:sp>
        <p:nvSpPr>
          <p:cNvPr id="5" name="Date Placeholder 4">
            <a:extLst>
              <a:ext uri="{FF2B5EF4-FFF2-40B4-BE49-F238E27FC236}">
                <a16:creationId xmlns:a16="http://schemas.microsoft.com/office/drawing/2014/main" id="{B7356157-92EE-4A2D-AF52-C6549973AD13}"/>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1EB44695-E2BD-4A23-AA28-FC48F4B050D3}"/>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838836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18</a:t>
            </a:fld>
            <a:endParaRPr lang="en-US"/>
          </a:p>
        </p:txBody>
      </p:sp>
      <p:sp>
        <p:nvSpPr>
          <p:cNvPr id="5" name="Date Placeholder 4">
            <a:extLst>
              <a:ext uri="{FF2B5EF4-FFF2-40B4-BE49-F238E27FC236}">
                <a16:creationId xmlns:a16="http://schemas.microsoft.com/office/drawing/2014/main" id="{516DEF03-C7D7-43E7-9756-E126B151AC2D}"/>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C7C02AA3-1A46-4F3D-9051-791FB3FCD875}"/>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3166236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19</a:t>
            </a:fld>
            <a:endParaRPr lang="en-US"/>
          </a:p>
        </p:txBody>
      </p:sp>
      <p:sp>
        <p:nvSpPr>
          <p:cNvPr id="5" name="Date Placeholder 4">
            <a:extLst>
              <a:ext uri="{FF2B5EF4-FFF2-40B4-BE49-F238E27FC236}">
                <a16:creationId xmlns:a16="http://schemas.microsoft.com/office/drawing/2014/main" id="{54A97ADA-3B2C-47D2-8D24-675254C8C70C}"/>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35316BCF-F655-4510-9B8B-558839BA1D60}"/>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65053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a:t>
            </a:fld>
            <a:endParaRPr lang="en-US"/>
          </a:p>
        </p:txBody>
      </p:sp>
      <p:sp>
        <p:nvSpPr>
          <p:cNvPr id="5" name="Date Placeholder 4">
            <a:extLst>
              <a:ext uri="{FF2B5EF4-FFF2-40B4-BE49-F238E27FC236}">
                <a16:creationId xmlns:a16="http://schemas.microsoft.com/office/drawing/2014/main" id="{7347E3D8-954D-42DF-8CBC-FC13DA8D4C7B}"/>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49D92CFE-7306-4831-B2EE-A51F9EDA7C13}"/>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117525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20</a:t>
            </a:fld>
            <a:endParaRPr lang="en-US"/>
          </a:p>
        </p:txBody>
      </p:sp>
      <p:sp>
        <p:nvSpPr>
          <p:cNvPr id="5" name="Date Placeholder 4">
            <a:extLst>
              <a:ext uri="{FF2B5EF4-FFF2-40B4-BE49-F238E27FC236}">
                <a16:creationId xmlns:a16="http://schemas.microsoft.com/office/drawing/2014/main" id="{5775EC37-E011-4E5B-ADA6-8EAEDCF763DF}"/>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18C62BA9-C91C-4AA5-B2FD-46325A1D2D38}"/>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858070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21</a:t>
            </a:fld>
            <a:endParaRPr lang="en-US"/>
          </a:p>
        </p:txBody>
      </p:sp>
      <p:sp>
        <p:nvSpPr>
          <p:cNvPr id="5" name="Date Placeholder 4">
            <a:extLst>
              <a:ext uri="{FF2B5EF4-FFF2-40B4-BE49-F238E27FC236}">
                <a16:creationId xmlns:a16="http://schemas.microsoft.com/office/drawing/2014/main" id="{03461302-C96B-44F3-A938-CB52EC4CCB59}"/>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9C1B55EA-A6E3-4F8D-86BE-7EA1CC879BE4}"/>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564509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22</a:t>
            </a:fld>
            <a:endParaRPr lang="en-US"/>
          </a:p>
        </p:txBody>
      </p:sp>
      <p:sp>
        <p:nvSpPr>
          <p:cNvPr id="5" name="Date Placeholder 4">
            <a:extLst>
              <a:ext uri="{FF2B5EF4-FFF2-40B4-BE49-F238E27FC236}">
                <a16:creationId xmlns:a16="http://schemas.microsoft.com/office/drawing/2014/main" id="{0EC05A79-28E8-406F-AF17-E2D750E492E3}"/>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5B675D09-27DA-4C52-A64F-48D829F1BB97}"/>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32814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23</a:t>
            </a:fld>
            <a:endParaRPr lang="en-US"/>
          </a:p>
        </p:txBody>
      </p:sp>
      <p:sp>
        <p:nvSpPr>
          <p:cNvPr id="5" name="Date Placeholder 4">
            <a:extLst>
              <a:ext uri="{FF2B5EF4-FFF2-40B4-BE49-F238E27FC236}">
                <a16:creationId xmlns:a16="http://schemas.microsoft.com/office/drawing/2014/main" id="{85BD65E5-AA6C-4230-BDA7-8C2AB892D1BA}"/>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6E04C107-EB67-4647-BD27-090FBAAEBAFA}"/>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1564757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24</a:t>
            </a:fld>
            <a:endParaRPr lang="en-US"/>
          </a:p>
        </p:txBody>
      </p:sp>
      <p:sp>
        <p:nvSpPr>
          <p:cNvPr id="5" name="Date Placeholder 4">
            <a:extLst>
              <a:ext uri="{FF2B5EF4-FFF2-40B4-BE49-F238E27FC236}">
                <a16:creationId xmlns:a16="http://schemas.microsoft.com/office/drawing/2014/main" id="{56D06B0F-C97E-4211-9185-7A90A3BD4241}"/>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85F07C17-AE06-42E0-AA1C-548D65D662A5}"/>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439364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25</a:t>
            </a:fld>
            <a:endParaRPr lang="en-US"/>
          </a:p>
        </p:txBody>
      </p:sp>
      <p:sp>
        <p:nvSpPr>
          <p:cNvPr id="5" name="Date Placeholder 4">
            <a:extLst>
              <a:ext uri="{FF2B5EF4-FFF2-40B4-BE49-F238E27FC236}">
                <a16:creationId xmlns:a16="http://schemas.microsoft.com/office/drawing/2014/main" id="{11208AFE-BD83-4C61-88FC-867663FC4E00}"/>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17E9700C-7068-432D-8383-08AF6EFC5A19}"/>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495179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26</a:t>
            </a:fld>
            <a:endParaRPr lang="en-US"/>
          </a:p>
        </p:txBody>
      </p:sp>
      <p:sp>
        <p:nvSpPr>
          <p:cNvPr id="5" name="Date Placeholder 4">
            <a:extLst>
              <a:ext uri="{FF2B5EF4-FFF2-40B4-BE49-F238E27FC236}">
                <a16:creationId xmlns:a16="http://schemas.microsoft.com/office/drawing/2014/main" id="{2C49EEF7-99FB-4EA2-A81B-0038F779A938}"/>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C7AB5D08-C9B0-467A-AF7B-571504F5CCCB}"/>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252362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27</a:t>
            </a:fld>
            <a:endParaRPr lang="en-US"/>
          </a:p>
        </p:txBody>
      </p:sp>
      <p:sp>
        <p:nvSpPr>
          <p:cNvPr id="5" name="Date Placeholder 4">
            <a:extLst>
              <a:ext uri="{FF2B5EF4-FFF2-40B4-BE49-F238E27FC236}">
                <a16:creationId xmlns:a16="http://schemas.microsoft.com/office/drawing/2014/main" id="{4B626965-1AFE-4317-A4C4-646B88488E08}"/>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C39CF90B-2B66-4A77-BFBD-4DE035BF7385}"/>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603479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28</a:t>
            </a:fld>
            <a:endParaRPr lang="en-US"/>
          </a:p>
        </p:txBody>
      </p:sp>
      <p:sp>
        <p:nvSpPr>
          <p:cNvPr id="5" name="Date Placeholder 4">
            <a:extLst>
              <a:ext uri="{FF2B5EF4-FFF2-40B4-BE49-F238E27FC236}">
                <a16:creationId xmlns:a16="http://schemas.microsoft.com/office/drawing/2014/main" id="{A90AC133-0754-446E-904A-047FB14EC6E7}"/>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6B870C62-8B9E-40BC-B67E-9EA252D24C48}"/>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473539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29</a:t>
            </a:fld>
            <a:endParaRPr lang="en-US"/>
          </a:p>
        </p:txBody>
      </p:sp>
      <p:sp>
        <p:nvSpPr>
          <p:cNvPr id="5" name="Date Placeholder 4">
            <a:extLst>
              <a:ext uri="{FF2B5EF4-FFF2-40B4-BE49-F238E27FC236}">
                <a16:creationId xmlns:a16="http://schemas.microsoft.com/office/drawing/2014/main" id="{0AD846E4-F05C-4B6D-BCC1-33F2E6044B41}"/>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13D9311F-FE6B-4959-82C2-685C4F328179}"/>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87243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a:t>
            </a:fld>
            <a:endParaRPr lang="en-US"/>
          </a:p>
        </p:txBody>
      </p:sp>
      <p:sp>
        <p:nvSpPr>
          <p:cNvPr id="5" name="Date Placeholder 4">
            <a:extLst>
              <a:ext uri="{FF2B5EF4-FFF2-40B4-BE49-F238E27FC236}">
                <a16:creationId xmlns:a16="http://schemas.microsoft.com/office/drawing/2014/main" id="{45349C73-CE9A-4F40-97F1-4D6511E76AC3}"/>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FA832699-CD69-4D04-A668-575D8199EBAF}"/>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326027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30</a:t>
            </a:fld>
            <a:endParaRPr lang="en-US"/>
          </a:p>
        </p:txBody>
      </p:sp>
      <p:sp>
        <p:nvSpPr>
          <p:cNvPr id="5" name="Date Placeholder 4">
            <a:extLst>
              <a:ext uri="{FF2B5EF4-FFF2-40B4-BE49-F238E27FC236}">
                <a16:creationId xmlns:a16="http://schemas.microsoft.com/office/drawing/2014/main" id="{0FC2B0A9-0215-484F-B289-CE4F05CE207C}"/>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5A029D50-DD5A-4F70-92B6-D2E6843238E8}"/>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1672677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31</a:t>
            </a:fld>
            <a:endParaRPr lang="en-US"/>
          </a:p>
        </p:txBody>
      </p:sp>
      <p:sp>
        <p:nvSpPr>
          <p:cNvPr id="5" name="Date Placeholder 4">
            <a:extLst>
              <a:ext uri="{FF2B5EF4-FFF2-40B4-BE49-F238E27FC236}">
                <a16:creationId xmlns:a16="http://schemas.microsoft.com/office/drawing/2014/main" id="{DE174E53-7DAE-4435-8399-C76FE7A2916B}"/>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4DC9C1FE-5A3F-40DA-8178-45CDAD30634D}"/>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3756937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32</a:t>
            </a:fld>
            <a:endParaRPr lang="en-US"/>
          </a:p>
        </p:txBody>
      </p:sp>
      <p:sp>
        <p:nvSpPr>
          <p:cNvPr id="5" name="Date Placeholder 4">
            <a:extLst>
              <a:ext uri="{FF2B5EF4-FFF2-40B4-BE49-F238E27FC236}">
                <a16:creationId xmlns:a16="http://schemas.microsoft.com/office/drawing/2014/main" id="{8E706A68-2E5E-4CDC-A28F-EB5EB5F171B2}"/>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F23FEC88-783B-4308-A470-28939E977F7C}"/>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1821398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33</a:t>
            </a:fld>
            <a:endParaRPr lang="en-US"/>
          </a:p>
        </p:txBody>
      </p:sp>
      <p:sp>
        <p:nvSpPr>
          <p:cNvPr id="5" name="Date Placeholder 4">
            <a:extLst>
              <a:ext uri="{FF2B5EF4-FFF2-40B4-BE49-F238E27FC236}">
                <a16:creationId xmlns:a16="http://schemas.microsoft.com/office/drawing/2014/main" id="{BC3521D2-102F-41C8-8731-00456D6896C1}"/>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FB039E41-45A0-4496-ABA6-37620B1AADC8}"/>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550838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34</a:t>
            </a:fld>
            <a:endParaRPr lang="en-US"/>
          </a:p>
        </p:txBody>
      </p:sp>
      <p:sp>
        <p:nvSpPr>
          <p:cNvPr id="5" name="Date Placeholder 4">
            <a:extLst>
              <a:ext uri="{FF2B5EF4-FFF2-40B4-BE49-F238E27FC236}">
                <a16:creationId xmlns:a16="http://schemas.microsoft.com/office/drawing/2014/main" id="{165BDD3C-1A16-49B6-A5E5-50F9F808FDE6}"/>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D200A878-D4B4-4F5A-BFAB-533CBB0C76E4}"/>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3949791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35</a:t>
            </a:fld>
            <a:endParaRPr lang="en-US"/>
          </a:p>
        </p:txBody>
      </p:sp>
      <p:sp>
        <p:nvSpPr>
          <p:cNvPr id="5" name="Date Placeholder 4">
            <a:extLst>
              <a:ext uri="{FF2B5EF4-FFF2-40B4-BE49-F238E27FC236}">
                <a16:creationId xmlns:a16="http://schemas.microsoft.com/office/drawing/2014/main" id="{18D1B3D9-DAE8-4044-BF0B-101731C5B298}"/>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EDEBADFE-0FB7-4FC3-AA08-AD276C1784DD}"/>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011337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36</a:t>
            </a:fld>
            <a:endParaRPr lang="en-US"/>
          </a:p>
        </p:txBody>
      </p:sp>
      <p:sp>
        <p:nvSpPr>
          <p:cNvPr id="5" name="Date Placeholder 4">
            <a:extLst>
              <a:ext uri="{FF2B5EF4-FFF2-40B4-BE49-F238E27FC236}">
                <a16:creationId xmlns:a16="http://schemas.microsoft.com/office/drawing/2014/main" id="{275EF1F9-7C65-4767-A123-945C1DB197E7}"/>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FC008C61-5159-4A8A-BAB2-8206C08638E3}"/>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4179000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38</a:t>
            </a:fld>
            <a:endParaRPr lang="en-US"/>
          </a:p>
        </p:txBody>
      </p:sp>
      <p:sp>
        <p:nvSpPr>
          <p:cNvPr id="5" name="Date Placeholder 4">
            <a:extLst>
              <a:ext uri="{FF2B5EF4-FFF2-40B4-BE49-F238E27FC236}">
                <a16:creationId xmlns:a16="http://schemas.microsoft.com/office/drawing/2014/main" id="{A0C384A0-33CF-4609-ACB8-AB801FC78F4A}"/>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0F59A2B4-227E-40F5-8F0C-F0262B57A4C7}"/>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085349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39</a:t>
            </a:fld>
            <a:endParaRPr lang="en-US"/>
          </a:p>
        </p:txBody>
      </p:sp>
      <p:sp>
        <p:nvSpPr>
          <p:cNvPr id="5" name="Date Placeholder 4">
            <a:extLst>
              <a:ext uri="{FF2B5EF4-FFF2-40B4-BE49-F238E27FC236}">
                <a16:creationId xmlns:a16="http://schemas.microsoft.com/office/drawing/2014/main" id="{41FD7F84-0ABE-4397-93A5-717944C125E2}"/>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46EE097A-218E-4A51-BF8B-9D95CEC7D321}"/>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595355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40</a:t>
            </a:fld>
            <a:endParaRPr lang="en-US"/>
          </a:p>
        </p:txBody>
      </p:sp>
      <p:sp>
        <p:nvSpPr>
          <p:cNvPr id="5" name="Date Placeholder 4">
            <a:extLst>
              <a:ext uri="{FF2B5EF4-FFF2-40B4-BE49-F238E27FC236}">
                <a16:creationId xmlns:a16="http://schemas.microsoft.com/office/drawing/2014/main" id="{44F3F166-8DCB-4D6C-AB53-E8897C387B76}"/>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2B693379-5149-40EA-9AA0-8ECB86440753}"/>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401183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a:t>
            </a:fld>
            <a:endParaRPr lang="en-US"/>
          </a:p>
        </p:txBody>
      </p:sp>
      <p:sp>
        <p:nvSpPr>
          <p:cNvPr id="5" name="Date Placeholder 4">
            <a:extLst>
              <a:ext uri="{FF2B5EF4-FFF2-40B4-BE49-F238E27FC236}">
                <a16:creationId xmlns:a16="http://schemas.microsoft.com/office/drawing/2014/main" id="{743C7DFE-1096-4EBE-9E04-F3C5009F5E18}"/>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081B8F7E-6512-42CF-9268-8A83192F6D56}"/>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162848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41</a:t>
            </a:fld>
            <a:endParaRPr lang="en-US"/>
          </a:p>
        </p:txBody>
      </p:sp>
      <p:sp>
        <p:nvSpPr>
          <p:cNvPr id="5" name="Date Placeholder 4">
            <a:extLst>
              <a:ext uri="{FF2B5EF4-FFF2-40B4-BE49-F238E27FC236}">
                <a16:creationId xmlns:a16="http://schemas.microsoft.com/office/drawing/2014/main" id="{12C31770-4D1D-408F-A530-097929560858}"/>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70042AD6-147A-450E-9DDB-2EA7DECE096A}"/>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0259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42</a:t>
            </a:fld>
            <a:endParaRPr lang="en-US"/>
          </a:p>
        </p:txBody>
      </p:sp>
      <p:sp>
        <p:nvSpPr>
          <p:cNvPr id="5" name="Date Placeholder 4">
            <a:extLst>
              <a:ext uri="{FF2B5EF4-FFF2-40B4-BE49-F238E27FC236}">
                <a16:creationId xmlns:a16="http://schemas.microsoft.com/office/drawing/2014/main" id="{48B6DD1F-26C9-4A68-9B3D-746978E84F6B}"/>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3EDC1C57-FA58-410F-957D-3A02BB342CA2}"/>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3995490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43</a:t>
            </a:fld>
            <a:endParaRPr lang="en-US"/>
          </a:p>
        </p:txBody>
      </p:sp>
      <p:sp>
        <p:nvSpPr>
          <p:cNvPr id="5" name="Date Placeholder 4">
            <a:extLst>
              <a:ext uri="{FF2B5EF4-FFF2-40B4-BE49-F238E27FC236}">
                <a16:creationId xmlns:a16="http://schemas.microsoft.com/office/drawing/2014/main" id="{03C55C4E-7CA9-4A3F-9940-0549C183E566}"/>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93F7C070-EEB5-4782-BAD3-326529896D12}"/>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1912774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44</a:t>
            </a:fld>
            <a:endParaRPr lang="en-US"/>
          </a:p>
        </p:txBody>
      </p:sp>
      <p:sp>
        <p:nvSpPr>
          <p:cNvPr id="5" name="Date Placeholder 4">
            <a:extLst>
              <a:ext uri="{FF2B5EF4-FFF2-40B4-BE49-F238E27FC236}">
                <a16:creationId xmlns:a16="http://schemas.microsoft.com/office/drawing/2014/main" id="{E667EA82-61C3-4660-9C3D-3C8ED26AE046}"/>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8B0D313D-6847-489A-A5BF-B83747A7748F}"/>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501659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45</a:t>
            </a:fld>
            <a:endParaRPr lang="en-US"/>
          </a:p>
        </p:txBody>
      </p:sp>
      <p:sp>
        <p:nvSpPr>
          <p:cNvPr id="5" name="Date Placeholder 4">
            <a:extLst>
              <a:ext uri="{FF2B5EF4-FFF2-40B4-BE49-F238E27FC236}">
                <a16:creationId xmlns:a16="http://schemas.microsoft.com/office/drawing/2014/main" id="{EC8287F7-4345-4370-89F2-0F999F3DC4FA}"/>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FC9A374C-D6B7-44B5-8A28-6682001D1EB6}"/>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3103725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46</a:t>
            </a:fld>
            <a:endParaRPr lang="en-US"/>
          </a:p>
        </p:txBody>
      </p:sp>
      <p:sp>
        <p:nvSpPr>
          <p:cNvPr id="5" name="Date Placeholder 4">
            <a:extLst>
              <a:ext uri="{FF2B5EF4-FFF2-40B4-BE49-F238E27FC236}">
                <a16:creationId xmlns:a16="http://schemas.microsoft.com/office/drawing/2014/main" id="{B30967D7-B39F-48C2-A1E7-73383E5C4387}"/>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B98D0E25-3B0B-4FE3-B804-8454736CB2D7}"/>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930551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47</a:t>
            </a:fld>
            <a:endParaRPr lang="en-US"/>
          </a:p>
        </p:txBody>
      </p:sp>
      <p:sp>
        <p:nvSpPr>
          <p:cNvPr id="5" name="Date Placeholder 4">
            <a:extLst>
              <a:ext uri="{FF2B5EF4-FFF2-40B4-BE49-F238E27FC236}">
                <a16:creationId xmlns:a16="http://schemas.microsoft.com/office/drawing/2014/main" id="{50235FE4-ED3A-47BE-9072-25F934A5650E}"/>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DAFB3C94-EEB5-42C2-88C5-FD51D38B2B63}"/>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1149114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48</a:t>
            </a:fld>
            <a:endParaRPr lang="en-US"/>
          </a:p>
        </p:txBody>
      </p:sp>
      <p:sp>
        <p:nvSpPr>
          <p:cNvPr id="5" name="Date Placeholder 4">
            <a:extLst>
              <a:ext uri="{FF2B5EF4-FFF2-40B4-BE49-F238E27FC236}">
                <a16:creationId xmlns:a16="http://schemas.microsoft.com/office/drawing/2014/main" id="{385F2DF8-8A89-4FBF-A431-588568A09465}"/>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878912F9-44B4-4351-A971-A48AA2D7AF40}"/>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464660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49</a:t>
            </a:fld>
            <a:endParaRPr lang="en-US"/>
          </a:p>
        </p:txBody>
      </p:sp>
      <p:sp>
        <p:nvSpPr>
          <p:cNvPr id="5" name="Date Placeholder 4">
            <a:extLst>
              <a:ext uri="{FF2B5EF4-FFF2-40B4-BE49-F238E27FC236}">
                <a16:creationId xmlns:a16="http://schemas.microsoft.com/office/drawing/2014/main" id="{1C3687AA-A4FB-412D-9155-DC3FEE0598B7}"/>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450CCA86-760C-4C21-A0BD-F640730C871D}"/>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3047335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50</a:t>
            </a:fld>
            <a:endParaRPr lang="en-US"/>
          </a:p>
        </p:txBody>
      </p:sp>
      <p:sp>
        <p:nvSpPr>
          <p:cNvPr id="5" name="Date Placeholder 4">
            <a:extLst>
              <a:ext uri="{FF2B5EF4-FFF2-40B4-BE49-F238E27FC236}">
                <a16:creationId xmlns:a16="http://schemas.microsoft.com/office/drawing/2014/main" id="{5D0787CD-2F4D-4823-A2D7-86AD0E812DF6}"/>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B473A390-4732-43C3-90AD-E34FDFA316DD}"/>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0504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5</a:t>
            </a:fld>
            <a:endParaRPr lang="en-US"/>
          </a:p>
        </p:txBody>
      </p:sp>
      <p:sp>
        <p:nvSpPr>
          <p:cNvPr id="5" name="Date Placeholder 4">
            <a:extLst>
              <a:ext uri="{FF2B5EF4-FFF2-40B4-BE49-F238E27FC236}">
                <a16:creationId xmlns:a16="http://schemas.microsoft.com/office/drawing/2014/main" id="{626258D9-F89F-4491-8F08-546D22F5F900}"/>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DB10B766-9932-4FEC-BE75-EF532B643921}"/>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39012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6</a:t>
            </a:fld>
            <a:endParaRPr lang="en-US"/>
          </a:p>
        </p:txBody>
      </p:sp>
      <p:sp>
        <p:nvSpPr>
          <p:cNvPr id="5" name="Date Placeholder 4">
            <a:extLst>
              <a:ext uri="{FF2B5EF4-FFF2-40B4-BE49-F238E27FC236}">
                <a16:creationId xmlns:a16="http://schemas.microsoft.com/office/drawing/2014/main" id="{A5A886F4-8946-4A8C-A57F-AACF009CF80C}"/>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C3CBAA20-603F-4EA5-B6A1-66DAD61291C4}"/>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85833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7</a:t>
            </a:fld>
            <a:endParaRPr lang="en-US"/>
          </a:p>
        </p:txBody>
      </p:sp>
      <p:sp>
        <p:nvSpPr>
          <p:cNvPr id="5" name="Date Placeholder 4">
            <a:extLst>
              <a:ext uri="{FF2B5EF4-FFF2-40B4-BE49-F238E27FC236}">
                <a16:creationId xmlns:a16="http://schemas.microsoft.com/office/drawing/2014/main" id="{A045D80E-26B8-4090-96F9-4496295CBAB9}"/>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C19ACFBC-2A16-4FA2-B9F9-DEB6FE5D72C1}"/>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398324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8</a:t>
            </a:fld>
            <a:endParaRPr lang="en-US"/>
          </a:p>
        </p:txBody>
      </p:sp>
      <p:sp>
        <p:nvSpPr>
          <p:cNvPr id="5" name="Date Placeholder 4">
            <a:extLst>
              <a:ext uri="{FF2B5EF4-FFF2-40B4-BE49-F238E27FC236}">
                <a16:creationId xmlns:a16="http://schemas.microsoft.com/office/drawing/2014/main" id="{AABD4FC9-699C-47B1-8D5E-EBC22535AF9C}"/>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C93DC253-5128-4D0B-8A99-05023EEB7B62}"/>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331352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9</a:t>
            </a:fld>
            <a:endParaRPr lang="en-US"/>
          </a:p>
        </p:txBody>
      </p:sp>
      <p:sp>
        <p:nvSpPr>
          <p:cNvPr id="5" name="Date Placeholder 4">
            <a:extLst>
              <a:ext uri="{FF2B5EF4-FFF2-40B4-BE49-F238E27FC236}">
                <a16:creationId xmlns:a16="http://schemas.microsoft.com/office/drawing/2014/main" id="{F30EB023-0605-43A7-B0DA-D8BE08EAEC41}"/>
              </a:ext>
            </a:extLst>
          </p:cNvPr>
          <p:cNvSpPr>
            <a:spLocks noGrp="1"/>
          </p:cNvSpPr>
          <p:nvPr>
            <p:ph type="dt" idx="1"/>
          </p:nvPr>
        </p:nvSpPr>
        <p:spPr/>
        <p:txBody>
          <a:bodyPr/>
          <a:lstStyle/>
          <a:p>
            <a:r>
              <a:rPr lang="en-US"/>
              <a:t>RSJD dr. Arif Zainudin</a:t>
            </a:r>
          </a:p>
        </p:txBody>
      </p:sp>
      <p:sp>
        <p:nvSpPr>
          <p:cNvPr id="6" name="Footer Placeholder 5">
            <a:extLst>
              <a:ext uri="{FF2B5EF4-FFF2-40B4-BE49-F238E27FC236}">
                <a16:creationId xmlns:a16="http://schemas.microsoft.com/office/drawing/2014/main" id="{7625FB36-332C-4975-958E-AB6BD932ADE1}"/>
              </a:ext>
            </a:extLst>
          </p:cNvPr>
          <p:cNvSpPr>
            <a:spLocks noGrp="1"/>
          </p:cNvSpPr>
          <p:nvPr>
            <p:ph type="ftr" sz="quarter" idx="4"/>
          </p:nvPr>
        </p:nvSpPr>
        <p:spPr/>
        <p:txBody>
          <a:bodyPr/>
          <a:lstStyle/>
          <a:p>
            <a:r>
              <a:rPr lang="en-US"/>
              <a:t>Laporan Kinerja Maret 2020</a:t>
            </a:r>
          </a:p>
        </p:txBody>
      </p:sp>
    </p:spTree>
    <p:extLst>
      <p:ext uri="{BB962C8B-B14F-4D97-AF65-F5344CB8AC3E}">
        <p14:creationId xmlns:p14="http://schemas.microsoft.com/office/powerpoint/2010/main" val="234445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文本占位符 19"/>
          <p:cNvSpPr>
            <a:spLocks noGrp="1"/>
          </p:cNvSpPr>
          <p:nvPr>
            <p:ph type="body" sz="quarter" idx="12" hasCustomPrompt="1"/>
          </p:nvPr>
        </p:nvSpPr>
        <p:spPr>
          <a:xfrm>
            <a:off x="764228" y="3533689"/>
            <a:ext cx="5229829" cy="320317"/>
          </a:xfrm>
        </p:spPr>
        <p:txBody>
          <a:bodyPr anchor="ctr">
            <a:noAutofit/>
          </a:bodyPr>
          <a:lstStyle>
            <a:lvl1pPr marL="0" indent="0" algn="dist">
              <a:buFontTx/>
              <a:buNone/>
              <a:defRPr sz="1400">
                <a:solidFill>
                  <a:schemeClr val="bg1"/>
                </a:solidFill>
              </a:defRPr>
            </a:lvl1pPr>
          </a:lstStyle>
          <a:p>
            <a:pPr lvl="0"/>
            <a:r>
              <a:rPr lang="zh-CN" altLang="en-US" dirty="0"/>
              <a:t>单击此处编辑文本样式</a:t>
            </a:r>
          </a:p>
        </p:txBody>
      </p:sp>
      <p:sp>
        <p:nvSpPr>
          <p:cNvPr id="31" name="任意多边形: 形状 30"/>
          <p:cNvSpPr/>
          <p:nvPr userDrawn="1"/>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a:spLocks noGrp="1"/>
          </p:cNvSpPr>
          <p:nvPr>
            <p:ph type="pic" sz="quarter" idx="10"/>
          </p:nvPr>
        </p:nvSpPr>
        <p:spPr>
          <a:xfrm>
            <a:off x="6471500" y="0"/>
            <a:ext cx="5720500" cy="5338728"/>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txBody>
          <a:bodyPr wrap="square">
            <a:noAutofit/>
          </a:bodyPr>
          <a:lstStyle/>
          <a:p>
            <a:endParaRPr lang="zh-CN" altLang="en-US" dirty="0"/>
          </a:p>
        </p:txBody>
      </p:sp>
      <p:sp>
        <p:nvSpPr>
          <p:cNvPr id="14"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19"/>
          <p:cNvSpPr>
            <a:spLocks noGrp="1"/>
          </p:cNvSpPr>
          <p:nvPr>
            <p:ph type="body" sz="quarter" idx="11" hasCustomPrompt="1"/>
          </p:nvPr>
        </p:nvSpPr>
        <p:spPr>
          <a:xfrm>
            <a:off x="709798" y="2641430"/>
            <a:ext cx="5720499" cy="905885"/>
          </a:xfrm>
        </p:spPr>
        <p:txBody>
          <a:bodyPr anchor="ctr">
            <a:noAutofit/>
          </a:bodyPr>
          <a:lstStyle>
            <a:lvl1pPr marL="0" indent="0">
              <a:buFontTx/>
              <a:buNone/>
              <a:defRPr sz="3600">
                <a:latin typeface="汉仪旗黑-85S" panose="00020600040101010101" charset="-122"/>
              </a:defRPr>
            </a:lvl1pPr>
          </a:lstStyle>
          <a:p>
            <a:pPr lvl="0"/>
            <a:r>
              <a:rPr lang="zh-CN" altLang="en-US" dirty="0"/>
              <a:t>单击此处编辑文本样式</a:t>
            </a:r>
          </a:p>
        </p:txBody>
      </p:sp>
      <p:sp>
        <p:nvSpPr>
          <p:cNvPr id="27" name="文本占位符 19"/>
          <p:cNvSpPr>
            <a:spLocks noGrp="1"/>
          </p:cNvSpPr>
          <p:nvPr>
            <p:ph type="body" sz="quarter" idx="13" hasCustomPrompt="1"/>
          </p:nvPr>
        </p:nvSpPr>
        <p:spPr>
          <a:xfrm>
            <a:off x="709798" y="3968257"/>
            <a:ext cx="5720499" cy="734372"/>
          </a:xfrm>
        </p:spPr>
        <p:txBody>
          <a:bodyPr anchor="ctr">
            <a:noAutofit/>
          </a:bodyPr>
          <a:lstStyle>
            <a:lvl1pPr marL="0" indent="0" algn="l">
              <a:buFontTx/>
              <a:buNone/>
              <a:defRPr sz="1100">
                <a:solidFill>
                  <a:schemeClr val="bg2">
                    <a:lumMod val="25000"/>
                  </a:schemeClr>
                </a:solidFill>
              </a:defRPr>
            </a:lvl1pPr>
          </a:lstStyle>
          <a:p>
            <a:pPr lvl="0"/>
            <a:r>
              <a:rPr lang="zh-CN" altLang="en-US" dirty="0"/>
              <a:t>单击此处编辑文本样式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 name="任意多边形: 形状 9"/>
          <p:cNvSpPr/>
          <p:nvPr userDrawn="1"/>
        </p:nvSpPr>
        <p:spPr>
          <a:xfrm>
            <a:off x="1" y="12700"/>
            <a:ext cx="5720499" cy="5338728"/>
          </a:xfrm>
          <a:custGeom>
            <a:avLst/>
            <a:gdLst>
              <a:gd name="connsiteX0" fmla="*/ 0 w 5720499"/>
              <a:gd name="connsiteY0" fmla="*/ 0 h 5338728"/>
              <a:gd name="connsiteX1" fmla="*/ 4604385 w 5720499"/>
              <a:gd name="connsiteY1" fmla="*/ 0 h 5338728"/>
              <a:gd name="connsiteX2" fmla="*/ 5195163 w 5720499"/>
              <a:gd name="connsiteY2" fmla="*/ 278944 h 5338728"/>
              <a:gd name="connsiteX3" fmla="*/ 5632558 w 5720499"/>
              <a:gd name="connsiteY3" fmla="*/ 1498861 h 5338728"/>
              <a:gd name="connsiteX4" fmla="*/ 4067561 w 5720499"/>
              <a:gd name="connsiteY4" fmla="*/ 4813390 h 5338728"/>
              <a:gd name="connsiteX5" fmla="*/ 2847643 w 5720499"/>
              <a:gd name="connsiteY5" fmla="*/ 5250786 h 5338728"/>
              <a:gd name="connsiteX6" fmla="*/ 0 w 5720499"/>
              <a:gd name="connsiteY6" fmla="*/ 3906235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499" h="5338728">
                <a:moveTo>
                  <a:pt x="0" y="0"/>
                </a:moveTo>
                <a:lnTo>
                  <a:pt x="4604385" y="0"/>
                </a:lnTo>
                <a:lnTo>
                  <a:pt x="5195163" y="278944"/>
                </a:lnTo>
                <a:cubicBezTo>
                  <a:pt x="5652817" y="495031"/>
                  <a:pt x="5848646" y="1041207"/>
                  <a:pt x="5632558" y="1498861"/>
                </a:cubicBezTo>
                <a:lnTo>
                  <a:pt x="4067561" y="4813390"/>
                </a:lnTo>
                <a:cubicBezTo>
                  <a:pt x="3851473" y="5271046"/>
                  <a:pt x="3305297" y="5466875"/>
                  <a:pt x="2847643" y="5250786"/>
                </a:cubicBezTo>
                <a:lnTo>
                  <a:pt x="0" y="390623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nvSpPr>
        <p:spPr>
          <a:xfrm rot="1232324" flipH="1">
            <a:off x="-494559" y="-8380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a:spLocks noGrp="1"/>
          </p:cNvSpPr>
          <p:nvPr>
            <p:ph type="pic" sz="quarter" idx="10"/>
          </p:nvPr>
        </p:nvSpPr>
        <p:spPr>
          <a:xfrm>
            <a:off x="0" y="12700"/>
            <a:ext cx="5240982" cy="4891212"/>
          </a:xfrm>
          <a:custGeom>
            <a:avLst/>
            <a:gdLst>
              <a:gd name="connsiteX0" fmla="*/ 0 w 5240982"/>
              <a:gd name="connsiteY0" fmla="*/ 0 h 4891212"/>
              <a:gd name="connsiteX1" fmla="*/ 4218425 w 5240982"/>
              <a:gd name="connsiteY1" fmla="*/ 0 h 4891212"/>
              <a:gd name="connsiteX2" fmla="*/ 4759681 w 5240982"/>
              <a:gd name="connsiteY2" fmla="*/ 255562 h 4891212"/>
              <a:gd name="connsiteX3" fmla="*/ 5160412 w 5240982"/>
              <a:gd name="connsiteY3" fmla="*/ 1373220 h 4891212"/>
              <a:gd name="connsiteX4" fmla="*/ 3726600 w 5240982"/>
              <a:gd name="connsiteY4" fmla="*/ 4409910 h 4891212"/>
              <a:gd name="connsiteX5" fmla="*/ 2608941 w 5240982"/>
              <a:gd name="connsiteY5" fmla="*/ 4810642 h 4891212"/>
              <a:gd name="connsiteX6" fmla="*/ 0 w 5240982"/>
              <a:gd name="connsiteY6" fmla="*/ 3578797 h 48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982" h="4891212">
                <a:moveTo>
                  <a:pt x="0" y="0"/>
                </a:moveTo>
                <a:lnTo>
                  <a:pt x="4218425" y="0"/>
                </a:lnTo>
                <a:lnTo>
                  <a:pt x="4759681" y="255562"/>
                </a:lnTo>
                <a:cubicBezTo>
                  <a:pt x="5178973" y="453535"/>
                  <a:pt x="5358386" y="953929"/>
                  <a:pt x="5160412" y="1373220"/>
                </a:cubicBezTo>
                <a:lnTo>
                  <a:pt x="3726600" y="4409910"/>
                </a:lnTo>
                <a:cubicBezTo>
                  <a:pt x="3528625" y="4829204"/>
                  <a:pt x="3028232" y="5008617"/>
                  <a:pt x="2608941" y="4810642"/>
                </a:cubicBezTo>
                <a:lnTo>
                  <a:pt x="0" y="3578797"/>
                </a:lnTo>
                <a:close/>
              </a:path>
            </a:pathLst>
          </a:custGeom>
        </p:spPr>
        <p:txBody>
          <a:bodyPr wrap="square">
            <a:noAutofit/>
          </a:bodyPr>
          <a:lstStyle/>
          <a:p>
            <a:endParaRPr lang="zh-CN" altLang="en-US"/>
          </a:p>
        </p:txBody>
      </p:sp>
      <p:sp>
        <p:nvSpPr>
          <p:cNvPr id="17"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43"/>
          <p:cNvSpPr/>
          <p:nvPr userDrawn="1"/>
        </p:nvSpPr>
        <p:spPr>
          <a:xfrm rot="1469657" flipH="1">
            <a:off x="10973589" y="-160767"/>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28"/>
          <p:cNvSpPr>
            <a:spLocks noGrp="1"/>
          </p:cNvSpPr>
          <p:nvPr>
            <p:ph type="body" sz="quarter" idx="15"/>
          </p:nvPr>
        </p:nvSpPr>
        <p:spPr>
          <a:xfrm>
            <a:off x="6095999" y="3449579"/>
            <a:ext cx="4474140" cy="821191"/>
          </a:xfrm>
        </p:spPr>
        <p:txBody>
          <a:bodyPr>
            <a:normAutofit/>
          </a:bodyPr>
          <a:lstStyle>
            <a:lvl1pPr marL="0" indent="0" algn="l">
              <a:buFontTx/>
              <a:buNone/>
              <a:defRPr sz="1800" b="0">
                <a:solidFill>
                  <a:schemeClr val="tx1"/>
                </a:solidFill>
                <a:latin typeface="+mn-ea"/>
                <a:ea typeface="+mn-ea"/>
              </a:defRPr>
            </a:lvl1pPr>
            <a:lvl2pPr marL="457200" indent="0">
              <a:buNone/>
              <a:defRPr/>
            </a:lvl2pPr>
          </a:lstStyle>
          <a:p>
            <a:pPr lvl="0"/>
            <a:r>
              <a:rPr lang="zh-CN" altLang="en-US" dirty="0"/>
              <a:t>单击此处编辑母版文本样式</a:t>
            </a:r>
          </a:p>
        </p:txBody>
      </p:sp>
      <p:sp>
        <p:nvSpPr>
          <p:cNvPr id="20" name="文本占位符 26"/>
          <p:cNvSpPr>
            <a:spLocks noGrp="1"/>
          </p:cNvSpPr>
          <p:nvPr>
            <p:ph type="body" sz="quarter" idx="14"/>
          </p:nvPr>
        </p:nvSpPr>
        <p:spPr>
          <a:xfrm>
            <a:off x="6095999" y="2413625"/>
            <a:ext cx="4997427" cy="1446550"/>
          </a:xfrm>
        </p:spPr>
        <p:txBody>
          <a:bodyPr>
            <a:normAutofit/>
          </a:bodyPr>
          <a:lstStyle>
            <a:lvl1pPr marL="0" indent="0" algn="l">
              <a:buFontTx/>
              <a:buNone/>
              <a:defRPr sz="4400" b="0">
                <a:solidFill>
                  <a:schemeClr val="tx1"/>
                </a:solidFill>
                <a:latin typeface="汉仪旗黑-85S" panose="00020600040101010101" charset="-122"/>
              </a:defRPr>
            </a:lvl1pPr>
          </a:lstStyle>
          <a:p>
            <a:pPr lvl="0"/>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t>2020/6/22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15"/>
          <p:cNvSpPr/>
          <p:nvPr userDrawn="1"/>
        </p:nvSpPr>
        <p:spPr>
          <a:xfrm rot="9302750">
            <a:off x="10948188" y="5839500"/>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userDrawn="1"/>
        </p:nvSpPr>
        <p:spPr>
          <a:xfrm rot="20130343">
            <a:off x="-315558" y="-14997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t>2020/6/22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21"/>
          <p:cNvSpPr/>
          <p:nvPr userDrawn="1"/>
        </p:nvSpPr>
        <p:spPr>
          <a:xfrm rot="20124172">
            <a:off x="6923398" y="-872327"/>
            <a:ext cx="5886392" cy="5759446"/>
          </a:xfrm>
          <a:custGeom>
            <a:avLst/>
            <a:gdLst>
              <a:gd name="connsiteX0" fmla="*/ 1475246 w 5886392"/>
              <a:gd name="connsiteY0" fmla="*/ 0 h 5759446"/>
              <a:gd name="connsiteX1" fmla="*/ 5886392 w 5886392"/>
              <a:gd name="connsiteY1" fmla="*/ 2037134 h 5759446"/>
              <a:gd name="connsiteX2" fmla="*/ 4182409 w 5886392"/>
              <a:gd name="connsiteY2" fmla="*/ 5759446 h 5759446"/>
              <a:gd name="connsiteX3" fmla="*/ 951530 w 5886392"/>
              <a:gd name="connsiteY3" fmla="*/ 5759446 h 5759446"/>
              <a:gd name="connsiteX4" fmla="*/ 0 w 5886392"/>
              <a:gd name="connsiteY4" fmla="*/ 4799519 h 5759446"/>
              <a:gd name="connsiteX5" fmla="*/ 0 w 5886392"/>
              <a:gd name="connsiteY5" fmla="*/ 959927 h 5759446"/>
              <a:gd name="connsiteX6" fmla="*/ 951531 w 5886392"/>
              <a:gd name="connsiteY6"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6392" h="5759446">
                <a:moveTo>
                  <a:pt x="1475246" y="0"/>
                </a:moveTo>
                <a:lnTo>
                  <a:pt x="5886392" y="2037134"/>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8" name="任意多边形: 形状 27"/>
          <p:cNvSpPr>
            <a:spLocks noGrp="1"/>
          </p:cNvSpPr>
          <p:nvPr>
            <p:ph type="pic" sz="quarter" idx="10"/>
          </p:nvPr>
        </p:nvSpPr>
        <p:spPr>
          <a:xfrm>
            <a:off x="1" y="756953"/>
            <a:ext cx="5344087" cy="6101047"/>
          </a:xfrm>
          <a:custGeom>
            <a:avLst/>
            <a:gdLst>
              <a:gd name="connsiteX0" fmla="*/ 3364679 w 5344087"/>
              <a:gd name="connsiteY0" fmla="*/ 233 h 6101047"/>
              <a:gd name="connsiteX1" fmla="*/ 4257726 w 5344087"/>
              <a:gd name="connsiteY1" fmla="*/ 689265 h 6101047"/>
              <a:gd name="connsiteX2" fmla="*/ 5306962 w 5344087"/>
              <a:gd name="connsiteY2" fmla="*/ 4346974 h 6101047"/>
              <a:gd name="connsiteX3" fmla="*/ 4654824 w 5344087"/>
              <a:gd name="connsiteY3" fmla="*/ 5523746 h 6101047"/>
              <a:gd name="connsiteX4" fmla="*/ 2642314 w 5344087"/>
              <a:gd name="connsiteY4" fmla="*/ 6101047 h 6101047"/>
              <a:gd name="connsiteX5" fmla="*/ 0 w 5344087"/>
              <a:gd name="connsiteY5" fmla="*/ 6101047 h 6101047"/>
              <a:gd name="connsiteX6" fmla="*/ 0 w 5344087"/>
              <a:gd name="connsiteY6" fmla="*/ 920916 h 6101047"/>
              <a:gd name="connsiteX7" fmla="*/ 3080954 w 5344087"/>
              <a:gd name="connsiteY7" fmla="*/ 37126 h 6101047"/>
              <a:gd name="connsiteX8" fmla="*/ 3364679 w 5344087"/>
              <a:gd name="connsiteY8" fmla="*/ 233 h 61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087" h="6101047">
                <a:moveTo>
                  <a:pt x="3364679" y="233"/>
                </a:moveTo>
                <a:cubicBezTo>
                  <a:pt x="3770137" y="9233"/>
                  <a:pt x="4140017" y="278920"/>
                  <a:pt x="4257726" y="689265"/>
                </a:cubicBezTo>
                <a:lnTo>
                  <a:pt x="5306962" y="4346974"/>
                </a:lnTo>
                <a:cubicBezTo>
                  <a:pt x="5451836" y="4852014"/>
                  <a:pt x="5159863" y="5378873"/>
                  <a:pt x="4654824" y="5523746"/>
                </a:cubicBezTo>
                <a:lnTo>
                  <a:pt x="2642314" y="6101047"/>
                </a:lnTo>
                <a:lnTo>
                  <a:pt x="0" y="6101047"/>
                </a:lnTo>
                <a:lnTo>
                  <a:pt x="0" y="920916"/>
                </a:lnTo>
                <a:lnTo>
                  <a:pt x="3080954" y="37126"/>
                </a:lnTo>
                <a:cubicBezTo>
                  <a:pt x="3175649" y="9962"/>
                  <a:pt x="3271112" y="-1844"/>
                  <a:pt x="3364679" y="233"/>
                </a:cubicBezTo>
                <a:close/>
              </a:path>
            </a:pathLst>
          </a:custGeom>
        </p:spPr>
        <p:txBody>
          <a:bodyPr wrap="square">
            <a:noAutofit/>
          </a:bodyPr>
          <a:lstStyle/>
          <a:p>
            <a:endParaRPr lang="zh-CN" altLang="en-US"/>
          </a:p>
        </p:txBody>
      </p:sp>
      <p:sp>
        <p:nvSpPr>
          <p:cNvPr id="17" name="任意多边形: 形状 16"/>
          <p:cNvSpPr/>
          <p:nvPr userDrawn="1"/>
        </p:nvSpPr>
        <p:spPr>
          <a:xfrm rot="21142631">
            <a:off x="-381471" y="856244"/>
            <a:ext cx="5272529" cy="5707895"/>
          </a:xfrm>
          <a:custGeom>
            <a:avLst/>
            <a:gdLst>
              <a:gd name="connsiteX0" fmla="*/ 4512921 w 5272529"/>
              <a:gd name="connsiteY0" fmla="*/ 19328 h 5707895"/>
              <a:gd name="connsiteX1" fmla="*/ 5272529 w 5272529"/>
              <a:gd name="connsiteY1" fmla="*/ 951335 h 5707895"/>
              <a:gd name="connsiteX2" fmla="*/ 5272529 w 5272529"/>
              <a:gd name="connsiteY2" fmla="*/ 4756560 h 5707895"/>
              <a:gd name="connsiteX3" fmla="*/ 4321194 w 5272529"/>
              <a:gd name="connsiteY3" fmla="*/ 5707895 h 5707895"/>
              <a:gd name="connsiteX4" fmla="*/ 515969 w 5272529"/>
              <a:gd name="connsiteY4" fmla="*/ 5707895 h 5707895"/>
              <a:gd name="connsiteX5" fmla="*/ 145667 w 5272529"/>
              <a:gd name="connsiteY5" fmla="*/ 5633134 h 5707895"/>
              <a:gd name="connsiteX6" fmla="*/ 0 w 5272529"/>
              <a:gd name="connsiteY6" fmla="*/ 5554070 h 5707895"/>
              <a:gd name="connsiteX7" fmla="*/ 743323 w 5272529"/>
              <a:gd name="connsiteY7" fmla="*/ 0 h 5707895"/>
              <a:gd name="connsiteX8" fmla="*/ 4321194 w 5272529"/>
              <a:gd name="connsiteY8" fmla="*/ 0 h 5707895"/>
              <a:gd name="connsiteX9" fmla="*/ 4512921 w 5272529"/>
              <a:gd name="connsiteY9" fmla="*/ 19328 h 57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2529" h="5707895">
                <a:moveTo>
                  <a:pt x="4512921" y="19328"/>
                </a:moveTo>
                <a:cubicBezTo>
                  <a:pt x="4946429" y="108036"/>
                  <a:pt x="5272529" y="491603"/>
                  <a:pt x="5272529" y="951335"/>
                </a:cubicBezTo>
                <a:lnTo>
                  <a:pt x="5272529" y="4756560"/>
                </a:lnTo>
                <a:cubicBezTo>
                  <a:pt x="5272529" y="5281968"/>
                  <a:pt x="4846602" y="5707895"/>
                  <a:pt x="4321194" y="5707895"/>
                </a:cubicBezTo>
                <a:lnTo>
                  <a:pt x="515969" y="5707895"/>
                </a:lnTo>
                <a:cubicBezTo>
                  <a:pt x="384617" y="5707895"/>
                  <a:pt x="259483" y="5681274"/>
                  <a:pt x="145667" y="5633134"/>
                </a:cubicBezTo>
                <a:lnTo>
                  <a:pt x="0" y="5554070"/>
                </a:lnTo>
                <a:lnTo>
                  <a:pt x="743323" y="0"/>
                </a:lnTo>
                <a:lnTo>
                  <a:pt x="4321194" y="0"/>
                </a:lnTo>
                <a:cubicBezTo>
                  <a:pt x="4386870" y="0"/>
                  <a:pt x="4450992" y="6655"/>
                  <a:pt x="4512921" y="19328"/>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rot="21142631">
            <a:off x="11430530" y="-56538"/>
            <a:ext cx="811318" cy="912069"/>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rot="21142631">
            <a:off x="11303004" y="-53655"/>
            <a:ext cx="945887" cy="1020481"/>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占位符 16"/>
          <p:cNvSpPr>
            <a:spLocks noGrp="1"/>
          </p:cNvSpPr>
          <p:nvPr>
            <p:ph type="body" sz="quarter" idx="15"/>
          </p:nvPr>
        </p:nvSpPr>
        <p:spPr>
          <a:xfrm>
            <a:off x="5706016" y="3334855"/>
            <a:ext cx="5595938" cy="749300"/>
          </a:xfrm>
        </p:spPr>
        <p:txBody>
          <a:bodyPr anchor="ctr">
            <a:normAutofit/>
          </a:bodyPr>
          <a:lstStyle>
            <a:lvl1pPr marL="0" indent="0" algn="ctr">
              <a:buFontTx/>
              <a:buNone/>
              <a:defRPr sz="1800"/>
            </a:lvl1pPr>
            <a:lvl2pPr marL="457200" indent="0">
              <a:buNone/>
              <a:defRPr/>
            </a:lvl2pPr>
          </a:lstStyle>
          <a:p>
            <a:pPr lvl="0"/>
            <a:r>
              <a:rPr lang="zh-CN" altLang="en-US" dirty="0"/>
              <a:t>单击此处编辑母版文本样式</a:t>
            </a:r>
          </a:p>
        </p:txBody>
      </p:sp>
      <p:sp>
        <p:nvSpPr>
          <p:cNvPr id="30" name="文本占位符 14"/>
          <p:cNvSpPr>
            <a:spLocks noGrp="1"/>
          </p:cNvSpPr>
          <p:nvPr>
            <p:ph type="body" sz="quarter" idx="14" hasCustomPrompt="1"/>
          </p:nvPr>
        </p:nvSpPr>
        <p:spPr>
          <a:xfrm>
            <a:off x="5716335" y="2146269"/>
            <a:ext cx="5575300" cy="1573498"/>
          </a:xfrm>
        </p:spPr>
        <p:txBody>
          <a:bodyPr anchor="ctr">
            <a:noAutofit/>
          </a:bodyPr>
          <a:lstStyle>
            <a:lvl1pPr marL="0" indent="0" algn="ctr">
              <a:buFontTx/>
              <a:buNone/>
              <a:defRPr sz="4800"/>
            </a:lvl1pPr>
          </a:lstStyle>
          <a:p>
            <a:pPr lvl="0"/>
            <a:r>
              <a:rPr lang="zh-CN" altLang="en-US" dirty="0"/>
              <a:t>单击编辑文本</a:t>
            </a:r>
          </a:p>
        </p:txBody>
      </p:sp>
      <p:sp>
        <p:nvSpPr>
          <p:cNvPr id="31"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7372031" y="68686"/>
            <a:ext cx="4819968" cy="6720626"/>
          </a:xfrm>
          <a:custGeom>
            <a:avLst/>
            <a:gdLst>
              <a:gd name="connsiteX0" fmla="*/ 3360313 w 4819968"/>
              <a:gd name="connsiteY0" fmla="*/ 0 h 6720626"/>
              <a:gd name="connsiteX1" fmla="*/ 3980973 w 4819968"/>
              <a:gd name="connsiteY1" fmla="*/ 257086 h 6720626"/>
              <a:gd name="connsiteX2" fmla="*/ 4819968 w 4819968"/>
              <a:gd name="connsiteY2" fmla="*/ 1096081 h 6720626"/>
              <a:gd name="connsiteX3" fmla="*/ 4819968 w 4819968"/>
              <a:gd name="connsiteY3" fmla="*/ 5624545 h 6720626"/>
              <a:gd name="connsiteX4" fmla="*/ 3980973 w 4819968"/>
              <a:gd name="connsiteY4" fmla="*/ 6463540 h 6720626"/>
              <a:gd name="connsiteX5" fmla="*/ 2739653 w 4819968"/>
              <a:gd name="connsiteY5" fmla="*/ 6463540 h 6720626"/>
              <a:gd name="connsiteX6" fmla="*/ 257086 w 4819968"/>
              <a:gd name="connsiteY6" fmla="*/ 3980973 h 6720626"/>
              <a:gd name="connsiteX7" fmla="*/ 257086 w 4819968"/>
              <a:gd name="connsiteY7" fmla="*/ 2739653 h 6720626"/>
              <a:gd name="connsiteX8" fmla="*/ 2739653 w 4819968"/>
              <a:gd name="connsiteY8" fmla="*/ 257086 h 6720626"/>
              <a:gd name="connsiteX9" fmla="*/ 3360313 w 4819968"/>
              <a:gd name="connsiteY9" fmla="*/ 0 h 67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968" h="6720626">
                <a:moveTo>
                  <a:pt x="3360313" y="0"/>
                </a:moveTo>
                <a:cubicBezTo>
                  <a:pt x="3584948" y="0"/>
                  <a:pt x="3809582" y="85695"/>
                  <a:pt x="3980973" y="257086"/>
                </a:cubicBezTo>
                <a:lnTo>
                  <a:pt x="4819968" y="1096081"/>
                </a:lnTo>
                <a:lnTo>
                  <a:pt x="4819968" y="5624545"/>
                </a:lnTo>
                <a:lnTo>
                  <a:pt x="3980973" y="6463540"/>
                </a:lnTo>
                <a:cubicBezTo>
                  <a:pt x="3638192" y="6806322"/>
                  <a:pt x="3082434" y="6806322"/>
                  <a:pt x="2739653" y="6463540"/>
                </a:cubicBezTo>
                <a:lnTo>
                  <a:pt x="257086" y="3980973"/>
                </a:lnTo>
                <a:cubicBezTo>
                  <a:pt x="-85695" y="3638192"/>
                  <a:pt x="-85695" y="3082435"/>
                  <a:pt x="257086" y="2739653"/>
                </a:cubicBezTo>
                <a:lnTo>
                  <a:pt x="2739653" y="257086"/>
                </a:lnTo>
                <a:cubicBezTo>
                  <a:pt x="2911044" y="85695"/>
                  <a:pt x="3135678" y="0"/>
                  <a:pt x="336031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任意多边形 37"/>
          <p:cNvSpPr/>
          <p:nvPr userDrawn="1"/>
        </p:nvSpPr>
        <p:spPr>
          <a:xfrm rot="20083528">
            <a:off x="5598599" y="3255638"/>
            <a:ext cx="7831706" cy="4622435"/>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2020/6/22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标题 1"/>
          <p:cNvSpPr>
            <a:spLocks noGrp="1"/>
          </p:cNvSpPr>
          <p:nvPr>
            <p:ph type="title"/>
          </p:nvPr>
        </p:nvSpPr>
        <p:spPr>
          <a:xfrm>
            <a:off x="838200" y="365125"/>
            <a:ext cx="10515600" cy="1325563"/>
          </a:xfrm>
        </p:spPr>
        <p:txBody>
          <a:bodyPr/>
          <a:lstStyle/>
          <a:p>
            <a:r>
              <a:rPr lang="zh-CN" altLang="en-US" dirty="0"/>
              <a:t>单击此处编辑母版标题样式</a:t>
            </a:r>
          </a:p>
        </p:txBody>
      </p:sp>
      <p:sp>
        <p:nvSpPr>
          <p:cNvPr id="7" name="内容占位符 2"/>
          <p:cNvSpPr>
            <a:spLocks noGrp="1"/>
          </p:cNvSpPr>
          <p:nvPr>
            <p:ph idx="1"/>
          </p:nvPr>
        </p:nvSpPr>
        <p:spPr>
          <a:xfrm>
            <a:off x="838200" y="1825625"/>
            <a:ext cx="10515600" cy="4351338"/>
          </a:xfrm>
        </p:spPr>
        <p:txBody>
          <a:bodyPr/>
          <a:lstStyle>
            <a:lvl1pPr>
              <a:defRPr sz="1800"/>
            </a:lvl1pPr>
          </a:lstStyle>
          <a:p>
            <a:pPr lvl="0"/>
            <a:r>
              <a:rPr lang="zh-CN" altLang="en-US" dirty="0"/>
              <a:t>单击此处编辑母版文本样式</a:t>
            </a:r>
          </a:p>
        </p:txBody>
      </p:sp>
      <p:sp>
        <p:nvSpPr>
          <p:cNvPr id="13" name="任意多边形: 形状 12"/>
          <p:cNvSpPr/>
          <p:nvPr userDrawn="1"/>
        </p:nvSpPr>
        <p:spPr>
          <a:xfrm rot="20083528">
            <a:off x="7365523" y="4241488"/>
            <a:ext cx="5718404" cy="3364014"/>
          </a:xfrm>
          <a:custGeom>
            <a:avLst/>
            <a:gdLst>
              <a:gd name="connsiteX0" fmla="*/ 5483214 w 5718404"/>
              <a:gd name="connsiteY0" fmla="*/ 73570 h 3364014"/>
              <a:gd name="connsiteX1" fmla="*/ 5714308 w 5718404"/>
              <a:gd name="connsiteY1" fmla="*/ 213778 h 3364014"/>
              <a:gd name="connsiteX2" fmla="*/ 5718404 w 5718404"/>
              <a:gd name="connsiteY2" fmla="*/ 217683 h 3364014"/>
              <a:gd name="connsiteX3" fmla="*/ 4232850 w 5718404"/>
              <a:gd name="connsiteY3" fmla="*/ 3364014 h 3364014"/>
              <a:gd name="connsiteX4" fmla="*/ 2 w 5718404"/>
              <a:gd name="connsiteY4" fmla="*/ 1365457 h 3364014"/>
              <a:gd name="connsiteX5" fmla="*/ 0 w 5718404"/>
              <a:gd name="connsiteY5" fmla="*/ 936180 h 3364014"/>
              <a:gd name="connsiteX6" fmla="*/ 936181 w 5718404"/>
              <a:gd name="connsiteY6" fmla="*/ 0 h 3364014"/>
              <a:gd name="connsiteX7" fmla="*/ 5118811 w 5718404"/>
              <a:gd name="connsiteY7" fmla="*/ 0 h 3364014"/>
              <a:gd name="connsiteX8" fmla="*/ 5483214 w 5718404"/>
              <a:gd name="connsiteY8" fmla="*/ 73570 h 33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404" h="3364014">
                <a:moveTo>
                  <a:pt x="5483214" y="73570"/>
                </a:moveTo>
                <a:cubicBezTo>
                  <a:pt x="5567216" y="109100"/>
                  <a:pt x="5644952" y="156541"/>
                  <a:pt x="5714308" y="213778"/>
                </a:cubicBezTo>
                <a:lnTo>
                  <a:pt x="5718404" y="217683"/>
                </a:lnTo>
                <a:lnTo>
                  <a:pt x="4232850" y="3364014"/>
                </a:lnTo>
                <a:lnTo>
                  <a:pt x="2" y="1365457"/>
                </a:lnTo>
                <a:lnTo>
                  <a:pt x="0" y="936180"/>
                </a:lnTo>
                <a:cubicBezTo>
                  <a:pt x="0" y="419143"/>
                  <a:pt x="419143" y="2"/>
                  <a:pt x="936181" y="0"/>
                </a:cubicBezTo>
                <a:lnTo>
                  <a:pt x="5118811" y="0"/>
                </a:lnTo>
                <a:cubicBezTo>
                  <a:pt x="5248069" y="0"/>
                  <a:pt x="5371210" y="26197"/>
                  <a:pt x="5483214" y="7357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43"/>
          <p:cNvSpPr/>
          <p:nvPr userDrawn="1"/>
        </p:nvSpPr>
        <p:spPr>
          <a:xfrm rot="20130343">
            <a:off x="-240452" y="-118847"/>
            <a:ext cx="1158586" cy="877457"/>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rot="19492083">
            <a:off x="7072658" y="4413201"/>
            <a:ext cx="6554635" cy="3366038"/>
          </a:xfrm>
          <a:custGeom>
            <a:avLst/>
            <a:gdLst>
              <a:gd name="connsiteX0" fmla="*/ 6468760 w 6554635"/>
              <a:gd name="connsiteY0" fmla="*/ 165290 h 3366038"/>
              <a:gd name="connsiteX1" fmla="*/ 6554635 w 6554635"/>
              <a:gd name="connsiteY1" fmla="*/ 226344 h 3366038"/>
              <a:gd name="connsiteX2" fmla="*/ 4345404 w 6554635"/>
              <a:gd name="connsiteY2" fmla="*/ 3366038 h 3366038"/>
              <a:gd name="connsiteX3" fmla="*/ 0 w 6554635"/>
              <a:gd name="connsiteY3" fmla="*/ 308415 h 3366038"/>
              <a:gd name="connsiteX4" fmla="*/ 137474 w 6554635"/>
              <a:gd name="connsiteY4" fmla="*/ 194988 h 3366038"/>
              <a:gd name="connsiteX5" fmla="*/ 775819 w 6554635"/>
              <a:gd name="connsiteY5" fmla="*/ 0 h 3366038"/>
              <a:gd name="connsiteX6" fmla="*/ 5876738 w 6554635"/>
              <a:gd name="connsiteY6" fmla="*/ 0 h 3366038"/>
              <a:gd name="connsiteX7" fmla="*/ 6321147 w 6554635"/>
              <a:gd name="connsiteY7" fmla="*/ 89722 h 3366038"/>
              <a:gd name="connsiteX8" fmla="*/ 6468760 w 6554635"/>
              <a:gd name="connsiteY8" fmla="*/ 165290 h 336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635" h="3366038">
                <a:moveTo>
                  <a:pt x="6468760" y="165290"/>
                </a:moveTo>
                <a:lnTo>
                  <a:pt x="6554635" y="226344"/>
                </a:lnTo>
                <a:lnTo>
                  <a:pt x="4345404" y="3366038"/>
                </a:lnTo>
                <a:lnTo>
                  <a:pt x="0" y="308415"/>
                </a:lnTo>
                <a:lnTo>
                  <a:pt x="137474" y="194988"/>
                </a:lnTo>
                <a:cubicBezTo>
                  <a:pt x="319693" y="71884"/>
                  <a:pt x="539361" y="1"/>
                  <a:pt x="775819" y="0"/>
                </a:cubicBezTo>
                <a:lnTo>
                  <a:pt x="5876738" y="0"/>
                </a:lnTo>
                <a:cubicBezTo>
                  <a:pt x="6034376" y="0"/>
                  <a:pt x="6184553" y="31948"/>
                  <a:pt x="6321147" y="89722"/>
                </a:cubicBezTo>
                <a:cubicBezTo>
                  <a:pt x="6372369" y="111388"/>
                  <a:pt x="6421681" y="136685"/>
                  <a:pt x="6468760" y="16529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2020/6/22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rot="2700000">
            <a:off x="7624640" y="116801"/>
            <a:ext cx="6329286" cy="7336869"/>
          </a:xfrm>
          <a:custGeom>
            <a:avLst/>
            <a:gdLst>
              <a:gd name="connsiteX0" fmla="*/ 0 w 6329286"/>
              <a:gd name="connsiteY0" fmla="*/ 1479948 h 7336869"/>
              <a:gd name="connsiteX1" fmla="*/ 1479949 w 6329286"/>
              <a:gd name="connsiteY1" fmla="*/ 0 h 7336869"/>
              <a:gd name="connsiteX2" fmla="*/ 6329286 w 6329286"/>
              <a:gd name="connsiteY2" fmla="*/ 4849338 h 7336869"/>
              <a:gd name="connsiteX3" fmla="*/ 3841755 w 6329286"/>
              <a:gd name="connsiteY3" fmla="*/ 7336869 h 7336869"/>
              <a:gd name="connsiteX4" fmla="*/ 1240797 w 6329286"/>
              <a:gd name="connsiteY4" fmla="*/ 7336869 h 7336869"/>
              <a:gd name="connsiteX5" fmla="*/ 0 w 6329286"/>
              <a:gd name="connsiteY5" fmla="*/ 6096072 h 73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9286" h="7336869">
                <a:moveTo>
                  <a:pt x="0" y="1479948"/>
                </a:moveTo>
                <a:lnTo>
                  <a:pt x="1479949" y="0"/>
                </a:lnTo>
                <a:lnTo>
                  <a:pt x="6329286" y="4849338"/>
                </a:lnTo>
                <a:lnTo>
                  <a:pt x="3841755" y="7336869"/>
                </a:lnTo>
                <a:lnTo>
                  <a:pt x="1240797" y="7336869"/>
                </a:lnTo>
                <a:cubicBezTo>
                  <a:pt x="555524" y="7336869"/>
                  <a:pt x="1" y="6781345"/>
                  <a:pt x="0" y="609607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4748385">
            <a:off x="-221653" y="-78173"/>
            <a:ext cx="1805547" cy="1733478"/>
          </a:xfrm>
          <a:custGeom>
            <a:avLst/>
            <a:gdLst>
              <a:gd name="connsiteX0" fmla="*/ 0 w 1805547"/>
              <a:gd name="connsiteY0" fmla="*/ 1387083 h 1733478"/>
              <a:gd name="connsiteX1" fmla="*/ 266112 w 1805547"/>
              <a:gd name="connsiteY1" fmla="*/ 0 h 1733478"/>
              <a:gd name="connsiteX2" fmla="*/ 1399931 w 1805547"/>
              <a:gd name="connsiteY2" fmla="*/ 0 h 1733478"/>
              <a:gd name="connsiteX3" fmla="*/ 1805547 w 1805547"/>
              <a:gd name="connsiteY3" fmla="*/ 405616 h 1733478"/>
              <a:gd name="connsiteX4" fmla="*/ 1805547 w 1805547"/>
              <a:gd name="connsiteY4" fmla="*/ 1733478 h 1733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547" h="1733478">
                <a:moveTo>
                  <a:pt x="0" y="1387083"/>
                </a:moveTo>
                <a:lnTo>
                  <a:pt x="266112" y="0"/>
                </a:lnTo>
                <a:lnTo>
                  <a:pt x="1399931" y="0"/>
                </a:lnTo>
                <a:cubicBezTo>
                  <a:pt x="1623947" y="0"/>
                  <a:pt x="1805547" y="181600"/>
                  <a:pt x="1805547" y="405616"/>
                </a:cubicBezTo>
                <a:lnTo>
                  <a:pt x="1805547" y="1733478"/>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userDrawn="1"/>
        </p:nvSpPr>
        <p:spPr>
          <a:xfrm rot="2700000">
            <a:off x="1191607" y="1025236"/>
            <a:ext cx="1068649" cy="106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userDrawn="1"/>
        </p:nvGrpSpPr>
        <p:grpSpPr>
          <a:xfrm>
            <a:off x="5905128" y="461469"/>
            <a:ext cx="1334432" cy="1056395"/>
            <a:chOff x="4555965" y="-531967"/>
            <a:chExt cx="2564468" cy="2030146"/>
          </a:xfrm>
        </p:grpSpPr>
        <p:sp>
          <p:nvSpPr>
            <p:cNvPr id="26" name="矩形: 圆角 2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矩形: 圆角 2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t>2020/6/22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10" name="组合 9"/>
          <p:cNvGrpSpPr/>
          <p:nvPr userDrawn="1"/>
        </p:nvGrpSpPr>
        <p:grpSpPr>
          <a:xfrm flipH="1">
            <a:off x="9610408" y="5938064"/>
            <a:ext cx="2657792" cy="1201695"/>
            <a:chOff x="-52399" y="5929121"/>
            <a:chExt cx="2657792" cy="1201695"/>
          </a:xfrm>
        </p:grpSpPr>
        <p:sp>
          <p:nvSpPr>
            <p:cNvPr id="8" name="任意多边形: 形状 7"/>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 name="任意多边形: 形状 13"/>
          <p:cNvSpPr>
            <a:spLocks noGrp="1"/>
          </p:cNvSpPr>
          <p:nvPr>
            <p:ph type="pic" sz="quarter" idx="13"/>
          </p:nvPr>
        </p:nvSpPr>
        <p:spPr>
          <a:xfrm>
            <a:off x="1" y="1"/>
            <a:ext cx="5591379" cy="6858000"/>
          </a:xfrm>
          <a:custGeom>
            <a:avLst/>
            <a:gdLst>
              <a:gd name="connsiteX0" fmla="*/ 0 w 5591379"/>
              <a:gd name="connsiteY0" fmla="*/ 0 h 6858000"/>
              <a:gd name="connsiteX1" fmla="*/ 2377442 w 5591379"/>
              <a:gd name="connsiteY1" fmla="*/ 0 h 6858000"/>
              <a:gd name="connsiteX2" fmla="*/ 5234558 w 5591379"/>
              <a:gd name="connsiteY2" fmla="*/ 2857117 h 6858000"/>
              <a:gd name="connsiteX3" fmla="*/ 5234558 w 5591379"/>
              <a:gd name="connsiteY3" fmla="*/ 4580002 h 6858000"/>
              <a:gd name="connsiteX4" fmla="*/ 2956560 w 5591379"/>
              <a:gd name="connsiteY4" fmla="*/ 6858000 h 6858000"/>
              <a:gd name="connsiteX5" fmla="*/ 0 w 559137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379" h="6858000">
                <a:moveTo>
                  <a:pt x="0" y="0"/>
                </a:moveTo>
                <a:lnTo>
                  <a:pt x="2377442" y="0"/>
                </a:lnTo>
                <a:lnTo>
                  <a:pt x="5234558" y="2857117"/>
                </a:lnTo>
                <a:cubicBezTo>
                  <a:pt x="5710320" y="3332879"/>
                  <a:pt x="5710320" y="4104240"/>
                  <a:pt x="5234558" y="4580002"/>
                </a:cubicBezTo>
                <a:lnTo>
                  <a:pt x="2956560" y="6858000"/>
                </a:lnTo>
                <a:lnTo>
                  <a:pt x="0" y="6858000"/>
                </a:lnTo>
                <a:close/>
              </a:path>
            </a:pathLst>
          </a:custGeom>
        </p:spPr>
        <p:txBody>
          <a:bodyPr wrap="square">
            <a:noAutofit/>
          </a:bodyPr>
          <a:lstStyle/>
          <a:p>
            <a:endParaRPr lang="zh-CN" altLang="en-US"/>
          </a:p>
        </p:txBody>
      </p:sp>
      <p:grpSp>
        <p:nvGrpSpPr>
          <p:cNvPr id="15" name="组合 14"/>
          <p:cNvGrpSpPr/>
          <p:nvPr userDrawn="1"/>
        </p:nvGrpSpPr>
        <p:grpSpPr>
          <a:xfrm>
            <a:off x="4595299" y="510141"/>
            <a:ext cx="1334432" cy="1056395"/>
            <a:chOff x="4555965" y="-531967"/>
            <a:chExt cx="2564468" cy="2030146"/>
          </a:xfrm>
        </p:grpSpPr>
        <p:sp>
          <p:nvSpPr>
            <p:cNvPr id="16" name="矩形: 圆角 1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2020/6/22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notesSlide" Target="../notesSlides/notesSlide20.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slideLayout" Target="../slideLayouts/slideLayout8.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notesSlide" Target="../notesSlides/notesSlide9.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slideLayout" Target="../slideLayouts/slideLayout2.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tags" Target="../tags/tag6.xml"/><Relationship Id="rId6" Type="http://schemas.openxmlformats.org/officeDocument/2006/relationships/chart" Target="../charts/chart5.xml"/><Relationship Id="rId11" Type="http://schemas.microsoft.com/office/2007/relationships/diagramDrawing" Target="../diagrams/drawing2.xml"/><Relationship Id="rId5" Type="http://schemas.openxmlformats.org/officeDocument/2006/relationships/chart" Target="../charts/chart4.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chart" Target="../charts/chart3.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742624" y="2411401"/>
            <a:ext cx="5720499" cy="905885"/>
          </a:xfrm>
        </p:spPr>
        <p:txBody>
          <a:bodyPr/>
          <a:lstStyle/>
          <a:p>
            <a:r>
              <a:rPr lang="en-US" altLang="zh-CN" sz="6600" dirty="0">
                <a:latin typeface="Stencil Std" panose="00000800000000000000" pitchFamily="50" charset="0"/>
                <a:ea typeface="KBPlanetEarth" panose="02000603000000000000" pitchFamily="2" charset="0"/>
                <a:sym typeface="Arial" panose="020B0604020202020204" pitchFamily="34" charset="0"/>
              </a:rPr>
              <a:t>LAPORAN KINERJA</a:t>
            </a:r>
          </a:p>
        </p:txBody>
      </p:sp>
      <p:sp>
        <p:nvSpPr>
          <p:cNvPr id="4" name="文本占位符 3"/>
          <p:cNvSpPr>
            <a:spLocks noGrp="1"/>
          </p:cNvSpPr>
          <p:nvPr>
            <p:ph type="body" sz="quarter" idx="12"/>
          </p:nvPr>
        </p:nvSpPr>
        <p:spPr>
          <a:xfrm>
            <a:off x="796885" y="4396447"/>
            <a:ext cx="5229829" cy="320317"/>
          </a:xfrm>
          <a:solidFill>
            <a:schemeClr val="accent2"/>
          </a:solidFill>
        </p:spPr>
        <p:txBody>
          <a:bodyPr/>
          <a:lstStyle/>
          <a:p>
            <a:pPr algn="dist"/>
            <a:r>
              <a:rPr lang="en-US" b="1" dirty="0">
                <a:latin typeface="Arial" panose="020B0604020202020204" pitchFamily="34" charset="0"/>
                <a:sym typeface="Arial" panose="020B0604020202020204" pitchFamily="34" charset="0"/>
              </a:rPr>
              <a:t>RSJD DR. ARIF ZAINUDIN SURAKARTA</a:t>
            </a:r>
          </a:p>
        </p:txBody>
      </p:sp>
      <p:sp>
        <p:nvSpPr>
          <p:cNvPr id="5" name="文本占位符 4"/>
          <p:cNvSpPr>
            <a:spLocks noGrp="1"/>
          </p:cNvSpPr>
          <p:nvPr>
            <p:ph type="body" sz="quarter" idx="13"/>
          </p:nvPr>
        </p:nvSpPr>
        <p:spPr>
          <a:xfrm>
            <a:off x="710427" y="4721108"/>
            <a:ext cx="5720499" cy="734372"/>
          </a:xfrm>
        </p:spPr>
        <p:txBody>
          <a:bodyPr/>
          <a:lstStyle/>
          <a:p>
            <a:r>
              <a:rPr lang="en-US" altLang="zh-CN" dirty="0">
                <a:latin typeface="Arial" panose="020B0604020202020204" pitchFamily="34" charset="0"/>
                <a:sym typeface="Arial" panose="020B0604020202020204" pitchFamily="34" charset="0"/>
              </a:rPr>
              <a:t>Enter your subtitle here </a:t>
            </a:r>
            <a:r>
              <a:rPr lang="en-US" altLang="zh-CN" dirty="0" err="1">
                <a:latin typeface="Arial" panose="020B0604020202020204" pitchFamily="34" charset="0"/>
                <a:sym typeface="Arial" panose="020B0604020202020204" pitchFamily="34" charset="0"/>
              </a:rPr>
              <a:t>consectetuer</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adipiscing</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elit</a:t>
            </a:r>
            <a:r>
              <a:rPr lang="en-US" altLang="zh-CN" dirty="0">
                <a:latin typeface="Arial" panose="020B0604020202020204" pitchFamily="34" charset="0"/>
                <a:sym typeface="Arial" panose="020B0604020202020204" pitchFamily="34" charset="0"/>
              </a:rPr>
              <a:t>. Maecenas </a:t>
            </a:r>
            <a:r>
              <a:rPr lang="en-US" altLang="zh-CN" dirty="0" err="1">
                <a:latin typeface="Arial" panose="020B0604020202020204" pitchFamily="34" charset="0"/>
                <a:sym typeface="Arial" panose="020B0604020202020204" pitchFamily="34" charset="0"/>
              </a:rPr>
              <a:t>porttitor</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congue</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massa</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Fusce</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posuere</a:t>
            </a:r>
            <a:r>
              <a:rPr lang="en-US" altLang="zh-CN" dirty="0">
                <a:latin typeface="Arial" panose="020B0604020202020204" pitchFamily="34" charset="0"/>
                <a:sym typeface="Arial" panose="020B0604020202020204" pitchFamily="34" charset="0"/>
              </a:rPr>
              <a:t>, magna sed pulvinar </a:t>
            </a:r>
            <a:r>
              <a:rPr lang="en-US" altLang="zh-CN" dirty="0" err="1">
                <a:latin typeface="Arial" panose="020B0604020202020204" pitchFamily="34" charset="0"/>
                <a:sym typeface="Arial" panose="020B0604020202020204" pitchFamily="34" charset="0"/>
              </a:rPr>
              <a:t>ultricies</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purus</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lectus</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malesuada</a:t>
            </a:r>
            <a:r>
              <a:rPr lang="en-US" altLang="zh-CN" dirty="0">
                <a:latin typeface="Arial" panose="020B0604020202020204" pitchFamily="34" charset="0"/>
                <a:sym typeface="Arial" panose="020B0604020202020204" pitchFamily="34" charset="0"/>
              </a:rPr>
              <a:t> libero, sit </a:t>
            </a:r>
            <a:r>
              <a:rPr lang="en-US" altLang="zh-CN" dirty="0" err="1">
                <a:latin typeface="Arial" panose="020B0604020202020204" pitchFamily="34" charset="0"/>
                <a:sym typeface="Arial" panose="020B0604020202020204" pitchFamily="34" charset="0"/>
              </a:rPr>
              <a:t>amet</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commodo</a:t>
            </a:r>
            <a:r>
              <a:rPr lang="en-US" altLang="zh-CN" dirty="0">
                <a:latin typeface="Arial" panose="020B0604020202020204" pitchFamily="34" charset="0"/>
                <a:sym typeface="Arial" panose="020B0604020202020204" pitchFamily="34" charset="0"/>
              </a:rPr>
              <a:t> magna </a:t>
            </a:r>
            <a:r>
              <a:rPr lang="en-US" altLang="zh-CN" dirty="0" err="1">
                <a:latin typeface="Arial" panose="020B0604020202020204" pitchFamily="34" charset="0"/>
                <a:sym typeface="Arial" panose="020B0604020202020204" pitchFamily="34" charset="0"/>
              </a:rPr>
              <a:t>eros</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quis</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urna</a:t>
            </a:r>
            <a:r>
              <a:rPr lang="en-US" altLang="zh-CN" dirty="0">
                <a:latin typeface="Arial" panose="020B0604020202020204" pitchFamily="34" charset="0"/>
                <a:sym typeface="Arial" panose="020B0604020202020204" pitchFamily="34" charset="0"/>
              </a:rPr>
              <a:t>.</a:t>
            </a:r>
          </a:p>
        </p:txBody>
      </p:sp>
      <p:sp>
        <p:nvSpPr>
          <p:cNvPr id="6" name="文本框 5"/>
          <p:cNvSpPr txBox="1"/>
          <p:nvPr/>
        </p:nvSpPr>
        <p:spPr>
          <a:xfrm>
            <a:off x="742624" y="3374984"/>
            <a:ext cx="4693920" cy="1015663"/>
          </a:xfrm>
          <a:prstGeom prst="rect">
            <a:avLst/>
          </a:prstGeom>
          <a:noFill/>
        </p:spPr>
        <p:txBody>
          <a:bodyPr wrap="square" rtlCol="0" anchor="t">
            <a:spAutoFit/>
          </a:bodyPr>
          <a:lstStyle/>
          <a:p>
            <a:r>
              <a:rPr lang="en-US" altLang="zh-CN" sz="6000" dirty="0">
                <a:solidFill>
                  <a:srgbClr val="2F5597"/>
                </a:solidFill>
                <a:latin typeface="Tw Cen MT Condensed Extra Bold"/>
                <a:ea typeface="微软雅黑"/>
                <a:cs typeface="Arial"/>
                <a:sym typeface="Arial" panose="020B0604020202020204" pitchFamily="34" charset="0"/>
              </a:rPr>
              <a:t>MEI 2020</a:t>
            </a:r>
            <a:endParaRPr lang="en-US" dirty="0"/>
          </a:p>
        </p:txBody>
      </p:sp>
      <p:pic>
        <p:nvPicPr>
          <p:cNvPr id="9" name="Picture Placeholder 4">
            <a:extLst>
              <a:ext uri="{FF2B5EF4-FFF2-40B4-BE49-F238E27FC236}">
                <a16:creationId xmlns:a16="http://schemas.microsoft.com/office/drawing/2014/main" id="{C4856FC5-9143-4FED-9133-9D74477DD9F4}"/>
              </a:ext>
            </a:extLst>
          </p:cNvPr>
          <p:cNvPicPr>
            <a:picLocks noChangeAspect="1"/>
          </p:cNvPicPr>
          <p:nvPr/>
        </p:nvPicPr>
        <p:blipFill>
          <a:blip r:embed="rId3" cstate="print">
            <a:extLst>
              <a:ext uri="{28A0092B-C50C-407E-A947-70E740481C1C}">
                <a14:useLocalDpi xmlns:a14="http://schemas.microsoft.com/office/drawing/2010/main" val="0"/>
              </a:ext>
            </a:extLst>
          </a:blip>
          <a:srcRect l="22811" r="22811"/>
          <a:stretch>
            <a:fillRect/>
          </a:stretch>
        </p:blipFill>
        <p:spPr>
          <a:xfrm>
            <a:off x="6344469" y="11191"/>
            <a:ext cx="5847532" cy="5849282"/>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pic>
      <p:grpSp>
        <p:nvGrpSpPr>
          <p:cNvPr id="12" name="Group 4">
            <a:extLst>
              <a:ext uri="{FF2B5EF4-FFF2-40B4-BE49-F238E27FC236}">
                <a16:creationId xmlns:a16="http://schemas.microsoft.com/office/drawing/2014/main" id="{446BBE35-E980-4F16-AC81-4F58523BEADE}"/>
              </a:ext>
            </a:extLst>
          </p:cNvPr>
          <p:cNvGrpSpPr>
            <a:grpSpLocks/>
          </p:cNvGrpSpPr>
          <p:nvPr/>
        </p:nvGrpSpPr>
        <p:grpSpPr bwMode="auto">
          <a:xfrm>
            <a:off x="2389695" y="320991"/>
            <a:ext cx="956512" cy="462237"/>
            <a:chOff x="960438" y="2263776"/>
            <a:chExt cx="1646237" cy="844550"/>
          </a:xfrm>
        </p:grpSpPr>
        <p:sp>
          <p:nvSpPr>
            <p:cNvPr id="13" name="object 15">
              <a:extLst>
                <a:ext uri="{FF2B5EF4-FFF2-40B4-BE49-F238E27FC236}">
                  <a16:creationId xmlns:a16="http://schemas.microsoft.com/office/drawing/2014/main" id="{D47C3C99-8C0A-412F-A16D-5302E50E9A18}"/>
                </a:ext>
              </a:extLst>
            </p:cNvPr>
            <p:cNvSpPr>
              <a:spLocks noChangeArrowheads="1"/>
            </p:cNvSpPr>
            <p:nvPr/>
          </p:nvSpPr>
          <p:spPr bwMode="auto">
            <a:xfrm>
              <a:off x="960438" y="2290764"/>
              <a:ext cx="1320800" cy="644525"/>
            </a:xfrm>
            <a:custGeom>
              <a:avLst/>
              <a:gdLst>
                <a:gd name="T0" fmla="*/ 1002456 w 1320817"/>
                <a:gd name="T1" fmla="*/ 2060 h 643808"/>
                <a:gd name="T2" fmla="*/ 907722 w 1320817"/>
                <a:gd name="T3" fmla="*/ 16528 h 643808"/>
                <a:gd name="T4" fmla="*/ 823752 w 1320817"/>
                <a:gd name="T5" fmla="*/ 42132 h 643808"/>
                <a:gd name="T6" fmla="*/ 749706 w 1320817"/>
                <a:gd name="T7" fmla="*/ 76241 h 643808"/>
                <a:gd name="T8" fmla="*/ 669816 w 1320817"/>
                <a:gd name="T9" fmla="*/ 126840 h 643808"/>
                <a:gd name="T10" fmla="*/ 570513 w 1320817"/>
                <a:gd name="T11" fmla="*/ 212808 h 643808"/>
                <a:gd name="T12" fmla="*/ 442283 w 1320817"/>
                <a:gd name="T13" fmla="*/ 355800 h 643808"/>
                <a:gd name="T14" fmla="*/ 378096 w 1320817"/>
                <a:gd name="T15" fmla="*/ 426518 h 643808"/>
                <a:gd name="T16" fmla="*/ 284639 w 1320817"/>
                <a:gd name="T17" fmla="*/ 511046 h 643808"/>
                <a:gd name="T18" fmla="*/ 174673 w 1320817"/>
                <a:gd name="T19" fmla="*/ 575754 h 643808"/>
                <a:gd name="T20" fmla="*/ 80956 w 1320817"/>
                <a:gd name="T21" fmla="*/ 601006 h 643808"/>
                <a:gd name="T22" fmla="*/ 0 w 1320817"/>
                <a:gd name="T23" fmla="*/ 611294 h 643808"/>
                <a:gd name="T24" fmla="*/ 42234 w 1320817"/>
                <a:gd name="T25" fmla="*/ 625327 h 643808"/>
                <a:gd name="T26" fmla="*/ 138778 w 1320817"/>
                <a:gd name="T27" fmla="*/ 646729 h 643808"/>
                <a:gd name="T28" fmla="*/ 238394 w 1320817"/>
                <a:gd name="T29" fmla="*/ 653919 h 643808"/>
                <a:gd name="T30" fmla="*/ 300559 w 1320817"/>
                <a:gd name="T31" fmla="*/ 650613 h 643808"/>
                <a:gd name="T32" fmla="*/ 386198 w 1320817"/>
                <a:gd name="T33" fmla="*/ 636264 h 643808"/>
                <a:gd name="T34" fmla="*/ 470205 w 1320817"/>
                <a:gd name="T35" fmla="*/ 607960 h 643808"/>
                <a:gd name="T36" fmla="*/ 552436 w 1320817"/>
                <a:gd name="T37" fmla="*/ 563160 h 643808"/>
                <a:gd name="T38" fmla="*/ 618218 w 1320817"/>
                <a:gd name="T39" fmla="*/ 518488 h 643808"/>
                <a:gd name="T40" fmla="*/ 683849 w 1320817"/>
                <a:gd name="T41" fmla="*/ 469068 h 643808"/>
                <a:gd name="T42" fmla="*/ 829369 w 1320817"/>
                <a:gd name="T43" fmla="*/ 352709 h 643808"/>
                <a:gd name="T44" fmla="*/ 880929 w 1320817"/>
                <a:gd name="T45" fmla="*/ 311695 h 643808"/>
                <a:gd name="T46" fmla="*/ 1001983 w 1320817"/>
                <a:gd name="T47" fmla="*/ 211327 h 643808"/>
                <a:gd name="T48" fmla="*/ 1052485 w 1320817"/>
                <a:gd name="T49" fmla="*/ 170742 h 643808"/>
                <a:gd name="T50" fmla="*/ 1119031 w 1320817"/>
                <a:gd name="T51" fmla="*/ 121866 h 643808"/>
                <a:gd name="T52" fmla="*/ 1197768 w 1320817"/>
                <a:gd name="T53" fmla="*/ 75660 h 643808"/>
                <a:gd name="T54" fmla="*/ 1284897 w 1320817"/>
                <a:gd name="T55" fmla="*/ 52027 h 643808"/>
                <a:gd name="T56" fmla="*/ 1316283 w 1320817"/>
                <a:gd name="T57" fmla="*/ 48472 h 643808"/>
                <a:gd name="T58" fmla="*/ 1228403 w 1320817"/>
                <a:gd name="T59" fmla="*/ 22894 h 643808"/>
                <a:gd name="T60" fmla="*/ 1134568 w 1320817"/>
                <a:gd name="T61" fmla="*/ 5573 h 643808"/>
                <a:gd name="T62" fmla="*/ 1071205 w 1320817"/>
                <a:gd name="T63" fmla="*/ 344 h 6438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0817"/>
                <a:gd name="T97" fmla="*/ 0 h 643808"/>
                <a:gd name="T98" fmla="*/ 1320817 w 1320817"/>
                <a:gd name="T99" fmla="*/ 643808 h 6438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5" name="object 16">
              <a:extLst>
                <a:ext uri="{FF2B5EF4-FFF2-40B4-BE49-F238E27FC236}">
                  <a16:creationId xmlns:a16="http://schemas.microsoft.com/office/drawing/2014/main" id="{76AD3849-A8B4-45B4-BB9D-0CBD946E42F9}"/>
                </a:ext>
              </a:extLst>
            </p:cNvPr>
            <p:cNvSpPr>
              <a:spLocks noChangeArrowheads="1"/>
            </p:cNvSpPr>
            <p:nvPr/>
          </p:nvSpPr>
          <p:spPr bwMode="auto">
            <a:xfrm>
              <a:off x="960438" y="2290764"/>
              <a:ext cx="1320800" cy="644525"/>
            </a:xfrm>
            <a:custGeom>
              <a:avLst/>
              <a:gdLst>
                <a:gd name="T0" fmla="*/ 41625 w 1320817"/>
                <a:gd name="T1" fmla="*/ 606672 h 643808"/>
                <a:gd name="T2" fmla="*/ 129823 w 1320817"/>
                <a:gd name="T3" fmla="*/ 590681 h 643808"/>
                <a:gd name="T4" fmla="*/ 232235 w 1320817"/>
                <a:gd name="T5" fmla="*/ 546469 h 643808"/>
                <a:gd name="T6" fmla="*/ 332926 w 1320817"/>
                <a:gd name="T7" fmla="*/ 470670 h 643808"/>
                <a:gd name="T8" fmla="*/ 421202 w 1320817"/>
                <a:gd name="T9" fmla="*/ 379775 h 643808"/>
                <a:gd name="T10" fmla="*/ 484199 w 1320817"/>
                <a:gd name="T11" fmla="*/ 307383 h 643808"/>
                <a:gd name="T12" fmla="*/ 548298 w 1320817"/>
                <a:gd name="T13" fmla="*/ 235800 h 643808"/>
                <a:gd name="T14" fmla="*/ 641472 w 1320817"/>
                <a:gd name="T15" fmla="*/ 148506 h 643808"/>
                <a:gd name="T16" fmla="*/ 732656 w 1320817"/>
                <a:gd name="T17" fmla="*/ 85787 h 643808"/>
                <a:gd name="T18" fmla="*/ 804354 w 1320817"/>
                <a:gd name="T19" fmla="*/ 49963 h 643808"/>
                <a:gd name="T20" fmla="*/ 885764 w 1320817"/>
                <a:gd name="T21" fmla="*/ 21987 h 643808"/>
                <a:gd name="T22" fmla="*/ 977713 w 1320817"/>
                <a:gd name="T23" fmla="*/ 4494 h 643808"/>
                <a:gd name="T24" fmla="*/ 1049586 w 1320817"/>
                <a:gd name="T25" fmla="*/ 0 h 643808"/>
                <a:gd name="T26" fmla="*/ 1113817 w 1320817"/>
                <a:gd name="T27" fmla="*/ 3232 h 643808"/>
                <a:gd name="T28" fmla="*/ 1193329 w 1320817"/>
                <a:gd name="T29" fmla="*/ 15211 h 643808"/>
                <a:gd name="T30" fmla="*/ 1284653 w 1320817"/>
                <a:gd name="T31" fmla="*/ 38136 h 643808"/>
                <a:gd name="T32" fmla="*/ 1308838 w 1320817"/>
                <a:gd name="T33" fmla="*/ 50241 h 643808"/>
                <a:gd name="T34" fmla="*/ 1248062 w 1320817"/>
                <a:gd name="T35" fmla="*/ 58553 h 643808"/>
                <a:gd name="T36" fmla="*/ 1168579 w 1320817"/>
                <a:gd name="T37" fmla="*/ 90722 h 643808"/>
                <a:gd name="T38" fmla="*/ 1102458 w 1320817"/>
                <a:gd name="T39" fmla="*/ 133387 h 643808"/>
                <a:gd name="T40" fmla="*/ 1035729 w 1320817"/>
                <a:gd name="T41" fmla="*/ 183972 h 643808"/>
                <a:gd name="T42" fmla="*/ 967921 w 1320817"/>
                <a:gd name="T43" fmla="*/ 239571 h 643808"/>
                <a:gd name="T44" fmla="*/ 933461 w 1320817"/>
                <a:gd name="T45" fmla="*/ 268344 h 643808"/>
                <a:gd name="T46" fmla="*/ 863157 w 1320817"/>
                <a:gd name="T47" fmla="*/ 326015 h 643808"/>
                <a:gd name="T48" fmla="*/ 813435 w 1320817"/>
                <a:gd name="T49" fmla="*/ 365404 h 643808"/>
                <a:gd name="T50" fmla="*/ 781344 w 1320817"/>
                <a:gd name="T51" fmla="*/ 391189 h 643808"/>
                <a:gd name="T52" fmla="*/ 749021 w 1320817"/>
                <a:gd name="T53" fmla="*/ 417260 h 643808"/>
                <a:gd name="T54" fmla="*/ 683849 w 1320817"/>
                <a:gd name="T55" fmla="*/ 469068 h 643808"/>
                <a:gd name="T56" fmla="*/ 618218 w 1320817"/>
                <a:gd name="T57" fmla="*/ 518488 h 643808"/>
                <a:gd name="T58" fmla="*/ 552436 w 1320817"/>
                <a:gd name="T59" fmla="*/ 563160 h 643808"/>
                <a:gd name="T60" fmla="*/ 482427 w 1320817"/>
                <a:gd name="T61" fmla="*/ 602395 h 643808"/>
                <a:gd name="T62" fmla="*/ 398090 w 1320817"/>
                <a:gd name="T63" fmla="*/ 633222 h 643808"/>
                <a:gd name="T64" fmla="*/ 300559 w 1320817"/>
                <a:gd name="T65" fmla="*/ 650613 h 643808"/>
                <a:gd name="T66" fmla="*/ 238394 w 1320817"/>
                <a:gd name="T67" fmla="*/ 653919 h 643808"/>
                <a:gd name="T68" fmla="*/ 176511 w 1320817"/>
                <a:gd name="T69" fmla="*/ 651256 h 643808"/>
                <a:gd name="T70" fmla="*/ 78474 w 1320817"/>
                <a:gd name="T71" fmla="*/ 635001 h 643808"/>
                <a:gd name="T72" fmla="*/ 2374 w 1320817"/>
                <a:gd name="T73" fmla="*/ 612212 h 643808"/>
                <a:gd name="T74" fmla="*/ 0 w 1320817"/>
                <a:gd name="T75" fmla="*/ 611294 h 6438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0817"/>
                <a:gd name="T115" fmla="*/ 0 h 643808"/>
                <a:gd name="T116" fmla="*/ 1320817 w 1320817"/>
                <a:gd name="T117" fmla="*/ 643808 h 6438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lnTo>
                    <a:pt x="0" y="601841"/>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16" name="object 17">
              <a:extLst>
                <a:ext uri="{FF2B5EF4-FFF2-40B4-BE49-F238E27FC236}">
                  <a16:creationId xmlns:a16="http://schemas.microsoft.com/office/drawing/2014/main" id="{59C4C9E2-D6A1-4F09-9F13-455B017C52D2}"/>
                </a:ext>
              </a:extLst>
            </p:cNvPr>
            <p:cNvSpPr>
              <a:spLocks noChangeArrowheads="1"/>
            </p:cNvSpPr>
            <p:nvPr/>
          </p:nvSpPr>
          <p:spPr bwMode="auto">
            <a:xfrm>
              <a:off x="1176338" y="2360614"/>
              <a:ext cx="1293812" cy="747712"/>
            </a:xfrm>
            <a:custGeom>
              <a:avLst/>
              <a:gdLst>
                <a:gd name="T0" fmla="*/ 1257590 w 1294131"/>
                <a:gd name="T1" fmla="*/ 0 h 747045"/>
                <a:gd name="T2" fmla="*/ 1218666 w 1294131"/>
                <a:gd name="T3" fmla="*/ 2496 h 747045"/>
                <a:gd name="T4" fmla="*/ 1176032 w 1294131"/>
                <a:gd name="T5" fmla="*/ 9198 h 747045"/>
                <a:gd name="T6" fmla="*/ 1132822 w 1294131"/>
                <a:gd name="T7" fmla="*/ 19109 h 747045"/>
                <a:gd name="T8" fmla="*/ 1092171 w 1294131"/>
                <a:gd name="T9" fmla="*/ 31233 h 747045"/>
                <a:gd name="T10" fmla="*/ 1047365 w 1294131"/>
                <a:gd name="T11" fmla="*/ 49110 h 747045"/>
                <a:gd name="T12" fmla="*/ 989791 w 1294131"/>
                <a:gd name="T13" fmla="*/ 82902 h 747045"/>
                <a:gd name="T14" fmla="*/ 941201 w 1294131"/>
                <a:gd name="T15" fmla="*/ 116055 h 747045"/>
                <a:gd name="T16" fmla="*/ 893345 w 1294131"/>
                <a:gd name="T17" fmla="*/ 152068 h 747045"/>
                <a:gd name="T18" fmla="*/ 846726 w 1294131"/>
                <a:gd name="T19" fmla="*/ 189912 h 747045"/>
                <a:gd name="T20" fmla="*/ 801836 w 1294131"/>
                <a:gd name="T21" fmla="*/ 228555 h 747045"/>
                <a:gd name="T22" fmla="*/ 759182 w 1294131"/>
                <a:gd name="T23" fmla="*/ 266963 h 747045"/>
                <a:gd name="T24" fmla="*/ 719260 w 1294131"/>
                <a:gd name="T25" fmla="*/ 304107 h 747045"/>
                <a:gd name="T26" fmla="*/ 634695 w 1294131"/>
                <a:gd name="T27" fmla="*/ 384668 h 747045"/>
                <a:gd name="T28" fmla="*/ 620899 w 1294131"/>
                <a:gd name="T29" fmla="*/ 397642 h 747045"/>
                <a:gd name="T30" fmla="*/ 591128 w 1294131"/>
                <a:gd name="T31" fmla="*/ 424733 h 747045"/>
                <a:gd name="T32" fmla="*/ 562090 w 1294131"/>
                <a:gd name="T33" fmla="*/ 449780 h 747045"/>
                <a:gd name="T34" fmla="*/ 505644 w 1294131"/>
                <a:gd name="T35" fmla="*/ 494031 h 747045"/>
                <a:gd name="T36" fmla="*/ 450400 w 1294131"/>
                <a:gd name="T37" fmla="*/ 530943 h 747045"/>
                <a:gd name="T38" fmla="*/ 395187 w 1294131"/>
                <a:gd name="T39" fmla="*/ 561063 h 747045"/>
                <a:gd name="T40" fmla="*/ 338863 w 1294131"/>
                <a:gd name="T41" fmla="*/ 584942 h 747045"/>
                <a:gd name="T42" fmla="*/ 280274 w 1294131"/>
                <a:gd name="T43" fmla="*/ 603129 h 747045"/>
                <a:gd name="T44" fmla="*/ 218242 w 1294131"/>
                <a:gd name="T45" fmla="*/ 616168 h 747045"/>
                <a:gd name="T46" fmla="*/ 151633 w 1294131"/>
                <a:gd name="T47" fmla="*/ 624612 h 747045"/>
                <a:gd name="T48" fmla="*/ 79260 w 1294131"/>
                <a:gd name="T49" fmla="*/ 629009 h 747045"/>
                <a:gd name="T50" fmla="*/ 40568 w 1294131"/>
                <a:gd name="T51" fmla="*/ 629856 h 747045"/>
                <a:gd name="T52" fmla="*/ 0 w 1294131"/>
                <a:gd name="T53" fmla="*/ 629900 h 747045"/>
                <a:gd name="T54" fmla="*/ 12550 w 1294131"/>
                <a:gd name="T55" fmla="*/ 638139 h 747045"/>
                <a:gd name="T56" fmla="*/ 51882 w 1294131"/>
                <a:gd name="T57" fmla="*/ 662082 h 747045"/>
                <a:gd name="T58" fmla="*/ 93021 w 1294131"/>
                <a:gd name="T59" fmla="*/ 684385 h 747045"/>
                <a:gd name="T60" fmla="*/ 135027 w 1294131"/>
                <a:gd name="T61" fmla="*/ 704409 h 747045"/>
                <a:gd name="T62" fmla="*/ 176941 w 1294131"/>
                <a:gd name="T63" fmla="*/ 721516 h 747045"/>
                <a:gd name="T64" fmla="*/ 217851 w 1294131"/>
                <a:gd name="T65" fmla="*/ 735070 h 747045"/>
                <a:gd name="T66" fmla="*/ 256810 w 1294131"/>
                <a:gd name="T67" fmla="*/ 744429 h 747045"/>
                <a:gd name="T68" fmla="*/ 342966 w 1294131"/>
                <a:gd name="T69" fmla="*/ 754578 h 747045"/>
                <a:gd name="T70" fmla="*/ 411261 w 1294131"/>
                <a:gd name="T71" fmla="*/ 756438 h 747045"/>
                <a:gd name="T72" fmla="*/ 474406 w 1294131"/>
                <a:gd name="T73" fmla="*/ 752474 h 747045"/>
                <a:gd name="T74" fmla="*/ 532729 w 1294131"/>
                <a:gd name="T75" fmla="*/ 743074 h 747045"/>
                <a:gd name="T76" fmla="*/ 586574 w 1294131"/>
                <a:gd name="T77" fmla="*/ 728619 h 747045"/>
                <a:gd name="T78" fmla="*/ 636277 w 1294131"/>
                <a:gd name="T79" fmla="*/ 709500 h 747045"/>
                <a:gd name="T80" fmla="*/ 682163 w 1294131"/>
                <a:gd name="T81" fmla="*/ 686101 h 747045"/>
                <a:gd name="T82" fmla="*/ 724570 w 1294131"/>
                <a:gd name="T83" fmla="*/ 658806 h 747045"/>
                <a:gd name="T84" fmla="*/ 763835 w 1294131"/>
                <a:gd name="T85" fmla="*/ 628002 h 747045"/>
                <a:gd name="T86" fmla="*/ 800292 w 1294131"/>
                <a:gd name="T87" fmla="*/ 594077 h 747045"/>
                <a:gd name="T88" fmla="*/ 834274 w 1294131"/>
                <a:gd name="T89" fmla="*/ 557412 h 747045"/>
                <a:gd name="T90" fmla="*/ 866113 w 1294131"/>
                <a:gd name="T91" fmla="*/ 518398 h 747045"/>
                <a:gd name="T92" fmla="*/ 896151 w 1294131"/>
                <a:gd name="T93" fmla="*/ 477416 h 747045"/>
                <a:gd name="T94" fmla="*/ 924713 w 1294131"/>
                <a:gd name="T95" fmla="*/ 434858 h 747045"/>
                <a:gd name="T96" fmla="*/ 952139 w 1294131"/>
                <a:gd name="T97" fmla="*/ 391103 h 747045"/>
                <a:gd name="T98" fmla="*/ 978760 w 1294131"/>
                <a:gd name="T99" fmla="*/ 346542 h 747045"/>
                <a:gd name="T100" fmla="*/ 1004916 w 1294131"/>
                <a:gd name="T101" fmla="*/ 301559 h 747045"/>
                <a:gd name="T102" fmla="*/ 1030935 w 1294131"/>
                <a:gd name="T103" fmla="*/ 256537 h 747045"/>
                <a:gd name="T104" fmla="*/ 1057156 w 1294131"/>
                <a:gd name="T105" fmla="*/ 211866 h 747045"/>
                <a:gd name="T106" fmla="*/ 1083909 w 1294131"/>
                <a:gd name="T107" fmla="*/ 167931 h 747045"/>
                <a:gd name="T108" fmla="*/ 1110843 w 1294131"/>
                <a:gd name="T109" fmla="*/ 128897 h 747045"/>
                <a:gd name="T110" fmla="*/ 1139214 w 1294131"/>
                <a:gd name="T111" fmla="*/ 95455 h 747045"/>
                <a:gd name="T112" fmla="*/ 1168993 w 1294131"/>
                <a:gd name="T113" fmla="*/ 67246 h 747045"/>
                <a:gd name="T114" fmla="*/ 1200145 w 1294131"/>
                <a:gd name="T115" fmla="*/ 43903 h 747045"/>
                <a:gd name="T116" fmla="*/ 1243757 w 1294131"/>
                <a:gd name="T117" fmla="*/ 19723 h 747045"/>
                <a:gd name="T118" fmla="*/ 1289672 w 1294131"/>
                <a:gd name="T119" fmla="*/ 2691 h 747045"/>
                <a:gd name="T120" fmla="*/ 1279829 w 1294131"/>
                <a:gd name="T121" fmla="*/ 1150 h 747045"/>
                <a:gd name="T122" fmla="*/ 1269199 w 1294131"/>
                <a:gd name="T123" fmla="*/ 269 h 747045"/>
                <a:gd name="T124" fmla="*/ 1257590 w 1294131"/>
                <a:gd name="T125" fmla="*/ 0 h 747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4131"/>
                <a:gd name="T190" fmla="*/ 0 h 747045"/>
                <a:gd name="T191" fmla="*/ 1294131 w 1294131"/>
                <a:gd name="T192" fmla="*/ 747045 h 7470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7" name="object 18">
              <a:extLst>
                <a:ext uri="{FF2B5EF4-FFF2-40B4-BE49-F238E27FC236}">
                  <a16:creationId xmlns:a16="http://schemas.microsoft.com/office/drawing/2014/main" id="{AE330874-A196-48F4-B403-5DD6CA583841}"/>
                </a:ext>
              </a:extLst>
            </p:cNvPr>
            <p:cNvSpPr>
              <a:spLocks noChangeArrowheads="1"/>
            </p:cNvSpPr>
            <p:nvPr/>
          </p:nvSpPr>
          <p:spPr bwMode="auto">
            <a:xfrm>
              <a:off x="1176338" y="2360614"/>
              <a:ext cx="1293812" cy="747712"/>
            </a:xfrm>
            <a:custGeom>
              <a:avLst/>
              <a:gdLst>
                <a:gd name="T0" fmla="*/ 40568 w 1294131"/>
                <a:gd name="T1" fmla="*/ 629856 h 747045"/>
                <a:gd name="T2" fmla="*/ 151633 w 1294131"/>
                <a:gd name="T3" fmla="*/ 624612 h 747045"/>
                <a:gd name="T4" fmla="*/ 280274 w 1294131"/>
                <a:gd name="T5" fmla="*/ 603129 h 747045"/>
                <a:gd name="T6" fmla="*/ 395187 w 1294131"/>
                <a:gd name="T7" fmla="*/ 561063 h 747045"/>
                <a:gd name="T8" fmla="*/ 505644 w 1294131"/>
                <a:gd name="T9" fmla="*/ 494031 h 747045"/>
                <a:gd name="T10" fmla="*/ 591128 w 1294131"/>
                <a:gd name="T11" fmla="*/ 424733 h 747045"/>
                <a:gd name="T12" fmla="*/ 649620 w 1294131"/>
                <a:gd name="T13" fmla="*/ 370478 h 747045"/>
                <a:gd name="T14" fmla="*/ 700482 w 1294131"/>
                <a:gd name="T15" fmla="*/ 321883 h 747045"/>
                <a:gd name="T16" fmla="*/ 780197 w 1294131"/>
                <a:gd name="T17" fmla="*/ 247853 h 747045"/>
                <a:gd name="T18" fmla="*/ 869848 w 1294131"/>
                <a:gd name="T19" fmla="*/ 170826 h 747045"/>
                <a:gd name="T20" fmla="*/ 965435 w 1294131"/>
                <a:gd name="T21" fmla="*/ 99055 h 747045"/>
                <a:gd name="T22" fmla="*/ 1057212 w 1294131"/>
                <a:gd name="T23" fmla="*/ 44567 h 747045"/>
                <a:gd name="T24" fmla="*/ 1147096 w 1294131"/>
                <a:gd name="T25" fmla="*/ 15515 h 747045"/>
                <a:gd name="T26" fmla="*/ 1232207 w 1294131"/>
                <a:gd name="T27" fmla="*/ 1150 h 747045"/>
                <a:gd name="T28" fmla="*/ 1269199 w 1294131"/>
                <a:gd name="T29" fmla="*/ 269 h 747045"/>
                <a:gd name="T30" fmla="*/ 1289672 w 1294131"/>
                <a:gd name="T31" fmla="*/ 2691 h 747045"/>
                <a:gd name="T32" fmla="*/ 1266432 w 1294131"/>
                <a:gd name="T33" fmla="*/ 10367 h 747045"/>
                <a:gd name="T34" fmla="*/ 1179226 w 1294131"/>
                <a:gd name="T35" fmla="*/ 58939 h 747045"/>
                <a:gd name="T36" fmla="*/ 1120141 w 1294131"/>
                <a:gd name="T37" fmla="*/ 117144 h 747045"/>
                <a:gd name="T38" fmla="*/ 1057156 w 1294131"/>
                <a:gd name="T39" fmla="*/ 211866 h 747045"/>
                <a:gd name="T40" fmla="*/ 1004916 w 1294131"/>
                <a:gd name="T41" fmla="*/ 301559 h 747045"/>
                <a:gd name="T42" fmla="*/ 952139 w 1294131"/>
                <a:gd name="T43" fmla="*/ 391103 h 747045"/>
                <a:gd name="T44" fmla="*/ 896151 w 1294131"/>
                <a:gd name="T45" fmla="*/ 477416 h 747045"/>
                <a:gd name="T46" fmla="*/ 834274 w 1294131"/>
                <a:gd name="T47" fmla="*/ 557412 h 747045"/>
                <a:gd name="T48" fmla="*/ 763835 w 1294131"/>
                <a:gd name="T49" fmla="*/ 628002 h 747045"/>
                <a:gd name="T50" fmla="*/ 682163 w 1294131"/>
                <a:gd name="T51" fmla="*/ 686101 h 747045"/>
                <a:gd name="T52" fmla="*/ 586574 w 1294131"/>
                <a:gd name="T53" fmla="*/ 728619 h 747045"/>
                <a:gd name="T54" fmla="*/ 474406 w 1294131"/>
                <a:gd name="T55" fmla="*/ 752474 h 747045"/>
                <a:gd name="T56" fmla="*/ 342966 w 1294131"/>
                <a:gd name="T57" fmla="*/ 754578 h 747045"/>
                <a:gd name="T58" fmla="*/ 231103 w 1294131"/>
                <a:gd name="T59" fmla="*/ 738687 h 747045"/>
                <a:gd name="T60" fmla="*/ 149049 w 1294131"/>
                <a:gd name="T61" fmla="*/ 710468 h 747045"/>
                <a:gd name="T62" fmla="*/ 65445 w 1294131"/>
                <a:gd name="T63" fmla="*/ 669730 h 747045"/>
                <a:gd name="T64" fmla="*/ 12550 w 1294131"/>
                <a:gd name="T65" fmla="*/ 638139 h 7470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131"/>
                <a:gd name="T100" fmla="*/ 0 h 747045"/>
                <a:gd name="T101" fmla="*/ 1294131 w 1294131"/>
                <a:gd name="T102" fmla="*/ 747045 h 7470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18" name="object 19">
              <a:extLst>
                <a:ext uri="{FF2B5EF4-FFF2-40B4-BE49-F238E27FC236}">
                  <a16:creationId xmlns:a16="http://schemas.microsoft.com/office/drawing/2014/main" id="{7FEFA611-A451-49E0-B5F9-76C4BECD26FC}"/>
                </a:ext>
              </a:extLst>
            </p:cNvPr>
            <p:cNvSpPr>
              <a:spLocks noChangeArrowheads="1"/>
            </p:cNvSpPr>
            <p:nvPr/>
          </p:nvSpPr>
          <p:spPr bwMode="auto">
            <a:xfrm>
              <a:off x="2466975" y="2263776"/>
              <a:ext cx="139700" cy="66675"/>
            </a:xfrm>
            <a:custGeom>
              <a:avLst/>
              <a:gdLst>
                <a:gd name="T0" fmla="*/ 91611 w 140303"/>
                <a:gd name="T1" fmla="*/ 0 h 68175"/>
                <a:gd name="T2" fmla="*/ 58122 w 140303"/>
                <a:gd name="T3" fmla="*/ 32672 h 68175"/>
                <a:gd name="T4" fmla="*/ 13964 w 140303"/>
                <a:gd name="T5" fmla="*/ 45714 h 68175"/>
                <a:gd name="T6" fmla="*/ 0 w 140303"/>
                <a:gd name="T7" fmla="*/ 46965 h 68175"/>
                <a:gd name="T8" fmla="*/ 5807 w 140303"/>
                <a:gd name="T9" fmla="*/ 47842 h 68175"/>
                <a:gd name="T10" fmla="*/ 14820 w 140303"/>
                <a:gd name="T11" fmla="*/ 48969 h 68175"/>
                <a:gd name="T12" fmla="*/ 25428 w 140303"/>
                <a:gd name="T13" fmla="*/ 49768 h 68175"/>
                <a:gd name="T14" fmla="*/ 37693 w 140303"/>
                <a:gd name="T15" fmla="*/ 49929 h 68175"/>
                <a:gd name="T16" fmla="*/ 51668 w 140303"/>
                <a:gd name="T17" fmla="*/ 49134 h 68175"/>
                <a:gd name="T18" fmla="*/ 98592 w 140303"/>
                <a:gd name="T19" fmla="*/ 38855 h 68175"/>
                <a:gd name="T20" fmla="*/ 132092 w 140303"/>
                <a:gd name="T21" fmla="*/ 24149 h 68175"/>
                <a:gd name="T22" fmla="*/ 91611 w 140303"/>
                <a:gd name="T23" fmla="*/ 0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9" name="object 20">
              <a:extLst>
                <a:ext uri="{FF2B5EF4-FFF2-40B4-BE49-F238E27FC236}">
                  <a16:creationId xmlns:a16="http://schemas.microsoft.com/office/drawing/2014/main" id="{A7787C5D-5576-4473-AF54-5C4BCE97077B}"/>
                </a:ext>
              </a:extLst>
            </p:cNvPr>
            <p:cNvSpPr>
              <a:spLocks noChangeArrowheads="1"/>
            </p:cNvSpPr>
            <p:nvPr/>
          </p:nvSpPr>
          <p:spPr bwMode="auto">
            <a:xfrm>
              <a:off x="2466975" y="2263776"/>
              <a:ext cx="139700" cy="66675"/>
            </a:xfrm>
            <a:custGeom>
              <a:avLst/>
              <a:gdLst>
                <a:gd name="T0" fmla="*/ 0 w 140303"/>
                <a:gd name="T1" fmla="*/ 46965 h 68175"/>
                <a:gd name="T2" fmla="*/ 38218 w 140303"/>
                <a:gd name="T3" fmla="*/ 40686 h 68175"/>
                <a:gd name="T4" fmla="*/ 73144 w 140303"/>
                <a:gd name="T5" fmla="*/ 22366 h 68175"/>
                <a:gd name="T6" fmla="*/ 91611 w 140303"/>
                <a:gd name="T7" fmla="*/ 0 h 68175"/>
                <a:gd name="T8" fmla="*/ 132092 w 140303"/>
                <a:gd name="T9" fmla="*/ 24149 h 68175"/>
                <a:gd name="T10" fmla="*/ 98592 w 140303"/>
                <a:gd name="T11" fmla="*/ 38855 h 68175"/>
                <a:gd name="T12" fmla="*/ 51668 w 140303"/>
                <a:gd name="T13" fmla="*/ 49134 h 68175"/>
                <a:gd name="T14" fmla="*/ 37693 w 140303"/>
                <a:gd name="T15" fmla="*/ 49929 h 68175"/>
                <a:gd name="T16" fmla="*/ 25428 w 140303"/>
                <a:gd name="T17" fmla="*/ 49768 h 68175"/>
                <a:gd name="T18" fmla="*/ 14820 w 140303"/>
                <a:gd name="T19" fmla="*/ 48969 h 68175"/>
                <a:gd name="T20" fmla="*/ 5807 w 140303"/>
                <a:gd name="T21" fmla="*/ 47842 h 68175"/>
                <a:gd name="T22" fmla="*/ 0 w 140303"/>
                <a:gd name="T23" fmla="*/ 46965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0" name="object 21">
              <a:extLst>
                <a:ext uri="{FF2B5EF4-FFF2-40B4-BE49-F238E27FC236}">
                  <a16:creationId xmlns:a16="http://schemas.microsoft.com/office/drawing/2014/main" id="{337679C0-9D76-4747-A34D-56D66F48684D}"/>
                </a:ext>
              </a:extLst>
            </p:cNvPr>
            <p:cNvSpPr>
              <a:spLocks noChangeArrowheads="1"/>
            </p:cNvSpPr>
            <p:nvPr/>
          </p:nvSpPr>
          <p:spPr bwMode="auto">
            <a:xfrm>
              <a:off x="1687513" y="2803527"/>
              <a:ext cx="130175" cy="155575"/>
            </a:xfrm>
            <a:custGeom>
              <a:avLst/>
              <a:gdLst>
                <a:gd name="T0" fmla="*/ 121469 w 130870"/>
                <a:gd name="T1" fmla="*/ 0 h 155412"/>
                <a:gd name="T2" fmla="*/ 0 w 130870"/>
                <a:gd name="T3" fmla="*/ 0 h 155412"/>
                <a:gd name="T4" fmla="*/ 0 w 130870"/>
                <a:gd name="T5" fmla="*/ 157710 h 155412"/>
                <a:gd name="T6" fmla="*/ 121469 w 130870"/>
                <a:gd name="T7" fmla="*/ 157710 h 155412"/>
                <a:gd name="T8" fmla="*/ 121469 w 130870"/>
                <a:gd name="T9" fmla="*/ 0 h 155412"/>
                <a:gd name="T10" fmla="*/ 0 60000 65536"/>
                <a:gd name="T11" fmla="*/ 0 60000 65536"/>
                <a:gd name="T12" fmla="*/ 0 60000 65536"/>
                <a:gd name="T13" fmla="*/ 0 60000 65536"/>
                <a:gd name="T14" fmla="*/ 0 60000 65536"/>
                <a:gd name="T15" fmla="*/ 0 w 130870"/>
                <a:gd name="T16" fmla="*/ 0 h 155412"/>
                <a:gd name="T17" fmla="*/ 130870 w 130870"/>
                <a:gd name="T18" fmla="*/ 155412 h 155412"/>
              </a:gdLst>
              <a:ahLst/>
              <a:cxnLst>
                <a:cxn ang="T10">
                  <a:pos x="T0" y="T1"/>
                </a:cxn>
                <a:cxn ang="T11">
                  <a:pos x="T2" y="T3"/>
                </a:cxn>
                <a:cxn ang="T12">
                  <a:pos x="T4" y="T5"/>
                </a:cxn>
                <a:cxn ang="T13">
                  <a:pos x="T6" y="T7"/>
                </a:cxn>
                <a:cxn ang="T14">
                  <a:pos x="T8" y="T9"/>
                </a:cxn>
              </a:cxnLst>
              <a:rect l="T15" t="T16" r="T17" b="T18"/>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1" name="object 22">
              <a:extLst>
                <a:ext uri="{FF2B5EF4-FFF2-40B4-BE49-F238E27FC236}">
                  <a16:creationId xmlns:a16="http://schemas.microsoft.com/office/drawing/2014/main" id="{F59562E3-1907-46E1-B417-871D25D270E6}"/>
                </a:ext>
              </a:extLst>
            </p:cNvPr>
            <p:cNvSpPr>
              <a:spLocks noChangeArrowheads="1"/>
            </p:cNvSpPr>
            <p:nvPr/>
          </p:nvSpPr>
          <p:spPr bwMode="auto">
            <a:xfrm>
              <a:off x="1531938" y="2673352"/>
              <a:ext cx="441325" cy="130175"/>
            </a:xfrm>
            <a:custGeom>
              <a:avLst/>
              <a:gdLst>
                <a:gd name="T0" fmla="*/ 436543 w 441695"/>
                <a:gd name="T1" fmla="*/ 0 h 130870"/>
                <a:gd name="T2" fmla="*/ 0 w 441695"/>
                <a:gd name="T3" fmla="*/ 0 h 130870"/>
                <a:gd name="T4" fmla="*/ 0 w 441695"/>
                <a:gd name="T5" fmla="*/ 121469 h 130870"/>
                <a:gd name="T6" fmla="*/ 436543 w 441695"/>
                <a:gd name="T7" fmla="*/ 121469 h 130870"/>
                <a:gd name="T8" fmla="*/ 436543 w 441695"/>
                <a:gd name="T9" fmla="*/ 0 h 130870"/>
                <a:gd name="T10" fmla="*/ 0 60000 65536"/>
                <a:gd name="T11" fmla="*/ 0 60000 65536"/>
                <a:gd name="T12" fmla="*/ 0 60000 65536"/>
                <a:gd name="T13" fmla="*/ 0 60000 65536"/>
                <a:gd name="T14" fmla="*/ 0 60000 65536"/>
                <a:gd name="T15" fmla="*/ 0 w 441695"/>
                <a:gd name="T16" fmla="*/ 0 h 130870"/>
                <a:gd name="T17" fmla="*/ 441695 w 441695"/>
                <a:gd name="T18" fmla="*/ 130870 h 130870"/>
              </a:gdLst>
              <a:ahLst/>
              <a:cxnLst>
                <a:cxn ang="T10">
                  <a:pos x="T0" y="T1"/>
                </a:cxn>
                <a:cxn ang="T11">
                  <a:pos x="T2" y="T3"/>
                </a:cxn>
                <a:cxn ang="T12">
                  <a:pos x="T4" y="T5"/>
                </a:cxn>
                <a:cxn ang="T13">
                  <a:pos x="T6" y="T7"/>
                </a:cxn>
                <a:cxn ang="T14">
                  <a:pos x="T8" y="T9"/>
                </a:cxn>
              </a:cxnLst>
              <a:rect l="T15" t="T16" r="T17" b="T18"/>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2" name="object 23">
              <a:extLst>
                <a:ext uri="{FF2B5EF4-FFF2-40B4-BE49-F238E27FC236}">
                  <a16:creationId xmlns:a16="http://schemas.microsoft.com/office/drawing/2014/main" id="{94265673-D20B-4AB3-AC31-45A1EA3D0096}"/>
                </a:ext>
              </a:extLst>
            </p:cNvPr>
            <p:cNvSpPr>
              <a:spLocks noChangeArrowheads="1"/>
            </p:cNvSpPr>
            <p:nvPr/>
          </p:nvSpPr>
          <p:spPr bwMode="auto">
            <a:xfrm>
              <a:off x="1687513" y="2517777"/>
              <a:ext cx="130175" cy="155575"/>
            </a:xfrm>
            <a:custGeom>
              <a:avLst/>
              <a:gdLst>
                <a:gd name="T0" fmla="*/ 121469 w 130870"/>
                <a:gd name="T1" fmla="*/ 0 h 155411"/>
                <a:gd name="T2" fmla="*/ 0 w 130870"/>
                <a:gd name="T3" fmla="*/ 0 h 155411"/>
                <a:gd name="T4" fmla="*/ 0 w 130870"/>
                <a:gd name="T5" fmla="*/ 157723 h 155411"/>
                <a:gd name="T6" fmla="*/ 121469 w 130870"/>
                <a:gd name="T7" fmla="*/ 157723 h 155411"/>
                <a:gd name="T8" fmla="*/ 121469 w 130870"/>
                <a:gd name="T9" fmla="*/ 0 h 155411"/>
                <a:gd name="T10" fmla="*/ 0 60000 65536"/>
                <a:gd name="T11" fmla="*/ 0 60000 65536"/>
                <a:gd name="T12" fmla="*/ 0 60000 65536"/>
                <a:gd name="T13" fmla="*/ 0 60000 65536"/>
                <a:gd name="T14" fmla="*/ 0 60000 65536"/>
                <a:gd name="T15" fmla="*/ 0 w 130870"/>
                <a:gd name="T16" fmla="*/ 0 h 155411"/>
                <a:gd name="T17" fmla="*/ 130870 w 130870"/>
                <a:gd name="T18" fmla="*/ 155411 h 155411"/>
              </a:gdLst>
              <a:ahLst/>
              <a:cxnLst>
                <a:cxn ang="T10">
                  <a:pos x="T0" y="T1"/>
                </a:cxn>
                <a:cxn ang="T11">
                  <a:pos x="T2" y="T3"/>
                </a:cxn>
                <a:cxn ang="T12">
                  <a:pos x="T4" y="T5"/>
                </a:cxn>
                <a:cxn ang="T13">
                  <a:pos x="T6" y="T7"/>
                </a:cxn>
                <a:cxn ang="T14">
                  <a:pos x="T8" y="T9"/>
                </a:cxn>
              </a:cxnLst>
              <a:rect l="T15" t="T16" r="T17" b="T18"/>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3" name="object 24">
              <a:extLst>
                <a:ext uri="{FF2B5EF4-FFF2-40B4-BE49-F238E27FC236}">
                  <a16:creationId xmlns:a16="http://schemas.microsoft.com/office/drawing/2014/main" id="{D869E23B-0138-4B00-8699-54AF661F7031}"/>
                </a:ext>
              </a:extLst>
            </p:cNvPr>
            <p:cNvSpPr>
              <a:spLocks noChangeArrowheads="1"/>
            </p:cNvSpPr>
            <p:nvPr/>
          </p:nvSpPr>
          <p:spPr bwMode="auto">
            <a:xfrm>
              <a:off x="1531938" y="2517776"/>
              <a:ext cx="441325" cy="441325"/>
            </a:xfrm>
            <a:custGeom>
              <a:avLst/>
              <a:gdLst>
                <a:gd name="T0" fmla="*/ 153599 w 441695"/>
                <a:gd name="T1" fmla="*/ 0 h 441694"/>
                <a:gd name="T2" fmla="*/ 282944 w 441695"/>
                <a:gd name="T3" fmla="*/ 0 h 441694"/>
                <a:gd name="T4" fmla="*/ 282944 w 441695"/>
                <a:gd name="T5" fmla="*/ 153602 h 441694"/>
                <a:gd name="T6" fmla="*/ 436543 w 441695"/>
                <a:gd name="T7" fmla="*/ 153602 h 441694"/>
                <a:gd name="T8" fmla="*/ 436543 w 441695"/>
                <a:gd name="T9" fmla="*/ 282951 h 441694"/>
                <a:gd name="T10" fmla="*/ 282944 w 441695"/>
                <a:gd name="T11" fmla="*/ 282951 h 441694"/>
                <a:gd name="T12" fmla="*/ 282944 w 441695"/>
                <a:gd name="T13" fmla="*/ 436556 h 441694"/>
                <a:gd name="T14" fmla="*/ 153599 w 441695"/>
                <a:gd name="T15" fmla="*/ 436556 h 441694"/>
                <a:gd name="T16" fmla="*/ 153599 w 441695"/>
                <a:gd name="T17" fmla="*/ 282951 h 441694"/>
                <a:gd name="T18" fmla="*/ 0 w 441695"/>
                <a:gd name="T19" fmla="*/ 282951 h 441694"/>
                <a:gd name="T20" fmla="*/ 0 w 441695"/>
                <a:gd name="T21" fmla="*/ 153602 h 441694"/>
                <a:gd name="T22" fmla="*/ 153599 w 441695"/>
                <a:gd name="T23" fmla="*/ 153602 h 441694"/>
                <a:gd name="T24" fmla="*/ 153599 w 441695"/>
                <a:gd name="T25" fmla="*/ 0 h 441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695"/>
                <a:gd name="T40" fmla="*/ 0 h 441694"/>
                <a:gd name="T41" fmla="*/ 441695 w 441695"/>
                <a:gd name="T42" fmla="*/ 441694 h 441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4" name="object 25">
              <a:extLst>
                <a:ext uri="{FF2B5EF4-FFF2-40B4-BE49-F238E27FC236}">
                  <a16:creationId xmlns:a16="http://schemas.microsoft.com/office/drawing/2014/main" id="{8291786E-BEBB-4EF2-BCC3-53D16AA4093C}"/>
                </a:ext>
              </a:extLst>
            </p:cNvPr>
            <p:cNvSpPr>
              <a:spLocks noChangeArrowheads="1"/>
            </p:cNvSpPr>
            <p:nvPr/>
          </p:nvSpPr>
          <p:spPr bwMode="auto">
            <a:xfrm>
              <a:off x="1555750" y="2557464"/>
              <a:ext cx="411163" cy="287337"/>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808" dirty="0">
                <a:latin typeface="Calibri" pitchFamily="34" charset="0"/>
                <a:cs typeface="Arial" charset="0"/>
              </a:endParaRPr>
            </a:p>
          </p:txBody>
        </p:sp>
      </p:grpSp>
      <p:pic>
        <p:nvPicPr>
          <p:cNvPr id="25" name="Picture 37">
            <a:extLst>
              <a:ext uri="{FF2B5EF4-FFF2-40B4-BE49-F238E27FC236}">
                <a16:creationId xmlns:a16="http://schemas.microsoft.com/office/drawing/2014/main" id="{2F157F6A-3768-4DBF-85F1-50400470EB3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9834" y="127606"/>
            <a:ext cx="742106" cy="84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占位符 2">
            <a:extLst>
              <a:ext uri="{FF2B5EF4-FFF2-40B4-BE49-F238E27FC236}">
                <a16:creationId xmlns:a16="http://schemas.microsoft.com/office/drawing/2014/main" id="{A0597A99-49B9-4DE6-AC73-CA776EF6C423}"/>
              </a:ext>
            </a:extLst>
          </p:cNvPr>
          <p:cNvSpPr txBox="1">
            <a:spLocks/>
          </p:cNvSpPr>
          <p:nvPr/>
        </p:nvSpPr>
        <p:spPr>
          <a:xfrm>
            <a:off x="1700497"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Capaian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Kinerja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Pelayanan</a:t>
            </a: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Pelayanan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Cara Bayar</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Kunjungan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Wilayah</a:t>
            </a:r>
          </a:p>
          <a:p>
            <a:pPr marL="285750" indent="-285750">
              <a:lnSpc>
                <a:spcPct val="100000"/>
              </a:lnSpc>
              <a:spcBef>
                <a:spcPts val="600"/>
              </a:spcBef>
            </a:pPr>
            <a:r>
              <a:rPr lang="en-US" altLang="zh-CN" sz="3200" dirty="0">
                <a:latin typeface="Tw Cen MT Condensed" panose="020B0606020104020203" pitchFamily="34" charset="0"/>
                <a:sym typeface="Arial" panose="020B0604020202020204" pitchFamily="34" charset="0"/>
              </a:rPr>
              <a:t>Diagnosis 10 </a:t>
            </a:r>
            <a:r>
              <a:rPr lang="en-US" altLang="zh-CN" sz="3200" dirty="0" err="1">
                <a:latin typeface="Tw Cen MT Condensed" panose="020B0606020104020203" pitchFamily="34" charset="0"/>
                <a:sym typeface="Arial" panose="020B0604020202020204" pitchFamily="34" charset="0"/>
              </a:rPr>
              <a:t>Besar</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Penyakit</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dirty="0">
              <a:latin typeface="Tw Cen MT Condensed" panose="020B0606020104020203" pitchFamily="34" charset="0"/>
              <a:sym typeface="Arial" panose="020B0604020202020204" pitchFamily="34" charset="0"/>
            </a:endParaRPr>
          </a:p>
        </p:txBody>
      </p:sp>
      <p:sp>
        <p:nvSpPr>
          <p:cNvPr id="48" name="文本占位符 3">
            <a:extLst>
              <a:ext uri="{FF2B5EF4-FFF2-40B4-BE49-F238E27FC236}">
                <a16:creationId xmlns:a16="http://schemas.microsoft.com/office/drawing/2014/main" id="{12829929-C979-4236-A3FD-150C1400A3F4}"/>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PELAYANAN</a:t>
            </a:r>
          </a:p>
        </p:txBody>
      </p:sp>
      <p:pic>
        <p:nvPicPr>
          <p:cNvPr id="3" name="Picture 2">
            <a:extLst>
              <a:ext uri="{FF2B5EF4-FFF2-40B4-BE49-F238E27FC236}">
                <a16:creationId xmlns:a16="http://schemas.microsoft.com/office/drawing/2014/main" id="{49FBFEE6-D906-4589-8F10-2180EFADA91D}"/>
              </a:ext>
            </a:extLst>
          </p:cNvPr>
          <p:cNvPicPr>
            <a:picLocks noChangeAspect="1"/>
          </p:cNvPicPr>
          <p:nvPr/>
        </p:nvPicPr>
        <p:blipFill>
          <a:blip r:embed="rId3"/>
          <a:stretch>
            <a:fillRect/>
          </a:stretch>
        </p:blipFill>
        <p:spPr>
          <a:xfrm>
            <a:off x="7530987" y="-6795"/>
            <a:ext cx="4661013"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201701"/>
            <a:ext cx="12192000" cy="2656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cxnSp>
        <p:nvCxnSpPr>
          <p:cNvPr id="40" name="直接连接符 6">
            <a:extLst>
              <a:ext uri="{FF2B5EF4-FFF2-40B4-BE49-F238E27FC236}">
                <a16:creationId xmlns:a16="http://schemas.microsoft.com/office/drawing/2014/main" id="{C2348AD1-30C1-4FF7-89BD-3E77DF239736}"/>
              </a:ext>
            </a:extLst>
          </p:cNvPr>
          <p:cNvCxnSpPr>
            <a:cxnSpLocks/>
          </p:cNvCxnSpPr>
          <p:nvPr/>
        </p:nvCxnSpPr>
        <p:spPr>
          <a:xfrm>
            <a:off x="424085"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7" name="文本框 7">
            <a:extLst>
              <a:ext uri="{FF2B5EF4-FFF2-40B4-BE49-F238E27FC236}">
                <a16:creationId xmlns:a16="http://schemas.microsoft.com/office/drawing/2014/main" id="{F4BC599C-D206-47D5-AEA7-21F6BABA1967}"/>
              </a:ext>
            </a:extLst>
          </p:cNvPr>
          <p:cNvSpPr txBox="1"/>
          <p:nvPr>
            <p:custDataLst>
              <p:tags r:id="rId1"/>
            </p:custDataLst>
          </p:nvPr>
        </p:nvSpPr>
        <p:spPr>
          <a:xfrm>
            <a:off x="264262" y="0"/>
            <a:ext cx="4572000" cy="694945"/>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Capaian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Kinerja</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endPar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endParaRPr>
          </a:p>
        </p:txBody>
      </p:sp>
      <p:graphicFrame>
        <p:nvGraphicFramePr>
          <p:cNvPr id="48" name="Content Placeholder 3">
            <a:extLst>
              <a:ext uri="{FF2B5EF4-FFF2-40B4-BE49-F238E27FC236}">
                <a16:creationId xmlns:a16="http://schemas.microsoft.com/office/drawing/2014/main" id="{B255C18E-2EE6-4309-A8EC-A424771374B8}"/>
              </a:ext>
            </a:extLst>
          </p:cNvPr>
          <p:cNvGraphicFramePr>
            <a:graphicFrameLocks/>
          </p:cNvGraphicFramePr>
          <p:nvPr>
            <p:extLst>
              <p:ext uri="{D42A27DB-BD31-4B8C-83A1-F6EECF244321}">
                <p14:modId xmlns:p14="http://schemas.microsoft.com/office/powerpoint/2010/main" val="3254400900"/>
              </p:ext>
            </p:extLst>
          </p:nvPr>
        </p:nvGraphicFramePr>
        <p:xfrm>
          <a:off x="337820" y="670185"/>
          <a:ext cx="6247494" cy="6168195"/>
        </p:xfrm>
        <a:graphic>
          <a:graphicData uri="http://schemas.openxmlformats.org/drawingml/2006/table">
            <a:tbl>
              <a:tblPr firstRow="1" bandRow="1">
                <a:tableStyleId>{5C22544A-7EE6-4342-B048-85BDC9FD1C3A}</a:tableStyleId>
              </a:tblPr>
              <a:tblGrid>
                <a:gridCol w="508492">
                  <a:extLst>
                    <a:ext uri="{9D8B030D-6E8A-4147-A177-3AD203B41FA5}">
                      <a16:colId xmlns:a16="http://schemas.microsoft.com/office/drawing/2014/main" val="20000"/>
                    </a:ext>
                  </a:extLst>
                </a:gridCol>
                <a:gridCol w="1225217">
                  <a:extLst>
                    <a:ext uri="{9D8B030D-6E8A-4147-A177-3AD203B41FA5}">
                      <a16:colId xmlns:a16="http://schemas.microsoft.com/office/drawing/2014/main" val="2762576774"/>
                    </a:ext>
                  </a:extLst>
                </a:gridCol>
                <a:gridCol w="208280">
                  <a:extLst>
                    <a:ext uri="{9D8B030D-6E8A-4147-A177-3AD203B41FA5}">
                      <a16:colId xmlns:a16="http://schemas.microsoft.com/office/drawing/2014/main" val="2577652153"/>
                    </a:ext>
                  </a:extLst>
                </a:gridCol>
                <a:gridCol w="533399">
                  <a:extLst>
                    <a:ext uri="{9D8B030D-6E8A-4147-A177-3AD203B41FA5}">
                      <a16:colId xmlns:a16="http://schemas.microsoft.com/office/drawing/2014/main" val="1450637361"/>
                    </a:ext>
                  </a:extLst>
                </a:gridCol>
                <a:gridCol w="490872">
                  <a:extLst>
                    <a:ext uri="{9D8B030D-6E8A-4147-A177-3AD203B41FA5}">
                      <a16:colId xmlns:a16="http://schemas.microsoft.com/office/drawing/2014/main" val="3176716562"/>
                    </a:ext>
                  </a:extLst>
                </a:gridCol>
                <a:gridCol w="636114">
                  <a:extLst>
                    <a:ext uri="{9D8B030D-6E8A-4147-A177-3AD203B41FA5}">
                      <a16:colId xmlns:a16="http://schemas.microsoft.com/office/drawing/2014/main" val="20523866"/>
                    </a:ext>
                  </a:extLst>
                </a:gridCol>
                <a:gridCol w="715783">
                  <a:extLst>
                    <a:ext uri="{9D8B030D-6E8A-4147-A177-3AD203B41FA5}">
                      <a16:colId xmlns:a16="http://schemas.microsoft.com/office/drawing/2014/main" val="3334199762"/>
                    </a:ext>
                  </a:extLst>
                </a:gridCol>
                <a:gridCol w="715783">
                  <a:extLst>
                    <a:ext uri="{9D8B030D-6E8A-4147-A177-3AD203B41FA5}">
                      <a16:colId xmlns:a16="http://schemas.microsoft.com/office/drawing/2014/main" val="987184153"/>
                    </a:ext>
                  </a:extLst>
                </a:gridCol>
                <a:gridCol w="1213554">
                  <a:extLst>
                    <a:ext uri="{9D8B030D-6E8A-4147-A177-3AD203B41FA5}">
                      <a16:colId xmlns:a16="http://schemas.microsoft.com/office/drawing/2014/main" val="20007"/>
                    </a:ext>
                  </a:extLst>
                </a:gridCol>
              </a:tblGrid>
              <a:tr h="337628">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grid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JENIS 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hMerge="1">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1"/>
                        </a:solidFill>
                        <a:latin typeface="Tw Cen MT" panose="020B0602020104020603" pitchFamily="34" charset="0"/>
                      </a:endParaRPr>
                    </a:p>
                  </a:txBody>
                  <a:tcPr marL="91436" marR="91436" marT="45722" marB="45722" anchor="ctr"/>
                </a:tc>
                <a:tc gridSpan="5">
                  <a:txBody>
                    <a:bodyPr/>
                    <a:lstStyle/>
                    <a:p>
                      <a:pPr algn="ctr"/>
                      <a:r>
                        <a:rPr lang="en-US" sz="1400" dirty="0">
                          <a:latin typeface="Tw Cen MT"/>
                        </a:rPr>
                        <a:t>BULAN</a:t>
                      </a:r>
                      <a:endParaRPr lang="en-US" dirty="0">
                        <a:latin typeface="Tw Cen MT"/>
                      </a:endParaRPr>
                    </a:p>
                  </a:txBody>
                  <a:tcPr marL="91436" marR="91436" marT="45722" marB="45722" anchor="ctr"/>
                </a:tc>
                <a:tc hMerge="1">
                  <a:txBody>
                    <a:bodyPr/>
                    <a:lstStyle/>
                    <a:p>
                      <a:pPr algn="ctr"/>
                      <a:endParaRPr lang="en-US" sz="12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endParaRPr lang="en-US"/>
                    </a:p>
                  </a:txBody>
                  <a:tcPr marL="91436" marR="91436" marT="45722" marB="45722" anchor="ctr"/>
                </a:tc>
                <a:tc hMerge="1">
                  <a:txBody>
                    <a:bodyPr/>
                    <a:lstStyle/>
                    <a:p>
                      <a:endParaRPr lang="en-US"/>
                    </a:p>
                  </a:txBody>
                  <a:tcPr marL="91436" marR="91436" marT="45722" marB="45722" anchor="ctr"/>
                </a:tc>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JUMLAH</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0"/>
                  </a:ext>
                </a:extLst>
              </a:tr>
              <a:tr h="337628">
                <a:tc vMerge="1">
                  <a:txBody>
                    <a:bodyPr/>
                    <a:lstStyle/>
                    <a:p>
                      <a:endParaRPr lang="en-US" dirty="0">
                        <a:latin typeface="Cambria" panose="02040503050406030204" pitchFamily="18" charset="0"/>
                      </a:endParaRPr>
                    </a:p>
                  </a:txBody>
                  <a:tcPr/>
                </a:tc>
                <a:tc gridSpan="2" vMerge="1">
                  <a:txBody>
                    <a:bodyPr/>
                    <a:lstStyle/>
                    <a:p>
                      <a:endParaRPr lang="en-US"/>
                    </a:p>
                  </a:txBody>
                  <a:tcPr/>
                </a:tc>
                <a:tc hMerge="1" vMerge="1">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1" dirty="0">
                          <a:latin typeface="Tw Cen MT"/>
                        </a:rPr>
                        <a:t>JAN</a:t>
                      </a:r>
                      <a:endParaRPr lang="en-US" sz="1400" b="1"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b="1" dirty="0">
                          <a:latin typeface="Tw Cen MT"/>
                        </a:rPr>
                        <a:t>FEB</a:t>
                      </a:r>
                      <a:endParaRPr lang="en-US" sz="1400" b="1"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1" dirty="0">
                          <a:solidFill>
                            <a:schemeClr val="tx1"/>
                          </a:solidFill>
                          <a:latin typeface="Tw Cen MT"/>
                          <a:ea typeface="Verdana"/>
                          <a:cs typeface="Verdana"/>
                        </a:rPr>
                        <a:t>MAR</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APRIL</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MEI</a:t>
                      </a:r>
                    </a:p>
                  </a:txBody>
                  <a:tcPr marL="91436" marR="91436" marT="45722" marB="45722" anchor="ctr"/>
                </a:tc>
                <a:tc vMerge="1">
                  <a:txBody>
                    <a:bodyPr/>
                    <a:lstStyle/>
                    <a:p>
                      <a:pPr algn="ct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rgbClr val="00FF00">
                        <a:alpha val="20000"/>
                      </a:srgbClr>
                    </a:solidFill>
                  </a:tcPr>
                </a:tc>
                <a:extLst>
                  <a:ext uri="{0D108BD9-81ED-4DB2-BD59-A6C34878D82A}">
                    <a16:rowId xmlns:a16="http://schemas.microsoft.com/office/drawing/2014/main" val="10001"/>
                  </a:ext>
                </a:extLst>
              </a:tr>
              <a:tr h="337628">
                <a:tc gridSpan="4">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RAWAT</a:t>
                      </a:r>
                      <a:r>
                        <a:rPr lang="en-US" sz="1400" baseline="0" dirty="0">
                          <a:latin typeface="Tw Cen MT" panose="020B0602020104020603" pitchFamily="34" charset="0"/>
                        </a:rPr>
                        <a:t> JALAN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hMerge="1">
                  <a:txBody>
                    <a:bodyPr/>
                    <a:lstStyle/>
                    <a:p>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2"/>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panose="020B0602020104020603" pitchFamily="34" charset="0"/>
                        </a:rPr>
                        <a:t>PENGUNJUNG</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2">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3.203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hMerge="1">
                  <a:txBody>
                    <a:bodyPr/>
                    <a:lstStyle/>
                    <a:p>
                      <a:pPr algn="ctr" rtl="0" fontAlgn="ct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3.079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p>
                      <a:pPr algn="ctr" rtl="0" fontAlgn="ct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2.904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2.680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2264</a:t>
                      </a: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11.866</a:t>
                      </a:r>
                      <a:endParaRPr lang="en-US"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3"/>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panose="020B0602020104020603" pitchFamily="34" charset="0"/>
                        </a:rPr>
                        <a:t>KUNJUNGAN</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2">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3.435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hMerge="1">
                  <a:txBody>
                    <a:bodyPr/>
                    <a:lstStyle/>
                    <a:p>
                      <a:pPr algn="ctr" rtl="0" fontAlgn="ct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3.432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p>
                      <a:pPr algn="ctr" rtl="0" fontAlgn="ct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3.042</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2.767</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2330</a:t>
                      </a: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12.676</a:t>
                      </a:r>
                      <a:endParaRPr lang="en-US"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4"/>
                  </a:ext>
                </a:extLst>
              </a:tr>
              <a:tr h="337628">
                <a:tc gridSpan="4">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RAWAT INAP</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hMerge="1">
                  <a:txBody>
                    <a:bodyPr/>
                    <a:lstStyle/>
                    <a:p>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endParaRPr lang="en-US" sz="1400" b="0" dirty="0">
                        <a:solidFill>
                          <a:schemeClr val="tx2"/>
                        </a:solidFill>
                        <a:latin typeface="Tw Cen MT" panose="020B0602020104020603" pitchFamily="34" charset="0"/>
                        <a:ea typeface="Verdana"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5"/>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a:rPr>
                        <a:t>KAPASITAS  TT</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gridSpan="2">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297</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297</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297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297</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297</a:t>
                      </a:r>
                      <a:endParaRPr lang="en-US" sz="1400" b="0" dirty="0">
                        <a:solidFill>
                          <a:schemeClr val="tx2"/>
                        </a:solidFill>
                        <a:latin typeface="Tw Cen MT" panose="020B0602020104020603" pitchFamily="34" charset="0"/>
                        <a:ea typeface="Verdana"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6"/>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a:rPr>
                        <a:t>PASIEN</a:t>
                      </a:r>
                      <a:r>
                        <a:rPr lang="en-US" sz="1400" baseline="0" dirty="0">
                          <a:latin typeface="Tw Cen MT"/>
                        </a:rPr>
                        <a:t> KELUAR</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gridSpan="2">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247</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258</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272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192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155</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969</a:t>
                      </a:r>
                    </a:p>
                  </a:txBody>
                  <a:tcPr marL="0" marR="0" marT="0" marB="0" anchor="ctr"/>
                </a:tc>
                <a:extLst>
                  <a:ext uri="{0D108BD9-81ED-4DB2-BD59-A6C34878D82A}">
                    <a16:rowId xmlns:a16="http://schemas.microsoft.com/office/drawing/2014/main" val="10007"/>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3</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BOR (%)</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gridSpan="2">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70,83</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67,54</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60,88</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42.076</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37.35</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60,63</a:t>
                      </a:r>
                      <a:endParaRPr lang="en-US"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8"/>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4</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LOS (Hari) </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2">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a:rPr>
                        <a:t>28</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25</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22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24</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22</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25</a:t>
                      </a:r>
                      <a:endParaRPr lang="en-US"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9"/>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6</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TOI</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gridSpan="2">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a:rPr>
                        <a:t>11</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37</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15</a:t>
                      </a:r>
                      <a:endParaRPr lang="en-US"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11"/>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9</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LAMA DIRAWAT</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gridSpan="2">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6.920</a:t>
                      </a:r>
                      <a:endParaRPr lang="en-US" sz="14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6.422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5.979</a:t>
                      </a:r>
                    </a:p>
                  </a:txBody>
                  <a:tcPr marL="0" marR="0" marT="0" marB="0" anchor="ctr"/>
                </a:tc>
                <a:tc>
                  <a:txBody>
                    <a:bodyPr/>
                    <a:lstStyle/>
                    <a:p>
                      <a:pPr lvl="0" algn="ctr">
                        <a:buNone/>
                      </a:pPr>
                      <a:r>
                        <a:rPr lang="en-US" sz="1400" b="0" i="0" u="none" strike="noStrike" dirty="0">
                          <a:solidFill>
                            <a:srgbClr val="000000"/>
                          </a:solidFill>
                          <a:effectLst/>
                          <a:latin typeface="Tw Cen MT"/>
                        </a:rPr>
                        <a:t>4.542</a:t>
                      </a:r>
                    </a:p>
                  </a:txBody>
                  <a:tcPr marL="0" marR="0" marT="0" marB="0" anchor="ctr"/>
                </a:tc>
                <a:tc>
                  <a:txBody>
                    <a:bodyPr/>
                    <a:lstStyle/>
                    <a:p>
                      <a:pPr lvl="0" algn="ctr">
                        <a:buNone/>
                      </a:pPr>
                      <a:r>
                        <a:rPr lang="en-US" sz="1400" b="0" i="0" u="none" strike="noStrike" dirty="0">
                          <a:solidFill>
                            <a:srgbClr val="000000"/>
                          </a:solidFill>
                          <a:effectLst/>
                          <a:latin typeface="Tw Cen MT"/>
                        </a:rPr>
                        <a:t>3380</a:t>
                      </a: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23.863</a:t>
                      </a:r>
                    </a:p>
                  </a:txBody>
                  <a:tcPr marL="0" marR="0" marT="0" marB="0" anchor="ctr"/>
                </a:tc>
                <a:extLst>
                  <a:ext uri="{0D108BD9-81ED-4DB2-BD59-A6C34878D82A}">
                    <a16:rowId xmlns:a16="http://schemas.microsoft.com/office/drawing/2014/main" val="10014"/>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10</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HARI PERAWATAN</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gridSpan="2">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6.521</a:t>
                      </a:r>
                      <a:endParaRPr lang="en-US" sz="14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5.817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5.606</a:t>
                      </a:r>
                    </a:p>
                  </a:txBody>
                  <a:tcPr marL="0" marR="0" marT="0" marB="0" anchor="ctr"/>
                </a:tc>
                <a:tc>
                  <a:txBody>
                    <a:bodyPr/>
                    <a:lstStyle/>
                    <a:p>
                      <a:pPr lvl="0" algn="ctr">
                        <a:buNone/>
                      </a:pPr>
                      <a:r>
                        <a:rPr lang="en-US" sz="1400" b="0" i="0" u="none" strike="noStrike" dirty="0">
                          <a:solidFill>
                            <a:srgbClr val="000000"/>
                          </a:solidFill>
                          <a:effectLst/>
                          <a:latin typeface="Tw Cen MT"/>
                        </a:rPr>
                        <a:t>3.749</a:t>
                      </a:r>
                    </a:p>
                  </a:txBody>
                  <a:tcPr marL="0" marR="0" marT="0" marB="0" anchor="ctr"/>
                </a:tc>
                <a:tc>
                  <a:txBody>
                    <a:bodyPr/>
                    <a:lstStyle/>
                    <a:p>
                      <a:pPr lvl="0" algn="ctr">
                        <a:buNone/>
                      </a:pPr>
                      <a:r>
                        <a:rPr lang="en-US" sz="1400" b="0" i="0" u="none" strike="noStrike" dirty="0">
                          <a:solidFill>
                            <a:srgbClr val="000000"/>
                          </a:solidFill>
                          <a:effectLst/>
                          <a:latin typeface="Tw Cen MT"/>
                        </a:rPr>
                        <a:t>3439</a:t>
                      </a: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21.693</a:t>
                      </a:r>
                    </a:p>
                  </a:txBody>
                  <a:tcPr marL="0" marR="0" marT="0" marB="0" anchor="ctr"/>
                </a:tc>
                <a:extLst>
                  <a:ext uri="{0D108BD9-81ED-4DB2-BD59-A6C34878D82A}">
                    <a16:rowId xmlns:a16="http://schemas.microsoft.com/office/drawing/2014/main" val="10015"/>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PASIEN MENINGGAL</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2">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0</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6">
            <a:extLst>
              <a:ext uri="{FF2B5EF4-FFF2-40B4-BE49-F238E27FC236}">
                <a16:creationId xmlns:a16="http://schemas.microsoft.com/office/drawing/2014/main" id="{FA513DDD-AEA4-4121-9B83-996996507575}"/>
              </a:ext>
            </a:extLst>
          </p:cNvPr>
          <p:cNvCxnSpPr>
            <a:cxnSpLocks/>
          </p:cNvCxnSpPr>
          <p:nvPr/>
        </p:nvCxnSpPr>
        <p:spPr>
          <a:xfrm>
            <a:off x="366029"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38" name="文本框 7">
            <a:extLst>
              <a:ext uri="{FF2B5EF4-FFF2-40B4-BE49-F238E27FC236}">
                <a16:creationId xmlns:a16="http://schemas.microsoft.com/office/drawing/2014/main" id="{F8AFB39D-1118-4FCA-AD86-CBFECBB6A168}"/>
              </a:ext>
            </a:extLst>
          </p:cNvPr>
          <p:cNvSpPr txBox="1"/>
          <p:nvPr>
            <p:custDataLst>
              <p:tags r:id="rId1"/>
            </p:custDataLst>
          </p:nvPr>
        </p:nvSpPr>
        <p:spPr>
          <a:xfrm>
            <a:off x="264262" y="0"/>
            <a:ext cx="5874870" cy="623059"/>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39" name="Table Placeholder 5">
            <a:extLst>
              <a:ext uri="{FF2B5EF4-FFF2-40B4-BE49-F238E27FC236}">
                <a16:creationId xmlns:a16="http://schemas.microsoft.com/office/drawing/2014/main" id="{3FE5D367-5584-4C08-BDD9-02F84BFFE7BE}"/>
              </a:ext>
            </a:extLst>
          </p:cNvPr>
          <p:cNvGraphicFramePr>
            <a:graphicFrameLocks/>
          </p:cNvGraphicFramePr>
          <p:nvPr>
            <p:extLst>
              <p:ext uri="{D42A27DB-BD31-4B8C-83A1-F6EECF244321}">
                <p14:modId xmlns:p14="http://schemas.microsoft.com/office/powerpoint/2010/main" val="1486195583"/>
              </p:ext>
            </p:extLst>
          </p:nvPr>
        </p:nvGraphicFramePr>
        <p:xfrm>
          <a:off x="5995358" y="819510"/>
          <a:ext cx="5361797" cy="2884584"/>
        </p:xfrm>
        <a:graphic>
          <a:graphicData uri="http://schemas.openxmlformats.org/drawingml/2006/table">
            <a:tbl>
              <a:tblPr firstRow="1" bandRow="1"/>
              <a:tblGrid>
                <a:gridCol w="661041">
                  <a:extLst>
                    <a:ext uri="{9D8B030D-6E8A-4147-A177-3AD203B41FA5}">
                      <a16:colId xmlns:a16="http://schemas.microsoft.com/office/drawing/2014/main" val="20000"/>
                    </a:ext>
                  </a:extLst>
                </a:gridCol>
                <a:gridCol w="1028291">
                  <a:extLst>
                    <a:ext uri="{9D8B030D-6E8A-4147-A177-3AD203B41FA5}">
                      <a16:colId xmlns:a16="http://schemas.microsoft.com/office/drawing/2014/main" val="20001"/>
                    </a:ext>
                  </a:extLst>
                </a:gridCol>
                <a:gridCol w="734493">
                  <a:extLst>
                    <a:ext uri="{9D8B030D-6E8A-4147-A177-3AD203B41FA5}">
                      <a16:colId xmlns:a16="http://schemas.microsoft.com/office/drawing/2014/main" val="20002"/>
                    </a:ext>
                  </a:extLst>
                </a:gridCol>
                <a:gridCol w="734493">
                  <a:extLst>
                    <a:ext uri="{9D8B030D-6E8A-4147-A177-3AD203B41FA5}">
                      <a16:colId xmlns:a16="http://schemas.microsoft.com/office/drawing/2014/main" val="2405092699"/>
                    </a:ext>
                  </a:extLst>
                </a:gridCol>
                <a:gridCol w="734493">
                  <a:extLst>
                    <a:ext uri="{9D8B030D-6E8A-4147-A177-3AD203B41FA5}">
                      <a16:colId xmlns:a16="http://schemas.microsoft.com/office/drawing/2014/main" val="3489134806"/>
                    </a:ext>
                  </a:extLst>
                </a:gridCol>
                <a:gridCol w="734493">
                  <a:extLst>
                    <a:ext uri="{9D8B030D-6E8A-4147-A177-3AD203B41FA5}">
                      <a16:colId xmlns:a16="http://schemas.microsoft.com/office/drawing/2014/main" val="2930383376"/>
                    </a:ext>
                  </a:extLst>
                </a:gridCol>
                <a:gridCol w="734493">
                  <a:extLst>
                    <a:ext uri="{9D8B030D-6E8A-4147-A177-3AD203B41FA5}">
                      <a16:colId xmlns:a16="http://schemas.microsoft.com/office/drawing/2014/main" val="2311814467"/>
                    </a:ext>
                  </a:extLst>
                </a:gridCol>
              </a:tblGrid>
              <a:tr h="31658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latin typeface="Tw Cen MT" panose="020B0602020104020603" pitchFamily="34" charset="0"/>
                        </a:rPr>
                        <a:t>NO</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latin typeface="Tw Cen MT" panose="020B0602020104020603" pitchFamily="34" charset="0"/>
                        </a:rPr>
                        <a:t>CARA BAYAR</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aseline="0" dirty="0">
                          <a:latin typeface="Tw Cen MT" panose="020B0602020104020603" pitchFamily="34" charset="0"/>
                        </a:rPr>
                        <a:t>RAWAT JALAN</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6580">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latin typeface="Tw Cen MT" panose="020B0602020104020603" pitchFamily="34" charset="0"/>
                        </a:rPr>
                        <a:t>JAN</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latin typeface="Tw Cen MT" panose="020B0602020104020603" pitchFamily="34" charset="0"/>
                        </a:rPr>
                        <a:t>FEB</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MAR</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APR</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MEI</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1</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UMUM</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1.251</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1,223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1,006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748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300" b="1" dirty="0">
                          <a:latin typeface="Tw Cen MT" panose="020B0602020104020603" pitchFamily="34" charset="0"/>
                        </a:rPr>
                        <a:t>2</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tabLst>
                          <a:tab pos="0" algn="l"/>
                        </a:tabLst>
                      </a:pPr>
                      <a:r>
                        <a:rPr lang="en-US" sz="1300" b="1" dirty="0">
                          <a:latin typeface="Tw Cen MT" panose="020B0602020104020603" pitchFamily="34" charset="0"/>
                        </a:rPr>
                        <a:t>NPBI</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689</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684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615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529</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0" i="0" u="none" strike="noStrike" dirty="0">
                          <a:solidFill>
                            <a:srgbClr val="000000"/>
                          </a:solidFill>
                          <a:effectLst/>
                          <a:latin typeface="Tw Cen MT"/>
                        </a:rPr>
                        <a:t>477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3</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PBI</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1.183</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1,099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1,078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1,079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982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4</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JKD</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80</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66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0" i="0" u="none" strike="noStrike" dirty="0">
                          <a:solidFill>
                            <a:srgbClr val="000000"/>
                          </a:solidFill>
                          <a:effectLst/>
                          <a:latin typeface="Tw Cen MT"/>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5</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BKMKS</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0</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12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6</a:t>
                      </a:r>
                    </a:p>
                  </a:txBody>
                  <a:tcPr marL="182826" marR="182826" marT="68844" marB="68844"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a:ea typeface="Verdana"/>
                          <a:cs typeface="Verdana"/>
                        </a:rPr>
                        <a:t>Asuransi Lain</a:t>
                      </a:r>
                    </a:p>
                  </a:txBody>
                  <a:tcPr marL="182826" marR="182826" marT="68844" marB="68844"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0" i="0" u="none" strike="noStrike" dirty="0">
                          <a:solidFill>
                            <a:srgbClr val="000000"/>
                          </a:solidFill>
                          <a:effectLst/>
                          <a:latin typeface="Tw Cen MT"/>
                        </a:rPr>
                        <a:t>0</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3139730000"/>
                  </a:ext>
                </a:extLst>
              </a:tr>
            </a:tbl>
          </a:graphicData>
        </a:graphic>
      </p:graphicFrame>
      <p:graphicFrame>
        <p:nvGraphicFramePr>
          <p:cNvPr id="40" name="Table Placeholder 5">
            <a:extLst>
              <a:ext uri="{FF2B5EF4-FFF2-40B4-BE49-F238E27FC236}">
                <a16:creationId xmlns:a16="http://schemas.microsoft.com/office/drawing/2014/main" id="{DB6E2A8F-0576-43E3-85DC-A45BD932B15B}"/>
              </a:ext>
            </a:extLst>
          </p:cNvPr>
          <p:cNvGraphicFramePr>
            <a:graphicFrameLocks/>
          </p:cNvGraphicFramePr>
          <p:nvPr>
            <p:extLst>
              <p:ext uri="{D42A27DB-BD31-4B8C-83A1-F6EECF244321}">
                <p14:modId xmlns:p14="http://schemas.microsoft.com/office/powerpoint/2010/main" val="1224600447"/>
              </p:ext>
            </p:extLst>
          </p:nvPr>
        </p:nvGraphicFramePr>
        <p:xfrm>
          <a:off x="336803" y="804866"/>
          <a:ext cx="5375908" cy="2884584"/>
        </p:xfrm>
        <a:graphic>
          <a:graphicData uri="http://schemas.openxmlformats.org/drawingml/2006/table">
            <a:tbl>
              <a:tblPr firstRow="1" bandRow="1"/>
              <a:tblGrid>
                <a:gridCol w="620296">
                  <a:extLst>
                    <a:ext uri="{9D8B030D-6E8A-4147-A177-3AD203B41FA5}">
                      <a16:colId xmlns:a16="http://schemas.microsoft.com/office/drawing/2014/main" val="20000"/>
                    </a:ext>
                  </a:extLst>
                </a:gridCol>
                <a:gridCol w="964907">
                  <a:extLst>
                    <a:ext uri="{9D8B030D-6E8A-4147-A177-3AD203B41FA5}">
                      <a16:colId xmlns:a16="http://schemas.microsoft.com/office/drawing/2014/main" val="20001"/>
                    </a:ext>
                  </a:extLst>
                </a:gridCol>
                <a:gridCol w="758141">
                  <a:extLst>
                    <a:ext uri="{9D8B030D-6E8A-4147-A177-3AD203B41FA5}">
                      <a16:colId xmlns:a16="http://schemas.microsoft.com/office/drawing/2014/main" val="20002"/>
                    </a:ext>
                  </a:extLst>
                </a:gridCol>
                <a:gridCol w="758141">
                  <a:extLst>
                    <a:ext uri="{9D8B030D-6E8A-4147-A177-3AD203B41FA5}">
                      <a16:colId xmlns:a16="http://schemas.microsoft.com/office/drawing/2014/main" val="1182742288"/>
                    </a:ext>
                  </a:extLst>
                </a:gridCol>
                <a:gridCol w="758141">
                  <a:extLst>
                    <a:ext uri="{9D8B030D-6E8A-4147-A177-3AD203B41FA5}">
                      <a16:colId xmlns:a16="http://schemas.microsoft.com/office/drawing/2014/main" val="1546018317"/>
                    </a:ext>
                  </a:extLst>
                </a:gridCol>
                <a:gridCol w="758141">
                  <a:extLst>
                    <a:ext uri="{9D8B030D-6E8A-4147-A177-3AD203B41FA5}">
                      <a16:colId xmlns:a16="http://schemas.microsoft.com/office/drawing/2014/main" val="1524418345"/>
                    </a:ext>
                  </a:extLst>
                </a:gridCol>
                <a:gridCol w="758141">
                  <a:extLst>
                    <a:ext uri="{9D8B030D-6E8A-4147-A177-3AD203B41FA5}">
                      <a16:colId xmlns:a16="http://schemas.microsoft.com/office/drawing/2014/main" val="2052605851"/>
                    </a:ext>
                  </a:extLst>
                </a:gridCol>
              </a:tblGrid>
              <a:tr h="30820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NO</a:t>
                      </a: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rgbClr val="0C0C0C"/>
                          </a:solidFill>
                          <a:latin typeface="Tw Cen MT" panose="020B0602020104020603" pitchFamily="34" charset="0"/>
                          <a:ea typeface="Verdana" pitchFamily="34" charset="0"/>
                          <a:cs typeface="Verdana" pitchFamily="34" charset="0"/>
                        </a:rPr>
                        <a:t>CARA BAYAR</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baseline="0" dirty="0">
                          <a:solidFill>
                            <a:srgbClr val="0C0C0C"/>
                          </a:solidFill>
                          <a:latin typeface="Tw Cen MT"/>
                          <a:ea typeface="Verdana"/>
                          <a:cs typeface="Verdana"/>
                        </a:rPr>
                        <a:t>        RAWAT INAP</a:t>
                      </a: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8205">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JAN</a:t>
                      </a:r>
                    </a:p>
                  </a:txBody>
                  <a:tcPr marL="182826" marR="182826" marT="68844" marB="68844"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MAR</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APR</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MEI</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1</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UMUM</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2</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tabLst>
                          <a:tab pos="0" algn="l"/>
                        </a:tabLst>
                      </a:pPr>
                      <a:r>
                        <a:rPr lang="en-US" sz="1300" b="1" dirty="0">
                          <a:solidFill>
                            <a:srgbClr val="0C0C0C"/>
                          </a:solidFill>
                          <a:latin typeface="Tw Cen MT" panose="020B0602020104020603" pitchFamily="34" charset="0"/>
                          <a:ea typeface="Verdana" pitchFamily="34" charset="0"/>
                          <a:cs typeface="Verdana" pitchFamily="34" charset="0"/>
                        </a:rPr>
                        <a:t>NPBI</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70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72</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59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0" i="0" u="none" strike="noStrike" dirty="0">
                          <a:solidFill>
                            <a:srgbClr val="000000"/>
                          </a:solidFill>
                          <a:effectLst/>
                          <a:latin typeface="Tw Cen MT"/>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3</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PBI</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4</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JKD</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5</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BKMKS</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87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6</a:t>
                      </a:r>
                    </a:p>
                  </a:txBody>
                  <a:tcPr marL="182826" marR="182826" marT="68844" marB="68844"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a:ea typeface="Verdana"/>
                          <a:cs typeface="Verdana"/>
                        </a:rPr>
                        <a:t>Asuransi Lain</a:t>
                      </a:r>
                    </a:p>
                  </a:txBody>
                  <a:tcPr marL="182826" marR="182826" marT="68844" marB="68844"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0" i="0" u="none" strike="noStrike" dirty="0">
                          <a:solidFill>
                            <a:srgbClr val="000000"/>
                          </a:solidFill>
                          <a:effectLst/>
                          <a:latin typeface="Tw Cen MT"/>
                        </a:rPr>
                        <a:t>0</a:t>
                      </a: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04734001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6">
            <a:extLst>
              <a:ext uri="{FF2B5EF4-FFF2-40B4-BE49-F238E27FC236}">
                <a16:creationId xmlns:a16="http://schemas.microsoft.com/office/drawing/2014/main" id="{A4C09BB0-9D98-412F-9E4D-2E4610B7C238}"/>
              </a:ext>
            </a:extLst>
          </p:cNvPr>
          <p:cNvCxnSpPr>
            <a:cxnSpLocks/>
          </p:cNvCxnSpPr>
          <p:nvPr/>
        </p:nvCxnSpPr>
        <p:spPr>
          <a:xfrm>
            <a:off x="9528807" y="647764"/>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6" name="文本框 7">
            <a:extLst>
              <a:ext uri="{FF2B5EF4-FFF2-40B4-BE49-F238E27FC236}">
                <a16:creationId xmlns:a16="http://schemas.microsoft.com/office/drawing/2014/main" id="{78265F39-85C8-48A3-85B6-2EC43789A825}"/>
              </a:ext>
            </a:extLst>
          </p:cNvPr>
          <p:cNvSpPr txBox="1"/>
          <p:nvPr>
            <p:custDataLst>
              <p:tags r:id="rId1"/>
            </p:custDataLst>
          </p:nvPr>
        </p:nvSpPr>
        <p:spPr>
          <a:xfrm>
            <a:off x="6196601" y="-47181"/>
            <a:ext cx="6020424" cy="694945"/>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sz="32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sz="32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2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2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49" name="Content Placeholder 4">
            <a:extLst>
              <a:ext uri="{FF2B5EF4-FFF2-40B4-BE49-F238E27FC236}">
                <a16:creationId xmlns:a16="http://schemas.microsoft.com/office/drawing/2014/main" id="{41DE2BD6-85D3-4DA6-A5DB-5A3BA909BC1A}"/>
              </a:ext>
            </a:extLst>
          </p:cNvPr>
          <p:cNvGraphicFramePr>
            <a:graphicFrameLocks/>
          </p:cNvGraphicFramePr>
          <p:nvPr>
            <p:extLst>
              <p:ext uri="{D42A27DB-BD31-4B8C-83A1-F6EECF244321}">
                <p14:modId xmlns:p14="http://schemas.microsoft.com/office/powerpoint/2010/main" val="1977210229"/>
              </p:ext>
            </p:extLst>
          </p:nvPr>
        </p:nvGraphicFramePr>
        <p:xfrm>
          <a:off x="6561146" y="661347"/>
          <a:ext cx="5046617" cy="6246428"/>
        </p:xfrm>
        <a:graphic>
          <a:graphicData uri="http://schemas.openxmlformats.org/drawingml/2006/table">
            <a:tbl>
              <a:tblPr firstRow="1" bandRow="1"/>
              <a:tblGrid>
                <a:gridCol w="533822">
                  <a:extLst>
                    <a:ext uri="{9D8B030D-6E8A-4147-A177-3AD203B41FA5}">
                      <a16:colId xmlns:a16="http://schemas.microsoft.com/office/drawing/2014/main" val="20000"/>
                    </a:ext>
                  </a:extLst>
                </a:gridCol>
                <a:gridCol w="1459616">
                  <a:extLst>
                    <a:ext uri="{9D8B030D-6E8A-4147-A177-3AD203B41FA5}">
                      <a16:colId xmlns:a16="http://schemas.microsoft.com/office/drawing/2014/main" val="20001"/>
                    </a:ext>
                  </a:extLst>
                </a:gridCol>
                <a:gridCol w="543663">
                  <a:extLst>
                    <a:ext uri="{9D8B030D-6E8A-4147-A177-3AD203B41FA5}">
                      <a16:colId xmlns:a16="http://schemas.microsoft.com/office/drawing/2014/main" val="20002"/>
                    </a:ext>
                  </a:extLst>
                </a:gridCol>
                <a:gridCol w="543663">
                  <a:extLst>
                    <a:ext uri="{9D8B030D-6E8A-4147-A177-3AD203B41FA5}">
                      <a16:colId xmlns:a16="http://schemas.microsoft.com/office/drawing/2014/main" val="2721238043"/>
                    </a:ext>
                  </a:extLst>
                </a:gridCol>
                <a:gridCol w="543663">
                  <a:extLst>
                    <a:ext uri="{9D8B030D-6E8A-4147-A177-3AD203B41FA5}">
                      <a16:colId xmlns:a16="http://schemas.microsoft.com/office/drawing/2014/main" val="2464398520"/>
                    </a:ext>
                  </a:extLst>
                </a:gridCol>
                <a:gridCol w="711095">
                  <a:extLst>
                    <a:ext uri="{9D8B030D-6E8A-4147-A177-3AD203B41FA5}">
                      <a16:colId xmlns:a16="http://schemas.microsoft.com/office/drawing/2014/main" val="3727362932"/>
                    </a:ext>
                  </a:extLst>
                </a:gridCol>
                <a:gridCol w="711095">
                  <a:extLst>
                    <a:ext uri="{9D8B030D-6E8A-4147-A177-3AD203B41FA5}">
                      <a16:colId xmlns:a16="http://schemas.microsoft.com/office/drawing/2014/main" val="1582840140"/>
                    </a:ext>
                  </a:extLst>
                </a:gridCol>
              </a:tblGrid>
              <a:tr h="30281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NO</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KOTA ASAL</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dirty="0">
                          <a:latin typeface="Tw Cen MT"/>
                        </a:rPr>
                        <a:t>RAWAT JALAN</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w="12700" cmpd="sng">
                      <a:noFill/>
                      <a:prstDash val="solid"/>
                    </a:ln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3034">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0" dirty="0">
                          <a:latin typeface="Tw Cen MT"/>
                        </a:rPr>
                        <a:t>JAN</a:t>
                      </a:r>
                      <a:endParaRPr lang="en-US" sz="1000" b="0">
                        <a:solidFill>
                          <a:srgbClr val="0C0C0C"/>
                        </a:solidFill>
                        <a:latin typeface="Tw Cen MT"/>
                        <a:ea typeface="Verdana"/>
                        <a:cs typeface="Verdana"/>
                      </a:endParaRPr>
                    </a:p>
                  </a:txBody>
                  <a:tcPr marL="182680" marR="182680" marT="68832" marB="68832" anchor="ctr">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0" dirty="0">
                          <a:latin typeface="Tw Cen MT"/>
                        </a:rPr>
                        <a:t>FEB</a:t>
                      </a:r>
                      <a:endParaRPr lang="en-US" sz="1000" b="0">
                        <a:solidFill>
                          <a:srgbClr val="0C0C0C"/>
                        </a:solidFill>
                        <a:latin typeface="Tw Cen MT"/>
                        <a:ea typeface="Verdana"/>
                        <a:cs typeface="Verdana"/>
                      </a:endParaRPr>
                    </a:p>
                  </a:txBody>
                  <a:tcPr marL="182680" marR="182680" marT="68832" marB="68832" anchor="ctr">
                    <a:lnL>
                      <a:noFill/>
                    </a:lnL>
                    <a:lnR>
                      <a:noFill/>
                    </a:lnR>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dirty="0">
                          <a:latin typeface="Tw Cen MT"/>
                        </a:rPr>
                        <a:t>MAR</a:t>
                      </a:r>
                    </a:p>
                  </a:txBody>
                  <a:tcPr marL="182680" marR="182680" marT="68832" marB="68832" anchor="ctr">
                    <a:lnL>
                      <a:noFill/>
                    </a:lnL>
                    <a:lnR>
                      <a:noFill/>
                    </a:lnR>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dirty="0">
                          <a:latin typeface="Tw Cen MT"/>
                        </a:rPr>
                        <a:t>APR</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dirty="0">
                          <a:latin typeface="Tw Cen MT"/>
                        </a:rPr>
                        <a:t>MEI</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SURAKARTA</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631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527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473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428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WONOGIRI</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187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123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128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88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SUKOHARJO</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664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510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430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KARANGANYAR</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699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681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576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483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SRAGEN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697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547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410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BOYOLALI</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354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269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289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256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213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KLATEN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98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40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39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8.</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BLORA</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9.</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GROBOGAN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10.</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a:t>
                      </a:r>
                      <a:r>
                        <a:rPr lang="en-US" sz="1000" b="1" baseline="0" dirty="0">
                          <a:latin typeface="Tw Cen MT"/>
                        </a:rPr>
                        <a:t> JATENG</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118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43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1"/>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11.</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NGAWI</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81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62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36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MAGETAN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41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3"/>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MADIUN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PONOROGO</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5"/>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PACITAN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22</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BOJONEGORO</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7"/>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 JATIM</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532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18.</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 JATENG JATIM</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142</a:t>
                      </a:r>
                      <a:endParaRPr lang="en-US" sz="1000" b="0" i="0" u="none" strike="noStrike">
                        <a:solidFill>
                          <a:srgbClr val="000000"/>
                        </a:solidFill>
                        <a:effectLst/>
                        <a:latin typeface="Tw Cen MT"/>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65</a:t>
                      </a:r>
                      <a:endParaRPr lang="en-US" sz="1000" b="0" i="0" u="none" strike="noStrike">
                        <a:solidFill>
                          <a:srgbClr val="000000"/>
                        </a:solidFill>
                        <a:effectLst/>
                        <a:latin typeface="Tw Cen MT"/>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27</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9"/>
                  </a:ext>
                </a:extLst>
              </a:tr>
            </a:tbl>
          </a:graphicData>
        </a:graphic>
      </p:graphicFrame>
      <p:graphicFrame>
        <p:nvGraphicFramePr>
          <p:cNvPr id="50" name="Content Placeholder 4">
            <a:extLst>
              <a:ext uri="{FF2B5EF4-FFF2-40B4-BE49-F238E27FC236}">
                <a16:creationId xmlns:a16="http://schemas.microsoft.com/office/drawing/2014/main" id="{E867FC32-A092-4621-B8D0-5C9E5A23A39F}"/>
              </a:ext>
            </a:extLst>
          </p:cNvPr>
          <p:cNvGraphicFramePr>
            <a:graphicFrameLocks/>
          </p:cNvGraphicFramePr>
          <p:nvPr>
            <p:extLst>
              <p:ext uri="{D42A27DB-BD31-4B8C-83A1-F6EECF244321}">
                <p14:modId xmlns:p14="http://schemas.microsoft.com/office/powerpoint/2010/main" val="3426800561"/>
              </p:ext>
            </p:extLst>
          </p:nvPr>
        </p:nvGraphicFramePr>
        <p:xfrm>
          <a:off x="172107" y="141436"/>
          <a:ext cx="5823290" cy="6780372"/>
        </p:xfrm>
        <a:graphic>
          <a:graphicData uri="http://schemas.openxmlformats.org/drawingml/2006/table">
            <a:tbl>
              <a:tblPr firstRow="1" bandRow="1"/>
              <a:tblGrid>
                <a:gridCol w="580759">
                  <a:extLst>
                    <a:ext uri="{9D8B030D-6E8A-4147-A177-3AD203B41FA5}">
                      <a16:colId xmlns:a16="http://schemas.microsoft.com/office/drawing/2014/main" val="20000"/>
                    </a:ext>
                  </a:extLst>
                </a:gridCol>
                <a:gridCol w="1480837">
                  <a:extLst>
                    <a:ext uri="{9D8B030D-6E8A-4147-A177-3AD203B41FA5}">
                      <a16:colId xmlns:a16="http://schemas.microsoft.com/office/drawing/2014/main" val="20001"/>
                    </a:ext>
                  </a:extLst>
                </a:gridCol>
                <a:gridCol w="955862">
                  <a:extLst>
                    <a:ext uri="{9D8B030D-6E8A-4147-A177-3AD203B41FA5}">
                      <a16:colId xmlns:a16="http://schemas.microsoft.com/office/drawing/2014/main" val="20002"/>
                    </a:ext>
                  </a:extLst>
                </a:gridCol>
                <a:gridCol w="724153">
                  <a:extLst>
                    <a:ext uri="{9D8B030D-6E8A-4147-A177-3AD203B41FA5}">
                      <a16:colId xmlns:a16="http://schemas.microsoft.com/office/drawing/2014/main" val="2333277892"/>
                    </a:ext>
                  </a:extLst>
                </a:gridCol>
                <a:gridCol w="693893">
                  <a:extLst>
                    <a:ext uri="{9D8B030D-6E8A-4147-A177-3AD203B41FA5}">
                      <a16:colId xmlns:a16="http://schemas.microsoft.com/office/drawing/2014/main" val="2295247669"/>
                    </a:ext>
                  </a:extLst>
                </a:gridCol>
                <a:gridCol w="693893">
                  <a:extLst>
                    <a:ext uri="{9D8B030D-6E8A-4147-A177-3AD203B41FA5}">
                      <a16:colId xmlns:a16="http://schemas.microsoft.com/office/drawing/2014/main" val="2246105972"/>
                    </a:ext>
                  </a:extLst>
                </a:gridCol>
                <a:gridCol w="693893">
                  <a:extLst>
                    <a:ext uri="{9D8B030D-6E8A-4147-A177-3AD203B41FA5}">
                      <a16:colId xmlns:a16="http://schemas.microsoft.com/office/drawing/2014/main" val="119192410"/>
                    </a:ext>
                  </a:extLst>
                </a:gridCol>
              </a:tblGrid>
              <a:tr h="32225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NO</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KOTA ASAL</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rPr>
                        <a:t>RAWAT INAP</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6376">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a:ea typeface="Verdana"/>
                          <a:cs typeface="Verdana" panose="020B0604030504040204" pitchFamily="34" charset="0"/>
                        </a:rPr>
                        <a:t>JAN</a:t>
                      </a:r>
                    </a:p>
                  </a:txBody>
                  <a:tcPr marL="182680" marR="182680" marT="68832" marB="68832" anchor="ctr">
                    <a:lnL w="12700" cmpd="sng">
                      <a:solidFill>
                        <a:srgbClr val="70AD47"/>
                      </a:solid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a:ea typeface="Verdana"/>
                          <a:cs typeface="Verdana" panose="020B0604030504040204" pitchFamily="34" charset="0"/>
                        </a:rPr>
                        <a:t>FEB</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200" b="1" dirty="0">
                          <a:solidFill>
                            <a:srgbClr val="0C0C0C"/>
                          </a:solidFill>
                          <a:latin typeface="Tw Cen MT"/>
                          <a:ea typeface="Verdana"/>
                          <a:cs typeface="Verdana"/>
                        </a:rPr>
                        <a:t>MAR</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200" b="1" dirty="0">
                          <a:solidFill>
                            <a:srgbClr val="0C0C0C"/>
                          </a:solidFill>
                          <a:latin typeface="Tw Cen MT"/>
                          <a:ea typeface="Verdana"/>
                          <a:cs typeface="Verdana"/>
                        </a:rPr>
                        <a:t>APR</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200" b="1" dirty="0">
                          <a:solidFill>
                            <a:srgbClr val="0C0C0C"/>
                          </a:solidFill>
                          <a:latin typeface="Tw Cen MT"/>
                          <a:ea typeface="Verdana"/>
                          <a:cs typeface="Verdana"/>
                        </a:rPr>
                        <a:t>MEI</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1.</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SURAKARTA</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WONOGIRI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200" b="0" i="0" u="none" strike="noStrike" dirty="0">
                          <a:solidFill>
                            <a:srgbClr val="000000"/>
                          </a:solidFill>
                          <a:effectLst/>
                          <a:latin typeface="Tw Cen MT"/>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SUKOHARJO</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KARANGANYAR</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200" b="0" i="0" u="none" strike="noStrike" dirty="0">
                          <a:solidFill>
                            <a:srgbClr val="000000"/>
                          </a:solidFill>
                          <a:effectLst/>
                          <a:latin typeface="Tw Cen MT"/>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SRAGEN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41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BOYOLALI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2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KLATEN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8.</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BLORA</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2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9.</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GROBOGAN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10.</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LL</a:t>
                      </a:r>
                      <a:r>
                        <a:rPr lang="en-US" sz="1200" b="1" baseline="0" dirty="0">
                          <a:solidFill>
                            <a:srgbClr val="0C0C0C"/>
                          </a:solidFill>
                          <a:latin typeface="Tw Cen MT" panose="020B0602020104020603" pitchFamily="34" charset="0"/>
                          <a:ea typeface="Verdana" pitchFamily="34" charset="0"/>
                          <a:cs typeface="Verdana" pitchFamily="34" charset="0"/>
                        </a:rPr>
                        <a:t> JATENG</a:t>
                      </a: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200" b="0" i="0" u="none" strike="noStrike" dirty="0">
                          <a:solidFill>
                            <a:srgbClr val="000000"/>
                          </a:solidFill>
                          <a:effectLst/>
                          <a:latin typeface="Tw Cen MT"/>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11.</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NGAWI</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12.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MAGETAN</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2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13.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MADIUN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14.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PONOROGO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2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15.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PACITAN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16.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BOJONEGORO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200" b="0" i="0" u="none" strike="noStrike" dirty="0">
                          <a:solidFill>
                            <a:srgbClr val="000000"/>
                          </a:solidFill>
                          <a:effectLst/>
                          <a:latin typeface="Tw Cen MT"/>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7"/>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17.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itchFamily="34" charset="0"/>
                          <a:cs typeface="Verdana" pitchFamily="34" charset="0"/>
                        </a:rPr>
                        <a:t>LL JATIM</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rPr>
                        <a:t>18.</a:t>
                      </a: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rPr>
                        <a:t>LL</a:t>
                      </a:r>
                      <a:r>
                        <a:rPr lang="en-US" sz="1200" b="1" baseline="0" dirty="0">
                          <a:solidFill>
                            <a:srgbClr val="0C0C0C"/>
                          </a:solidFill>
                          <a:latin typeface="Tw Cen MT" panose="020B0602020104020603" pitchFamily="34" charset="0"/>
                          <a:ea typeface="Verdana" panose="020B0604030504040204" pitchFamily="34" charset="0"/>
                          <a:cs typeface="Verdana" panose="020B0604030504040204" pitchFamily="34" charset="0"/>
                        </a:rPr>
                        <a:t> JATENG JATIM</a:t>
                      </a: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200" b="0" i="0" u="none" strike="noStrike" dirty="0">
                          <a:solidFill>
                            <a:srgbClr val="000000"/>
                          </a:solidFill>
                          <a:effectLst/>
                          <a:latin typeface="Tw Cen MT"/>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Rectangle 51">
            <a:extLst>
              <a:ext uri="{FF2B5EF4-FFF2-40B4-BE49-F238E27FC236}">
                <a16:creationId xmlns:a16="http://schemas.microsoft.com/office/drawing/2014/main" id="{2DA26CF0-F22D-4390-AA04-AF23C4DEDE27}"/>
              </a:ext>
            </a:extLst>
          </p:cNvPr>
          <p:cNvSpPr/>
          <p:nvPr/>
        </p:nvSpPr>
        <p:spPr>
          <a:xfrm>
            <a:off x="4448931" y="149889"/>
            <a:ext cx="2655655" cy="412037"/>
          </a:xfrm>
          <a:prstGeom prst="rect">
            <a:avLst/>
          </a:prstGeom>
          <a:solidFill>
            <a:srgbClr val="FFC000"/>
          </a:solidFill>
          <a:ln>
            <a:noFill/>
          </a:ln>
          <a:effectLst/>
          <a:scene3d>
            <a:camera prst="orthographicFront">
              <a:rot lat="0" lon="0" rev="0"/>
            </a:camera>
            <a:lightRig rig="brightRoom" dir="t">
              <a:rot lat="0" lon="0" rev="600000"/>
            </a:lightRig>
          </a:scene3d>
          <a:sp3d prstMaterial="metal">
            <a:bevelT w="38100" h="57150" prst="angle"/>
          </a:sp3d>
        </p:spPr>
        <p:txBody>
          <a:bodyPr wrap="squar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JALAN</a:t>
            </a:r>
          </a:p>
        </p:txBody>
      </p:sp>
      <p:grpSp>
        <p:nvGrpSpPr>
          <p:cNvPr id="53" name="Group 52">
            <a:extLst>
              <a:ext uri="{FF2B5EF4-FFF2-40B4-BE49-F238E27FC236}">
                <a16:creationId xmlns:a16="http://schemas.microsoft.com/office/drawing/2014/main" id="{87C731D9-1124-4AD4-9ACF-DA5422E43DF0}"/>
              </a:ext>
            </a:extLst>
          </p:cNvPr>
          <p:cNvGrpSpPr/>
          <p:nvPr/>
        </p:nvGrpSpPr>
        <p:grpSpPr>
          <a:xfrm>
            <a:off x="34564" y="1763608"/>
            <a:ext cx="2019158" cy="3396483"/>
            <a:chOff x="7500134" y="1441118"/>
            <a:chExt cx="2262714" cy="3281777"/>
          </a:xfrm>
        </p:grpSpPr>
        <p:grpSp>
          <p:nvGrpSpPr>
            <p:cNvPr id="54" name="Group 53">
              <a:extLst>
                <a:ext uri="{FF2B5EF4-FFF2-40B4-BE49-F238E27FC236}">
                  <a16:creationId xmlns:a16="http://schemas.microsoft.com/office/drawing/2014/main" id="{D86FC01C-4E58-48B4-A25A-81C865052FC0}"/>
                </a:ext>
              </a:extLst>
            </p:cNvPr>
            <p:cNvGrpSpPr/>
            <p:nvPr/>
          </p:nvGrpSpPr>
          <p:grpSpPr>
            <a:xfrm>
              <a:off x="7500134" y="1441118"/>
              <a:ext cx="2262714" cy="486563"/>
              <a:chOff x="7500131" y="1441117"/>
              <a:chExt cx="2262714" cy="486563"/>
            </a:xfrm>
          </p:grpSpPr>
          <p:grpSp>
            <p:nvGrpSpPr>
              <p:cNvPr id="72" name="Group 71">
                <a:extLst>
                  <a:ext uri="{FF2B5EF4-FFF2-40B4-BE49-F238E27FC236}">
                    <a16:creationId xmlns:a16="http://schemas.microsoft.com/office/drawing/2014/main" id="{A35FDD61-D2E8-4090-8506-755CEBC38F6B}"/>
                  </a:ext>
                </a:extLst>
              </p:cNvPr>
              <p:cNvGrpSpPr/>
              <p:nvPr/>
            </p:nvGrpSpPr>
            <p:grpSpPr>
              <a:xfrm>
                <a:off x="7500131" y="1441117"/>
                <a:ext cx="414801" cy="351701"/>
                <a:chOff x="11531407" y="4832617"/>
                <a:chExt cx="433725" cy="380793"/>
              </a:xfrm>
            </p:grpSpPr>
            <p:sp>
              <p:nvSpPr>
                <p:cNvPr id="74" name="Teardrop 73">
                  <a:extLst>
                    <a:ext uri="{FF2B5EF4-FFF2-40B4-BE49-F238E27FC236}">
                      <a16:creationId xmlns:a16="http://schemas.microsoft.com/office/drawing/2014/main" id="{8614EE06-E378-4149-A65F-52D36DB38275}"/>
                    </a:ext>
                  </a:extLst>
                </p:cNvPr>
                <p:cNvSpPr/>
                <p:nvPr/>
              </p:nvSpPr>
              <p:spPr>
                <a:xfrm rot="8222429">
                  <a:off x="11531407" y="4832617"/>
                  <a:ext cx="433725" cy="38079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75" name="Oval 74">
                  <a:extLst>
                    <a:ext uri="{FF2B5EF4-FFF2-40B4-BE49-F238E27FC236}">
                      <a16:creationId xmlns:a16="http://schemas.microsoft.com/office/drawing/2014/main" id="{F47391A6-B73C-460A-8A74-A93E5976295B}"/>
                    </a:ext>
                  </a:extLst>
                </p:cNvPr>
                <p:cNvSpPr/>
                <p:nvPr/>
              </p:nvSpPr>
              <p:spPr>
                <a:xfrm>
                  <a:off x="11621919" y="4895044"/>
                  <a:ext cx="246453" cy="237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3" name="TextBox 72">
                <a:extLst>
                  <a:ext uri="{FF2B5EF4-FFF2-40B4-BE49-F238E27FC236}">
                    <a16:creationId xmlns:a16="http://schemas.microsoft.com/office/drawing/2014/main" id="{40F02883-8981-4A5C-A6CF-072643273201}"/>
                  </a:ext>
                </a:extLst>
              </p:cNvPr>
              <p:cNvSpPr txBox="1"/>
              <p:nvPr/>
            </p:nvSpPr>
            <p:spPr>
              <a:xfrm>
                <a:off x="7993070" y="1456391"/>
                <a:ext cx="1769775" cy="471289"/>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249" b="1" dirty="0">
                    <a:solidFill>
                      <a:schemeClr val="tx2"/>
                    </a:solidFill>
                    <a:latin typeface="Verdana" pitchFamily="34" charset="0"/>
                    <a:ea typeface="Verdana" pitchFamily="34" charset="0"/>
                  </a:rPr>
                  <a:t>KARANGANYAR</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2.859</a:t>
                </a:r>
                <a:endParaRPr lang="en-US" sz="1249" b="1" dirty="0">
                  <a:solidFill>
                    <a:schemeClr val="tx2"/>
                  </a:solidFill>
                  <a:latin typeface="Verdana" pitchFamily="34" charset="0"/>
                  <a:ea typeface="Verdana" pitchFamily="34" charset="0"/>
                </a:endParaRPr>
              </a:p>
            </p:txBody>
          </p:sp>
        </p:grpSp>
        <p:grpSp>
          <p:nvGrpSpPr>
            <p:cNvPr id="55" name="Group 54">
              <a:extLst>
                <a:ext uri="{FF2B5EF4-FFF2-40B4-BE49-F238E27FC236}">
                  <a16:creationId xmlns:a16="http://schemas.microsoft.com/office/drawing/2014/main" id="{8BBDE0AB-A725-4A82-B93C-894C0224300D}"/>
                </a:ext>
              </a:extLst>
            </p:cNvPr>
            <p:cNvGrpSpPr/>
            <p:nvPr/>
          </p:nvGrpSpPr>
          <p:grpSpPr>
            <a:xfrm>
              <a:off x="7540020" y="2172764"/>
              <a:ext cx="419653" cy="361498"/>
              <a:chOff x="11527477" y="4832879"/>
              <a:chExt cx="432343" cy="367743"/>
            </a:xfrm>
          </p:grpSpPr>
          <p:sp>
            <p:nvSpPr>
              <p:cNvPr id="70" name="Teardrop 69">
                <a:extLst>
                  <a:ext uri="{FF2B5EF4-FFF2-40B4-BE49-F238E27FC236}">
                    <a16:creationId xmlns:a16="http://schemas.microsoft.com/office/drawing/2014/main" id="{AD88F0EA-999D-4F8C-AD3F-3518B1BAFBFE}"/>
                  </a:ext>
                </a:extLst>
              </p:cNvPr>
              <p:cNvSpPr/>
              <p:nvPr/>
            </p:nvSpPr>
            <p:spPr>
              <a:xfrm rot="8222429">
                <a:off x="11527477" y="4832879"/>
                <a:ext cx="432343"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71" name="Oval 70">
                <a:extLst>
                  <a:ext uri="{FF2B5EF4-FFF2-40B4-BE49-F238E27FC236}">
                    <a16:creationId xmlns:a16="http://schemas.microsoft.com/office/drawing/2014/main" id="{C2389B0E-5917-4D34-803F-B3C059C68F1E}"/>
                  </a:ext>
                </a:extLst>
              </p:cNvPr>
              <p:cNvSpPr/>
              <p:nvPr/>
            </p:nvSpPr>
            <p:spPr>
              <a:xfrm>
                <a:off x="11634934" y="4909755"/>
                <a:ext cx="216430" cy="20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56" name="TextBox 55">
              <a:extLst>
                <a:ext uri="{FF2B5EF4-FFF2-40B4-BE49-F238E27FC236}">
                  <a16:creationId xmlns:a16="http://schemas.microsoft.com/office/drawing/2014/main" id="{22175BE4-86AD-46CA-ACF5-A001D332459E}"/>
                </a:ext>
              </a:extLst>
            </p:cNvPr>
            <p:cNvSpPr txBox="1"/>
            <p:nvPr/>
          </p:nvSpPr>
          <p:spPr>
            <a:xfrm>
              <a:off x="8003959" y="2192192"/>
              <a:ext cx="1735104" cy="47128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SURAKARTA</a:t>
              </a:r>
            </a:p>
            <a:p>
              <a:pPr>
                <a:lnSpc>
                  <a:spcPct val="90000"/>
                </a:lnSpc>
              </a:pPr>
              <a:r>
                <a:rPr lang="en-US" sz="1606" b="1" dirty="0">
                  <a:solidFill>
                    <a:schemeClr val="tx2"/>
                  </a:solidFill>
                  <a:latin typeface="Verdana" pitchFamily="34" charset="0"/>
                  <a:ea typeface="Verdana" pitchFamily="34" charset="0"/>
                </a:rPr>
                <a:t>2.480</a:t>
              </a:r>
            </a:p>
          </p:txBody>
        </p:sp>
        <p:grpSp>
          <p:nvGrpSpPr>
            <p:cNvPr id="57" name="Group 56">
              <a:extLst>
                <a:ext uri="{FF2B5EF4-FFF2-40B4-BE49-F238E27FC236}">
                  <a16:creationId xmlns:a16="http://schemas.microsoft.com/office/drawing/2014/main" id="{D7C55288-DA53-4140-B7E3-D2ED2B3A136C}"/>
                </a:ext>
              </a:extLst>
            </p:cNvPr>
            <p:cNvGrpSpPr/>
            <p:nvPr/>
          </p:nvGrpSpPr>
          <p:grpSpPr>
            <a:xfrm>
              <a:off x="7528351" y="2889086"/>
              <a:ext cx="410603" cy="367743"/>
              <a:chOff x="11546302" y="4826975"/>
              <a:chExt cx="410603" cy="367743"/>
            </a:xfrm>
          </p:grpSpPr>
          <p:sp>
            <p:nvSpPr>
              <p:cNvPr id="68" name="Teardrop 67">
                <a:extLst>
                  <a:ext uri="{FF2B5EF4-FFF2-40B4-BE49-F238E27FC236}">
                    <a16:creationId xmlns:a16="http://schemas.microsoft.com/office/drawing/2014/main" id="{EFED2E5B-4310-441E-BB6F-8BC612122961}"/>
                  </a:ext>
                </a:extLst>
              </p:cNvPr>
              <p:cNvSpPr/>
              <p:nvPr/>
            </p:nvSpPr>
            <p:spPr>
              <a:xfrm rot="8222429">
                <a:off x="11546302" y="4826975"/>
                <a:ext cx="410603"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9" name="Oval 68">
                <a:extLst>
                  <a:ext uri="{FF2B5EF4-FFF2-40B4-BE49-F238E27FC236}">
                    <a16:creationId xmlns:a16="http://schemas.microsoft.com/office/drawing/2014/main" id="{39D52648-6F13-46E0-A962-08F9FE530D02}"/>
                  </a:ext>
                </a:extLst>
              </p:cNvPr>
              <p:cNvSpPr/>
              <p:nvPr/>
            </p:nvSpPr>
            <p:spPr>
              <a:xfrm>
                <a:off x="11662274" y="4909754"/>
                <a:ext cx="189091" cy="201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58" name="TextBox 57">
              <a:extLst>
                <a:ext uri="{FF2B5EF4-FFF2-40B4-BE49-F238E27FC236}">
                  <a16:creationId xmlns:a16="http://schemas.microsoft.com/office/drawing/2014/main" id="{E83E0621-47E3-429E-822B-9BE4C887BB06}"/>
                </a:ext>
              </a:extLst>
            </p:cNvPr>
            <p:cNvSpPr txBox="1"/>
            <p:nvPr/>
          </p:nvSpPr>
          <p:spPr>
            <a:xfrm>
              <a:off x="8047810" y="2907835"/>
              <a:ext cx="1691253" cy="471289"/>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SRAGEN</a:t>
              </a:r>
            </a:p>
            <a:p>
              <a:pPr>
                <a:lnSpc>
                  <a:spcPct val="90000"/>
                </a:lnSpc>
              </a:pPr>
              <a:r>
                <a:rPr lang="en-US" sz="1606" b="1" dirty="0">
                  <a:solidFill>
                    <a:schemeClr val="tx2"/>
                  </a:solidFill>
                  <a:latin typeface="Verdana" pitchFamily="34" charset="0"/>
                  <a:ea typeface="Verdana" pitchFamily="34" charset="0"/>
                </a:rPr>
                <a:t>2.555</a:t>
              </a:r>
            </a:p>
          </p:txBody>
        </p:sp>
        <p:grpSp>
          <p:nvGrpSpPr>
            <p:cNvPr id="59" name="Group 58">
              <a:extLst>
                <a:ext uri="{FF2B5EF4-FFF2-40B4-BE49-F238E27FC236}">
                  <a16:creationId xmlns:a16="http://schemas.microsoft.com/office/drawing/2014/main" id="{838CD920-146E-4450-89B0-9D1C588697C6}"/>
                </a:ext>
              </a:extLst>
            </p:cNvPr>
            <p:cNvGrpSpPr/>
            <p:nvPr/>
          </p:nvGrpSpPr>
          <p:grpSpPr>
            <a:xfrm>
              <a:off x="7555307" y="3578462"/>
              <a:ext cx="412775" cy="367743"/>
              <a:chOff x="11544422" y="4827593"/>
              <a:chExt cx="412775" cy="367743"/>
            </a:xfrm>
          </p:grpSpPr>
          <p:sp>
            <p:nvSpPr>
              <p:cNvPr id="66" name="Teardrop 65">
                <a:extLst>
                  <a:ext uri="{FF2B5EF4-FFF2-40B4-BE49-F238E27FC236}">
                    <a16:creationId xmlns:a16="http://schemas.microsoft.com/office/drawing/2014/main" id="{812CBAA0-3C05-4B38-ACC6-4735ADF39183}"/>
                  </a:ext>
                </a:extLst>
              </p:cNvPr>
              <p:cNvSpPr/>
              <p:nvPr/>
            </p:nvSpPr>
            <p:spPr>
              <a:xfrm rot="8222429">
                <a:off x="11544422" y="4827593"/>
                <a:ext cx="412775"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7" name="Oval 66">
                <a:extLst>
                  <a:ext uri="{FF2B5EF4-FFF2-40B4-BE49-F238E27FC236}">
                    <a16:creationId xmlns:a16="http://schemas.microsoft.com/office/drawing/2014/main" id="{8686BB6E-E71C-46A2-BCAF-E521319A4B17}"/>
                  </a:ext>
                </a:extLst>
              </p:cNvPr>
              <p:cNvSpPr/>
              <p:nvPr/>
            </p:nvSpPr>
            <p:spPr>
              <a:xfrm>
                <a:off x="11647821" y="4896169"/>
                <a:ext cx="219808" cy="214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60" name="TextBox 59">
              <a:extLst>
                <a:ext uri="{FF2B5EF4-FFF2-40B4-BE49-F238E27FC236}">
                  <a16:creationId xmlns:a16="http://schemas.microsoft.com/office/drawing/2014/main" id="{996A2468-E150-42D7-A2E3-8FCCADECE0DB}"/>
                </a:ext>
              </a:extLst>
            </p:cNvPr>
            <p:cNvSpPr txBox="1"/>
            <p:nvPr/>
          </p:nvSpPr>
          <p:spPr>
            <a:xfrm>
              <a:off x="8014977" y="3574839"/>
              <a:ext cx="1724085" cy="47128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SUKOHARJO</a:t>
              </a:r>
            </a:p>
            <a:p>
              <a:pPr>
                <a:lnSpc>
                  <a:spcPct val="90000"/>
                </a:lnSpc>
              </a:pPr>
              <a:r>
                <a:rPr lang="en-US" sz="1606" b="1" dirty="0">
                  <a:solidFill>
                    <a:schemeClr val="tx2"/>
                  </a:solidFill>
                  <a:latin typeface="Verdana" pitchFamily="34" charset="0"/>
                  <a:ea typeface="Verdana" pitchFamily="34" charset="0"/>
                </a:rPr>
                <a:t>2.485</a:t>
              </a:r>
            </a:p>
          </p:txBody>
        </p:sp>
        <p:grpSp>
          <p:nvGrpSpPr>
            <p:cNvPr id="61" name="Group 60">
              <a:extLst>
                <a:ext uri="{FF2B5EF4-FFF2-40B4-BE49-F238E27FC236}">
                  <a16:creationId xmlns:a16="http://schemas.microsoft.com/office/drawing/2014/main" id="{27A9C44D-44BA-4B5D-9ABF-5A144344CBC8}"/>
                </a:ext>
              </a:extLst>
            </p:cNvPr>
            <p:cNvGrpSpPr/>
            <p:nvPr/>
          </p:nvGrpSpPr>
          <p:grpSpPr>
            <a:xfrm>
              <a:off x="7535080" y="4251605"/>
              <a:ext cx="2203177" cy="471290"/>
              <a:chOff x="7535080" y="4347538"/>
              <a:chExt cx="2203177" cy="471290"/>
            </a:xfrm>
          </p:grpSpPr>
          <p:grpSp>
            <p:nvGrpSpPr>
              <p:cNvPr id="62" name="Group 61">
                <a:extLst>
                  <a:ext uri="{FF2B5EF4-FFF2-40B4-BE49-F238E27FC236}">
                    <a16:creationId xmlns:a16="http://schemas.microsoft.com/office/drawing/2014/main" id="{AA584069-4FBE-4882-AF0C-5B7890C0B167}"/>
                  </a:ext>
                </a:extLst>
              </p:cNvPr>
              <p:cNvGrpSpPr/>
              <p:nvPr/>
            </p:nvGrpSpPr>
            <p:grpSpPr>
              <a:xfrm>
                <a:off x="7535080" y="4371862"/>
                <a:ext cx="429739" cy="367743"/>
                <a:chOff x="11529731" y="4832422"/>
                <a:chExt cx="429739" cy="367743"/>
              </a:xfrm>
            </p:grpSpPr>
            <p:sp>
              <p:nvSpPr>
                <p:cNvPr id="64" name="Teardrop 63">
                  <a:extLst>
                    <a:ext uri="{FF2B5EF4-FFF2-40B4-BE49-F238E27FC236}">
                      <a16:creationId xmlns:a16="http://schemas.microsoft.com/office/drawing/2014/main" id="{0573EC4B-4E0F-4DF2-98E1-0B86BF6F3ADF}"/>
                    </a:ext>
                  </a:extLst>
                </p:cNvPr>
                <p:cNvSpPr/>
                <p:nvPr/>
              </p:nvSpPr>
              <p:spPr>
                <a:xfrm rot="8222429">
                  <a:off x="11529731" y="4832422"/>
                  <a:ext cx="429739"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5" name="Oval 64">
                  <a:extLst>
                    <a:ext uri="{FF2B5EF4-FFF2-40B4-BE49-F238E27FC236}">
                      <a16:creationId xmlns:a16="http://schemas.microsoft.com/office/drawing/2014/main" id="{CEC63CA4-C604-402D-970A-4A4EAD85DC5A}"/>
                    </a:ext>
                  </a:extLst>
                </p:cNvPr>
                <p:cNvSpPr/>
                <p:nvPr/>
              </p:nvSpPr>
              <p:spPr>
                <a:xfrm>
                  <a:off x="11638975" y="4909755"/>
                  <a:ext cx="212390" cy="211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63" name="TextBox 62">
                <a:extLst>
                  <a:ext uri="{FF2B5EF4-FFF2-40B4-BE49-F238E27FC236}">
                    <a16:creationId xmlns:a16="http://schemas.microsoft.com/office/drawing/2014/main" id="{54882CD4-4241-4860-AAA6-C5A82EFB0708}"/>
                  </a:ext>
                </a:extLst>
              </p:cNvPr>
              <p:cNvSpPr txBox="1"/>
              <p:nvPr/>
            </p:nvSpPr>
            <p:spPr>
              <a:xfrm>
                <a:off x="7993068" y="4347538"/>
                <a:ext cx="1745189" cy="471290"/>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BOYOLALI</a:t>
                </a:r>
              </a:p>
              <a:p>
                <a:pPr>
                  <a:lnSpc>
                    <a:spcPct val="90000"/>
                  </a:lnSpc>
                </a:pPr>
                <a:r>
                  <a:rPr lang="en-US" sz="1606" b="1" dirty="0">
                    <a:solidFill>
                      <a:schemeClr val="bg1"/>
                    </a:solidFill>
                    <a:latin typeface="Verdana" pitchFamily="34" charset="0"/>
                    <a:ea typeface="Verdana" pitchFamily="34" charset="0"/>
                  </a:rPr>
                  <a:t>1.314</a:t>
                </a:r>
              </a:p>
            </p:txBody>
          </p:sp>
        </p:grpSp>
      </p:grpSp>
      <p:grpSp>
        <p:nvGrpSpPr>
          <p:cNvPr id="76" name="Group 75">
            <a:extLst>
              <a:ext uri="{FF2B5EF4-FFF2-40B4-BE49-F238E27FC236}">
                <a16:creationId xmlns:a16="http://schemas.microsoft.com/office/drawing/2014/main" id="{F44AEDB0-F4DE-4DD2-98E7-851F2ABA46C4}"/>
              </a:ext>
            </a:extLst>
          </p:cNvPr>
          <p:cNvGrpSpPr/>
          <p:nvPr/>
        </p:nvGrpSpPr>
        <p:grpSpPr>
          <a:xfrm>
            <a:off x="2364933" y="1753244"/>
            <a:ext cx="7559429" cy="4395505"/>
            <a:chOff x="3510432" y="1485145"/>
            <a:chExt cx="6864050" cy="3694942"/>
          </a:xfrm>
        </p:grpSpPr>
        <p:pic>
          <p:nvPicPr>
            <p:cNvPr id="77" name="Content Placeholder 4">
              <a:extLst>
                <a:ext uri="{FF2B5EF4-FFF2-40B4-BE49-F238E27FC236}">
                  <a16:creationId xmlns:a16="http://schemas.microsoft.com/office/drawing/2014/main" id="{EE624317-D8FF-48F0-9EAB-738341BD78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432" y="1485145"/>
              <a:ext cx="6864050" cy="3694942"/>
            </a:xfrm>
            <a:prstGeom prst="rect">
              <a:avLst/>
            </a:prstGeom>
            <a:ln>
              <a:noFill/>
            </a:ln>
            <a:effectLst>
              <a:outerShdw blurRad="292100" dist="139700" dir="2700000" algn="tl" rotWithShape="0">
                <a:srgbClr val="333333">
                  <a:alpha val="65000"/>
                </a:srgbClr>
              </a:outerShdw>
            </a:effectLst>
          </p:spPr>
        </p:pic>
        <p:grpSp>
          <p:nvGrpSpPr>
            <p:cNvPr id="78" name="Group 77">
              <a:extLst>
                <a:ext uri="{FF2B5EF4-FFF2-40B4-BE49-F238E27FC236}">
                  <a16:creationId xmlns:a16="http://schemas.microsoft.com/office/drawing/2014/main" id="{7309E186-2900-47CA-AC9B-D1B05BC6D65B}"/>
                </a:ext>
              </a:extLst>
            </p:cNvPr>
            <p:cNvGrpSpPr/>
            <p:nvPr/>
          </p:nvGrpSpPr>
          <p:grpSpPr>
            <a:xfrm>
              <a:off x="8850070" y="4122189"/>
              <a:ext cx="328711" cy="326368"/>
              <a:chOff x="11467437" y="1659304"/>
              <a:chExt cx="353171" cy="367743"/>
            </a:xfrm>
          </p:grpSpPr>
          <p:sp>
            <p:nvSpPr>
              <p:cNvPr id="106" name="Teardrop 105">
                <a:extLst>
                  <a:ext uri="{FF2B5EF4-FFF2-40B4-BE49-F238E27FC236}">
                    <a16:creationId xmlns:a16="http://schemas.microsoft.com/office/drawing/2014/main" id="{E5D85769-838D-454F-BF2F-5856339267CB}"/>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7" name="Oval 106">
                <a:extLst>
                  <a:ext uri="{FF2B5EF4-FFF2-40B4-BE49-F238E27FC236}">
                    <a16:creationId xmlns:a16="http://schemas.microsoft.com/office/drawing/2014/main" id="{21B20726-EEF0-4E3E-B98F-FA8A492709B6}"/>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79" name="Group 78">
              <a:extLst>
                <a:ext uri="{FF2B5EF4-FFF2-40B4-BE49-F238E27FC236}">
                  <a16:creationId xmlns:a16="http://schemas.microsoft.com/office/drawing/2014/main" id="{7BB8C344-5A45-42DC-8EAC-C777D84839CD}"/>
                </a:ext>
              </a:extLst>
            </p:cNvPr>
            <p:cNvGrpSpPr/>
            <p:nvPr/>
          </p:nvGrpSpPr>
          <p:grpSpPr>
            <a:xfrm>
              <a:off x="8945255" y="3399579"/>
              <a:ext cx="328711" cy="326368"/>
              <a:chOff x="11596033" y="4810628"/>
              <a:chExt cx="353171" cy="367743"/>
            </a:xfrm>
          </p:grpSpPr>
          <p:sp>
            <p:nvSpPr>
              <p:cNvPr id="104" name="Teardrop 103">
                <a:extLst>
                  <a:ext uri="{FF2B5EF4-FFF2-40B4-BE49-F238E27FC236}">
                    <a16:creationId xmlns:a16="http://schemas.microsoft.com/office/drawing/2014/main" id="{B968B3B1-F3D7-4F35-B57B-8CF49F681896}"/>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5" name="Oval 104">
                <a:extLst>
                  <a:ext uri="{FF2B5EF4-FFF2-40B4-BE49-F238E27FC236}">
                    <a16:creationId xmlns:a16="http://schemas.microsoft.com/office/drawing/2014/main" id="{263C47A9-B769-44EA-AB39-52167F064C74}"/>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0" name="Group 79">
              <a:extLst>
                <a:ext uri="{FF2B5EF4-FFF2-40B4-BE49-F238E27FC236}">
                  <a16:creationId xmlns:a16="http://schemas.microsoft.com/office/drawing/2014/main" id="{E509902E-9001-45B9-97E6-CDA1FB6B20D7}"/>
                </a:ext>
              </a:extLst>
            </p:cNvPr>
            <p:cNvGrpSpPr/>
            <p:nvPr/>
          </p:nvGrpSpPr>
          <p:grpSpPr>
            <a:xfrm>
              <a:off x="8431177" y="2313656"/>
              <a:ext cx="328711" cy="326368"/>
              <a:chOff x="11596033" y="4810628"/>
              <a:chExt cx="353171" cy="367743"/>
            </a:xfrm>
          </p:grpSpPr>
          <p:sp>
            <p:nvSpPr>
              <p:cNvPr id="102" name="Teardrop 101">
                <a:extLst>
                  <a:ext uri="{FF2B5EF4-FFF2-40B4-BE49-F238E27FC236}">
                    <a16:creationId xmlns:a16="http://schemas.microsoft.com/office/drawing/2014/main" id="{33A36EA4-A8C7-4EC9-8D25-BE4129EADFA7}"/>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3" name="Oval 102">
                <a:extLst>
                  <a:ext uri="{FF2B5EF4-FFF2-40B4-BE49-F238E27FC236}">
                    <a16:creationId xmlns:a16="http://schemas.microsoft.com/office/drawing/2014/main" id="{16608CBF-AF92-4483-B69E-894A42548FC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1" name="Group 80">
              <a:extLst>
                <a:ext uri="{FF2B5EF4-FFF2-40B4-BE49-F238E27FC236}">
                  <a16:creationId xmlns:a16="http://schemas.microsoft.com/office/drawing/2014/main" id="{5D74129D-EF48-418D-990F-37E3BB480C9B}"/>
                </a:ext>
              </a:extLst>
            </p:cNvPr>
            <p:cNvGrpSpPr/>
            <p:nvPr/>
          </p:nvGrpSpPr>
          <p:grpSpPr>
            <a:xfrm>
              <a:off x="8704156" y="3037189"/>
              <a:ext cx="328711" cy="326368"/>
              <a:chOff x="11596033" y="4810628"/>
              <a:chExt cx="353171" cy="367743"/>
            </a:xfrm>
          </p:grpSpPr>
          <p:sp>
            <p:nvSpPr>
              <p:cNvPr id="100" name="Teardrop 99">
                <a:extLst>
                  <a:ext uri="{FF2B5EF4-FFF2-40B4-BE49-F238E27FC236}">
                    <a16:creationId xmlns:a16="http://schemas.microsoft.com/office/drawing/2014/main" id="{AA773F99-761E-4F09-99A5-55E072F8B8F2}"/>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1" name="Oval 100">
                <a:extLst>
                  <a:ext uri="{FF2B5EF4-FFF2-40B4-BE49-F238E27FC236}">
                    <a16:creationId xmlns:a16="http://schemas.microsoft.com/office/drawing/2014/main" id="{E7E03889-88DB-4539-8331-1608EB20EF3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2" name="Group 81">
              <a:extLst>
                <a:ext uri="{FF2B5EF4-FFF2-40B4-BE49-F238E27FC236}">
                  <a16:creationId xmlns:a16="http://schemas.microsoft.com/office/drawing/2014/main" id="{CB51AB8F-2180-427E-9824-16DCB6A9309E}"/>
                </a:ext>
              </a:extLst>
            </p:cNvPr>
            <p:cNvGrpSpPr/>
            <p:nvPr/>
          </p:nvGrpSpPr>
          <p:grpSpPr>
            <a:xfrm>
              <a:off x="8442613" y="3621429"/>
              <a:ext cx="328711" cy="326368"/>
              <a:chOff x="11596033" y="4810628"/>
              <a:chExt cx="353171" cy="367743"/>
            </a:xfrm>
          </p:grpSpPr>
          <p:sp>
            <p:nvSpPr>
              <p:cNvPr id="98" name="Teardrop 97">
                <a:extLst>
                  <a:ext uri="{FF2B5EF4-FFF2-40B4-BE49-F238E27FC236}">
                    <a16:creationId xmlns:a16="http://schemas.microsoft.com/office/drawing/2014/main" id="{F9AFAB68-57FA-48E6-A547-5DD7F183B963}"/>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9" name="Oval 98">
                <a:extLst>
                  <a:ext uri="{FF2B5EF4-FFF2-40B4-BE49-F238E27FC236}">
                    <a16:creationId xmlns:a16="http://schemas.microsoft.com/office/drawing/2014/main" id="{5B81E7A4-CFD6-47C3-9FF9-C0C7E5093049}"/>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3" name="Group 82">
              <a:extLst>
                <a:ext uri="{FF2B5EF4-FFF2-40B4-BE49-F238E27FC236}">
                  <a16:creationId xmlns:a16="http://schemas.microsoft.com/office/drawing/2014/main" id="{7FAF5CE1-C363-4143-8F57-F74440A5BF26}"/>
                </a:ext>
              </a:extLst>
            </p:cNvPr>
            <p:cNvGrpSpPr/>
            <p:nvPr/>
          </p:nvGrpSpPr>
          <p:grpSpPr>
            <a:xfrm>
              <a:off x="8217916" y="3223051"/>
              <a:ext cx="328711" cy="326368"/>
              <a:chOff x="11596033" y="4810628"/>
              <a:chExt cx="353171" cy="367743"/>
            </a:xfrm>
          </p:grpSpPr>
          <p:sp>
            <p:nvSpPr>
              <p:cNvPr id="96" name="Teardrop 95">
                <a:extLst>
                  <a:ext uri="{FF2B5EF4-FFF2-40B4-BE49-F238E27FC236}">
                    <a16:creationId xmlns:a16="http://schemas.microsoft.com/office/drawing/2014/main" id="{00845255-33C9-4B41-B9CB-25954699DAB2}"/>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7" name="Oval 96">
                <a:extLst>
                  <a:ext uri="{FF2B5EF4-FFF2-40B4-BE49-F238E27FC236}">
                    <a16:creationId xmlns:a16="http://schemas.microsoft.com/office/drawing/2014/main" id="{EC109BC3-775A-4C94-B49C-A472ECC96A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4" name="Group 83">
              <a:extLst>
                <a:ext uri="{FF2B5EF4-FFF2-40B4-BE49-F238E27FC236}">
                  <a16:creationId xmlns:a16="http://schemas.microsoft.com/office/drawing/2014/main" id="{FB1F0902-1277-4813-8A7E-5882332C75B0}"/>
                </a:ext>
              </a:extLst>
            </p:cNvPr>
            <p:cNvGrpSpPr/>
            <p:nvPr/>
          </p:nvGrpSpPr>
          <p:grpSpPr>
            <a:xfrm>
              <a:off x="7978796" y="2735153"/>
              <a:ext cx="328711" cy="326368"/>
              <a:chOff x="11596033" y="4810628"/>
              <a:chExt cx="353171" cy="367743"/>
            </a:xfrm>
          </p:grpSpPr>
          <p:sp>
            <p:nvSpPr>
              <p:cNvPr id="94" name="Teardrop 93">
                <a:extLst>
                  <a:ext uri="{FF2B5EF4-FFF2-40B4-BE49-F238E27FC236}">
                    <a16:creationId xmlns:a16="http://schemas.microsoft.com/office/drawing/2014/main" id="{52D1A315-9442-49C6-93C5-9F8D61F36738}"/>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5" name="Oval 94">
                <a:extLst>
                  <a:ext uri="{FF2B5EF4-FFF2-40B4-BE49-F238E27FC236}">
                    <a16:creationId xmlns:a16="http://schemas.microsoft.com/office/drawing/2014/main" id="{E06766DA-E75A-47EF-A3FD-0551A89E630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5" name="Group 84">
              <a:extLst>
                <a:ext uri="{FF2B5EF4-FFF2-40B4-BE49-F238E27FC236}">
                  <a16:creationId xmlns:a16="http://schemas.microsoft.com/office/drawing/2014/main" id="{CCFFEA80-0303-47D7-9FA3-7846AC44B2FD}"/>
                </a:ext>
              </a:extLst>
            </p:cNvPr>
            <p:cNvGrpSpPr/>
            <p:nvPr/>
          </p:nvGrpSpPr>
          <p:grpSpPr>
            <a:xfrm>
              <a:off x="7740343" y="3345504"/>
              <a:ext cx="328711" cy="326368"/>
              <a:chOff x="11596033" y="4810628"/>
              <a:chExt cx="353171" cy="367743"/>
            </a:xfrm>
          </p:grpSpPr>
          <p:sp>
            <p:nvSpPr>
              <p:cNvPr id="92" name="Teardrop 91">
                <a:extLst>
                  <a:ext uri="{FF2B5EF4-FFF2-40B4-BE49-F238E27FC236}">
                    <a16:creationId xmlns:a16="http://schemas.microsoft.com/office/drawing/2014/main" id="{265C80F9-48C6-4998-9259-52E956183E6A}"/>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3" name="Oval 92">
                <a:extLst>
                  <a:ext uri="{FF2B5EF4-FFF2-40B4-BE49-F238E27FC236}">
                    <a16:creationId xmlns:a16="http://schemas.microsoft.com/office/drawing/2014/main" id="{D0AAE8B6-D1CD-48AC-A36C-1644CF269A1D}"/>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6" name="Group 85">
              <a:extLst>
                <a:ext uri="{FF2B5EF4-FFF2-40B4-BE49-F238E27FC236}">
                  <a16:creationId xmlns:a16="http://schemas.microsoft.com/office/drawing/2014/main" id="{24BE3515-5941-42F4-A631-81EAFB3E9450}"/>
                </a:ext>
              </a:extLst>
            </p:cNvPr>
            <p:cNvGrpSpPr/>
            <p:nvPr/>
          </p:nvGrpSpPr>
          <p:grpSpPr>
            <a:xfrm>
              <a:off x="9594664" y="2150471"/>
              <a:ext cx="328711" cy="326369"/>
              <a:chOff x="11596033" y="4810628"/>
              <a:chExt cx="353171" cy="367744"/>
            </a:xfrm>
          </p:grpSpPr>
          <p:sp>
            <p:nvSpPr>
              <p:cNvPr id="90" name="Teardrop 89">
                <a:extLst>
                  <a:ext uri="{FF2B5EF4-FFF2-40B4-BE49-F238E27FC236}">
                    <a16:creationId xmlns:a16="http://schemas.microsoft.com/office/drawing/2014/main" id="{26F6AEBD-638A-4E93-8446-EEAB68F5E703}"/>
                  </a:ext>
                </a:extLst>
              </p:cNvPr>
              <p:cNvSpPr/>
              <p:nvPr/>
            </p:nvSpPr>
            <p:spPr>
              <a:xfrm rot="8222429">
                <a:off x="11596033" y="4810628"/>
                <a:ext cx="353171" cy="367744"/>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1" name="Oval 90">
                <a:extLst>
                  <a:ext uri="{FF2B5EF4-FFF2-40B4-BE49-F238E27FC236}">
                    <a16:creationId xmlns:a16="http://schemas.microsoft.com/office/drawing/2014/main" id="{70AD4EF1-B693-464A-91FE-026CD5FD8792}"/>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7" name="Group 86">
              <a:extLst>
                <a:ext uri="{FF2B5EF4-FFF2-40B4-BE49-F238E27FC236}">
                  <a16:creationId xmlns:a16="http://schemas.microsoft.com/office/drawing/2014/main" id="{5BFB05E6-CBB3-45BF-9946-5B15E66F345C}"/>
                </a:ext>
              </a:extLst>
            </p:cNvPr>
            <p:cNvGrpSpPr/>
            <p:nvPr/>
          </p:nvGrpSpPr>
          <p:grpSpPr>
            <a:xfrm>
              <a:off x="6720462" y="1948487"/>
              <a:ext cx="378441" cy="361981"/>
              <a:chOff x="11618500" y="4831242"/>
              <a:chExt cx="378441" cy="361981"/>
            </a:xfrm>
          </p:grpSpPr>
          <p:sp>
            <p:nvSpPr>
              <p:cNvPr id="88" name="Teardrop 87">
                <a:extLst>
                  <a:ext uri="{FF2B5EF4-FFF2-40B4-BE49-F238E27FC236}">
                    <a16:creationId xmlns:a16="http://schemas.microsoft.com/office/drawing/2014/main" id="{84CCB090-3C47-42BC-BCF9-A1CC1D47B6FC}"/>
                  </a:ext>
                </a:extLst>
              </p:cNvPr>
              <p:cNvSpPr/>
              <p:nvPr/>
            </p:nvSpPr>
            <p:spPr>
              <a:xfrm rot="8222429">
                <a:off x="11618500" y="4831242"/>
                <a:ext cx="378441" cy="361981"/>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89" name="Oval 88">
                <a:extLst>
                  <a:ext uri="{FF2B5EF4-FFF2-40B4-BE49-F238E27FC236}">
                    <a16:creationId xmlns:a16="http://schemas.microsoft.com/office/drawing/2014/main" id="{817BDE24-E2FC-4D3B-A417-1CE59EFCFB79}"/>
                  </a:ext>
                </a:extLst>
              </p:cNvPr>
              <p:cNvSpPr/>
              <p:nvPr/>
            </p:nvSpPr>
            <p:spPr>
              <a:xfrm>
                <a:off x="11693872" y="4909755"/>
                <a:ext cx="254840" cy="191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grpSp>
        <p:nvGrpSpPr>
          <p:cNvPr id="108" name="Group 107">
            <a:extLst>
              <a:ext uri="{FF2B5EF4-FFF2-40B4-BE49-F238E27FC236}">
                <a16:creationId xmlns:a16="http://schemas.microsoft.com/office/drawing/2014/main" id="{FA65196A-49AD-47B0-B44D-0828A5367C62}"/>
              </a:ext>
            </a:extLst>
          </p:cNvPr>
          <p:cNvGrpSpPr/>
          <p:nvPr/>
        </p:nvGrpSpPr>
        <p:grpSpPr>
          <a:xfrm>
            <a:off x="10088993" y="1714807"/>
            <a:ext cx="1817676" cy="3323592"/>
            <a:chOff x="10088993" y="1714865"/>
            <a:chExt cx="1817676" cy="3340453"/>
          </a:xfrm>
        </p:grpSpPr>
        <p:grpSp>
          <p:nvGrpSpPr>
            <p:cNvPr id="109" name="Group 108">
              <a:extLst>
                <a:ext uri="{FF2B5EF4-FFF2-40B4-BE49-F238E27FC236}">
                  <a16:creationId xmlns:a16="http://schemas.microsoft.com/office/drawing/2014/main" id="{CF6C3246-C5B5-41D7-A997-661EC0E19C04}"/>
                </a:ext>
              </a:extLst>
            </p:cNvPr>
            <p:cNvGrpSpPr/>
            <p:nvPr/>
          </p:nvGrpSpPr>
          <p:grpSpPr>
            <a:xfrm>
              <a:off x="10192158" y="4546170"/>
              <a:ext cx="1570494" cy="509148"/>
              <a:chOff x="2551651" y="5688176"/>
              <a:chExt cx="1759931" cy="570564"/>
            </a:xfrm>
          </p:grpSpPr>
          <p:grpSp>
            <p:nvGrpSpPr>
              <p:cNvPr id="130" name="Group 129">
                <a:extLst>
                  <a:ext uri="{FF2B5EF4-FFF2-40B4-BE49-F238E27FC236}">
                    <a16:creationId xmlns:a16="http://schemas.microsoft.com/office/drawing/2014/main" id="{D401261C-2B29-4C7D-878F-0079815A20E4}"/>
                  </a:ext>
                </a:extLst>
              </p:cNvPr>
              <p:cNvGrpSpPr/>
              <p:nvPr/>
            </p:nvGrpSpPr>
            <p:grpSpPr>
              <a:xfrm>
                <a:off x="2551651" y="5688176"/>
                <a:ext cx="323917" cy="334707"/>
                <a:chOff x="11481568" y="1653715"/>
                <a:chExt cx="323917" cy="334707"/>
              </a:xfrm>
            </p:grpSpPr>
            <p:sp>
              <p:nvSpPr>
                <p:cNvPr id="132" name="Teardrop 131">
                  <a:extLst>
                    <a:ext uri="{FF2B5EF4-FFF2-40B4-BE49-F238E27FC236}">
                      <a16:creationId xmlns:a16="http://schemas.microsoft.com/office/drawing/2014/main" id="{74D0C671-817A-4EA6-8789-9EFB447AEB90}"/>
                    </a:ext>
                  </a:extLst>
                </p:cNvPr>
                <p:cNvSpPr/>
                <p:nvPr/>
              </p:nvSpPr>
              <p:spPr>
                <a:xfrm rot="8222429">
                  <a:off x="11481568" y="1653715"/>
                  <a:ext cx="323917" cy="334707"/>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33" name="Oval 132">
                  <a:extLst>
                    <a:ext uri="{FF2B5EF4-FFF2-40B4-BE49-F238E27FC236}">
                      <a16:creationId xmlns:a16="http://schemas.microsoft.com/office/drawing/2014/main" id="{4E8F1D32-AA7D-44CA-B630-6D3ACA226632}"/>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1" name="TextBox 130">
                <a:extLst>
                  <a:ext uri="{FF2B5EF4-FFF2-40B4-BE49-F238E27FC236}">
                    <a16:creationId xmlns:a16="http://schemas.microsoft.com/office/drawing/2014/main" id="{B2B0984E-1B83-4CFC-B94E-0F435C1727A4}"/>
                  </a:ext>
                </a:extLst>
              </p:cNvPr>
              <p:cNvSpPr txBox="1"/>
              <p:nvPr/>
            </p:nvSpPr>
            <p:spPr>
              <a:xfrm>
                <a:off x="2959085" y="5709369"/>
                <a:ext cx="1352497" cy="54937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WONOGIRI</a:t>
                </a:r>
              </a:p>
              <a:p>
                <a:pPr>
                  <a:lnSpc>
                    <a:spcPct val="90000"/>
                  </a:lnSpc>
                </a:pPr>
                <a:r>
                  <a:rPr lang="en-US" sz="1606" b="1" dirty="0">
                    <a:solidFill>
                      <a:schemeClr val="bg1"/>
                    </a:solidFill>
                    <a:latin typeface="Verdana" pitchFamily="34" charset="0"/>
                    <a:ea typeface="Verdana" pitchFamily="34" charset="0"/>
                  </a:rPr>
                  <a:t>594</a:t>
                </a:r>
              </a:p>
            </p:txBody>
          </p:sp>
        </p:grpSp>
        <p:grpSp>
          <p:nvGrpSpPr>
            <p:cNvPr id="110" name="Group 109">
              <a:extLst>
                <a:ext uri="{FF2B5EF4-FFF2-40B4-BE49-F238E27FC236}">
                  <a16:creationId xmlns:a16="http://schemas.microsoft.com/office/drawing/2014/main" id="{F9896EA8-998E-42D2-9458-F5EE31E0E4E5}"/>
                </a:ext>
              </a:extLst>
            </p:cNvPr>
            <p:cNvGrpSpPr/>
            <p:nvPr/>
          </p:nvGrpSpPr>
          <p:grpSpPr>
            <a:xfrm>
              <a:off x="10088993" y="2391883"/>
              <a:ext cx="1673659" cy="491602"/>
              <a:chOff x="3578251" y="5789808"/>
              <a:chExt cx="2158501" cy="567688"/>
            </a:xfrm>
          </p:grpSpPr>
          <p:grpSp>
            <p:nvGrpSpPr>
              <p:cNvPr id="126" name="Group 125">
                <a:extLst>
                  <a:ext uri="{FF2B5EF4-FFF2-40B4-BE49-F238E27FC236}">
                    <a16:creationId xmlns:a16="http://schemas.microsoft.com/office/drawing/2014/main" id="{7B52B784-396B-4F25-A668-8F7427581996}"/>
                  </a:ext>
                </a:extLst>
              </p:cNvPr>
              <p:cNvGrpSpPr/>
              <p:nvPr/>
            </p:nvGrpSpPr>
            <p:grpSpPr>
              <a:xfrm>
                <a:off x="3578251" y="5789808"/>
                <a:ext cx="388840" cy="361581"/>
                <a:chOff x="11562813" y="4822391"/>
                <a:chExt cx="388840" cy="361581"/>
              </a:xfrm>
            </p:grpSpPr>
            <p:sp>
              <p:nvSpPr>
                <p:cNvPr id="128" name="Teardrop 127">
                  <a:extLst>
                    <a:ext uri="{FF2B5EF4-FFF2-40B4-BE49-F238E27FC236}">
                      <a16:creationId xmlns:a16="http://schemas.microsoft.com/office/drawing/2014/main" id="{EF0772FC-1FAA-4313-A6C3-373ACD7CFDF6}"/>
                    </a:ext>
                  </a:extLst>
                </p:cNvPr>
                <p:cNvSpPr/>
                <p:nvPr/>
              </p:nvSpPr>
              <p:spPr>
                <a:xfrm rot="8222429">
                  <a:off x="11562813" y="4822391"/>
                  <a:ext cx="388840" cy="361581"/>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9" name="Oval 128">
                  <a:extLst>
                    <a:ext uri="{FF2B5EF4-FFF2-40B4-BE49-F238E27FC236}">
                      <a16:creationId xmlns:a16="http://schemas.microsoft.com/office/drawing/2014/main" id="{94FA55D6-205C-4C36-AD2C-E58AE79F9CF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27" name="TextBox 126">
                <a:extLst>
                  <a:ext uri="{FF2B5EF4-FFF2-40B4-BE49-F238E27FC236}">
                    <a16:creationId xmlns:a16="http://schemas.microsoft.com/office/drawing/2014/main" id="{08132598-BFE7-4529-BB45-91911DD77776}"/>
                  </a:ext>
                </a:extLst>
              </p:cNvPr>
              <p:cNvSpPr txBox="1"/>
              <p:nvPr/>
            </p:nvSpPr>
            <p:spPr>
              <a:xfrm>
                <a:off x="4001648" y="5791386"/>
                <a:ext cx="1735104" cy="566110"/>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KLATEN</a:t>
                </a:r>
              </a:p>
              <a:p>
                <a:pPr>
                  <a:lnSpc>
                    <a:spcPct val="90000"/>
                  </a:lnSpc>
                </a:pPr>
                <a:r>
                  <a:rPr lang="en-US" sz="1606" b="1" dirty="0">
                    <a:solidFill>
                      <a:schemeClr val="bg1"/>
                    </a:solidFill>
                    <a:latin typeface="Verdana" pitchFamily="34" charset="0"/>
                    <a:ea typeface="Verdana" pitchFamily="34" charset="0"/>
                  </a:rPr>
                  <a:t>177</a:t>
                </a:r>
              </a:p>
            </p:txBody>
          </p:sp>
        </p:grpSp>
        <p:grpSp>
          <p:nvGrpSpPr>
            <p:cNvPr id="111" name="Group 110">
              <a:extLst>
                <a:ext uri="{FF2B5EF4-FFF2-40B4-BE49-F238E27FC236}">
                  <a16:creationId xmlns:a16="http://schemas.microsoft.com/office/drawing/2014/main" id="{5699DCFD-F6D5-4249-987F-7DC56BE19979}"/>
                </a:ext>
              </a:extLst>
            </p:cNvPr>
            <p:cNvGrpSpPr/>
            <p:nvPr/>
          </p:nvGrpSpPr>
          <p:grpSpPr>
            <a:xfrm>
              <a:off x="10094612" y="1714865"/>
              <a:ext cx="1668041" cy="500712"/>
              <a:chOff x="3618316" y="5764086"/>
              <a:chExt cx="2197962" cy="621020"/>
            </a:xfrm>
          </p:grpSpPr>
          <p:grpSp>
            <p:nvGrpSpPr>
              <p:cNvPr id="122" name="Group 121">
                <a:extLst>
                  <a:ext uri="{FF2B5EF4-FFF2-40B4-BE49-F238E27FC236}">
                    <a16:creationId xmlns:a16="http://schemas.microsoft.com/office/drawing/2014/main" id="{96A9E551-88AF-45C6-B2AD-C4B8E588A8ED}"/>
                  </a:ext>
                </a:extLst>
              </p:cNvPr>
              <p:cNvGrpSpPr/>
              <p:nvPr/>
            </p:nvGrpSpPr>
            <p:grpSpPr>
              <a:xfrm>
                <a:off x="3618316" y="5764086"/>
                <a:ext cx="425833" cy="434816"/>
                <a:chOff x="11557271" y="4825056"/>
                <a:chExt cx="425833" cy="434816"/>
              </a:xfrm>
            </p:grpSpPr>
            <p:sp>
              <p:nvSpPr>
                <p:cNvPr id="124" name="Teardrop 123">
                  <a:extLst>
                    <a:ext uri="{FF2B5EF4-FFF2-40B4-BE49-F238E27FC236}">
                      <a16:creationId xmlns:a16="http://schemas.microsoft.com/office/drawing/2014/main" id="{8702A848-FCE5-420E-8BF7-6622C100D988}"/>
                    </a:ext>
                  </a:extLst>
                </p:cNvPr>
                <p:cNvSpPr/>
                <p:nvPr/>
              </p:nvSpPr>
              <p:spPr>
                <a:xfrm rot="8222429">
                  <a:off x="11557271" y="4825056"/>
                  <a:ext cx="425833" cy="434816"/>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5" name="Oval 124">
                  <a:extLst>
                    <a:ext uri="{FF2B5EF4-FFF2-40B4-BE49-F238E27FC236}">
                      <a16:creationId xmlns:a16="http://schemas.microsoft.com/office/drawing/2014/main" id="{502451CE-7EFC-49BB-9EAA-75033D7501E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23" name="TextBox 122">
                <a:extLst>
                  <a:ext uri="{FF2B5EF4-FFF2-40B4-BE49-F238E27FC236}">
                    <a16:creationId xmlns:a16="http://schemas.microsoft.com/office/drawing/2014/main" id="{D60BA654-21C4-4135-80C5-5E29634C7AE6}"/>
                  </a:ext>
                </a:extLst>
              </p:cNvPr>
              <p:cNvSpPr txBox="1"/>
              <p:nvPr/>
            </p:nvSpPr>
            <p:spPr>
              <a:xfrm>
                <a:off x="4081175" y="5777079"/>
                <a:ext cx="1735103" cy="608027"/>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GROBOGAN</a:t>
                </a:r>
              </a:p>
              <a:p>
                <a:pPr>
                  <a:lnSpc>
                    <a:spcPct val="90000"/>
                  </a:lnSpc>
                </a:pPr>
                <a:r>
                  <a:rPr lang="en-US" sz="1606" b="1" dirty="0">
                    <a:solidFill>
                      <a:schemeClr val="tx2"/>
                    </a:solidFill>
                    <a:latin typeface="Verdana" pitchFamily="34" charset="0"/>
                    <a:ea typeface="Verdana" pitchFamily="34" charset="0"/>
                  </a:rPr>
                  <a:t>69</a:t>
                </a:r>
              </a:p>
            </p:txBody>
          </p:sp>
        </p:grpSp>
        <p:grpSp>
          <p:nvGrpSpPr>
            <p:cNvPr id="112" name="Group 111">
              <a:extLst>
                <a:ext uri="{FF2B5EF4-FFF2-40B4-BE49-F238E27FC236}">
                  <a16:creationId xmlns:a16="http://schemas.microsoft.com/office/drawing/2014/main" id="{9B54D13E-0670-4141-9F37-F5D83E8DE8F3}"/>
                </a:ext>
              </a:extLst>
            </p:cNvPr>
            <p:cNvGrpSpPr/>
            <p:nvPr/>
          </p:nvGrpSpPr>
          <p:grpSpPr>
            <a:xfrm>
              <a:off x="10109987" y="3850802"/>
              <a:ext cx="1796682" cy="505614"/>
              <a:chOff x="154960" y="5317730"/>
              <a:chExt cx="1796682" cy="505614"/>
            </a:xfrm>
          </p:grpSpPr>
          <p:grpSp>
            <p:nvGrpSpPr>
              <p:cNvPr id="118" name="Group 117">
                <a:extLst>
                  <a:ext uri="{FF2B5EF4-FFF2-40B4-BE49-F238E27FC236}">
                    <a16:creationId xmlns:a16="http://schemas.microsoft.com/office/drawing/2014/main" id="{1D7E24E2-A8CD-415E-8EE3-97C1AAA62D45}"/>
                  </a:ext>
                </a:extLst>
              </p:cNvPr>
              <p:cNvGrpSpPr/>
              <p:nvPr/>
            </p:nvGrpSpPr>
            <p:grpSpPr>
              <a:xfrm>
                <a:off x="154960" y="5317730"/>
                <a:ext cx="315156" cy="328160"/>
                <a:chOff x="11596033" y="4810628"/>
                <a:chExt cx="353171" cy="367743"/>
              </a:xfrm>
            </p:grpSpPr>
            <p:sp>
              <p:nvSpPr>
                <p:cNvPr id="120" name="Teardrop 119">
                  <a:extLst>
                    <a:ext uri="{FF2B5EF4-FFF2-40B4-BE49-F238E27FC236}">
                      <a16:creationId xmlns:a16="http://schemas.microsoft.com/office/drawing/2014/main" id="{58BA80CD-7417-4217-A3E4-9B92681A481F}"/>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1" name="Oval 120">
                  <a:extLst>
                    <a:ext uri="{FF2B5EF4-FFF2-40B4-BE49-F238E27FC236}">
                      <a16:creationId xmlns:a16="http://schemas.microsoft.com/office/drawing/2014/main" id="{672E956D-12B8-41C9-8192-4030E71F8EA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19" name="TextBox 118">
                <a:extLst>
                  <a:ext uri="{FF2B5EF4-FFF2-40B4-BE49-F238E27FC236}">
                    <a16:creationId xmlns:a16="http://schemas.microsoft.com/office/drawing/2014/main" id="{86153A55-E112-4161-A75C-6FCAE3EE08DC}"/>
                  </a:ext>
                </a:extLst>
              </p:cNvPr>
              <p:cNvSpPr txBox="1"/>
              <p:nvPr/>
            </p:nvSpPr>
            <p:spPr>
              <a:xfrm>
                <a:off x="539678" y="5333108"/>
                <a:ext cx="1411964" cy="490236"/>
              </a:xfrm>
              <a:prstGeom prst="rect">
                <a:avLst/>
              </a:prstGeom>
              <a:solidFill>
                <a:srgbClr val="66FF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a:t>
                </a:r>
              </a:p>
              <a:p>
                <a:pPr>
                  <a:lnSpc>
                    <a:spcPct val="90000"/>
                  </a:lnSpc>
                </a:pPr>
                <a:r>
                  <a:rPr lang="en-US" sz="1606" b="1" dirty="0">
                    <a:solidFill>
                      <a:schemeClr val="tx2"/>
                    </a:solidFill>
                    <a:latin typeface="Verdana" pitchFamily="34" charset="0"/>
                    <a:ea typeface="Verdana" pitchFamily="34" charset="0"/>
                  </a:rPr>
                  <a:t>254</a:t>
                </a:r>
              </a:p>
            </p:txBody>
          </p:sp>
        </p:grpSp>
        <p:grpSp>
          <p:nvGrpSpPr>
            <p:cNvPr id="113" name="Group 112">
              <a:extLst>
                <a:ext uri="{FF2B5EF4-FFF2-40B4-BE49-F238E27FC236}">
                  <a16:creationId xmlns:a16="http://schemas.microsoft.com/office/drawing/2014/main" id="{15CDAE99-D416-4104-B55E-30E864939783}"/>
                </a:ext>
              </a:extLst>
            </p:cNvPr>
            <p:cNvGrpSpPr/>
            <p:nvPr/>
          </p:nvGrpSpPr>
          <p:grpSpPr>
            <a:xfrm>
              <a:off x="10104882" y="3070633"/>
              <a:ext cx="1657769" cy="525036"/>
              <a:chOff x="8516348" y="5424320"/>
              <a:chExt cx="1983681" cy="556034"/>
            </a:xfrm>
          </p:grpSpPr>
          <p:grpSp>
            <p:nvGrpSpPr>
              <p:cNvPr id="114" name="Group 113">
                <a:extLst>
                  <a:ext uri="{FF2B5EF4-FFF2-40B4-BE49-F238E27FC236}">
                    <a16:creationId xmlns:a16="http://schemas.microsoft.com/office/drawing/2014/main" id="{87A94599-B55C-41FA-8F44-4B7129727F8A}"/>
                  </a:ext>
                </a:extLst>
              </p:cNvPr>
              <p:cNvGrpSpPr/>
              <p:nvPr/>
            </p:nvGrpSpPr>
            <p:grpSpPr>
              <a:xfrm>
                <a:off x="8516348" y="5424320"/>
                <a:ext cx="363378" cy="347361"/>
                <a:chOff x="11579387" y="4816455"/>
                <a:chExt cx="363378" cy="347361"/>
              </a:xfrm>
            </p:grpSpPr>
            <p:sp>
              <p:nvSpPr>
                <p:cNvPr id="116" name="Teardrop 115">
                  <a:extLst>
                    <a:ext uri="{FF2B5EF4-FFF2-40B4-BE49-F238E27FC236}">
                      <a16:creationId xmlns:a16="http://schemas.microsoft.com/office/drawing/2014/main" id="{B561CB4E-A417-4B96-A162-DA6E6DC899B6}"/>
                    </a:ext>
                  </a:extLst>
                </p:cNvPr>
                <p:cNvSpPr/>
                <p:nvPr/>
              </p:nvSpPr>
              <p:spPr>
                <a:xfrm rot="8222429">
                  <a:off x="11579387" y="4816455"/>
                  <a:ext cx="363378" cy="347361"/>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17" name="Oval 116">
                  <a:extLst>
                    <a:ext uri="{FF2B5EF4-FFF2-40B4-BE49-F238E27FC236}">
                      <a16:creationId xmlns:a16="http://schemas.microsoft.com/office/drawing/2014/main" id="{16772658-B790-468C-8E62-6607BA84D2A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15" name="TextBox 114">
                <a:extLst>
                  <a:ext uri="{FF2B5EF4-FFF2-40B4-BE49-F238E27FC236}">
                    <a16:creationId xmlns:a16="http://schemas.microsoft.com/office/drawing/2014/main" id="{D4F306E9-4C16-4FA5-BA30-C288127CBAAD}"/>
                  </a:ext>
                </a:extLst>
              </p:cNvPr>
              <p:cNvSpPr txBox="1"/>
              <p:nvPr/>
            </p:nvSpPr>
            <p:spPr>
              <a:xfrm>
                <a:off x="8937254" y="5461174"/>
                <a:ext cx="1562775" cy="519180"/>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BLORA</a:t>
                </a:r>
              </a:p>
              <a:p>
                <a:pPr>
                  <a:lnSpc>
                    <a:spcPct val="90000"/>
                  </a:lnSpc>
                </a:pPr>
                <a:r>
                  <a:rPr lang="en-US" sz="1606" b="1" dirty="0">
                    <a:solidFill>
                      <a:schemeClr val="bg1"/>
                    </a:solidFill>
                    <a:latin typeface="Verdana" pitchFamily="34" charset="0"/>
                    <a:ea typeface="Verdana" pitchFamily="34" charset="0"/>
                  </a:rPr>
                  <a:t>101</a:t>
                </a:r>
              </a:p>
            </p:txBody>
          </p:sp>
        </p:grpSp>
      </p:grpSp>
      <p:sp>
        <p:nvSpPr>
          <p:cNvPr id="134" name="Rectangle: Rounded Corners 133">
            <a:extLst>
              <a:ext uri="{FF2B5EF4-FFF2-40B4-BE49-F238E27FC236}">
                <a16:creationId xmlns:a16="http://schemas.microsoft.com/office/drawing/2014/main" id="{CCC94D05-6F94-44C9-A11C-282A9A5DE173}"/>
              </a:ext>
            </a:extLst>
          </p:cNvPr>
          <p:cNvSpPr/>
          <p:nvPr/>
        </p:nvSpPr>
        <p:spPr>
          <a:xfrm>
            <a:off x="2975307" y="686955"/>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7256B802-3C3B-4F88-A063-788CDAC608D1}"/>
              </a:ext>
            </a:extLst>
          </p:cNvPr>
          <p:cNvGrpSpPr/>
          <p:nvPr/>
        </p:nvGrpSpPr>
        <p:grpSpPr>
          <a:xfrm>
            <a:off x="528836" y="1464893"/>
            <a:ext cx="1948180" cy="4221925"/>
            <a:chOff x="134750" y="1526079"/>
            <a:chExt cx="2183175" cy="4731184"/>
          </a:xfrm>
        </p:grpSpPr>
        <p:grpSp>
          <p:nvGrpSpPr>
            <p:cNvPr id="136" name="Group 135">
              <a:extLst>
                <a:ext uri="{FF2B5EF4-FFF2-40B4-BE49-F238E27FC236}">
                  <a16:creationId xmlns:a16="http://schemas.microsoft.com/office/drawing/2014/main" id="{A17B795E-52E5-4FC1-BF25-C9053F2E095A}"/>
                </a:ext>
              </a:extLst>
            </p:cNvPr>
            <p:cNvGrpSpPr/>
            <p:nvPr/>
          </p:nvGrpSpPr>
          <p:grpSpPr>
            <a:xfrm>
              <a:off x="140812" y="1526079"/>
              <a:ext cx="337762" cy="339648"/>
              <a:chOff x="11596033" y="4810628"/>
              <a:chExt cx="353171" cy="367743"/>
            </a:xfrm>
          </p:grpSpPr>
          <p:sp>
            <p:nvSpPr>
              <p:cNvPr id="162" name="Teardrop 161">
                <a:extLst>
                  <a:ext uri="{FF2B5EF4-FFF2-40B4-BE49-F238E27FC236}">
                    <a16:creationId xmlns:a16="http://schemas.microsoft.com/office/drawing/2014/main" id="{2BDA7563-4ACB-4867-B256-CCC68CFF499C}"/>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3" name="Oval 162">
                <a:extLst>
                  <a:ext uri="{FF2B5EF4-FFF2-40B4-BE49-F238E27FC236}">
                    <a16:creationId xmlns:a16="http://schemas.microsoft.com/office/drawing/2014/main" id="{44A2FACF-E846-4A06-B1BE-64B72C036CA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7" name="TextBox 136">
              <a:extLst>
                <a:ext uri="{FF2B5EF4-FFF2-40B4-BE49-F238E27FC236}">
                  <a16:creationId xmlns:a16="http://schemas.microsoft.com/office/drawing/2014/main" id="{02AEC114-8FC2-4CF8-8DA6-742E6A536D4F}"/>
                </a:ext>
              </a:extLst>
            </p:cNvPr>
            <p:cNvSpPr txBox="1"/>
            <p:nvPr/>
          </p:nvSpPr>
          <p:spPr>
            <a:xfrm>
              <a:off x="571934" y="1561663"/>
              <a:ext cx="1745188" cy="546597"/>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JATIM</a:t>
              </a:r>
            </a:p>
            <a:p>
              <a:pPr>
                <a:lnSpc>
                  <a:spcPct val="90000"/>
                </a:lnSpc>
              </a:pPr>
              <a:r>
                <a:rPr lang="en-US" sz="1606" b="1" dirty="0">
                  <a:solidFill>
                    <a:schemeClr val="tx2"/>
                  </a:solidFill>
                  <a:latin typeface="Verdana" pitchFamily="34" charset="0"/>
                  <a:ea typeface="Verdana" pitchFamily="34" charset="0"/>
                </a:rPr>
                <a:t>89</a:t>
              </a:r>
            </a:p>
          </p:txBody>
        </p:sp>
        <p:grpSp>
          <p:nvGrpSpPr>
            <p:cNvPr id="138" name="Group 137">
              <a:extLst>
                <a:ext uri="{FF2B5EF4-FFF2-40B4-BE49-F238E27FC236}">
                  <a16:creationId xmlns:a16="http://schemas.microsoft.com/office/drawing/2014/main" id="{3D655AB4-1F28-476D-9816-3C5C7BDADD60}"/>
                </a:ext>
              </a:extLst>
            </p:cNvPr>
            <p:cNvGrpSpPr/>
            <p:nvPr/>
          </p:nvGrpSpPr>
          <p:grpSpPr>
            <a:xfrm>
              <a:off x="163237" y="2216212"/>
              <a:ext cx="342805" cy="361498"/>
              <a:chOff x="11596033" y="4810628"/>
              <a:chExt cx="353171" cy="367743"/>
            </a:xfrm>
          </p:grpSpPr>
          <p:sp>
            <p:nvSpPr>
              <p:cNvPr id="160" name="Teardrop 159">
                <a:extLst>
                  <a:ext uri="{FF2B5EF4-FFF2-40B4-BE49-F238E27FC236}">
                    <a16:creationId xmlns:a16="http://schemas.microsoft.com/office/drawing/2014/main" id="{67C0BBE3-0253-45DC-B162-BA686E96DD41}"/>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1" name="Oval 160">
                <a:extLst>
                  <a:ext uri="{FF2B5EF4-FFF2-40B4-BE49-F238E27FC236}">
                    <a16:creationId xmlns:a16="http://schemas.microsoft.com/office/drawing/2014/main" id="{F7B667C8-D376-4D51-AFA6-7B71604C2AA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9" name="TextBox 138">
              <a:extLst>
                <a:ext uri="{FF2B5EF4-FFF2-40B4-BE49-F238E27FC236}">
                  <a16:creationId xmlns:a16="http://schemas.microsoft.com/office/drawing/2014/main" id="{5A1060D0-D522-4D22-8882-160A1AD1F737}"/>
                </a:ext>
              </a:extLst>
            </p:cNvPr>
            <p:cNvSpPr txBox="1"/>
            <p:nvPr/>
          </p:nvSpPr>
          <p:spPr>
            <a:xfrm>
              <a:off x="560626" y="2257513"/>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NGAWI</a:t>
              </a:r>
            </a:p>
            <a:p>
              <a:pPr>
                <a:lnSpc>
                  <a:spcPct val="90000"/>
                </a:lnSpc>
              </a:pPr>
              <a:r>
                <a:rPr lang="en-US" sz="1606" b="1" dirty="0">
                  <a:solidFill>
                    <a:schemeClr val="tx2"/>
                  </a:solidFill>
                  <a:latin typeface="Verdana" pitchFamily="34" charset="0"/>
                  <a:ea typeface="Verdana" pitchFamily="34" charset="0"/>
                </a:rPr>
                <a:t>330</a:t>
              </a:r>
            </a:p>
          </p:txBody>
        </p:sp>
        <p:grpSp>
          <p:nvGrpSpPr>
            <p:cNvPr id="140" name="Group 139">
              <a:extLst>
                <a:ext uri="{FF2B5EF4-FFF2-40B4-BE49-F238E27FC236}">
                  <a16:creationId xmlns:a16="http://schemas.microsoft.com/office/drawing/2014/main" id="{4797C5D0-96C1-4EF5-A9B1-74E4CAC68B6A}"/>
                </a:ext>
              </a:extLst>
            </p:cNvPr>
            <p:cNvGrpSpPr/>
            <p:nvPr/>
          </p:nvGrpSpPr>
          <p:grpSpPr>
            <a:xfrm>
              <a:off x="134750" y="2938062"/>
              <a:ext cx="353171" cy="367743"/>
              <a:chOff x="11596033" y="4810628"/>
              <a:chExt cx="353171" cy="367743"/>
            </a:xfrm>
          </p:grpSpPr>
          <p:sp>
            <p:nvSpPr>
              <p:cNvPr id="158" name="Teardrop 157">
                <a:extLst>
                  <a:ext uri="{FF2B5EF4-FFF2-40B4-BE49-F238E27FC236}">
                    <a16:creationId xmlns:a16="http://schemas.microsoft.com/office/drawing/2014/main" id="{DE608AEE-1247-4A8E-B544-FFA475464CC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9" name="Oval 158">
                <a:extLst>
                  <a:ext uri="{FF2B5EF4-FFF2-40B4-BE49-F238E27FC236}">
                    <a16:creationId xmlns:a16="http://schemas.microsoft.com/office/drawing/2014/main" id="{6F30ED81-37B4-453C-A272-7B3BB818155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1" name="TextBox 140">
              <a:extLst>
                <a:ext uri="{FF2B5EF4-FFF2-40B4-BE49-F238E27FC236}">
                  <a16:creationId xmlns:a16="http://schemas.microsoft.com/office/drawing/2014/main" id="{3C64B48A-4CED-4C17-A295-4DF9606AFDA3}"/>
                </a:ext>
              </a:extLst>
            </p:cNvPr>
            <p:cNvSpPr txBox="1"/>
            <p:nvPr/>
          </p:nvSpPr>
          <p:spPr>
            <a:xfrm>
              <a:off x="604477" y="2973157"/>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MAGETAN</a:t>
              </a:r>
            </a:p>
            <a:p>
              <a:pPr>
                <a:lnSpc>
                  <a:spcPct val="90000"/>
                </a:lnSpc>
              </a:pPr>
              <a:r>
                <a:rPr lang="en-US" sz="1606" b="1" dirty="0">
                  <a:solidFill>
                    <a:schemeClr val="tx2"/>
                  </a:solidFill>
                  <a:latin typeface="Verdana" pitchFamily="34" charset="0"/>
                  <a:ea typeface="Verdana" pitchFamily="34" charset="0"/>
                </a:rPr>
                <a:t>251</a:t>
              </a:r>
            </a:p>
          </p:txBody>
        </p:sp>
        <p:grpSp>
          <p:nvGrpSpPr>
            <p:cNvPr id="142" name="Group 141">
              <a:extLst>
                <a:ext uri="{FF2B5EF4-FFF2-40B4-BE49-F238E27FC236}">
                  <a16:creationId xmlns:a16="http://schemas.microsoft.com/office/drawing/2014/main" id="{E9823673-FB7E-4189-886B-3FDB1D79118E}"/>
                </a:ext>
              </a:extLst>
            </p:cNvPr>
            <p:cNvGrpSpPr/>
            <p:nvPr/>
          </p:nvGrpSpPr>
          <p:grpSpPr>
            <a:xfrm>
              <a:off x="163584" y="3626820"/>
              <a:ext cx="353171" cy="367743"/>
              <a:chOff x="11596033" y="4810628"/>
              <a:chExt cx="353171" cy="367743"/>
            </a:xfrm>
          </p:grpSpPr>
          <p:sp>
            <p:nvSpPr>
              <p:cNvPr id="156" name="Teardrop 155">
                <a:extLst>
                  <a:ext uri="{FF2B5EF4-FFF2-40B4-BE49-F238E27FC236}">
                    <a16:creationId xmlns:a16="http://schemas.microsoft.com/office/drawing/2014/main" id="{5C657ED8-9DA2-4236-88EB-BE3086812F9F}"/>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7" name="Oval 156">
                <a:extLst>
                  <a:ext uri="{FF2B5EF4-FFF2-40B4-BE49-F238E27FC236}">
                    <a16:creationId xmlns:a16="http://schemas.microsoft.com/office/drawing/2014/main" id="{08EDA3E5-661D-49E8-ACF6-AA14BBA866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3" name="TextBox 142">
              <a:extLst>
                <a:ext uri="{FF2B5EF4-FFF2-40B4-BE49-F238E27FC236}">
                  <a16:creationId xmlns:a16="http://schemas.microsoft.com/office/drawing/2014/main" id="{1D311946-DE9F-4F5A-AD3A-08BFF5EE0EE9}"/>
                </a:ext>
              </a:extLst>
            </p:cNvPr>
            <p:cNvSpPr txBox="1"/>
            <p:nvPr/>
          </p:nvSpPr>
          <p:spPr>
            <a:xfrm>
              <a:off x="571646" y="3640161"/>
              <a:ext cx="1724083" cy="538046"/>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400" b="1" dirty="0">
                  <a:solidFill>
                    <a:schemeClr val="tx2"/>
                  </a:solidFill>
                  <a:latin typeface="Verdana" pitchFamily="34" charset="0"/>
                  <a:ea typeface="Verdana" pitchFamily="34" charset="0"/>
                </a:rPr>
                <a:t>PONOROGO</a:t>
              </a:r>
            </a:p>
            <a:p>
              <a:pPr>
                <a:lnSpc>
                  <a:spcPct val="90000"/>
                </a:lnSpc>
              </a:pPr>
              <a:r>
                <a:rPr lang="en-US" sz="1400" b="1" dirty="0">
                  <a:solidFill>
                    <a:schemeClr val="tx2"/>
                  </a:solidFill>
                  <a:latin typeface="Verdana" pitchFamily="34" charset="0"/>
                  <a:ea typeface="Verdana" pitchFamily="34" charset="0"/>
                </a:rPr>
                <a:t>107</a:t>
              </a:r>
            </a:p>
          </p:txBody>
        </p:sp>
        <p:grpSp>
          <p:nvGrpSpPr>
            <p:cNvPr id="144" name="Group 143">
              <a:extLst>
                <a:ext uri="{FF2B5EF4-FFF2-40B4-BE49-F238E27FC236}">
                  <a16:creationId xmlns:a16="http://schemas.microsoft.com/office/drawing/2014/main" id="{D2F457B9-14D3-4BB7-B97C-C0600A0569FE}"/>
                </a:ext>
              </a:extLst>
            </p:cNvPr>
            <p:cNvGrpSpPr/>
            <p:nvPr/>
          </p:nvGrpSpPr>
          <p:grpSpPr>
            <a:xfrm>
              <a:off x="158052" y="4319456"/>
              <a:ext cx="353171" cy="367743"/>
              <a:chOff x="11596033" y="4810628"/>
              <a:chExt cx="353171" cy="367743"/>
            </a:xfrm>
          </p:grpSpPr>
          <p:sp>
            <p:nvSpPr>
              <p:cNvPr id="154" name="Teardrop 153">
                <a:extLst>
                  <a:ext uri="{FF2B5EF4-FFF2-40B4-BE49-F238E27FC236}">
                    <a16:creationId xmlns:a16="http://schemas.microsoft.com/office/drawing/2014/main" id="{15E711E2-7C97-418D-BE73-000B93E7F3BB}"/>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5" name="Oval 154">
                <a:extLst>
                  <a:ext uri="{FF2B5EF4-FFF2-40B4-BE49-F238E27FC236}">
                    <a16:creationId xmlns:a16="http://schemas.microsoft.com/office/drawing/2014/main" id="{B0291067-E8D1-40CA-885E-D8F9A8485CC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5" name="TextBox 144">
              <a:extLst>
                <a:ext uri="{FF2B5EF4-FFF2-40B4-BE49-F238E27FC236}">
                  <a16:creationId xmlns:a16="http://schemas.microsoft.com/office/drawing/2014/main" id="{A08E0F28-3253-45FE-A27B-04FE8E4EFD75}"/>
                </a:ext>
              </a:extLst>
            </p:cNvPr>
            <p:cNvSpPr txBox="1"/>
            <p:nvPr/>
          </p:nvSpPr>
          <p:spPr>
            <a:xfrm>
              <a:off x="549738" y="4316926"/>
              <a:ext cx="1745190"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MADIUN</a:t>
              </a:r>
            </a:p>
            <a:p>
              <a:pPr>
                <a:lnSpc>
                  <a:spcPct val="90000"/>
                </a:lnSpc>
              </a:pPr>
              <a:r>
                <a:rPr lang="en-US" sz="1606" b="1" dirty="0">
                  <a:solidFill>
                    <a:schemeClr val="bg1"/>
                  </a:solidFill>
                  <a:latin typeface="Verdana" pitchFamily="34" charset="0"/>
                  <a:ea typeface="Verdana" pitchFamily="34" charset="0"/>
                </a:rPr>
                <a:t>83</a:t>
              </a:r>
            </a:p>
          </p:txBody>
        </p:sp>
        <p:grpSp>
          <p:nvGrpSpPr>
            <p:cNvPr id="146" name="Group 145">
              <a:extLst>
                <a:ext uri="{FF2B5EF4-FFF2-40B4-BE49-F238E27FC236}">
                  <a16:creationId xmlns:a16="http://schemas.microsoft.com/office/drawing/2014/main" id="{DB1A3B98-1D21-4937-B336-93DAF2BDDE1F}"/>
                </a:ext>
              </a:extLst>
            </p:cNvPr>
            <p:cNvGrpSpPr/>
            <p:nvPr/>
          </p:nvGrpSpPr>
          <p:grpSpPr>
            <a:xfrm>
              <a:off x="161256" y="5023129"/>
              <a:ext cx="353171" cy="367743"/>
              <a:chOff x="11467437" y="1659304"/>
              <a:chExt cx="353171" cy="367743"/>
            </a:xfrm>
          </p:grpSpPr>
          <p:sp>
            <p:nvSpPr>
              <p:cNvPr id="152" name="Teardrop 151">
                <a:extLst>
                  <a:ext uri="{FF2B5EF4-FFF2-40B4-BE49-F238E27FC236}">
                    <a16:creationId xmlns:a16="http://schemas.microsoft.com/office/drawing/2014/main" id="{89F696B6-E929-42A5-A49D-56E812F4F82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3" name="Oval 152">
                <a:extLst>
                  <a:ext uri="{FF2B5EF4-FFF2-40B4-BE49-F238E27FC236}">
                    <a16:creationId xmlns:a16="http://schemas.microsoft.com/office/drawing/2014/main" id="{46575AC8-686D-4C7F-BDE9-5295070501D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7" name="TextBox 146">
              <a:extLst>
                <a:ext uri="{FF2B5EF4-FFF2-40B4-BE49-F238E27FC236}">
                  <a16:creationId xmlns:a16="http://schemas.microsoft.com/office/drawing/2014/main" id="{8345E6B0-68EF-4291-AAF9-6986400FF06F}"/>
                </a:ext>
              </a:extLst>
            </p:cNvPr>
            <p:cNvSpPr txBox="1"/>
            <p:nvPr/>
          </p:nvSpPr>
          <p:spPr>
            <a:xfrm>
              <a:off x="582821" y="5038733"/>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PACITAN</a:t>
              </a:r>
            </a:p>
            <a:p>
              <a:pPr>
                <a:lnSpc>
                  <a:spcPct val="90000"/>
                </a:lnSpc>
              </a:pPr>
              <a:r>
                <a:rPr lang="en-US" sz="1606" b="1" dirty="0">
                  <a:solidFill>
                    <a:schemeClr val="bg1"/>
                  </a:solidFill>
                  <a:latin typeface="Verdana" pitchFamily="34" charset="0"/>
                  <a:ea typeface="Verdana" pitchFamily="34" charset="0"/>
                </a:rPr>
                <a:t>59</a:t>
              </a:r>
            </a:p>
          </p:txBody>
        </p:sp>
        <p:grpSp>
          <p:nvGrpSpPr>
            <p:cNvPr id="148" name="Group 147">
              <a:extLst>
                <a:ext uri="{FF2B5EF4-FFF2-40B4-BE49-F238E27FC236}">
                  <a16:creationId xmlns:a16="http://schemas.microsoft.com/office/drawing/2014/main" id="{98133E1D-3AC6-4691-A8D8-866E1E30DD71}"/>
                </a:ext>
              </a:extLst>
            </p:cNvPr>
            <p:cNvGrpSpPr/>
            <p:nvPr/>
          </p:nvGrpSpPr>
          <p:grpSpPr>
            <a:xfrm>
              <a:off x="171312" y="5697325"/>
              <a:ext cx="353171" cy="367743"/>
              <a:chOff x="11596033" y="4810628"/>
              <a:chExt cx="353171" cy="367743"/>
            </a:xfrm>
          </p:grpSpPr>
          <p:sp>
            <p:nvSpPr>
              <p:cNvPr id="150" name="Teardrop 149">
                <a:extLst>
                  <a:ext uri="{FF2B5EF4-FFF2-40B4-BE49-F238E27FC236}">
                    <a16:creationId xmlns:a16="http://schemas.microsoft.com/office/drawing/2014/main" id="{DF0A661B-9691-49FC-B77C-48EBCAC653B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1" name="Oval 150">
                <a:extLst>
                  <a:ext uri="{FF2B5EF4-FFF2-40B4-BE49-F238E27FC236}">
                    <a16:creationId xmlns:a16="http://schemas.microsoft.com/office/drawing/2014/main" id="{CAD8B1EB-7D8C-4FD2-9156-E048D96A266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9" name="TextBox 148">
              <a:extLst>
                <a:ext uri="{FF2B5EF4-FFF2-40B4-BE49-F238E27FC236}">
                  <a16:creationId xmlns:a16="http://schemas.microsoft.com/office/drawing/2014/main" id="{10AD55B8-430F-4856-B887-C7F46AFD79DC}"/>
                </a:ext>
              </a:extLst>
            </p:cNvPr>
            <p:cNvSpPr txBox="1"/>
            <p:nvPr/>
          </p:nvSpPr>
          <p:spPr>
            <a:xfrm>
              <a:off x="561489" y="5710666"/>
              <a:ext cx="1735104" cy="546597"/>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BOJONEGORO</a:t>
              </a:r>
            </a:p>
            <a:p>
              <a:pPr>
                <a:lnSpc>
                  <a:spcPct val="90000"/>
                </a:lnSpc>
              </a:pPr>
              <a:r>
                <a:rPr lang="en-US" sz="1606" b="1" dirty="0">
                  <a:solidFill>
                    <a:schemeClr val="bg1"/>
                  </a:solidFill>
                  <a:latin typeface="Verdana" pitchFamily="34" charset="0"/>
                  <a:ea typeface="Verdana" pitchFamily="34" charset="0"/>
                </a:rPr>
                <a:t>13</a:t>
              </a:r>
            </a:p>
          </p:txBody>
        </p:sp>
      </p:grpSp>
      <p:grpSp>
        <p:nvGrpSpPr>
          <p:cNvPr id="164" name="Group 163">
            <a:extLst>
              <a:ext uri="{FF2B5EF4-FFF2-40B4-BE49-F238E27FC236}">
                <a16:creationId xmlns:a16="http://schemas.microsoft.com/office/drawing/2014/main" id="{0ED2E40A-39B3-4E48-A7BE-85D9472A290D}"/>
              </a:ext>
            </a:extLst>
          </p:cNvPr>
          <p:cNvGrpSpPr/>
          <p:nvPr/>
        </p:nvGrpSpPr>
        <p:grpSpPr>
          <a:xfrm>
            <a:off x="2863721" y="1454178"/>
            <a:ext cx="8440063" cy="4444854"/>
            <a:chOff x="3664571" y="1477098"/>
            <a:chExt cx="9746157" cy="5300183"/>
          </a:xfrm>
        </p:grpSpPr>
        <p:pic>
          <p:nvPicPr>
            <p:cNvPr id="165" name="Content Placeholder 3">
              <a:extLst>
                <a:ext uri="{FF2B5EF4-FFF2-40B4-BE49-F238E27FC236}">
                  <a16:creationId xmlns:a16="http://schemas.microsoft.com/office/drawing/2014/main" id="{287ABDD1-08BE-4106-BEDB-E462944BD2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571" y="1477098"/>
              <a:ext cx="9746157" cy="5300183"/>
            </a:xfrm>
            <a:prstGeom prst="rect">
              <a:avLst/>
            </a:prstGeom>
            <a:ln>
              <a:noFill/>
            </a:ln>
            <a:effectLst>
              <a:outerShdw blurRad="292100" dist="139700" dir="2700000" algn="tl" rotWithShape="0">
                <a:srgbClr val="333333">
                  <a:alpha val="65000"/>
                </a:srgbClr>
              </a:outerShdw>
            </a:effectLst>
          </p:spPr>
        </p:pic>
        <p:grpSp>
          <p:nvGrpSpPr>
            <p:cNvPr id="166" name="Group 165">
              <a:extLst>
                <a:ext uri="{FF2B5EF4-FFF2-40B4-BE49-F238E27FC236}">
                  <a16:creationId xmlns:a16="http://schemas.microsoft.com/office/drawing/2014/main" id="{AB552182-DCB6-4866-963D-DC782D0174F1}"/>
                </a:ext>
              </a:extLst>
            </p:cNvPr>
            <p:cNvGrpSpPr/>
            <p:nvPr/>
          </p:nvGrpSpPr>
          <p:grpSpPr>
            <a:xfrm>
              <a:off x="9090248" y="3957365"/>
              <a:ext cx="337762" cy="339648"/>
              <a:chOff x="11596033" y="4810628"/>
              <a:chExt cx="353171" cy="367743"/>
            </a:xfrm>
          </p:grpSpPr>
          <p:sp>
            <p:nvSpPr>
              <p:cNvPr id="185" name="Teardrop 184">
                <a:extLst>
                  <a:ext uri="{FF2B5EF4-FFF2-40B4-BE49-F238E27FC236}">
                    <a16:creationId xmlns:a16="http://schemas.microsoft.com/office/drawing/2014/main" id="{656A07E6-069B-4833-A71A-A9BBAC4C06D5}"/>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6" name="Oval 185">
                <a:extLst>
                  <a:ext uri="{FF2B5EF4-FFF2-40B4-BE49-F238E27FC236}">
                    <a16:creationId xmlns:a16="http://schemas.microsoft.com/office/drawing/2014/main" id="{B7CC2680-7576-4469-BC91-7BA923FD3E7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7" name="Group 166">
              <a:extLst>
                <a:ext uri="{FF2B5EF4-FFF2-40B4-BE49-F238E27FC236}">
                  <a16:creationId xmlns:a16="http://schemas.microsoft.com/office/drawing/2014/main" id="{F368E44A-3B15-423B-957A-9EE6F3CA3EC4}"/>
                </a:ext>
              </a:extLst>
            </p:cNvPr>
            <p:cNvGrpSpPr/>
            <p:nvPr/>
          </p:nvGrpSpPr>
          <p:grpSpPr>
            <a:xfrm>
              <a:off x="4985792" y="2851724"/>
              <a:ext cx="342805" cy="361498"/>
              <a:chOff x="11596033" y="4810628"/>
              <a:chExt cx="353171" cy="367743"/>
            </a:xfrm>
          </p:grpSpPr>
          <p:sp>
            <p:nvSpPr>
              <p:cNvPr id="183" name="Teardrop 182">
                <a:extLst>
                  <a:ext uri="{FF2B5EF4-FFF2-40B4-BE49-F238E27FC236}">
                    <a16:creationId xmlns:a16="http://schemas.microsoft.com/office/drawing/2014/main" id="{024A4652-4B84-4FE8-998E-6A7E65B0388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4" name="Oval 183">
                <a:extLst>
                  <a:ext uri="{FF2B5EF4-FFF2-40B4-BE49-F238E27FC236}">
                    <a16:creationId xmlns:a16="http://schemas.microsoft.com/office/drawing/2014/main" id="{F780B5FB-9315-4054-A13E-B587CB5D1F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8" name="Group 167">
              <a:extLst>
                <a:ext uri="{FF2B5EF4-FFF2-40B4-BE49-F238E27FC236}">
                  <a16:creationId xmlns:a16="http://schemas.microsoft.com/office/drawing/2014/main" id="{E059AD79-8868-4F5B-80A9-EBE04ED360E8}"/>
                </a:ext>
              </a:extLst>
            </p:cNvPr>
            <p:cNvGrpSpPr/>
            <p:nvPr/>
          </p:nvGrpSpPr>
          <p:grpSpPr>
            <a:xfrm>
              <a:off x="4727588" y="3358204"/>
              <a:ext cx="353171" cy="367743"/>
              <a:chOff x="11596033" y="4810628"/>
              <a:chExt cx="353171" cy="367743"/>
            </a:xfrm>
          </p:grpSpPr>
          <p:sp>
            <p:nvSpPr>
              <p:cNvPr id="181" name="Teardrop 180">
                <a:extLst>
                  <a:ext uri="{FF2B5EF4-FFF2-40B4-BE49-F238E27FC236}">
                    <a16:creationId xmlns:a16="http://schemas.microsoft.com/office/drawing/2014/main" id="{B22C91F9-674A-436D-9FB8-2318A5B97037}"/>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2" name="Oval 181">
                <a:extLst>
                  <a:ext uri="{FF2B5EF4-FFF2-40B4-BE49-F238E27FC236}">
                    <a16:creationId xmlns:a16="http://schemas.microsoft.com/office/drawing/2014/main" id="{387A6472-2604-498A-B62C-250FC8E7CE51}"/>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9" name="Group 168">
              <a:extLst>
                <a:ext uri="{FF2B5EF4-FFF2-40B4-BE49-F238E27FC236}">
                  <a16:creationId xmlns:a16="http://schemas.microsoft.com/office/drawing/2014/main" id="{E5C33857-7426-4CC9-956D-9A69C6BD3B30}"/>
                </a:ext>
              </a:extLst>
            </p:cNvPr>
            <p:cNvGrpSpPr/>
            <p:nvPr/>
          </p:nvGrpSpPr>
          <p:grpSpPr>
            <a:xfrm>
              <a:off x="5488165" y="3907926"/>
              <a:ext cx="353171" cy="367743"/>
              <a:chOff x="11596033" y="4810628"/>
              <a:chExt cx="353171" cy="367743"/>
            </a:xfrm>
          </p:grpSpPr>
          <p:sp>
            <p:nvSpPr>
              <p:cNvPr id="179" name="Teardrop 178">
                <a:extLst>
                  <a:ext uri="{FF2B5EF4-FFF2-40B4-BE49-F238E27FC236}">
                    <a16:creationId xmlns:a16="http://schemas.microsoft.com/office/drawing/2014/main" id="{C546C5A7-0B35-43F7-B258-E9D727428D39}"/>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0" name="Oval 179">
                <a:extLst>
                  <a:ext uri="{FF2B5EF4-FFF2-40B4-BE49-F238E27FC236}">
                    <a16:creationId xmlns:a16="http://schemas.microsoft.com/office/drawing/2014/main" id="{58855189-FEE0-4E84-83FA-C89BA8B6253D}"/>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0" name="Group 169">
              <a:extLst>
                <a:ext uri="{FF2B5EF4-FFF2-40B4-BE49-F238E27FC236}">
                  <a16:creationId xmlns:a16="http://schemas.microsoft.com/office/drawing/2014/main" id="{09E6132D-2CF6-4A81-96A9-0403D6722F81}"/>
                </a:ext>
              </a:extLst>
            </p:cNvPr>
            <p:cNvGrpSpPr/>
            <p:nvPr/>
          </p:nvGrpSpPr>
          <p:grpSpPr>
            <a:xfrm>
              <a:off x="5717573" y="3287172"/>
              <a:ext cx="353171" cy="367743"/>
              <a:chOff x="11596033" y="4810628"/>
              <a:chExt cx="353171" cy="367743"/>
            </a:xfrm>
          </p:grpSpPr>
          <p:sp>
            <p:nvSpPr>
              <p:cNvPr id="177" name="Teardrop 176">
                <a:extLst>
                  <a:ext uri="{FF2B5EF4-FFF2-40B4-BE49-F238E27FC236}">
                    <a16:creationId xmlns:a16="http://schemas.microsoft.com/office/drawing/2014/main" id="{ADAEB416-D890-4689-B2FE-DD176302FEEA}"/>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8" name="Oval 177">
                <a:extLst>
                  <a:ext uri="{FF2B5EF4-FFF2-40B4-BE49-F238E27FC236}">
                    <a16:creationId xmlns:a16="http://schemas.microsoft.com/office/drawing/2014/main" id="{68BE0C08-CED0-482E-BE09-4FEC5934CCC4}"/>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1" name="Group 170">
              <a:extLst>
                <a:ext uri="{FF2B5EF4-FFF2-40B4-BE49-F238E27FC236}">
                  <a16:creationId xmlns:a16="http://schemas.microsoft.com/office/drawing/2014/main" id="{31FCF289-32F8-400F-9D99-063365B0B754}"/>
                </a:ext>
              </a:extLst>
            </p:cNvPr>
            <p:cNvGrpSpPr/>
            <p:nvPr/>
          </p:nvGrpSpPr>
          <p:grpSpPr>
            <a:xfrm>
              <a:off x="4121695" y="4418583"/>
              <a:ext cx="353171" cy="367743"/>
              <a:chOff x="11467437" y="1659304"/>
              <a:chExt cx="353171" cy="367743"/>
            </a:xfrm>
          </p:grpSpPr>
          <p:sp>
            <p:nvSpPr>
              <p:cNvPr id="175" name="Teardrop 174">
                <a:extLst>
                  <a:ext uri="{FF2B5EF4-FFF2-40B4-BE49-F238E27FC236}">
                    <a16:creationId xmlns:a16="http://schemas.microsoft.com/office/drawing/2014/main" id="{F7F3FB7B-F9CE-4954-AD4B-346AEEE5CD1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6" name="Oval 175">
                <a:extLst>
                  <a:ext uri="{FF2B5EF4-FFF2-40B4-BE49-F238E27FC236}">
                    <a16:creationId xmlns:a16="http://schemas.microsoft.com/office/drawing/2014/main" id="{FA46F060-1483-4AE9-A30C-35FC736F62B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2" name="Group 171">
              <a:extLst>
                <a:ext uri="{FF2B5EF4-FFF2-40B4-BE49-F238E27FC236}">
                  <a16:creationId xmlns:a16="http://schemas.microsoft.com/office/drawing/2014/main" id="{FA15938F-4612-4B07-B550-0CC72D416FED}"/>
                </a:ext>
              </a:extLst>
            </p:cNvPr>
            <p:cNvGrpSpPr/>
            <p:nvPr/>
          </p:nvGrpSpPr>
          <p:grpSpPr>
            <a:xfrm>
              <a:off x="5462241" y="2553772"/>
              <a:ext cx="353171" cy="367743"/>
              <a:chOff x="11596033" y="4810628"/>
              <a:chExt cx="353171" cy="367743"/>
            </a:xfrm>
          </p:grpSpPr>
          <p:sp>
            <p:nvSpPr>
              <p:cNvPr id="173" name="Teardrop 172">
                <a:extLst>
                  <a:ext uri="{FF2B5EF4-FFF2-40B4-BE49-F238E27FC236}">
                    <a16:creationId xmlns:a16="http://schemas.microsoft.com/office/drawing/2014/main" id="{5FAD4174-9114-4D30-9DD2-3165600FC29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4" name="Oval 173">
                <a:extLst>
                  <a:ext uri="{FF2B5EF4-FFF2-40B4-BE49-F238E27FC236}">
                    <a16:creationId xmlns:a16="http://schemas.microsoft.com/office/drawing/2014/main" id="{95B7F0BA-A0BE-4292-91E1-86A7EDBF8A7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
        <p:nvSpPr>
          <p:cNvPr id="187" name="TextBox 186">
            <a:extLst>
              <a:ext uri="{FF2B5EF4-FFF2-40B4-BE49-F238E27FC236}">
                <a16:creationId xmlns:a16="http://schemas.microsoft.com/office/drawing/2014/main" id="{611DA04B-A231-4D47-A4CF-8AE7BAAA848E}"/>
              </a:ext>
            </a:extLst>
          </p:cNvPr>
          <p:cNvSpPr txBox="1"/>
          <p:nvPr/>
        </p:nvSpPr>
        <p:spPr>
          <a:xfrm>
            <a:off x="948088" y="5912989"/>
            <a:ext cx="2798033" cy="487762"/>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310</a:t>
            </a:r>
            <a:endParaRPr lang="en-US" sz="1249" b="1" dirty="0">
              <a:solidFill>
                <a:schemeClr val="tx2"/>
              </a:solidFill>
              <a:latin typeface="Verdana" pitchFamily="34" charset="0"/>
              <a:ea typeface="Verdana" pitchFamily="34" charset="0"/>
            </a:endParaRPr>
          </a:p>
        </p:txBody>
      </p:sp>
      <p:grpSp>
        <p:nvGrpSpPr>
          <p:cNvPr id="188" name="Group 187">
            <a:extLst>
              <a:ext uri="{FF2B5EF4-FFF2-40B4-BE49-F238E27FC236}">
                <a16:creationId xmlns:a16="http://schemas.microsoft.com/office/drawing/2014/main" id="{16836651-0657-4786-BAC0-2487C97E8EEE}"/>
              </a:ext>
            </a:extLst>
          </p:cNvPr>
          <p:cNvGrpSpPr/>
          <p:nvPr/>
        </p:nvGrpSpPr>
        <p:grpSpPr>
          <a:xfrm>
            <a:off x="563676" y="5808462"/>
            <a:ext cx="310727" cy="328160"/>
            <a:chOff x="11596033" y="4810628"/>
            <a:chExt cx="353171" cy="367743"/>
          </a:xfrm>
          <a:solidFill>
            <a:srgbClr val="92D050"/>
          </a:solidFill>
        </p:grpSpPr>
        <p:sp>
          <p:nvSpPr>
            <p:cNvPr id="189" name="Teardrop 188">
              <a:extLst>
                <a:ext uri="{FF2B5EF4-FFF2-40B4-BE49-F238E27FC236}">
                  <a16:creationId xmlns:a16="http://schemas.microsoft.com/office/drawing/2014/main" id="{B8B9EDDC-C137-4730-AFC9-CD3F5A932D66}"/>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F9BF2311-09A3-4131-976C-7B2332159E12}"/>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1" name="Oval 190">
            <a:extLst>
              <a:ext uri="{FF2B5EF4-FFF2-40B4-BE49-F238E27FC236}">
                <a16:creationId xmlns:a16="http://schemas.microsoft.com/office/drawing/2014/main" id="{5D92474C-5280-4E4D-875E-F95E8EC2C0E8}"/>
              </a:ext>
            </a:extLst>
          </p:cNvPr>
          <p:cNvSpPr/>
          <p:nvPr/>
        </p:nvSpPr>
        <p:spPr>
          <a:xfrm>
            <a:off x="670618" y="59129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2" name="Rectangle: Rounded Corners 191">
            <a:extLst>
              <a:ext uri="{FF2B5EF4-FFF2-40B4-BE49-F238E27FC236}">
                <a16:creationId xmlns:a16="http://schemas.microsoft.com/office/drawing/2014/main" id="{8E6B48C3-0BA4-4874-A8EA-342B40749294}"/>
              </a:ext>
            </a:extLst>
          </p:cNvPr>
          <p:cNvSpPr/>
          <p:nvPr/>
        </p:nvSpPr>
        <p:spPr>
          <a:xfrm>
            <a:off x="2863721" y="448216"/>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spTree>
    <p:extLst>
      <p:ext uri="{BB962C8B-B14F-4D97-AF65-F5344CB8AC3E}">
        <p14:creationId xmlns:p14="http://schemas.microsoft.com/office/powerpoint/2010/main" val="3486969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35" name="Rectangle 134">
            <a:extLst>
              <a:ext uri="{FF2B5EF4-FFF2-40B4-BE49-F238E27FC236}">
                <a16:creationId xmlns:a16="http://schemas.microsoft.com/office/drawing/2014/main" id="{D3A30882-3FD9-4B7B-B444-2791C8C6AB5C}"/>
              </a:ext>
            </a:extLst>
          </p:cNvPr>
          <p:cNvSpPr/>
          <p:nvPr/>
        </p:nvSpPr>
        <p:spPr>
          <a:xfrm>
            <a:off x="4855088" y="156392"/>
            <a:ext cx="2195795" cy="412037"/>
          </a:xfrm>
          <a:prstGeom prst="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INAP</a:t>
            </a:r>
          </a:p>
        </p:txBody>
      </p:sp>
      <p:grpSp>
        <p:nvGrpSpPr>
          <p:cNvPr id="136" name="Group 135">
            <a:extLst>
              <a:ext uri="{FF2B5EF4-FFF2-40B4-BE49-F238E27FC236}">
                <a16:creationId xmlns:a16="http://schemas.microsoft.com/office/drawing/2014/main" id="{77E48E4B-0AA6-4786-BD02-4BC2F6236E98}"/>
              </a:ext>
            </a:extLst>
          </p:cNvPr>
          <p:cNvGrpSpPr/>
          <p:nvPr/>
        </p:nvGrpSpPr>
        <p:grpSpPr>
          <a:xfrm>
            <a:off x="155280" y="2376982"/>
            <a:ext cx="1973630" cy="519516"/>
            <a:chOff x="7561947" y="1420807"/>
            <a:chExt cx="2157657" cy="582180"/>
          </a:xfrm>
        </p:grpSpPr>
        <p:grpSp>
          <p:nvGrpSpPr>
            <p:cNvPr id="137" name="Group 136">
              <a:extLst>
                <a:ext uri="{FF2B5EF4-FFF2-40B4-BE49-F238E27FC236}">
                  <a16:creationId xmlns:a16="http://schemas.microsoft.com/office/drawing/2014/main" id="{26CF0AE0-D9AC-4EDA-916D-902D205C483D}"/>
                </a:ext>
              </a:extLst>
            </p:cNvPr>
            <p:cNvGrpSpPr/>
            <p:nvPr/>
          </p:nvGrpSpPr>
          <p:grpSpPr>
            <a:xfrm>
              <a:off x="7561947" y="1420807"/>
              <a:ext cx="337762" cy="339648"/>
              <a:chOff x="11596033" y="4810628"/>
              <a:chExt cx="353171" cy="367743"/>
            </a:xfrm>
          </p:grpSpPr>
          <p:sp>
            <p:nvSpPr>
              <p:cNvPr id="139" name="Teardrop 138">
                <a:extLst>
                  <a:ext uri="{FF2B5EF4-FFF2-40B4-BE49-F238E27FC236}">
                    <a16:creationId xmlns:a16="http://schemas.microsoft.com/office/drawing/2014/main" id="{12CF8067-4178-41C4-A4B7-53AD69D2B3F1}"/>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0" name="Oval 139">
                <a:extLst>
                  <a:ext uri="{FF2B5EF4-FFF2-40B4-BE49-F238E27FC236}">
                    <a16:creationId xmlns:a16="http://schemas.microsoft.com/office/drawing/2014/main" id="{B4410D0F-3E37-489F-9AAF-1F197A7FE8E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8" name="TextBox 137">
              <a:extLst>
                <a:ext uri="{FF2B5EF4-FFF2-40B4-BE49-F238E27FC236}">
                  <a16:creationId xmlns:a16="http://schemas.microsoft.com/office/drawing/2014/main" id="{960FD6D4-A4A0-4F46-944C-FE35265D4F28}"/>
                </a:ext>
              </a:extLst>
            </p:cNvPr>
            <p:cNvSpPr txBox="1"/>
            <p:nvPr/>
          </p:nvSpPr>
          <p:spPr>
            <a:xfrm>
              <a:off x="7993070" y="1456391"/>
              <a:ext cx="1726534" cy="546596"/>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249" b="1" dirty="0">
                  <a:solidFill>
                    <a:schemeClr val="tx2"/>
                  </a:solidFill>
                  <a:latin typeface="Verdana" pitchFamily="34" charset="0"/>
                  <a:ea typeface="Verdana" pitchFamily="34" charset="0"/>
                </a:rPr>
                <a:t>KARANGANYAR</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156</a:t>
              </a:r>
              <a:endParaRPr lang="en-US" sz="1249" b="1" dirty="0">
                <a:solidFill>
                  <a:schemeClr val="tx2"/>
                </a:solidFill>
                <a:latin typeface="Verdana" pitchFamily="34" charset="0"/>
                <a:ea typeface="Verdana" pitchFamily="34" charset="0"/>
              </a:endParaRPr>
            </a:p>
          </p:txBody>
        </p:sp>
      </p:grpSp>
      <p:grpSp>
        <p:nvGrpSpPr>
          <p:cNvPr id="141" name="Group 140">
            <a:extLst>
              <a:ext uri="{FF2B5EF4-FFF2-40B4-BE49-F238E27FC236}">
                <a16:creationId xmlns:a16="http://schemas.microsoft.com/office/drawing/2014/main" id="{9F79CAF5-5CEE-4B1B-ADAB-8A62AE1FF6CE}"/>
              </a:ext>
            </a:extLst>
          </p:cNvPr>
          <p:cNvGrpSpPr/>
          <p:nvPr/>
        </p:nvGrpSpPr>
        <p:grpSpPr>
          <a:xfrm>
            <a:off x="221175" y="3761059"/>
            <a:ext cx="1951328" cy="524617"/>
            <a:chOff x="163237" y="2216212"/>
            <a:chExt cx="2132493" cy="587898"/>
          </a:xfrm>
        </p:grpSpPr>
        <p:grpSp>
          <p:nvGrpSpPr>
            <p:cNvPr id="142" name="Group 141">
              <a:extLst>
                <a:ext uri="{FF2B5EF4-FFF2-40B4-BE49-F238E27FC236}">
                  <a16:creationId xmlns:a16="http://schemas.microsoft.com/office/drawing/2014/main" id="{F8980F7E-3526-4CCF-8D8D-69FCB167F5AC}"/>
                </a:ext>
              </a:extLst>
            </p:cNvPr>
            <p:cNvGrpSpPr/>
            <p:nvPr/>
          </p:nvGrpSpPr>
          <p:grpSpPr>
            <a:xfrm>
              <a:off x="163237" y="2216212"/>
              <a:ext cx="342805" cy="361498"/>
              <a:chOff x="11596033" y="4810628"/>
              <a:chExt cx="353171" cy="367743"/>
            </a:xfrm>
          </p:grpSpPr>
          <p:sp>
            <p:nvSpPr>
              <p:cNvPr id="144" name="Teardrop 143">
                <a:extLst>
                  <a:ext uri="{FF2B5EF4-FFF2-40B4-BE49-F238E27FC236}">
                    <a16:creationId xmlns:a16="http://schemas.microsoft.com/office/drawing/2014/main" id="{582E9E8C-428F-43A5-BF2A-0A7676848F0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5" name="Oval 144">
                <a:extLst>
                  <a:ext uri="{FF2B5EF4-FFF2-40B4-BE49-F238E27FC236}">
                    <a16:creationId xmlns:a16="http://schemas.microsoft.com/office/drawing/2014/main" id="{24201215-7920-423F-A4B3-D522C132EEB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3" name="TextBox 142">
              <a:extLst>
                <a:ext uri="{FF2B5EF4-FFF2-40B4-BE49-F238E27FC236}">
                  <a16:creationId xmlns:a16="http://schemas.microsoft.com/office/drawing/2014/main" id="{8CA49ED3-F903-4EBC-B119-C7D59EB9CB93}"/>
                </a:ext>
              </a:extLst>
            </p:cNvPr>
            <p:cNvSpPr txBox="1"/>
            <p:nvPr/>
          </p:nvSpPr>
          <p:spPr>
            <a:xfrm>
              <a:off x="560626" y="2257513"/>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SURAKARTA</a:t>
              </a:r>
            </a:p>
            <a:p>
              <a:pPr>
                <a:lnSpc>
                  <a:spcPct val="90000"/>
                </a:lnSpc>
              </a:pPr>
              <a:r>
                <a:rPr lang="en-US" sz="1606" b="1" dirty="0">
                  <a:solidFill>
                    <a:schemeClr val="tx2"/>
                  </a:solidFill>
                  <a:latin typeface="Verdana" pitchFamily="34" charset="0"/>
                  <a:ea typeface="Verdana" pitchFamily="34" charset="0"/>
                </a:rPr>
                <a:t>113</a:t>
              </a:r>
            </a:p>
          </p:txBody>
        </p:sp>
      </p:grpSp>
      <p:grpSp>
        <p:nvGrpSpPr>
          <p:cNvPr id="146" name="Group 145">
            <a:extLst>
              <a:ext uri="{FF2B5EF4-FFF2-40B4-BE49-F238E27FC236}">
                <a16:creationId xmlns:a16="http://schemas.microsoft.com/office/drawing/2014/main" id="{6244B0BF-0786-4805-A775-208F5710F128}"/>
              </a:ext>
            </a:extLst>
          </p:cNvPr>
          <p:cNvGrpSpPr/>
          <p:nvPr/>
        </p:nvGrpSpPr>
        <p:grpSpPr>
          <a:xfrm>
            <a:off x="142987" y="1689479"/>
            <a:ext cx="2001014" cy="519079"/>
            <a:chOff x="3967108" y="128058"/>
            <a:chExt cx="2160980" cy="581692"/>
          </a:xfrm>
        </p:grpSpPr>
        <p:grpSp>
          <p:nvGrpSpPr>
            <p:cNvPr id="147" name="Group 146">
              <a:extLst>
                <a:ext uri="{FF2B5EF4-FFF2-40B4-BE49-F238E27FC236}">
                  <a16:creationId xmlns:a16="http://schemas.microsoft.com/office/drawing/2014/main" id="{B16E62F9-8FE8-42B3-9E1B-962677F8E65A}"/>
                </a:ext>
              </a:extLst>
            </p:cNvPr>
            <p:cNvGrpSpPr/>
            <p:nvPr/>
          </p:nvGrpSpPr>
          <p:grpSpPr>
            <a:xfrm>
              <a:off x="3967108" y="128058"/>
              <a:ext cx="353171" cy="367743"/>
              <a:chOff x="11596033" y="4810628"/>
              <a:chExt cx="353171" cy="367743"/>
            </a:xfrm>
          </p:grpSpPr>
          <p:sp>
            <p:nvSpPr>
              <p:cNvPr id="149" name="Teardrop 148">
                <a:extLst>
                  <a:ext uri="{FF2B5EF4-FFF2-40B4-BE49-F238E27FC236}">
                    <a16:creationId xmlns:a16="http://schemas.microsoft.com/office/drawing/2014/main" id="{CB18ADB5-6436-4F88-8CA5-D42AF2CE72B9}"/>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0" name="Oval 149">
                <a:extLst>
                  <a:ext uri="{FF2B5EF4-FFF2-40B4-BE49-F238E27FC236}">
                    <a16:creationId xmlns:a16="http://schemas.microsoft.com/office/drawing/2014/main" id="{14C82195-FD5D-44BD-B435-2F8037425E6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8" name="TextBox 147">
              <a:extLst>
                <a:ext uri="{FF2B5EF4-FFF2-40B4-BE49-F238E27FC236}">
                  <a16:creationId xmlns:a16="http://schemas.microsoft.com/office/drawing/2014/main" id="{C122C535-FB69-4614-8ECA-331727155D63}"/>
                </a:ext>
              </a:extLst>
            </p:cNvPr>
            <p:cNvSpPr txBox="1"/>
            <p:nvPr/>
          </p:nvSpPr>
          <p:spPr>
            <a:xfrm>
              <a:off x="4436835" y="163153"/>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SRAGEN</a:t>
              </a:r>
            </a:p>
            <a:p>
              <a:pPr>
                <a:lnSpc>
                  <a:spcPct val="90000"/>
                </a:lnSpc>
              </a:pPr>
              <a:r>
                <a:rPr lang="en-US" sz="1606" b="1" dirty="0">
                  <a:solidFill>
                    <a:schemeClr val="tx2"/>
                  </a:solidFill>
                  <a:latin typeface="Verdana" pitchFamily="34" charset="0"/>
                  <a:ea typeface="Verdana" pitchFamily="34" charset="0"/>
                </a:rPr>
                <a:t>181</a:t>
              </a:r>
            </a:p>
          </p:txBody>
        </p:sp>
      </p:grpSp>
      <p:grpSp>
        <p:nvGrpSpPr>
          <p:cNvPr id="151" name="Group 150">
            <a:extLst>
              <a:ext uri="{FF2B5EF4-FFF2-40B4-BE49-F238E27FC236}">
                <a16:creationId xmlns:a16="http://schemas.microsoft.com/office/drawing/2014/main" id="{D5FA6089-AC99-4C3E-BCF0-691866AE9452}"/>
              </a:ext>
            </a:extLst>
          </p:cNvPr>
          <p:cNvGrpSpPr/>
          <p:nvPr/>
        </p:nvGrpSpPr>
        <p:grpSpPr>
          <a:xfrm>
            <a:off x="196508" y="3071107"/>
            <a:ext cx="1947493" cy="499667"/>
            <a:chOff x="196508" y="2954636"/>
            <a:chExt cx="2011745" cy="499667"/>
          </a:xfrm>
        </p:grpSpPr>
        <p:grpSp>
          <p:nvGrpSpPr>
            <p:cNvPr id="152" name="Group 151">
              <a:extLst>
                <a:ext uri="{FF2B5EF4-FFF2-40B4-BE49-F238E27FC236}">
                  <a16:creationId xmlns:a16="http://schemas.microsoft.com/office/drawing/2014/main" id="{742344AB-4E6A-4B9E-AF54-BD8E809FDA7B}"/>
                </a:ext>
              </a:extLst>
            </p:cNvPr>
            <p:cNvGrpSpPr/>
            <p:nvPr/>
          </p:nvGrpSpPr>
          <p:grpSpPr>
            <a:xfrm>
              <a:off x="196508" y="2954636"/>
              <a:ext cx="315156" cy="328160"/>
              <a:chOff x="11596033" y="4810628"/>
              <a:chExt cx="353171" cy="367743"/>
            </a:xfrm>
          </p:grpSpPr>
          <p:sp>
            <p:nvSpPr>
              <p:cNvPr id="154" name="Teardrop 153">
                <a:extLst>
                  <a:ext uri="{FF2B5EF4-FFF2-40B4-BE49-F238E27FC236}">
                    <a16:creationId xmlns:a16="http://schemas.microsoft.com/office/drawing/2014/main" id="{C560C262-DD94-404E-B1E8-1F9618E383BD}"/>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5" name="Oval 154">
                <a:extLst>
                  <a:ext uri="{FF2B5EF4-FFF2-40B4-BE49-F238E27FC236}">
                    <a16:creationId xmlns:a16="http://schemas.microsoft.com/office/drawing/2014/main" id="{4AF83C15-70E2-409C-9DB2-D62933D3D2B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3" name="TextBox 152">
              <a:extLst>
                <a:ext uri="{FF2B5EF4-FFF2-40B4-BE49-F238E27FC236}">
                  <a16:creationId xmlns:a16="http://schemas.microsoft.com/office/drawing/2014/main" id="{74587891-304B-4DEB-9F86-7CE84B60986E}"/>
                </a:ext>
              </a:extLst>
            </p:cNvPr>
            <p:cNvSpPr txBox="1"/>
            <p:nvPr/>
          </p:nvSpPr>
          <p:spPr>
            <a:xfrm>
              <a:off x="560647" y="2966541"/>
              <a:ext cx="1647606" cy="487762"/>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SUKOHARJO</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129</a:t>
              </a:r>
              <a:endParaRPr lang="en-US" sz="1249" b="1" dirty="0">
                <a:solidFill>
                  <a:schemeClr val="tx2"/>
                </a:solidFill>
                <a:latin typeface="Verdana" pitchFamily="34" charset="0"/>
                <a:ea typeface="Verdana" pitchFamily="34" charset="0"/>
              </a:endParaRPr>
            </a:p>
          </p:txBody>
        </p:sp>
      </p:grpSp>
      <p:grpSp>
        <p:nvGrpSpPr>
          <p:cNvPr id="156" name="Group 155">
            <a:extLst>
              <a:ext uri="{FF2B5EF4-FFF2-40B4-BE49-F238E27FC236}">
                <a16:creationId xmlns:a16="http://schemas.microsoft.com/office/drawing/2014/main" id="{8A4FAE26-2DC6-4F0A-A047-DEB787097A1A}"/>
              </a:ext>
            </a:extLst>
          </p:cNvPr>
          <p:cNvGrpSpPr/>
          <p:nvPr/>
        </p:nvGrpSpPr>
        <p:grpSpPr>
          <a:xfrm>
            <a:off x="9997789" y="3681136"/>
            <a:ext cx="1940216" cy="487762"/>
            <a:chOff x="7601382" y="4347538"/>
            <a:chExt cx="2136875" cy="546597"/>
          </a:xfrm>
        </p:grpSpPr>
        <p:grpSp>
          <p:nvGrpSpPr>
            <p:cNvPr id="157" name="Group 156">
              <a:extLst>
                <a:ext uri="{FF2B5EF4-FFF2-40B4-BE49-F238E27FC236}">
                  <a16:creationId xmlns:a16="http://schemas.microsoft.com/office/drawing/2014/main" id="{A45CD4BC-0A63-4CD0-AEBA-F382FF02CC15}"/>
                </a:ext>
              </a:extLst>
            </p:cNvPr>
            <p:cNvGrpSpPr/>
            <p:nvPr/>
          </p:nvGrpSpPr>
          <p:grpSpPr>
            <a:xfrm>
              <a:off x="7601382" y="4350068"/>
              <a:ext cx="353171" cy="367743"/>
              <a:chOff x="11596033" y="4810628"/>
              <a:chExt cx="353171" cy="367743"/>
            </a:xfrm>
          </p:grpSpPr>
          <p:sp>
            <p:nvSpPr>
              <p:cNvPr id="159" name="Teardrop 158">
                <a:extLst>
                  <a:ext uri="{FF2B5EF4-FFF2-40B4-BE49-F238E27FC236}">
                    <a16:creationId xmlns:a16="http://schemas.microsoft.com/office/drawing/2014/main" id="{01ED5E1D-D9AA-4ECC-8E19-4E5A83A84514}"/>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0" name="Oval 159">
                <a:extLst>
                  <a:ext uri="{FF2B5EF4-FFF2-40B4-BE49-F238E27FC236}">
                    <a16:creationId xmlns:a16="http://schemas.microsoft.com/office/drawing/2014/main" id="{D1BB2B5C-AF39-4069-AA56-6FC172EBBC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8" name="TextBox 157">
              <a:extLst>
                <a:ext uri="{FF2B5EF4-FFF2-40B4-BE49-F238E27FC236}">
                  <a16:creationId xmlns:a16="http://schemas.microsoft.com/office/drawing/2014/main" id="{B89AA341-82E3-426E-B90F-D3C17BF7E4F1}"/>
                </a:ext>
              </a:extLst>
            </p:cNvPr>
            <p:cNvSpPr txBox="1"/>
            <p:nvPr/>
          </p:nvSpPr>
          <p:spPr>
            <a:xfrm>
              <a:off x="7993068" y="4347538"/>
              <a:ext cx="1745189"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BOYOLALI</a:t>
              </a:r>
            </a:p>
            <a:p>
              <a:pPr>
                <a:lnSpc>
                  <a:spcPct val="90000"/>
                </a:lnSpc>
              </a:pPr>
              <a:r>
                <a:rPr lang="en-US" sz="1606" b="1" dirty="0">
                  <a:solidFill>
                    <a:schemeClr val="bg1"/>
                  </a:solidFill>
                  <a:latin typeface="Verdana" pitchFamily="34" charset="0"/>
                  <a:ea typeface="Verdana" pitchFamily="34" charset="0"/>
                </a:rPr>
                <a:t>115</a:t>
              </a:r>
            </a:p>
          </p:txBody>
        </p:sp>
      </p:grpSp>
      <p:grpSp>
        <p:nvGrpSpPr>
          <p:cNvPr id="161" name="Group 160">
            <a:extLst>
              <a:ext uri="{FF2B5EF4-FFF2-40B4-BE49-F238E27FC236}">
                <a16:creationId xmlns:a16="http://schemas.microsoft.com/office/drawing/2014/main" id="{F272C486-ABFC-46A3-83C8-0623352A9C1A}"/>
              </a:ext>
            </a:extLst>
          </p:cNvPr>
          <p:cNvGrpSpPr/>
          <p:nvPr/>
        </p:nvGrpSpPr>
        <p:grpSpPr>
          <a:xfrm>
            <a:off x="9976706" y="2389596"/>
            <a:ext cx="1924528" cy="501686"/>
            <a:chOff x="2537520" y="5693765"/>
            <a:chExt cx="2156669" cy="562201"/>
          </a:xfrm>
        </p:grpSpPr>
        <p:grpSp>
          <p:nvGrpSpPr>
            <p:cNvPr id="162" name="Group 161">
              <a:extLst>
                <a:ext uri="{FF2B5EF4-FFF2-40B4-BE49-F238E27FC236}">
                  <a16:creationId xmlns:a16="http://schemas.microsoft.com/office/drawing/2014/main" id="{C35B5A27-F82D-4299-827E-018A62AD6615}"/>
                </a:ext>
              </a:extLst>
            </p:cNvPr>
            <p:cNvGrpSpPr/>
            <p:nvPr/>
          </p:nvGrpSpPr>
          <p:grpSpPr>
            <a:xfrm>
              <a:off x="2537520" y="5693765"/>
              <a:ext cx="353171" cy="367743"/>
              <a:chOff x="11467437" y="1659304"/>
              <a:chExt cx="353171" cy="367743"/>
            </a:xfrm>
          </p:grpSpPr>
          <p:sp>
            <p:nvSpPr>
              <p:cNvPr id="164" name="Teardrop 163">
                <a:extLst>
                  <a:ext uri="{FF2B5EF4-FFF2-40B4-BE49-F238E27FC236}">
                    <a16:creationId xmlns:a16="http://schemas.microsoft.com/office/drawing/2014/main" id="{A6A27650-4686-4527-9EC9-B0B1C8A9459A}"/>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5" name="Oval 164">
                <a:extLst>
                  <a:ext uri="{FF2B5EF4-FFF2-40B4-BE49-F238E27FC236}">
                    <a16:creationId xmlns:a16="http://schemas.microsoft.com/office/drawing/2014/main" id="{F51B57CE-499E-47CF-B3CC-F4C615B2BE0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63" name="TextBox 162">
              <a:extLst>
                <a:ext uri="{FF2B5EF4-FFF2-40B4-BE49-F238E27FC236}">
                  <a16:creationId xmlns:a16="http://schemas.microsoft.com/office/drawing/2014/main" id="{F591437A-947B-415B-9CDC-5B76A7E0EF87}"/>
                </a:ext>
              </a:extLst>
            </p:cNvPr>
            <p:cNvSpPr txBox="1"/>
            <p:nvPr/>
          </p:nvSpPr>
          <p:spPr>
            <a:xfrm>
              <a:off x="2959085" y="5709369"/>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WONOGIRI</a:t>
              </a:r>
            </a:p>
            <a:p>
              <a:pPr>
                <a:lnSpc>
                  <a:spcPct val="90000"/>
                </a:lnSpc>
              </a:pPr>
              <a:r>
                <a:rPr lang="en-US" sz="1606" b="1" dirty="0">
                  <a:solidFill>
                    <a:schemeClr val="bg1"/>
                  </a:solidFill>
                  <a:latin typeface="Verdana" pitchFamily="34" charset="0"/>
                  <a:ea typeface="Verdana" pitchFamily="34" charset="0"/>
                </a:rPr>
                <a:t>97</a:t>
              </a:r>
            </a:p>
          </p:txBody>
        </p:sp>
      </p:grpSp>
      <p:grpSp>
        <p:nvGrpSpPr>
          <p:cNvPr id="166" name="Group 165">
            <a:extLst>
              <a:ext uri="{FF2B5EF4-FFF2-40B4-BE49-F238E27FC236}">
                <a16:creationId xmlns:a16="http://schemas.microsoft.com/office/drawing/2014/main" id="{B3B2A2EF-DEF3-4871-B8FB-90817F0F6D79}"/>
              </a:ext>
            </a:extLst>
          </p:cNvPr>
          <p:cNvGrpSpPr/>
          <p:nvPr/>
        </p:nvGrpSpPr>
        <p:grpSpPr>
          <a:xfrm>
            <a:off x="232392" y="4518030"/>
            <a:ext cx="1896518" cy="499667"/>
            <a:chOff x="3611471" y="5778045"/>
            <a:chExt cx="2125281" cy="559938"/>
          </a:xfrm>
        </p:grpSpPr>
        <p:grpSp>
          <p:nvGrpSpPr>
            <p:cNvPr id="167" name="Group 166">
              <a:extLst>
                <a:ext uri="{FF2B5EF4-FFF2-40B4-BE49-F238E27FC236}">
                  <a16:creationId xmlns:a16="http://schemas.microsoft.com/office/drawing/2014/main" id="{049C2A22-2180-4306-BF4F-C8BBC3BF902D}"/>
                </a:ext>
              </a:extLst>
            </p:cNvPr>
            <p:cNvGrpSpPr/>
            <p:nvPr/>
          </p:nvGrpSpPr>
          <p:grpSpPr>
            <a:xfrm>
              <a:off x="3611471" y="5778045"/>
              <a:ext cx="353171" cy="367743"/>
              <a:chOff x="11596033" y="4810628"/>
              <a:chExt cx="353171" cy="367743"/>
            </a:xfrm>
          </p:grpSpPr>
          <p:sp>
            <p:nvSpPr>
              <p:cNvPr id="169" name="Teardrop 168">
                <a:extLst>
                  <a:ext uri="{FF2B5EF4-FFF2-40B4-BE49-F238E27FC236}">
                    <a16:creationId xmlns:a16="http://schemas.microsoft.com/office/drawing/2014/main" id="{F8B04E61-AE01-4F0C-8D88-49D52B48FA8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0" name="Oval 169">
                <a:extLst>
                  <a:ext uri="{FF2B5EF4-FFF2-40B4-BE49-F238E27FC236}">
                    <a16:creationId xmlns:a16="http://schemas.microsoft.com/office/drawing/2014/main" id="{EBBE0A63-3DDC-4BED-9882-23B8648EA2C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68" name="TextBox 167">
              <a:extLst>
                <a:ext uri="{FF2B5EF4-FFF2-40B4-BE49-F238E27FC236}">
                  <a16:creationId xmlns:a16="http://schemas.microsoft.com/office/drawing/2014/main" id="{6331285E-E0DD-476D-B7E5-933AD0B35166}"/>
                </a:ext>
              </a:extLst>
            </p:cNvPr>
            <p:cNvSpPr txBox="1"/>
            <p:nvPr/>
          </p:nvSpPr>
          <p:spPr>
            <a:xfrm>
              <a:off x="4001648" y="5791386"/>
              <a:ext cx="1735104" cy="546597"/>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KLATEN</a:t>
              </a:r>
            </a:p>
            <a:p>
              <a:pPr>
                <a:lnSpc>
                  <a:spcPct val="90000"/>
                </a:lnSpc>
              </a:pPr>
              <a:r>
                <a:rPr lang="en-US" sz="1606" b="1" dirty="0">
                  <a:solidFill>
                    <a:schemeClr val="bg1"/>
                  </a:solidFill>
                  <a:latin typeface="Verdana" pitchFamily="34" charset="0"/>
                  <a:ea typeface="Verdana" pitchFamily="34" charset="0"/>
                </a:rPr>
                <a:t>15</a:t>
              </a:r>
            </a:p>
          </p:txBody>
        </p:sp>
      </p:grpSp>
      <p:grpSp>
        <p:nvGrpSpPr>
          <p:cNvPr id="171" name="Group 170">
            <a:extLst>
              <a:ext uri="{FF2B5EF4-FFF2-40B4-BE49-F238E27FC236}">
                <a16:creationId xmlns:a16="http://schemas.microsoft.com/office/drawing/2014/main" id="{2178298E-55F0-474F-8DBC-5CF97A1D0759}"/>
              </a:ext>
            </a:extLst>
          </p:cNvPr>
          <p:cNvGrpSpPr/>
          <p:nvPr/>
        </p:nvGrpSpPr>
        <p:grpSpPr>
          <a:xfrm>
            <a:off x="9955274" y="1696329"/>
            <a:ext cx="1926786" cy="512229"/>
            <a:chOff x="3657078" y="5749658"/>
            <a:chExt cx="2159200" cy="574015"/>
          </a:xfrm>
        </p:grpSpPr>
        <p:grpSp>
          <p:nvGrpSpPr>
            <p:cNvPr id="172" name="Group 171">
              <a:extLst>
                <a:ext uri="{FF2B5EF4-FFF2-40B4-BE49-F238E27FC236}">
                  <a16:creationId xmlns:a16="http://schemas.microsoft.com/office/drawing/2014/main" id="{24AE89DC-654E-4F22-9249-89726C488BBA}"/>
                </a:ext>
              </a:extLst>
            </p:cNvPr>
            <p:cNvGrpSpPr/>
            <p:nvPr/>
          </p:nvGrpSpPr>
          <p:grpSpPr>
            <a:xfrm>
              <a:off x="3657078" y="5749658"/>
              <a:ext cx="353171" cy="367743"/>
              <a:chOff x="11596033" y="4810628"/>
              <a:chExt cx="353171" cy="367743"/>
            </a:xfrm>
          </p:grpSpPr>
          <p:sp>
            <p:nvSpPr>
              <p:cNvPr id="174" name="Teardrop 173">
                <a:extLst>
                  <a:ext uri="{FF2B5EF4-FFF2-40B4-BE49-F238E27FC236}">
                    <a16:creationId xmlns:a16="http://schemas.microsoft.com/office/drawing/2014/main" id="{BA7196DC-6CFD-4781-BE80-A5AA461BD423}"/>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5" name="Oval 174">
                <a:extLst>
                  <a:ext uri="{FF2B5EF4-FFF2-40B4-BE49-F238E27FC236}">
                    <a16:creationId xmlns:a16="http://schemas.microsoft.com/office/drawing/2014/main" id="{88C0963D-815F-4891-833F-0F6DAD355FD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73" name="TextBox 172">
              <a:extLst>
                <a:ext uri="{FF2B5EF4-FFF2-40B4-BE49-F238E27FC236}">
                  <a16:creationId xmlns:a16="http://schemas.microsoft.com/office/drawing/2014/main" id="{EF14EBA5-3294-4686-B738-76A34ADEBF37}"/>
                </a:ext>
              </a:extLst>
            </p:cNvPr>
            <p:cNvSpPr txBox="1"/>
            <p:nvPr/>
          </p:nvSpPr>
          <p:spPr>
            <a:xfrm>
              <a:off x="4081174" y="5777076"/>
              <a:ext cx="1735104" cy="546597"/>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GROBOGAN</a:t>
              </a:r>
            </a:p>
            <a:p>
              <a:pPr>
                <a:lnSpc>
                  <a:spcPct val="90000"/>
                </a:lnSpc>
              </a:pPr>
              <a:r>
                <a:rPr lang="en-US" sz="1606" b="1" dirty="0">
                  <a:solidFill>
                    <a:schemeClr val="tx2"/>
                  </a:solidFill>
                  <a:latin typeface="Verdana" pitchFamily="34" charset="0"/>
                  <a:ea typeface="Verdana" pitchFamily="34" charset="0"/>
                </a:rPr>
                <a:t>3</a:t>
              </a:r>
            </a:p>
          </p:txBody>
        </p:sp>
      </p:grpSp>
      <p:grpSp>
        <p:nvGrpSpPr>
          <p:cNvPr id="176" name="Group 175">
            <a:extLst>
              <a:ext uri="{FF2B5EF4-FFF2-40B4-BE49-F238E27FC236}">
                <a16:creationId xmlns:a16="http://schemas.microsoft.com/office/drawing/2014/main" id="{CE0CA3A5-D2F9-45DC-8024-655E879D1998}"/>
              </a:ext>
            </a:extLst>
          </p:cNvPr>
          <p:cNvGrpSpPr/>
          <p:nvPr/>
        </p:nvGrpSpPr>
        <p:grpSpPr>
          <a:xfrm>
            <a:off x="2391377" y="1634880"/>
            <a:ext cx="7453310" cy="3882352"/>
            <a:chOff x="3510432" y="1485145"/>
            <a:chExt cx="6864050" cy="3694942"/>
          </a:xfrm>
        </p:grpSpPr>
        <p:pic>
          <p:nvPicPr>
            <p:cNvPr id="177" name="Content Placeholder 4">
              <a:extLst>
                <a:ext uri="{FF2B5EF4-FFF2-40B4-BE49-F238E27FC236}">
                  <a16:creationId xmlns:a16="http://schemas.microsoft.com/office/drawing/2014/main" id="{8D186868-124B-40B7-AA74-2C8E3486B0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432" y="1485145"/>
              <a:ext cx="6864050" cy="3694942"/>
            </a:xfrm>
            <a:prstGeom prst="rect">
              <a:avLst/>
            </a:prstGeom>
            <a:ln>
              <a:noFill/>
            </a:ln>
            <a:effectLst>
              <a:outerShdw blurRad="292100" dist="139700" dir="2700000" algn="tl" rotWithShape="0">
                <a:srgbClr val="333333">
                  <a:alpha val="65000"/>
                </a:srgbClr>
              </a:outerShdw>
            </a:effectLst>
          </p:spPr>
        </p:pic>
        <p:grpSp>
          <p:nvGrpSpPr>
            <p:cNvPr id="178" name="Group 177">
              <a:extLst>
                <a:ext uri="{FF2B5EF4-FFF2-40B4-BE49-F238E27FC236}">
                  <a16:creationId xmlns:a16="http://schemas.microsoft.com/office/drawing/2014/main" id="{A0603414-3EA7-4C0C-8953-0E13DF6BAF1B}"/>
                </a:ext>
              </a:extLst>
            </p:cNvPr>
            <p:cNvGrpSpPr/>
            <p:nvPr/>
          </p:nvGrpSpPr>
          <p:grpSpPr>
            <a:xfrm>
              <a:off x="8850070" y="4122189"/>
              <a:ext cx="328711" cy="326368"/>
              <a:chOff x="11467437" y="1659304"/>
              <a:chExt cx="353171" cy="367743"/>
            </a:xfrm>
          </p:grpSpPr>
          <p:sp>
            <p:nvSpPr>
              <p:cNvPr id="206" name="Teardrop 205">
                <a:extLst>
                  <a:ext uri="{FF2B5EF4-FFF2-40B4-BE49-F238E27FC236}">
                    <a16:creationId xmlns:a16="http://schemas.microsoft.com/office/drawing/2014/main" id="{8DA5089C-1364-4AF8-839A-0E337897DB7E}"/>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7" name="Oval 206">
                <a:extLst>
                  <a:ext uri="{FF2B5EF4-FFF2-40B4-BE49-F238E27FC236}">
                    <a16:creationId xmlns:a16="http://schemas.microsoft.com/office/drawing/2014/main" id="{C882A256-D2EE-4FCC-8DBD-CE190C4501A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9" name="Group 178">
              <a:extLst>
                <a:ext uri="{FF2B5EF4-FFF2-40B4-BE49-F238E27FC236}">
                  <a16:creationId xmlns:a16="http://schemas.microsoft.com/office/drawing/2014/main" id="{A6AFCC9A-36AC-4E2D-8422-A875D6CC4007}"/>
                </a:ext>
              </a:extLst>
            </p:cNvPr>
            <p:cNvGrpSpPr/>
            <p:nvPr/>
          </p:nvGrpSpPr>
          <p:grpSpPr>
            <a:xfrm>
              <a:off x="8945255" y="3399579"/>
              <a:ext cx="328711" cy="326368"/>
              <a:chOff x="11596033" y="4810628"/>
              <a:chExt cx="353171" cy="367743"/>
            </a:xfrm>
          </p:grpSpPr>
          <p:sp>
            <p:nvSpPr>
              <p:cNvPr id="204" name="Teardrop 203">
                <a:extLst>
                  <a:ext uri="{FF2B5EF4-FFF2-40B4-BE49-F238E27FC236}">
                    <a16:creationId xmlns:a16="http://schemas.microsoft.com/office/drawing/2014/main" id="{FE998295-415D-4A7B-952A-A73E19C13114}"/>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5" name="Oval 204">
                <a:extLst>
                  <a:ext uri="{FF2B5EF4-FFF2-40B4-BE49-F238E27FC236}">
                    <a16:creationId xmlns:a16="http://schemas.microsoft.com/office/drawing/2014/main" id="{A6765AB0-5C3C-474C-87D7-C5080A21A66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0" name="Group 179">
              <a:extLst>
                <a:ext uri="{FF2B5EF4-FFF2-40B4-BE49-F238E27FC236}">
                  <a16:creationId xmlns:a16="http://schemas.microsoft.com/office/drawing/2014/main" id="{D28F7054-ECFE-4659-AEC6-B7261BF9549B}"/>
                </a:ext>
              </a:extLst>
            </p:cNvPr>
            <p:cNvGrpSpPr/>
            <p:nvPr/>
          </p:nvGrpSpPr>
          <p:grpSpPr>
            <a:xfrm>
              <a:off x="8431177" y="2313656"/>
              <a:ext cx="328711" cy="326368"/>
              <a:chOff x="11596033" y="4810628"/>
              <a:chExt cx="353171" cy="367743"/>
            </a:xfrm>
          </p:grpSpPr>
          <p:sp>
            <p:nvSpPr>
              <p:cNvPr id="202" name="Teardrop 201">
                <a:extLst>
                  <a:ext uri="{FF2B5EF4-FFF2-40B4-BE49-F238E27FC236}">
                    <a16:creationId xmlns:a16="http://schemas.microsoft.com/office/drawing/2014/main" id="{70DFB87F-6A85-47E5-8C89-0724D48F6A79}"/>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3" name="Oval 202">
                <a:extLst>
                  <a:ext uri="{FF2B5EF4-FFF2-40B4-BE49-F238E27FC236}">
                    <a16:creationId xmlns:a16="http://schemas.microsoft.com/office/drawing/2014/main" id="{44A8EBA5-0ED3-4A0D-B041-2138548FAD4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1" name="Group 180">
              <a:extLst>
                <a:ext uri="{FF2B5EF4-FFF2-40B4-BE49-F238E27FC236}">
                  <a16:creationId xmlns:a16="http://schemas.microsoft.com/office/drawing/2014/main" id="{339B22F0-F16F-49AC-9481-B430A7752F7B}"/>
                </a:ext>
              </a:extLst>
            </p:cNvPr>
            <p:cNvGrpSpPr/>
            <p:nvPr/>
          </p:nvGrpSpPr>
          <p:grpSpPr>
            <a:xfrm>
              <a:off x="8704156" y="3037189"/>
              <a:ext cx="328711" cy="326368"/>
              <a:chOff x="11596033" y="4810628"/>
              <a:chExt cx="353171" cy="367743"/>
            </a:xfrm>
          </p:grpSpPr>
          <p:sp>
            <p:nvSpPr>
              <p:cNvPr id="200" name="Teardrop 199">
                <a:extLst>
                  <a:ext uri="{FF2B5EF4-FFF2-40B4-BE49-F238E27FC236}">
                    <a16:creationId xmlns:a16="http://schemas.microsoft.com/office/drawing/2014/main" id="{23C642C1-0C7E-4FCA-AC36-5DAE5715C7E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1" name="Oval 200">
                <a:extLst>
                  <a:ext uri="{FF2B5EF4-FFF2-40B4-BE49-F238E27FC236}">
                    <a16:creationId xmlns:a16="http://schemas.microsoft.com/office/drawing/2014/main" id="{78C00C4F-CCA4-43FB-B821-59A7E5E766DA}"/>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2" name="Group 181">
              <a:extLst>
                <a:ext uri="{FF2B5EF4-FFF2-40B4-BE49-F238E27FC236}">
                  <a16:creationId xmlns:a16="http://schemas.microsoft.com/office/drawing/2014/main" id="{96D2C075-AE3D-40EF-946E-B5F1AF8302B0}"/>
                </a:ext>
              </a:extLst>
            </p:cNvPr>
            <p:cNvGrpSpPr/>
            <p:nvPr/>
          </p:nvGrpSpPr>
          <p:grpSpPr>
            <a:xfrm>
              <a:off x="8442613" y="3621429"/>
              <a:ext cx="328711" cy="326368"/>
              <a:chOff x="11596033" y="4810628"/>
              <a:chExt cx="353171" cy="367743"/>
            </a:xfrm>
          </p:grpSpPr>
          <p:sp>
            <p:nvSpPr>
              <p:cNvPr id="198" name="Teardrop 197">
                <a:extLst>
                  <a:ext uri="{FF2B5EF4-FFF2-40B4-BE49-F238E27FC236}">
                    <a16:creationId xmlns:a16="http://schemas.microsoft.com/office/drawing/2014/main" id="{884FDA7A-9B9B-412C-9176-84E2F167FB39}"/>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9" name="Oval 198">
                <a:extLst>
                  <a:ext uri="{FF2B5EF4-FFF2-40B4-BE49-F238E27FC236}">
                    <a16:creationId xmlns:a16="http://schemas.microsoft.com/office/drawing/2014/main" id="{D8C29EAD-28A2-4065-AC59-A901C92E1EB2}"/>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3" name="Group 182">
              <a:extLst>
                <a:ext uri="{FF2B5EF4-FFF2-40B4-BE49-F238E27FC236}">
                  <a16:creationId xmlns:a16="http://schemas.microsoft.com/office/drawing/2014/main" id="{D9993CA8-0A58-49F5-8BB8-564AB6E514D1}"/>
                </a:ext>
              </a:extLst>
            </p:cNvPr>
            <p:cNvGrpSpPr/>
            <p:nvPr/>
          </p:nvGrpSpPr>
          <p:grpSpPr>
            <a:xfrm>
              <a:off x="8217916" y="3223051"/>
              <a:ext cx="328711" cy="326368"/>
              <a:chOff x="11596033" y="4810628"/>
              <a:chExt cx="353171" cy="367743"/>
            </a:xfrm>
          </p:grpSpPr>
          <p:sp>
            <p:nvSpPr>
              <p:cNvPr id="196" name="Teardrop 195">
                <a:extLst>
                  <a:ext uri="{FF2B5EF4-FFF2-40B4-BE49-F238E27FC236}">
                    <a16:creationId xmlns:a16="http://schemas.microsoft.com/office/drawing/2014/main" id="{77549A6B-D9A5-45C8-B360-378FFD339177}"/>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7" name="Oval 196">
                <a:extLst>
                  <a:ext uri="{FF2B5EF4-FFF2-40B4-BE49-F238E27FC236}">
                    <a16:creationId xmlns:a16="http://schemas.microsoft.com/office/drawing/2014/main" id="{52F9CF86-47AE-495F-B481-71B4BCD1F4A3}"/>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4" name="Group 183">
              <a:extLst>
                <a:ext uri="{FF2B5EF4-FFF2-40B4-BE49-F238E27FC236}">
                  <a16:creationId xmlns:a16="http://schemas.microsoft.com/office/drawing/2014/main" id="{49C8B54C-0A26-4925-ABBC-E957E1F73B1C}"/>
                </a:ext>
              </a:extLst>
            </p:cNvPr>
            <p:cNvGrpSpPr/>
            <p:nvPr/>
          </p:nvGrpSpPr>
          <p:grpSpPr>
            <a:xfrm>
              <a:off x="7978796" y="2735153"/>
              <a:ext cx="328711" cy="326368"/>
              <a:chOff x="11596033" y="4810628"/>
              <a:chExt cx="353171" cy="367743"/>
            </a:xfrm>
          </p:grpSpPr>
          <p:sp>
            <p:nvSpPr>
              <p:cNvPr id="194" name="Teardrop 193">
                <a:extLst>
                  <a:ext uri="{FF2B5EF4-FFF2-40B4-BE49-F238E27FC236}">
                    <a16:creationId xmlns:a16="http://schemas.microsoft.com/office/drawing/2014/main" id="{887AB993-0557-490D-932C-2FFA8CE66EC6}"/>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5" name="Oval 194">
                <a:extLst>
                  <a:ext uri="{FF2B5EF4-FFF2-40B4-BE49-F238E27FC236}">
                    <a16:creationId xmlns:a16="http://schemas.microsoft.com/office/drawing/2014/main" id="{DB9927E3-B4F7-4624-8F91-EEF619D2022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5" name="Group 184">
              <a:extLst>
                <a:ext uri="{FF2B5EF4-FFF2-40B4-BE49-F238E27FC236}">
                  <a16:creationId xmlns:a16="http://schemas.microsoft.com/office/drawing/2014/main" id="{456C99CA-B443-4230-98ED-F70CF52D20DA}"/>
                </a:ext>
              </a:extLst>
            </p:cNvPr>
            <p:cNvGrpSpPr/>
            <p:nvPr/>
          </p:nvGrpSpPr>
          <p:grpSpPr>
            <a:xfrm>
              <a:off x="7740343" y="3345504"/>
              <a:ext cx="328711" cy="326368"/>
              <a:chOff x="11596033" y="4810628"/>
              <a:chExt cx="353171" cy="367743"/>
            </a:xfrm>
          </p:grpSpPr>
          <p:sp>
            <p:nvSpPr>
              <p:cNvPr id="192" name="Teardrop 191">
                <a:extLst>
                  <a:ext uri="{FF2B5EF4-FFF2-40B4-BE49-F238E27FC236}">
                    <a16:creationId xmlns:a16="http://schemas.microsoft.com/office/drawing/2014/main" id="{84079C55-2DFD-44DA-9EF8-C6FC5F85A8E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911E4789-8516-4224-9DF5-A9931B367B1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6" name="Group 185">
              <a:extLst>
                <a:ext uri="{FF2B5EF4-FFF2-40B4-BE49-F238E27FC236}">
                  <a16:creationId xmlns:a16="http://schemas.microsoft.com/office/drawing/2014/main" id="{D21C8068-A48D-47F8-9C86-EEB74E9BC256}"/>
                </a:ext>
              </a:extLst>
            </p:cNvPr>
            <p:cNvGrpSpPr/>
            <p:nvPr/>
          </p:nvGrpSpPr>
          <p:grpSpPr>
            <a:xfrm>
              <a:off x="9594664" y="2150471"/>
              <a:ext cx="328711" cy="326369"/>
              <a:chOff x="11596033" y="4810628"/>
              <a:chExt cx="353171" cy="367744"/>
            </a:xfrm>
          </p:grpSpPr>
          <p:sp>
            <p:nvSpPr>
              <p:cNvPr id="190" name="Teardrop 189">
                <a:extLst>
                  <a:ext uri="{FF2B5EF4-FFF2-40B4-BE49-F238E27FC236}">
                    <a16:creationId xmlns:a16="http://schemas.microsoft.com/office/drawing/2014/main" id="{02AB2BC7-BA91-43C2-A238-2011857C17E8}"/>
                  </a:ext>
                </a:extLst>
              </p:cNvPr>
              <p:cNvSpPr/>
              <p:nvPr/>
            </p:nvSpPr>
            <p:spPr>
              <a:xfrm rot="8222429">
                <a:off x="11596033" y="4810628"/>
                <a:ext cx="353171" cy="367744"/>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1" name="Oval 190">
                <a:extLst>
                  <a:ext uri="{FF2B5EF4-FFF2-40B4-BE49-F238E27FC236}">
                    <a16:creationId xmlns:a16="http://schemas.microsoft.com/office/drawing/2014/main" id="{648EC6BE-C257-4D6E-90A1-8200DC103B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7" name="Group 186">
              <a:extLst>
                <a:ext uri="{FF2B5EF4-FFF2-40B4-BE49-F238E27FC236}">
                  <a16:creationId xmlns:a16="http://schemas.microsoft.com/office/drawing/2014/main" id="{CBDC89E8-4A23-416A-879F-17735B993CF9}"/>
                </a:ext>
              </a:extLst>
            </p:cNvPr>
            <p:cNvGrpSpPr/>
            <p:nvPr/>
          </p:nvGrpSpPr>
          <p:grpSpPr>
            <a:xfrm>
              <a:off x="6697995" y="1927873"/>
              <a:ext cx="353171" cy="367743"/>
              <a:chOff x="11596033" y="4810628"/>
              <a:chExt cx="353171" cy="367743"/>
            </a:xfrm>
          </p:grpSpPr>
          <p:sp>
            <p:nvSpPr>
              <p:cNvPr id="188" name="Teardrop 187">
                <a:extLst>
                  <a:ext uri="{FF2B5EF4-FFF2-40B4-BE49-F238E27FC236}">
                    <a16:creationId xmlns:a16="http://schemas.microsoft.com/office/drawing/2014/main" id="{E9A8D9C4-3308-4EDE-AA0A-7ED870A0CCBC}"/>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9" name="Oval 188">
                <a:extLst>
                  <a:ext uri="{FF2B5EF4-FFF2-40B4-BE49-F238E27FC236}">
                    <a16:creationId xmlns:a16="http://schemas.microsoft.com/office/drawing/2014/main" id="{D522EF57-50AB-4FC0-B813-BE77E5D6966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grpSp>
        <p:nvGrpSpPr>
          <p:cNvPr id="208" name="Group 207">
            <a:extLst>
              <a:ext uri="{FF2B5EF4-FFF2-40B4-BE49-F238E27FC236}">
                <a16:creationId xmlns:a16="http://schemas.microsoft.com/office/drawing/2014/main" id="{0F1AACA0-8F28-4A38-953A-274E3AEBB323}"/>
              </a:ext>
            </a:extLst>
          </p:cNvPr>
          <p:cNvGrpSpPr/>
          <p:nvPr/>
        </p:nvGrpSpPr>
        <p:grpSpPr>
          <a:xfrm>
            <a:off x="9978745" y="3009355"/>
            <a:ext cx="1909086" cy="525849"/>
            <a:chOff x="8532994" y="5418493"/>
            <a:chExt cx="2139364" cy="589278"/>
          </a:xfrm>
        </p:grpSpPr>
        <p:grpSp>
          <p:nvGrpSpPr>
            <p:cNvPr id="209" name="Group 208">
              <a:extLst>
                <a:ext uri="{FF2B5EF4-FFF2-40B4-BE49-F238E27FC236}">
                  <a16:creationId xmlns:a16="http://schemas.microsoft.com/office/drawing/2014/main" id="{DC744E47-3C19-4D9A-9CFD-E70E49D01F1E}"/>
                </a:ext>
              </a:extLst>
            </p:cNvPr>
            <p:cNvGrpSpPr/>
            <p:nvPr/>
          </p:nvGrpSpPr>
          <p:grpSpPr>
            <a:xfrm>
              <a:off x="8532994" y="5418493"/>
              <a:ext cx="353171" cy="367743"/>
              <a:chOff x="11596033" y="4810628"/>
              <a:chExt cx="353171" cy="367743"/>
            </a:xfrm>
          </p:grpSpPr>
          <p:sp>
            <p:nvSpPr>
              <p:cNvPr id="211" name="Teardrop 210">
                <a:extLst>
                  <a:ext uri="{FF2B5EF4-FFF2-40B4-BE49-F238E27FC236}">
                    <a16:creationId xmlns:a16="http://schemas.microsoft.com/office/drawing/2014/main" id="{5BBE9EA5-E5A4-4DCA-987A-DA357C5F2EFB}"/>
                  </a:ext>
                </a:extLst>
              </p:cNvPr>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12" name="Oval 211">
                <a:extLst>
                  <a:ext uri="{FF2B5EF4-FFF2-40B4-BE49-F238E27FC236}">
                    <a16:creationId xmlns:a16="http://schemas.microsoft.com/office/drawing/2014/main" id="{329E58A6-64B7-46C3-A4C4-AF62300DC09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210" name="TextBox 209">
              <a:extLst>
                <a:ext uri="{FF2B5EF4-FFF2-40B4-BE49-F238E27FC236}">
                  <a16:creationId xmlns:a16="http://schemas.microsoft.com/office/drawing/2014/main" id="{A9E9315A-4DAE-4953-BA62-36E88B0E5699}"/>
                </a:ext>
              </a:extLst>
            </p:cNvPr>
            <p:cNvSpPr txBox="1"/>
            <p:nvPr/>
          </p:nvSpPr>
          <p:spPr>
            <a:xfrm>
              <a:off x="8937255" y="5461174"/>
              <a:ext cx="1735103" cy="546597"/>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BLORA</a:t>
              </a:r>
            </a:p>
            <a:p>
              <a:pPr>
                <a:lnSpc>
                  <a:spcPct val="90000"/>
                </a:lnSpc>
              </a:pPr>
              <a:r>
                <a:rPr lang="en-US" sz="1606" b="1" dirty="0">
                  <a:solidFill>
                    <a:schemeClr val="bg1"/>
                  </a:solidFill>
                  <a:latin typeface="Verdana" pitchFamily="34" charset="0"/>
                  <a:ea typeface="Verdana" pitchFamily="34" charset="0"/>
                </a:rPr>
                <a:t>50</a:t>
              </a:r>
            </a:p>
          </p:txBody>
        </p:sp>
      </p:grpSp>
      <p:grpSp>
        <p:nvGrpSpPr>
          <p:cNvPr id="213" name="Group 212">
            <a:extLst>
              <a:ext uri="{FF2B5EF4-FFF2-40B4-BE49-F238E27FC236}">
                <a16:creationId xmlns:a16="http://schemas.microsoft.com/office/drawing/2014/main" id="{C8DBB997-EA00-49DB-B229-51254BED0E53}"/>
              </a:ext>
            </a:extLst>
          </p:cNvPr>
          <p:cNvGrpSpPr/>
          <p:nvPr/>
        </p:nvGrpSpPr>
        <p:grpSpPr>
          <a:xfrm>
            <a:off x="9997789" y="4345577"/>
            <a:ext cx="1940216" cy="487762"/>
            <a:chOff x="7601382" y="4347538"/>
            <a:chExt cx="2136875" cy="546597"/>
          </a:xfrm>
        </p:grpSpPr>
        <p:grpSp>
          <p:nvGrpSpPr>
            <p:cNvPr id="214" name="Group 213">
              <a:extLst>
                <a:ext uri="{FF2B5EF4-FFF2-40B4-BE49-F238E27FC236}">
                  <a16:creationId xmlns:a16="http://schemas.microsoft.com/office/drawing/2014/main" id="{876E98CC-C606-4655-9BC8-A983A2A84E24}"/>
                </a:ext>
              </a:extLst>
            </p:cNvPr>
            <p:cNvGrpSpPr/>
            <p:nvPr/>
          </p:nvGrpSpPr>
          <p:grpSpPr>
            <a:xfrm>
              <a:off x="7601382" y="4350068"/>
              <a:ext cx="353171" cy="367743"/>
              <a:chOff x="11596033" y="4810628"/>
              <a:chExt cx="353171" cy="367743"/>
            </a:xfrm>
          </p:grpSpPr>
          <p:sp>
            <p:nvSpPr>
              <p:cNvPr id="216" name="Teardrop 215">
                <a:extLst>
                  <a:ext uri="{FF2B5EF4-FFF2-40B4-BE49-F238E27FC236}">
                    <a16:creationId xmlns:a16="http://schemas.microsoft.com/office/drawing/2014/main" id="{BDE7B0B6-CFE0-48F4-A47E-4D16BA7F3EF5}"/>
                  </a:ext>
                </a:extLst>
              </p:cNvPr>
              <p:cNvSpPr/>
              <p:nvPr/>
            </p:nvSpPr>
            <p:spPr>
              <a:xfrm rot="8222429">
                <a:off x="11596033" y="4810628"/>
                <a:ext cx="353171" cy="367743"/>
              </a:xfrm>
              <a:prstGeom prst="teardrop">
                <a:avLst>
                  <a:gd name="adj" fmla="val 196288"/>
                </a:avLst>
              </a:prstGeom>
              <a:solidFill>
                <a:srgbClr val="38F12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17" name="Oval 216">
                <a:extLst>
                  <a:ext uri="{FF2B5EF4-FFF2-40B4-BE49-F238E27FC236}">
                    <a16:creationId xmlns:a16="http://schemas.microsoft.com/office/drawing/2014/main" id="{A23FE5F9-90A4-49BD-8E18-B525E2B59FE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215" name="TextBox 214">
              <a:extLst>
                <a:ext uri="{FF2B5EF4-FFF2-40B4-BE49-F238E27FC236}">
                  <a16:creationId xmlns:a16="http://schemas.microsoft.com/office/drawing/2014/main" id="{B02F71F7-BAFD-4B08-8EE7-292963B5548D}"/>
                </a:ext>
              </a:extLst>
            </p:cNvPr>
            <p:cNvSpPr txBox="1"/>
            <p:nvPr/>
          </p:nvSpPr>
          <p:spPr>
            <a:xfrm>
              <a:off x="7993068" y="4347538"/>
              <a:ext cx="1745189" cy="546597"/>
            </a:xfrm>
            <a:prstGeom prst="rect">
              <a:avLst/>
            </a:prstGeom>
            <a:solidFill>
              <a:srgbClr val="38F12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a:t>
              </a:r>
            </a:p>
            <a:p>
              <a:pPr>
                <a:lnSpc>
                  <a:spcPct val="90000"/>
                </a:lnSpc>
              </a:pPr>
              <a:r>
                <a:rPr lang="en-US" sz="1606" b="1" dirty="0">
                  <a:solidFill>
                    <a:schemeClr val="tx2"/>
                  </a:solidFill>
                  <a:latin typeface="Verdana" pitchFamily="34" charset="0"/>
                  <a:ea typeface="Verdana" pitchFamily="34" charset="0"/>
                </a:rPr>
                <a:t>98</a:t>
              </a:r>
            </a:p>
          </p:txBody>
        </p:sp>
      </p:grpSp>
      <p:sp>
        <p:nvSpPr>
          <p:cNvPr id="218" name="Rectangle: Rounded Corners 217">
            <a:extLst>
              <a:ext uri="{FF2B5EF4-FFF2-40B4-BE49-F238E27FC236}">
                <a16:creationId xmlns:a16="http://schemas.microsoft.com/office/drawing/2014/main" id="{A0A0F981-3E84-4D52-95E7-E73FCE5B9975}"/>
              </a:ext>
            </a:extLst>
          </p:cNvPr>
          <p:cNvSpPr/>
          <p:nvPr/>
        </p:nvSpPr>
        <p:spPr>
          <a:xfrm>
            <a:off x="3236297" y="811728"/>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spTree>
    <p:extLst>
      <p:ext uri="{BB962C8B-B14F-4D97-AF65-F5344CB8AC3E}">
        <p14:creationId xmlns:p14="http://schemas.microsoft.com/office/powerpoint/2010/main" val="376899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CC4C8D15-CAA4-4A0F-A6F3-B64F8A7E08DC}"/>
              </a:ext>
            </a:extLst>
          </p:cNvPr>
          <p:cNvGrpSpPr/>
          <p:nvPr/>
        </p:nvGrpSpPr>
        <p:grpSpPr>
          <a:xfrm>
            <a:off x="457447" y="2288827"/>
            <a:ext cx="1902953" cy="524617"/>
            <a:chOff x="258316" y="2428117"/>
            <a:chExt cx="2132492" cy="587898"/>
          </a:xfrm>
        </p:grpSpPr>
        <p:grpSp>
          <p:nvGrpSpPr>
            <p:cNvPr id="136" name="Group 135">
              <a:extLst>
                <a:ext uri="{FF2B5EF4-FFF2-40B4-BE49-F238E27FC236}">
                  <a16:creationId xmlns:a16="http://schemas.microsoft.com/office/drawing/2014/main" id="{B10527D3-0CDD-4907-AEDF-69E98AC92A18}"/>
                </a:ext>
              </a:extLst>
            </p:cNvPr>
            <p:cNvGrpSpPr/>
            <p:nvPr/>
          </p:nvGrpSpPr>
          <p:grpSpPr>
            <a:xfrm>
              <a:off x="258316" y="2428117"/>
              <a:ext cx="342805" cy="361498"/>
              <a:chOff x="11596033" y="4810628"/>
              <a:chExt cx="353171" cy="367743"/>
            </a:xfrm>
          </p:grpSpPr>
          <p:sp>
            <p:nvSpPr>
              <p:cNvPr id="138" name="Teardrop 137">
                <a:extLst>
                  <a:ext uri="{FF2B5EF4-FFF2-40B4-BE49-F238E27FC236}">
                    <a16:creationId xmlns:a16="http://schemas.microsoft.com/office/drawing/2014/main" id="{BD2AA9CF-688E-47D8-A162-20253A2A246F}"/>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39" name="Oval 138">
                <a:extLst>
                  <a:ext uri="{FF2B5EF4-FFF2-40B4-BE49-F238E27FC236}">
                    <a16:creationId xmlns:a16="http://schemas.microsoft.com/office/drawing/2014/main" id="{F4E87952-B6C7-420A-B442-21CDC4AFC84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7" name="TextBox 136">
              <a:extLst>
                <a:ext uri="{FF2B5EF4-FFF2-40B4-BE49-F238E27FC236}">
                  <a16:creationId xmlns:a16="http://schemas.microsoft.com/office/drawing/2014/main" id="{45230C2A-9B8F-4741-B970-54609AE83820}"/>
                </a:ext>
              </a:extLst>
            </p:cNvPr>
            <p:cNvSpPr txBox="1"/>
            <p:nvPr/>
          </p:nvSpPr>
          <p:spPr>
            <a:xfrm>
              <a:off x="655704" y="2469418"/>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NGAWI</a:t>
              </a:r>
            </a:p>
            <a:p>
              <a:pPr>
                <a:lnSpc>
                  <a:spcPct val="90000"/>
                </a:lnSpc>
              </a:pPr>
              <a:r>
                <a:rPr lang="en-US" sz="1606" b="1" dirty="0">
                  <a:solidFill>
                    <a:schemeClr val="tx2"/>
                  </a:solidFill>
                  <a:latin typeface="Verdana" pitchFamily="34" charset="0"/>
                  <a:ea typeface="Verdana" pitchFamily="34" charset="0"/>
                </a:rPr>
                <a:t>36</a:t>
              </a:r>
            </a:p>
          </p:txBody>
        </p:sp>
      </p:grpSp>
      <p:grpSp>
        <p:nvGrpSpPr>
          <p:cNvPr id="140" name="Group 139">
            <a:extLst>
              <a:ext uri="{FF2B5EF4-FFF2-40B4-BE49-F238E27FC236}">
                <a16:creationId xmlns:a16="http://schemas.microsoft.com/office/drawing/2014/main" id="{C655F778-C743-4574-A9F0-31025F4B9C96}"/>
              </a:ext>
            </a:extLst>
          </p:cNvPr>
          <p:cNvGrpSpPr/>
          <p:nvPr/>
        </p:nvGrpSpPr>
        <p:grpSpPr>
          <a:xfrm>
            <a:off x="450745" y="2977559"/>
            <a:ext cx="1928374" cy="519079"/>
            <a:chOff x="229829" y="3149967"/>
            <a:chExt cx="2160980" cy="581692"/>
          </a:xfrm>
        </p:grpSpPr>
        <p:grpSp>
          <p:nvGrpSpPr>
            <p:cNvPr id="141" name="Group 140">
              <a:extLst>
                <a:ext uri="{FF2B5EF4-FFF2-40B4-BE49-F238E27FC236}">
                  <a16:creationId xmlns:a16="http://schemas.microsoft.com/office/drawing/2014/main" id="{0B0EE452-BE08-4710-9950-D27ECD84E50F}"/>
                </a:ext>
              </a:extLst>
            </p:cNvPr>
            <p:cNvGrpSpPr/>
            <p:nvPr/>
          </p:nvGrpSpPr>
          <p:grpSpPr>
            <a:xfrm>
              <a:off x="229829" y="3149967"/>
              <a:ext cx="353171" cy="367743"/>
              <a:chOff x="11596033" y="4810628"/>
              <a:chExt cx="353171" cy="367743"/>
            </a:xfrm>
          </p:grpSpPr>
          <p:sp>
            <p:nvSpPr>
              <p:cNvPr id="143" name="Teardrop 142">
                <a:extLst>
                  <a:ext uri="{FF2B5EF4-FFF2-40B4-BE49-F238E27FC236}">
                    <a16:creationId xmlns:a16="http://schemas.microsoft.com/office/drawing/2014/main" id="{26193336-EFD2-408B-8C8D-989104C9732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4" name="Oval 143">
                <a:extLst>
                  <a:ext uri="{FF2B5EF4-FFF2-40B4-BE49-F238E27FC236}">
                    <a16:creationId xmlns:a16="http://schemas.microsoft.com/office/drawing/2014/main" id="{AC92B78D-3850-44E3-AAC6-24561D946C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2" name="TextBox 141">
              <a:extLst>
                <a:ext uri="{FF2B5EF4-FFF2-40B4-BE49-F238E27FC236}">
                  <a16:creationId xmlns:a16="http://schemas.microsoft.com/office/drawing/2014/main" id="{E0821311-E385-4388-9DDF-F6B86AA870D9}"/>
                </a:ext>
              </a:extLst>
            </p:cNvPr>
            <p:cNvSpPr txBox="1"/>
            <p:nvPr/>
          </p:nvSpPr>
          <p:spPr>
            <a:xfrm>
              <a:off x="699556" y="3185062"/>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MAGETAN</a:t>
              </a:r>
            </a:p>
            <a:p>
              <a:pPr>
                <a:lnSpc>
                  <a:spcPct val="90000"/>
                </a:lnSpc>
              </a:pPr>
              <a:r>
                <a:rPr lang="en-US" sz="1606" b="1" dirty="0">
                  <a:solidFill>
                    <a:schemeClr val="tx2"/>
                  </a:solidFill>
                  <a:latin typeface="Verdana" pitchFamily="34" charset="0"/>
                  <a:ea typeface="Verdana" pitchFamily="34" charset="0"/>
                </a:rPr>
                <a:t>25</a:t>
              </a:r>
            </a:p>
          </p:txBody>
        </p:sp>
      </p:grpSp>
      <p:grpSp>
        <p:nvGrpSpPr>
          <p:cNvPr id="145" name="Group 144">
            <a:extLst>
              <a:ext uri="{FF2B5EF4-FFF2-40B4-BE49-F238E27FC236}">
                <a16:creationId xmlns:a16="http://schemas.microsoft.com/office/drawing/2014/main" id="{5BAA4378-7994-4C56-9439-590E23A3BCDF}"/>
              </a:ext>
            </a:extLst>
          </p:cNvPr>
          <p:cNvGrpSpPr/>
          <p:nvPr/>
        </p:nvGrpSpPr>
        <p:grpSpPr>
          <a:xfrm>
            <a:off x="448182" y="1612643"/>
            <a:ext cx="1902643" cy="499667"/>
            <a:chOff x="258663" y="3838725"/>
            <a:chExt cx="2132145" cy="559938"/>
          </a:xfrm>
        </p:grpSpPr>
        <p:grpSp>
          <p:nvGrpSpPr>
            <p:cNvPr id="146" name="Group 145">
              <a:extLst>
                <a:ext uri="{FF2B5EF4-FFF2-40B4-BE49-F238E27FC236}">
                  <a16:creationId xmlns:a16="http://schemas.microsoft.com/office/drawing/2014/main" id="{31B8B1A8-EF3F-466D-B8CE-714F7EA7C953}"/>
                </a:ext>
              </a:extLst>
            </p:cNvPr>
            <p:cNvGrpSpPr/>
            <p:nvPr/>
          </p:nvGrpSpPr>
          <p:grpSpPr>
            <a:xfrm>
              <a:off x="258663" y="3838725"/>
              <a:ext cx="353171" cy="367743"/>
              <a:chOff x="11596033" y="4810628"/>
              <a:chExt cx="353171" cy="367743"/>
            </a:xfrm>
          </p:grpSpPr>
          <p:sp>
            <p:nvSpPr>
              <p:cNvPr id="148" name="Teardrop 147">
                <a:extLst>
                  <a:ext uri="{FF2B5EF4-FFF2-40B4-BE49-F238E27FC236}">
                    <a16:creationId xmlns:a16="http://schemas.microsoft.com/office/drawing/2014/main" id="{9ED03400-7FC0-4023-8C11-361AA7CE16D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9" name="Oval 148">
                <a:extLst>
                  <a:ext uri="{FF2B5EF4-FFF2-40B4-BE49-F238E27FC236}">
                    <a16:creationId xmlns:a16="http://schemas.microsoft.com/office/drawing/2014/main" id="{F449CD47-F3DB-4C55-9D75-B64BFB6AE0E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7" name="TextBox 146">
              <a:extLst>
                <a:ext uri="{FF2B5EF4-FFF2-40B4-BE49-F238E27FC236}">
                  <a16:creationId xmlns:a16="http://schemas.microsoft.com/office/drawing/2014/main" id="{D80F9A72-1006-42BA-8411-33C2F2AF247B}"/>
                </a:ext>
              </a:extLst>
            </p:cNvPr>
            <p:cNvSpPr txBox="1"/>
            <p:nvPr/>
          </p:nvSpPr>
          <p:spPr>
            <a:xfrm>
              <a:off x="666725" y="3852066"/>
              <a:ext cx="1724083" cy="546597"/>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PONOROGO</a:t>
              </a:r>
            </a:p>
            <a:p>
              <a:pPr>
                <a:lnSpc>
                  <a:spcPct val="90000"/>
                </a:lnSpc>
              </a:pPr>
              <a:r>
                <a:rPr lang="en-US" sz="1606" b="1" dirty="0">
                  <a:solidFill>
                    <a:schemeClr val="tx2"/>
                  </a:solidFill>
                  <a:latin typeface="Verdana" pitchFamily="34" charset="0"/>
                  <a:ea typeface="Verdana" pitchFamily="34" charset="0"/>
                </a:rPr>
                <a:t>27</a:t>
              </a:r>
            </a:p>
          </p:txBody>
        </p:sp>
      </p:grpSp>
      <p:grpSp>
        <p:nvGrpSpPr>
          <p:cNvPr id="150" name="Group 149">
            <a:extLst>
              <a:ext uri="{FF2B5EF4-FFF2-40B4-BE49-F238E27FC236}">
                <a16:creationId xmlns:a16="http://schemas.microsoft.com/office/drawing/2014/main" id="{2E07ABCD-2611-4DE7-A922-959C9E1A0F06}"/>
              </a:ext>
            </a:extLst>
          </p:cNvPr>
          <p:cNvGrpSpPr/>
          <p:nvPr/>
        </p:nvGrpSpPr>
        <p:grpSpPr>
          <a:xfrm>
            <a:off x="486591" y="4386505"/>
            <a:ext cx="1906864" cy="487762"/>
            <a:chOff x="253131" y="4528831"/>
            <a:chExt cx="2136875" cy="546597"/>
          </a:xfrm>
        </p:grpSpPr>
        <p:grpSp>
          <p:nvGrpSpPr>
            <p:cNvPr id="151" name="Group 150">
              <a:extLst>
                <a:ext uri="{FF2B5EF4-FFF2-40B4-BE49-F238E27FC236}">
                  <a16:creationId xmlns:a16="http://schemas.microsoft.com/office/drawing/2014/main" id="{D5047D3F-2F7D-4400-B657-A2B24A8D38EB}"/>
                </a:ext>
              </a:extLst>
            </p:cNvPr>
            <p:cNvGrpSpPr/>
            <p:nvPr/>
          </p:nvGrpSpPr>
          <p:grpSpPr>
            <a:xfrm>
              <a:off x="253131" y="4531361"/>
              <a:ext cx="353171" cy="367743"/>
              <a:chOff x="11596033" y="4810628"/>
              <a:chExt cx="353171" cy="367743"/>
            </a:xfrm>
          </p:grpSpPr>
          <p:sp>
            <p:nvSpPr>
              <p:cNvPr id="153" name="Teardrop 152">
                <a:extLst>
                  <a:ext uri="{FF2B5EF4-FFF2-40B4-BE49-F238E27FC236}">
                    <a16:creationId xmlns:a16="http://schemas.microsoft.com/office/drawing/2014/main" id="{38C618DD-0BAD-4EAD-9DA8-4CF129768712}"/>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4" name="Oval 153">
                <a:extLst>
                  <a:ext uri="{FF2B5EF4-FFF2-40B4-BE49-F238E27FC236}">
                    <a16:creationId xmlns:a16="http://schemas.microsoft.com/office/drawing/2014/main" id="{076E8F6C-EDB5-4CC7-8F43-A78F1D909CE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2" name="TextBox 151">
              <a:extLst>
                <a:ext uri="{FF2B5EF4-FFF2-40B4-BE49-F238E27FC236}">
                  <a16:creationId xmlns:a16="http://schemas.microsoft.com/office/drawing/2014/main" id="{EB8667C8-4A74-47DD-AC2F-3A868DA94C32}"/>
                </a:ext>
              </a:extLst>
            </p:cNvPr>
            <p:cNvSpPr txBox="1"/>
            <p:nvPr/>
          </p:nvSpPr>
          <p:spPr>
            <a:xfrm>
              <a:off x="644817" y="4528831"/>
              <a:ext cx="1745189"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MADIUN</a:t>
              </a:r>
            </a:p>
            <a:p>
              <a:pPr>
                <a:lnSpc>
                  <a:spcPct val="90000"/>
                </a:lnSpc>
              </a:pPr>
              <a:r>
                <a:rPr lang="en-US" sz="1606" b="1" dirty="0">
                  <a:solidFill>
                    <a:schemeClr val="bg1"/>
                  </a:solidFill>
                  <a:latin typeface="Verdana" pitchFamily="34" charset="0"/>
                  <a:ea typeface="Verdana" pitchFamily="34" charset="0"/>
                </a:rPr>
                <a:t>19</a:t>
              </a:r>
            </a:p>
          </p:txBody>
        </p:sp>
      </p:grpSp>
      <p:grpSp>
        <p:nvGrpSpPr>
          <p:cNvPr id="155" name="Group 154">
            <a:extLst>
              <a:ext uri="{FF2B5EF4-FFF2-40B4-BE49-F238E27FC236}">
                <a16:creationId xmlns:a16="http://schemas.microsoft.com/office/drawing/2014/main" id="{7E834A1E-CD0D-49C3-9563-CDE04A00E847}"/>
              </a:ext>
            </a:extLst>
          </p:cNvPr>
          <p:cNvGrpSpPr/>
          <p:nvPr/>
        </p:nvGrpSpPr>
        <p:grpSpPr>
          <a:xfrm>
            <a:off x="468927" y="3665876"/>
            <a:ext cx="1924528" cy="501686"/>
            <a:chOff x="256335" y="5235034"/>
            <a:chExt cx="2156669" cy="562201"/>
          </a:xfrm>
        </p:grpSpPr>
        <p:grpSp>
          <p:nvGrpSpPr>
            <p:cNvPr id="156" name="Group 155">
              <a:extLst>
                <a:ext uri="{FF2B5EF4-FFF2-40B4-BE49-F238E27FC236}">
                  <a16:creationId xmlns:a16="http://schemas.microsoft.com/office/drawing/2014/main" id="{BC01D949-D065-4473-9419-FF4D0A2B46CB}"/>
                </a:ext>
              </a:extLst>
            </p:cNvPr>
            <p:cNvGrpSpPr/>
            <p:nvPr/>
          </p:nvGrpSpPr>
          <p:grpSpPr>
            <a:xfrm>
              <a:off x="256335" y="5235034"/>
              <a:ext cx="353171" cy="367743"/>
              <a:chOff x="11467437" y="1659304"/>
              <a:chExt cx="353171" cy="367743"/>
            </a:xfrm>
          </p:grpSpPr>
          <p:sp>
            <p:nvSpPr>
              <p:cNvPr id="158" name="Teardrop 157">
                <a:extLst>
                  <a:ext uri="{FF2B5EF4-FFF2-40B4-BE49-F238E27FC236}">
                    <a16:creationId xmlns:a16="http://schemas.microsoft.com/office/drawing/2014/main" id="{65548555-A6E5-4324-B990-57A87FC8772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9" name="Oval 158">
                <a:extLst>
                  <a:ext uri="{FF2B5EF4-FFF2-40B4-BE49-F238E27FC236}">
                    <a16:creationId xmlns:a16="http://schemas.microsoft.com/office/drawing/2014/main" id="{AA83EFB3-C019-468B-A738-F0335811F12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7" name="TextBox 156">
              <a:extLst>
                <a:ext uri="{FF2B5EF4-FFF2-40B4-BE49-F238E27FC236}">
                  <a16:creationId xmlns:a16="http://schemas.microsoft.com/office/drawing/2014/main" id="{B704B0C7-4EE7-4026-8630-A21F713BD68F}"/>
                </a:ext>
              </a:extLst>
            </p:cNvPr>
            <p:cNvSpPr txBox="1"/>
            <p:nvPr/>
          </p:nvSpPr>
          <p:spPr>
            <a:xfrm>
              <a:off x="677900" y="5250638"/>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PACITAN</a:t>
              </a:r>
            </a:p>
            <a:p>
              <a:pPr>
                <a:lnSpc>
                  <a:spcPct val="90000"/>
                </a:lnSpc>
              </a:pPr>
              <a:r>
                <a:rPr lang="en-US" sz="1606" b="1" dirty="0">
                  <a:solidFill>
                    <a:schemeClr val="bg1"/>
                  </a:solidFill>
                  <a:latin typeface="Verdana" pitchFamily="34" charset="0"/>
                  <a:ea typeface="Verdana" pitchFamily="34" charset="0"/>
                </a:rPr>
                <a:t>25</a:t>
              </a:r>
            </a:p>
          </p:txBody>
        </p:sp>
      </p:grpSp>
      <p:grpSp>
        <p:nvGrpSpPr>
          <p:cNvPr id="160" name="Group 159">
            <a:extLst>
              <a:ext uri="{FF2B5EF4-FFF2-40B4-BE49-F238E27FC236}">
                <a16:creationId xmlns:a16="http://schemas.microsoft.com/office/drawing/2014/main" id="{0C1EC7D1-FE33-4DEE-91C5-58AE19D3BE47}"/>
              </a:ext>
            </a:extLst>
          </p:cNvPr>
          <p:cNvGrpSpPr/>
          <p:nvPr/>
        </p:nvGrpSpPr>
        <p:grpSpPr>
          <a:xfrm>
            <a:off x="2591420" y="1553925"/>
            <a:ext cx="8247292" cy="4043518"/>
            <a:chOff x="3664571" y="1477098"/>
            <a:chExt cx="9746157" cy="5300183"/>
          </a:xfrm>
        </p:grpSpPr>
        <p:pic>
          <p:nvPicPr>
            <p:cNvPr id="161" name="Content Placeholder 3">
              <a:extLst>
                <a:ext uri="{FF2B5EF4-FFF2-40B4-BE49-F238E27FC236}">
                  <a16:creationId xmlns:a16="http://schemas.microsoft.com/office/drawing/2014/main" id="{028693F2-D010-4D90-BDF1-2A8D8B731A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571" y="1477098"/>
              <a:ext cx="9746157" cy="5300183"/>
            </a:xfrm>
            <a:prstGeom prst="rect">
              <a:avLst/>
            </a:prstGeom>
            <a:ln>
              <a:noFill/>
            </a:ln>
            <a:effectLst>
              <a:outerShdw blurRad="292100" dist="139700" dir="2700000" algn="tl" rotWithShape="0">
                <a:srgbClr val="333333">
                  <a:alpha val="65000"/>
                </a:srgbClr>
              </a:outerShdw>
            </a:effectLst>
          </p:spPr>
        </p:pic>
        <p:grpSp>
          <p:nvGrpSpPr>
            <p:cNvPr id="162" name="Group 161">
              <a:extLst>
                <a:ext uri="{FF2B5EF4-FFF2-40B4-BE49-F238E27FC236}">
                  <a16:creationId xmlns:a16="http://schemas.microsoft.com/office/drawing/2014/main" id="{F7E366E0-F14F-402A-AF5B-C73C5ABBBFF0}"/>
                </a:ext>
              </a:extLst>
            </p:cNvPr>
            <p:cNvGrpSpPr/>
            <p:nvPr/>
          </p:nvGrpSpPr>
          <p:grpSpPr>
            <a:xfrm>
              <a:off x="4985792" y="2851724"/>
              <a:ext cx="342805" cy="361498"/>
              <a:chOff x="11596033" y="4810628"/>
              <a:chExt cx="353171" cy="367743"/>
            </a:xfrm>
          </p:grpSpPr>
          <p:sp>
            <p:nvSpPr>
              <p:cNvPr id="178" name="Teardrop 177">
                <a:extLst>
                  <a:ext uri="{FF2B5EF4-FFF2-40B4-BE49-F238E27FC236}">
                    <a16:creationId xmlns:a16="http://schemas.microsoft.com/office/drawing/2014/main" id="{0A339A7E-91CB-42E5-9DF5-2E78D288366E}"/>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9" name="Oval 178">
                <a:extLst>
                  <a:ext uri="{FF2B5EF4-FFF2-40B4-BE49-F238E27FC236}">
                    <a16:creationId xmlns:a16="http://schemas.microsoft.com/office/drawing/2014/main" id="{DFB4E616-AB84-4908-AACE-462E5E58C56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3" name="Group 162">
              <a:extLst>
                <a:ext uri="{FF2B5EF4-FFF2-40B4-BE49-F238E27FC236}">
                  <a16:creationId xmlns:a16="http://schemas.microsoft.com/office/drawing/2014/main" id="{C98A08BC-CB12-45B5-A716-075F90DDFF48}"/>
                </a:ext>
              </a:extLst>
            </p:cNvPr>
            <p:cNvGrpSpPr/>
            <p:nvPr/>
          </p:nvGrpSpPr>
          <p:grpSpPr>
            <a:xfrm>
              <a:off x="4727588" y="3358204"/>
              <a:ext cx="353171" cy="367743"/>
              <a:chOff x="11596033" y="4810628"/>
              <a:chExt cx="353171" cy="367743"/>
            </a:xfrm>
          </p:grpSpPr>
          <p:sp>
            <p:nvSpPr>
              <p:cNvPr id="176" name="Teardrop 175">
                <a:extLst>
                  <a:ext uri="{FF2B5EF4-FFF2-40B4-BE49-F238E27FC236}">
                    <a16:creationId xmlns:a16="http://schemas.microsoft.com/office/drawing/2014/main" id="{06B487B8-3062-4E14-B7D6-711951F0E60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7" name="Oval 176">
                <a:extLst>
                  <a:ext uri="{FF2B5EF4-FFF2-40B4-BE49-F238E27FC236}">
                    <a16:creationId xmlns:a16="http://schemas.microsoft.com/office/drawing/2014/main" id="{231B7894-19F3-4589-88DE-F2276708037A}"/>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4" name="Group 163">
              <a:extLst>
                <a:ext uri="{FF2B5EF4-FFF2-40B4-BE49-F238E27FC236}">
                  <a16:creationId xmlns:a16="http://schemas.microsoft.com/office/drawing/2014/main" id="{9E778428-66B1-46E6-A496-AC9929585BF7}"/>
                </a:ext>
              </a:extLst>
            </p:cNvPr>
            <p:cNvGrpSpPr/>
            <p:nvPr/>
          </p:nvGrpSpPr>
          <p:grpSpPr>
            <a:xfrm>
              <a:off x="5488165" y="3907926"/>
              <a:ext cx="353171" cy="367743"/>
              <a:chOff x="11596033" y="4810628"/>
              <a:chExt cx="353171" cy="367743"/>
            </a:xfrm>
          </p:grpSpPr>
          <p:sp>
            <p:nvSpPr>
              <p:cNvPr id="174" name="Teardrop 173">
                <a:extLst>
                  <a:ext uri="{FF2B5EF4-FFF2-40B4-BE49-F238E27FC236}">
                    <a16:creationId xmlns:a16="http://schemas.microsoft.com/office/drawing/2014/main" id="{888F9740-7EA5-4E15-9D2A-02315407960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5" name="Oval 174">
                <a:extLst>
                  <a:ext uri="{FF2B5EF4-FFF2-40B4-BE49-F238E27FC236}">
                    <a16:creationId xmlns:a16="http://schemas.microsoft.com/office/drawing/2014/main" id="{9D241F09-5F75-47DC-B8A2-322103815B0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5" name="Group 164">
              <a:extLst>
                <a:ext uri="{FF2B5EF4-FFF2-40B4-BE49-F238E27FC236}">
                  <a16:creationId xmlns:a16="http://schemas.microsoft.com/office/drawing/2014/main" id="{C040D8BF-D0AE-4B78-BE6A-658C13A9159C}"/>
                </a:ext>
              </a:extLst>
            </p:cNvPr>
            <p:cNvGrpSpPr/>
            <p:nvPr/>
          </p:nvGrpSpPr>
          <p:grpSpPr>
            <a:xfrm>
              <a:off x="5717573" y="3287172"/>
              <a:ext cx="353171" cy="367743"/>
              <a:chOff x="11596033" y="4810628"/>
              <a:chExt cx="353171" cy="367743"/>
            </a:xfrm>
          </p:grpSpPr>
          <p:sp>
            <p:nvSpPr>
              <p:cNvPr id="172" name="Teardrop 171">
                <a:extLst>
                  <a:ext uri="{FF2B5EF4-FFF2-40B4-BE49-F238E27FC236}">
                    <a16:creationId xmlns:a16="http://schemas.microsoft.com/office/drawing/2014/main" id="{9632586C-0B5C-465B-8EC7-F474748C0981}"/>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3" name="Oval 172">
                <a:extLst>
                  <a:ext uri="{FF2B5EF4-FFF2-40B4-BE49-F238E27FC236}">
                    <a16:creationId xmlns:a16="http://schemas.microsoft.com/office/drawing/2014/main" id="{5D12CEBA-8223-4D12-8A6E-7D6C0E101CD2}"/>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6" name="Group 165">
              <a:extLst>
                <a:ext uri="{FF2B5EF4-FFF2-40B4-BE49-F238E27FC236}">
                  <a16:creationId xmlns:a16="http://schemas.microsoft.com/office/drawing/2014/main" id="{AFB84266-66AA-4DC4-86BC-00B497F99F58}"/>
                </a:ext>
              </a:extLst>
            </p:cNvPr>
            <p:cNvGrpSpPr/>
            <p:nvPr/>
          </p:nvGrpSpPr>
          <p:grpSpPr>
            <a:xfrm>
              <a:off x="4121695" y="4418583"/>
              <a:ext cx="353171" cy="367743"/>
              <a:chOff x="11467437" y="1659304"/>
              <a:chExt cx="353171" cy="367743"/>
            </a:xfrm>
          </p:grpSpPr>
          <p:sp>
            <p:nvSpPr>
              <p:cNvPr id="170" name="Teardrop 169">
                <a:extLst>
                  <a:ext uri="{FF2B5EF4-FFF2-40B4-BE49-F238E27FC236}">
                    <a16:creationId xmlns:a16="http://schemas.microsoft.com/office/drawing/2014/main" id="{ADBDB262-668B-4FD9-9BBC-8CE4636B125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1" name="Oval 170">
                <a:extLst>
                  <a:ext uri="{FF2B5EF4-FFF2-40B4-BE49-F238E27FC236}">
                    <a16:creationId xmlns:a16="http://schemas.microsoft.com/office/drawing/2014/main" id="{EAD25D7C-AE6D-4CE5-B4A6-79ACE653E37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7" name="Group 166">
              <a:extLst>
                <a:ext uri="{FF2B5EF4-FFF2-40B4-BE49-F238E27FC236}">
                  <a16:creationId xmlns:a16="http://schemas.microsoft.com/office/drawing/2014/main" id="{0F896D1E-34A8-4147-875E-D9E920608022}"/>
                </a:ext>
              </a:extLst>
            </p:cNvPr>
            <p:cNvGrpSpPr/>
            <p:nvPr/>
          </p:nvGrpSpPr>
          <p:grpSpPr>
            <a:xfrm>
              <a:off x="5462241" y="2553772"/>
              <a:ext cx="353171" cy="367743"/>
              <a:chOff x="11596033" y="4810628"/>
              <a:chExt cx="353171" cy="367743"/>
            </a:xfrm>
          </p:grpSpPr>
          <p:sp>
            <p:nvSpPr>
              <p:cNvPr id="168" name="Teardrop 167">
                <a:extLst>
                  <a:ext uri="{FF2B5EF4-FFF2-40B4-BE49-F238E27FC236}">
                    <a16:creationId xmlns:a16="http://schemas.microsoft.com/office/drawing/2014/main" id="{C4A58BC6-E3ED-4E88-9781-64E2C1E66573}"/>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9" name="Oval 168">
                <a:extLst>
                  <a:ext uri="{FF2B5EF4-FFF2-40B4-BE49-F238E27FC236}">
                    <a16:creationId xmlns:a16="http://schemas.microsoft.com/office/drawing/2014/main" id="{1FBABD18-7B2B-4FFF-9908-FB00199C436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
        <p:nvSpPr>
          <p:cNvPr id="180" name="Teardrop 179">
            <a:extLst>
              <a:ext uri="{FF2B5EF4-FFF2-40B4-BE49-F238E27FC236}">
                <a16:creationId xmlns:a16="http://schemas.microsoft.com/office/drawing/2014/main" id="{3ED94E5E-318C-4FE1-9D5C-B05F48181D6C}"/>
              </a:ext>
            </a:extLst>
          </p:cNvPr>
          <p:cNvSpPr/>
          <p:nvPr/>
        </p:nvSpPr>
        <p:spPr>
          <a:xfrm rot="8222429">
            <a:off x="515530" y="5157426"/>
            <a:ext cx="298857" cy="280552"/>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1" name="Oval 180">
            <a:extLst>
              <a:ext uri="{FF2B5EF4-FFF2-40B4-BE49-F238E27FC236}">
                <a16:creationId xmlns:a16="http://schemas.microsoft.com/office/drawing/2014/main" id="{4C3066E6-927A-4F18-944A-DFED56E08967}"/>
              </a:ext>
            </a:extLst>
          </p:cNvPr>
          <p:cNvSpPr/>
          <p:nvPr/>
        </p:nvSpPr>
        <p:spPr>
          <a:xfrm>
            <a:off x="598322" y="5228285"/>
            <a:ext cx="133271" cy="13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2" name="TextBox 181">
            <a:extLst>
              <a:ext uri="{FF2B5EF4-FFF2-40B4-BE49-F238E27FC236}">
                <a16:creationId xmlns:a16="http://schemas.microsoft.com/office/drawing/2014/main" id="{CDC3D339-0640-4BB5-8EC3-B3F0F3D81894}"/>
              </a:ext>
            </a:extLst>
          </p:cNvPr>
          <p:cNvSpPr txBox="1"/>
          <p:nvPr/>
        </p:nvSpPr>
        <p:spPr>
          <a:xfrm>
            <a:off x="866096" y="5137509"/>
            <a:ext cx="1557338" cy="487762"/>
          </a:xfrm>
          <a:prstGeom prst="rect">
            <a:avLst/>
          </a:prstGeom>
          <a:solidFill>
            <a:srgbClr val="9900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BOJONEGORO</a:t>
            </a:r>
          </a:p>
          <a:p>
            <a:pPr>
              <a:lnSpc>
                <a:spcPct val="90000"/>
              </a:lnSpc>
            </a:pPr>
            <a:r>
              <a:rPr lang="en-US" sz="1606" b="1" dirty="0">
                <a:solidFill>
                  <a:schemeClr val="bg1"/>
                </a:solidFill>
                <a:latin typeface="Verdana" pitchFamily="34" charset="0"/>
                <a:ea typeface="Verdana" pitchFamily="34" charset="0"/>
              </a:rPr>
              <a:t>13</a:t>
            </a:r>
          </a:p>
        </p:txBody>
      </p:sp>
      <p:grpSp>
        <p:nvGrpSpPr>
          <p:cNvPr id="183" name="Group 182">
            <a:extLst>
              <a:ext uri="{FF2B5EF4-FFF2-40B4-BE49-F238E27FC236}">
                <a16:creationId xmlns:a16="http://schemas.microsoft.com/office/drawing/2014/main" id="{02EB8309-330E-46E9-84F7-A785746A5C2B}"/>
              </a:ext>
            </a:extLst>
          </p:cNvPr>
          <p:cNvGrpSpPr/>
          <p:nvPr/>
        </p:nvGrpSpPr>
        <p:grpSpPr>
          <a:xfrm>
            <a:off x="2642110" y="5936305"/>
            <a:ext cx="1902643" cy="499667"/>
            <a:chOff x="258663" y="3838725"/>
            <a:chExt cx="2132145" cy="559938"/>
          </a:xfrm>
          <a:solidFill>
            <a:srgbClr val="FF6600"/>
          </a:solidFill>
        </p:grpSpPr>
        <p:grpSp>
          <p:nvGrpSpPr>
            <p:cNvPr id="184" name="Group 183">
              <a:extLst>
                <a:ext uri="{FF2B5EF4-FFF2-40B4-BE49-F238E27FC236}">
                  <a16:creationId xmlns:a16="http://schemas.microsoft.com/office/drawing/2014/main" id="{387854C6-FDA4-4FE9-905F-116CA4C970C1}"/>
                </a:ext>
              </a:extLst>
            </p:cNvPr>
            <p:cNvGrpSpPr/>
            <p:nvPr/>
          </p:nvGrpSpPr>
          <p:grpSpPr>
            <a:xfrm>
              <a:off x="258663" y="3838725"/>
              <a:ext cx="353171" cy="367743"/>
              <a:chOff x="11596033" y="4810628"/>
              <a:chExt cx="353171" cy="367743"/>
            </a:xfrm>
            <a:grpFill/>
          </p:grpSpPr>
          <p:sp>
            <p:nvSpPr>
              <p:cNvPr id="186" name="Teardrop 185">
                <a:extLst>
                  <a:ext uri="{FF2B5EF4-FFF2-40B4-BE49-F238E27FC236}">
                    <a16:creationId xmlns:a16="http://schemas.microsoft.com/office/drawing/2014/main" id="{9A515943-80D2-458B-9FC2-EE6E3D86DFD1}"/>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7" name="Oval 186">
                <a:extLst>
                  <a:ext uri="{FF2B5EF4-FFF2-40B4-BE49-F238E27FC236}">
                    <a16:creationId xmlns:a16="http://schemas.microsoft.com/office/drawing/2014/main" id="{78564B82-2D05-4F47-B752-485BA76E6457}"/>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85" name="TextBox 184">
              <a:extLst>
                <a:ext uri="{FF2B5EF4-FFF2-40B4-BE49-F238E27FC236}">
                  <a16:creationId xmlns:a16="http://schemas.microsoft.com/office/drawing/2014/main" id="{2999287E-413C-416D-B093-646C33C6676D}"/>
                </a:ext>
              </a:extLst>
            </p:cNvPr>
            <p:cNvSpPr txBox="1"/>
            <p:nvPr/>
          </p:nvSpPr>
          <p:spPr>
            <a:xfrm>
              <a:off x="666725" y="3852066"/>
              <a:ext cx="1724083" cy="546597"/>
            </a:xfrm>
            <a:prstGeom prst="rect">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JATIM</a:t>
              </a:r>
            </a:p>
            <a:p>
              <a:pPr>
                <a:lnSpc>
                  <a:spcPct val="90000"/>
                </a:lnSpc>
              </a:pPr>
              <a:r>
                <a:rPr lang="en-US" sz="1606" b="1" dirty="0">
                  <a:solidFill>
                    <a:schemeClr val="tx2"/>
                  </a:solidFill>
                  <a:latin typeface="Verdana" pitchFamily="34" charset="0"/>
                  <a:ea typeface="Verdana" pitchFamily="34" charset="0"/>
                </a:rPr>
                <a:t>0</a:t>
              </a:r>
            </a:p>
          </p:txBody>
        </p:sp>
      </p:grpSp>
      <p:sp>
        <p:nvSpPr>
          <p:cNvPr id="188" name="Oval 187">
            <a:extLst>
              <a:ext uri="{FF2B5EF4-FFF2-40B4-BE49-F238E27FC236}">
                <a16:creationId xmlns:a16="http://schemas.microsoft.com/office/drawing/2014/main" id="{2629BA04-7AF2-4475-9737-054EC596041C}"/>
              </a:ext>
            </a:extLst>
          </p:cNvPr>
          <p:cNvSpPr/>
          <p:nvPr/>
        </p:nvSpPr>
        <p:spPr>
          <a:xfrm>
            <a:off x="2729418" y="6024762"/>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9" name="Teardrop 188">
            <a:extLst>
              <a:ext uri="{FF2B5EF4-FFF2-40B4-BE49-F238E27FC236}">
                <a16:creationId xmlns:a16="http://schemas.microsoft.com/office/drawing/2014/main" id="{25EDF46D-A538-4104-8FE5-A64947ECF97B}"/>
              </a:ext>
            </a:extLst>
          </p:cNvPr>
          <p:cNvSpPr/>
          <p:nvPr/>
        </p:nvSpPr>
        <p:spPr>
          <a:xfrm rot="8222429">
            <a:off x="5151959" y="1919559"/>
            <a:ext cx="315156" cy="328160"/>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EB59C7A8-2D2E-47D6-A08A-0751F575DFC9}"/>
              </a:ext>
            </a:extLst>
          </p:cNvPr>
          <p:cNvSpPr/>
          <p:nvPr/>
        </p:nvSpPr>
        <p:spPr>
          <a:xfrm>
            <a:off x="5239267" y="1976507"/>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191" name="Group 190">
            <a:extLst>
              <a:ext uri="{FF2B5EF4-FFF2-40B4-BE49-F238E27FC236}">
                <a16:creationId xmlns:a16="http://schemas.microsoft.com/office/drawing/2014/main" id="{0667F23B-2EE9-473B-BD46-CB18BD2182CE}"/>
              </a:ext>
            </a:extLst>
          </p:cNvPr>
          <p:cNvGrpSpPr/>
          <p:nvPr/>
        </p:nvGrpSpPr>
        <p:grpSpPr>
          <a:xfrm>
            <a:off x="4690950" y="5913113"/>
            <a:ext cx="310727" cy="328160"/>
            <a:chOff x="11596033" y="4810628"/>
            <a:chExt cx="353171" cy="367743"/>
          </a:xfrm>
          <a:solidFill>
            <a:srgbClr val="92D050"/>
          </a:solidFill>
        </p:grpSpPr>
        <p:sp>
          <p:nvSpPr>
            <p:cNvPr id="192" name="Teardrop 191">
              <a:extLst>
                <a:ext uri="{FF2B5EF4-FFF2-40B4-BE49-F238E27FC236}">
                  <a16:creationId xmlns:a16="http://schemas.microsoft.com/office/drawing/2014/main" id="{7553253C-3AB9-4306-A050-F299C92CB39B}"/>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DC175F37-4AC9-487F-BFA4-C6EE42B6EBAE}"/>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4" name="TextBox 193">
            <a:extLst>
              <a:ext uri="{FF2B5EF4-FFF2-40B4-BE49-F238E27FC236}">
                <a16:creationId xmlns:a16="http://schemas.microsoft.com/office/drawing/2014/main" id="{9738B21B-E5A8-4EB4-80B3-64AC7214BC3C}"/>
              </a:ext>
            </a:extLst>
          </p:cNvPr>
          <p:cNvSpPr txBox="1"/>
          <p:nvPr/>
        </p:nvSpPr>
        <p:spPr>
          <a:xfrm>
            <a:off x="5049970" y="5925018"/>
            <a:ext cx="2644903" cy="487762"/>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p>
          <a:p>
            <a:pPr>
              <a:lnSpc>
                <a:spcPct val="90000"/>
              </a:lnSpc>
            </a:pPr>
            <a:r>
              <a:rPr lang="en-US" sz="1606" b="1" dirty="0">
                <a:solidFill>
                  <a:schemeClr val="tx2"/>
                </a:solidFill>
                <a:latin typeface="Verdana" pitchFamily="34" charset="0"/>
                <a:ea typeface="Verdana" pitchFamily="34" charset="0"/>
              </a:rPr>
              <a:t>22</a:t>
            </a:r>
          </a:p>
        </p:txBody>
      </p:sp>
      <p:sp>
        <p:nvSpPr>
          <p:cNvPr id="195" name="Oval 194">
            <a:extLst>
              <a:ext uri="{FF2B5EF4-FFF2-40B4-BE49-F238E27FC236}">
                <a16:creationId xmlns:a16="http://schemas.microsoft.com/office/drawing/2014/main" id="{3974597A-92DC-425B-B122-18F034989E21}"/>
              </a:ext>
            </a:extLst>
          </p:cNvPr>
          <p:cNvSpPr/>
          <p:nvPr/>
        </p:nvSpPr>
        <p:spPr>
          <a:xfrm>
            <a:off x="4777031" y="60191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6" name="Rectangle: Rounded Corners 195">
            <a:extLst>
              <a:ext uri="{FF2B5EF4-FFF2-40B4-BE49-F238E27FC236}">
                <a16:creationId xmlns:a16="http://schemas.microsoft.com/office/drawing/2014/main" id="{DA90CB04-68DC-4DE1-B05E-62A11B4C75ED}"/>
              </a:ext>
            </a:extLst>
          </p:cNvPr>
          <p:cNvSpPr/>
          <p:nvPr/>
        </p:nvSpPr>
        <p:spPr>
          <a:xfrm>
            <a:off x="3311781" y="398407"/>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endParaRPr lang="en-US" dirty="0">
              <a:solidFill>
                <a:schemeClr val="bg1"/>
              </a:solidFill>
            </a:endParaRPr>
          </a:p>
        </p:txBody>
      </p:sp>
    </p:spTree>
    <p:extLst>
      <p:ext uri="{BB962C8B-B14F-4D97-AF65-F5344CB8AC3E}">
        <p14:creationId xmlns:p14="http://schemas.microsoft.com/office/powerpoint/2010/main" val="73237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21EE85-74FC-4848-94F0-5FA8FAA3EE81}"/>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JALAN </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MEI 2020</a:t>
            </a:r>
          </a:p>
        </p:txBody>
      </p:sp>
      <p:graphicFrame>
        <p:nvGraphicFramePr>
          <p:cNvPr id="3" name="Table 2">
            <a:extLst>
              <a:ext uri="{FF2B5EF4-FFF2-40B4-BE49-F238E27FC236}">
                <a16:creationId xmlns:a16="http://schemas.microsoft.com/office/drawing/2014/main" id="{DF35EBDE-AAB6-4B99-B73B-7D4EEB13EF12}"/>
              </a:ext>
            </a:extLst>
          </p:cNvPr>
          <p:cNvGraphicFramePr>
            <a:graphicFrameLocks noGrp="1"/>
          </p:cNvGraphicFramePr>
          <p:nvPr>
            <p:extLst>
              <p:ext uri="{D42A27DB-BD31-4B8C-83A1-F6EECF244321}">
                <p14:modId xmlns:p14="http://schemas.microsoft.com/office/powerpoint/2010/main" val="3114856443"/>
              </p:ext>
            </p:extLst>
          </p:nvPr>
        </p:nvGraphicFramePr>
        <p:xfrm>
          <a:off x="1233053" y="1177637"/>
          <a:ext cx="9365673" cy="5347851"/>
        </p:xfrm>
        <a:graphic>
          <a:graphicData uri="http://schemas.openxmlformats.org/drawingml/2006/table">
            <a:tbl>
              <a:tblPr firstRow="1" bandRow="1">
                <a:tableStyleId>{93296810-A885-4BE3-A3E7-6D5BEEA58F35}</a:tableStyleId>
              </a:tblPr>
              <a:tblGrid>
                <a:gridCol w="786902">
                  <a:extLst>
                    <a:ext uri="{9D8B030D-6E8A-4147-A177-3AD203B41FA5}">
                      <a16:colId xmlns:a16="http://schemas.microsoft.com/office/drawing/2014/main" val="2938232504"/>
                    </a:ext>
                  </a:extLst>
                </a:gridCol>
                <a:gridCol w="5904333">
                  <a:extLst>
                    <a:ext uri="{9D8B030D-6E8A-4147-A177-3AD203B41FA5}">
                      <a16:colId xmlns:a16="http://schemas.microsoft.com/office/drawing/2014/main" val="971979990"/>
                    </a:ext>
                  </a:extLst>
                </a:gridCol>
                <a:gridCol w="1337219">
                  <a:extLst>
                    <a:ext uri="{9D8B030D-6E8A-4147-A177-3AD203B41FA5}">
                      <a16:colId xmlns:a16="http://schemas.microsoft.com/office/drawing/2014/main" val="2549361839"/>
                    </a:ext>
                  </a:extLst>
                </a:gridCol>
                <a:gridCol w="1337219">
                  <a:extLst>
                    <a:ext uri="{9D8B030D-6E8A-4147-A177-3AD203B41FA5}">
                      <a16:colId xmlns:a16="http://schemas.microsoft.com/office/drawing/2014/main" val="741869152"/>
                    </a:ext>
                  </a:extLst>
                </a:gridCol>
              </a:tblGrid>
              <a:tr h="384756">
                <a:tc>
                  <a:txBody>
                    <a:bodyPr/>
                    <a:lstStyle/>
                    <a:p>
                      <a:pPr algn="ctr" fontAlgn="ctr"/>
                      <a:r>
                        <a:rPr lang="en-US" sz="2000" u="none" strike="noStrike" dirty="0">
                          <a:effectLst/>
                        </a:rPr>
                        <a:t>NO</a:t>
                      </a:r>
                      <a:endParaRPr lang="en-US"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DIAGNOSA</a:t>
                      </a:r>
                      <a:endParaRPr lang="en-US" sz="2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KODE</a:t>
                      </a:r>
                      <a:endParaRPr lang="en-US" sz="2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JUMLAH</a:t>
                      </a:r>
                      <a:endParaRPr lang="en-US" sz="20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03827214"/>
                  </a:ext>
                </a:extLst>
              </a:tr>
              <a:tr h="384756">
                <a:tc>
                  <a:txBody>
                    <a:bodyPr/>
                    <a:lstStyle/>
                    <a:p>
                      <a:pPr algn="ctr" fontAlgn="ctr"/>
                      <a:r>
                        <a:rPr lang="en-US" sz="2000" u="none" strike="noStrike">
                          <a:effectLst/>
                        </a:rPr>
                        <a:t>1</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dirty="0" err="1">
                          <a:effectLst/>
                        </a:rPr>
                        <a:t>Skizofrenia</a:t>
                      </a:r>
                      <a:r>
                        <a:rPr lang="en-US" sz="2000" u="none" strike="noStrike" dirty="0">
                          <a:effectLst/>
                        </a:rPr>
                        <a:t> </a:t>
                      </a:r>
                      <a:r>
                        <a:rPr lang="en-US" sz="2000" u="none" strike="noStrike" dirty="0" err="1">
                          <a:effectLst/>
                        </a:rPr>
                        <a:t>tak</a:t>
                      </a:r>
                      <a:r>
                        <a:rPr lang="en-US" sz="2000" u="none" strike="noStrike" dirty="0">
                          <a:effectLst/>
                        </a:rPr>
                        <a:t> </a:t>
                      </a:r>
                      <a:r>
                        <a:rPr lang="en-US" sz="2000" u="none" strike="noStrike" dirty="0" err="1">
                          <a:effectLst/>
                        </a:rPr>
                        <a:t>terinci</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F20.3</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4127</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21281092"/>
                  </a:ext>
                </a:extLst>
              </a:tr>
              <a:tr h="384756">
                <a:tc>
                  <a:txBody>
                    <a:bodyPr/>
                    <a:lstStyle/>
                    <a:p>
                      <a:pPr algn="ctr" fontAlgn="ctr"/>
                      <a:r>
                        <a:rPr lang="en-US" sz="2000" u="none" strike="noStrike">
                          <a:effectLst/>
                        </a:rPr>
                        <a:t>2</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dirty="0" err="1">
                          <a:effectLst/>
                        </a:rPr>
                        <a:t>Skizofrenia</a:t>
                      </a:r>
                      <a:r>
                        <a:rPr lang="en-US" sz="2000" u="none" strike="noStrike" dirty="0">
                          <a:effectLst/>
                        </a:rPr>
                        <a:t> residual</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F20.5</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1536</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50721302"/>
                  </a:ext>
                </a:extLst>
              </a:tr>
              <a:tr h="384756">
                <a:tc>
                  <a:txBody>
                    <a:bodyPr/>
                    <a:lstStyle/>
                    <a:p>
                      <a:pPr algn="ctr" fontAlgn="ctr"/>
                      <a:r>
                        <a:rPr lang="en-US" sz="2000" u="none" strike="noStrike">
                          <a:effectLst/>
                        </a:rPr>
                        <a:t>3</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dirty="0" err="1">
                          <a:effectLst/>
                        </a:rPr>
                        <a:t>Skizofrenia</a:t>
                      </a:r>
                      <a:r>
                        <a:rPr lang="en-US" sz="2000" u="none" strike="noStrike" dirty="0">
                          <a:effectLst/>
                        </a:rPr>
                        <a:t> paranoid</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F20.0</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1126</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78482207"/>
                  </a:ext>
                </a:extLst>
              </a:tr>
              <a:tr h="756601">
                <a:tc>
                  <a:txBody>
                    <a:bodyPr/>
                    <a:lstStyle/>
                    <a:p>
                      <a:pPr algn="ctr" fontAlgn="ctr"/>
                      <a:r>
                        <a:rPr lang="en-US" sz="2000" u="none" strike="noStrike">
                          <a:effectLst/>
                        </a:rPr>
                        <a:t>4</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dirty="0" err="1">
                          <a:effectLst/>
                        </a:rPr>
                        <a:t>Gangguan</a:t>
                      </a:r>
                      <a:r>
                        <a:rPr lang="en-US" sz="2000" u="none" strike="noStrike" dirty="0">
                          <a:effectLst/>
                        </a:rPr>
                        <a:t> mental </a:t>
                      </a:r>
                      <a:r>
                        <a:rPr lang="en-US" sz="2000" u="none" strike="noStrike" dirty="0" err="1">
                          <a:effectLst/>
                        </a:rPr>
                        <a:t>akibat</a:t>
                      </a:r>
                      <a:r>
                        <a:rPr lang="en-US" sz="2000" u="none" strike="noStrike" dirty="0">
                          <a:effectLst/>
                        </a:rPr>
                        <a:t> </a:t>
                      </a:r>
                      <a:r>
                        <a:rPr lang="en-US" sz="2000" u="none" strike="noStrike" dirty="0" err="1">
                          <a:effectLst/>
                        </a:rPr>
                        <a:t>kerusakan</a:t>
                      </a:r>
                      <a:r>
                        <a:rPr lang="en-US" sz="2000" u="none" strike="noStrike" dirty="0">
                          <a:effectLst/>
                        </a:rPr>
                        <a:t> &amp; </a:t>
                      </a:r>
                      <a:r>
                        <a:rPr lang="en-US" sz="2000" u="none" strike="noStrike" dirty="0" err="1">
                          <a:effectLst/>
                        </a:rPr>
                        <a:t>disfungsi</a:t>
                      </a:r>
                      <a:r>
                        <a:rPr lang="en-US" sz="2000" u="none" strike="noStrike" dirty="0">
                          <a:effectLst/>
                        </a:rPr>
                        <a:t> </a:t>
                      </a:r>
                      <a:r>
                        <a:rPr lang="en-US" sz="2000" u="none" strike="noStrike" dirty="0" err="1">
                          <a:effectLst/>
                        </a:rPr>
                        <a:t>otak</a:t>
                      </a:r>
                      <a:r>
                        <a:rPr lang="en-US" sz="2000" u="none" strike="noStrike" dirty="0">
                          <a:effectLst/>
                        </a:rPr>
                        <a:t> &amp; </a:t>
                      </a:r>
                      <a:r>
                        <a:rPr lang="en-US" sz="2000" u="none" strike="noStrike" dirty="0" err="1">
                          <a:effectLst/>
                        </a:rPr>
                        <a:t>penyakit</a:t>
                      </a:r>
                      <a:r>
                        <a:rPr lang="en-US" sz="2000" u="none" strike="noStrike" dirty="0">
                          <a:effectLst/>
                        </a:rPr>
                        <a:t> </a:t>
                      </a:r>
                      <a:r>
                        <a:rPr lang="en-US" sz="2000" u="none" strike="noStrike" dirty="0" err="1">
                          <a:effectLst/>
                        </a:rPr>
                        <a:t>fisik</a:t>
                      </a:r>
                      <a:r>
                        <a:rPr lang="en-US" sz="2000" u="none" strike="noStrike" dirty="0">
                          <a:effectLst/>
                        </a:rPr>
                        <a:t> </a:t>
                      </a:r>
                      <a:r>
                        <a:rPr lang="en-US" sz="2000" u="none" strike="noStrike" dirty="0" err="1">
                          <a:effectLst/>
                        </a:rPr>
                        <a:t>lainnya</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F06.8</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854</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49958485"/>
                  </a:ext>
                </a:extLst>
              </a:tr>
              <a:tr h="384756">
                <a:tc>
                  <a:txBody>
                    <a:bodyPr/>
                    <a:lstStyle/>
                    <a:p>
                      <a:pPr algn="ctr" fontAlgn="ctr"/>
                      <a:r>
                        <a:rPr lang="en-US" sz="2000" u="none" strike="noStrike">
                          <a:effectLst/>
                        </a:rPr>
                        <a:t>5</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a:effectLst/>
                        </a:rPr>
                        <a:t>Skizofrenia lainnya</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F20.8</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823</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44135993"/>
                  </a:ext>
                </a:extLst>
              </a:tr>
              <a:tr h="384756">
                <a:tc>
                  <a:txBody>
                    <a:bodyPr/>
                    <a:lstStyle/>
                    <a:p>
                      <a:pPr algn="ctr" fontAlgn="ctr"/>
                      <a:r>
                        <a:rPr lang="en-US" sz="2000" u="none" strike="noStrike">
                          <a:effectLst/>
                        </a:rPr>
                        <a:t>6</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a:effectLst/>
                        </a:rPr>
                        <a:t>Gangguan skizoafektif tipe depresif</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F25.1</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608</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74389509"/>
                  </a:ext>
                </a:extLst>
              </a:tr>
              <a:tr h="756601">
                <a:tc>
                  <a:txBody>
                    <a:bodyPr/>
                    <a:lstStyle/>
                    <a:p>
                      <a:pPr algn="ctr" fontAlgn="ctr"/>
                      <a:r>
                        <a:rPr lang="en-US" sz="2000" u="none" strike="noStrike">
                          <a:effectLst/>
                        </a:rPr>
                        <a:t>7</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dirty="0" err="1">
                          <a:effectLst/>
                        </a:rPr>
                        <a:t>Gangguan</a:t>
                      </a:r>
                      <a:r>
                        <a:rPr lang="en-US" sz="2000" u="none" strike="noStrike" dirty="0">
                          <a:effectLst/>
                        </a:rPr>
                        <a:t> </a:t>
                      </a:r>
                      <a:r>
                        <a:rPr lang="en-US" sz="2000" u="none" strike="noStrike" dirty="0" err="1">
                          <a:effectLst/>
                        </a:rPr>
                        <a:t>afektif</a:t>
                      </a:r>
                      <a:r>
                        <a:rPr lang="en-US" sz="2000" u="none" strike="noStrike" dirty="0">
                          <a:effectLst/>
                        </a:rPr>
                        <a:t> bipolar, </a:t>
                      </a:r>
                      <a:r>
                        <a:rPr lang="en-US" sz="2000" u="none" strike="noStrike" dirty="0" err="1">
                          <a:effectLst/>
                        </a:rPr>
                        <a:t>kini</a:t>
                      </a:r>
                      <a:r>
                        <a:rPr lang="en-US" sz="2000" u="none" strike="noStrike" dirty="0">
                          <a:effectLst/>
                        </a:rPr>
                        <a:t> </a:t>
                      </a:r>
                      <a:r>
                        <a:rPr lang="en-US" sz="2000" u="none" strike="noStrike" dirty="0" err="1">
                          <a:effectLst/>
                        </a:rPr>
                        <a:t>dalam</a:t>
                      </a:r>
                      <a:r>
                        <a:rPr lang="en-US" sz="2000" u="none" strike="noStrike" dirty="0">
                          <a:effectLst/>
                        </a:rPr>
                        <a:t> </a:t>
                      </a:r>
                      <a:r>
                        <a:rPr lang="en-US" sz="2000" u="none" strike="noStrike" dirty="0" err="1">
                          <a:effectLst/>
                        </a:rPr>
                        <a:t>remisi</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F31.7</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529</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47795187"/>
                  </a:ext>
                </a:extLst>
              </a:tr>
              <a:tr h="384756">
                <a:tc>
                  <a:txBody>
                    <a:bodyPr/>
                    <a:lstStyle/>
                    <a:p>
                      <a:pPr algn="ctr" fontAlgn="ctr"/>
                      <a:r>
                        <a:rPr lang="en-US" sz="2000" u="none" strike="noStrike">
                          <a:effectLst/>
                        </a:rPr>
                        <a:t>8</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a:effectLst/>
                        </a:rPr>
                        <a:t>Gangguan skizoafektif tipe manik</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dirty="0">
                          <a:effectLst/>
                        </a:rPr>
                        <a:t>F25.0</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357</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05713078"/>
                  </a:ext>
                </a:extLst>
              </a:tr>
              <a:tr h="384756">
                <a:tc>
                  <a:txBody>
                    <a:bodyPr/>
                    <a:lstStyle/>
                    <a:p>
                      <a:pPr algn="ctr" fontAlgn="ctr"/>
                      <a:r>
                        <a:rPr lang="en-US" sz="2000" u="none" strike="noStrike">
                          <a:effectLst/>
                        </a:rPr>
                        <a:t>9</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2000" u="none" strike="noStrike">
                          <a:effectLst/>
                        </a:rPr>
                        <a:t>Skizofrenia hebefrenik</a:t>
                      </a:r>
                      <a:endParaRPr lang="en-US" sz="2000" b="0" i="0" u="none" strike="noStrike">
                        <a:solidFill>
                          <a:srgbClr val="222222"/>
                        </a:solidFill>
                        <a:effectLst/>
                        <a:latin typeface="Arial" panose="020B0604020202020204" pitchFamily="34" charset="0"/>
                      </a:endParaRPr>
                    </a:p>
                  </a:txBody>
                  <a:tcPr marL="9525" marR="9525" marT="9525" marB="0" anchor="ctr"/>
                </a:tc>
                <a:tc>
                  <a:txBody>
                    <a:bodyPr/>
                    <a:lstStyle/>
                    <a:p>
                      <a:pPr algn="ctr" fontAlgn="b"/>
                      <a:r>
                        <a:rPr lang="en-US" sz="2000" u="none" strike="noStrike" dirty="0">
                          <a:effectLst/>
                        </a:rPr>
                        <a:t>F20.1</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dirty="0">
                          <a:effectLst/>
                        </a:rPr>
                        <a:t>173</a:t>
                      </a:r>
                      <a:endParaRPr lang="en-US"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80241100"/>
                  </a:ext>
                </a:extLst>
              </a:tr>
              <a:tr h="756601">
                <a:tc>
                  <a:txBody>
                    <a:bodyPr/>
                    <a:lstStyle/>
                    <a:p>
                      <a:pPr algn="ctr" fontAlgn="ctr"/>
                      <a:r>
                        <a:rPr lang="en-US" sz="2000" u="none" strike="noStrike">
                          <a:effectLst/>
                        </a:rPr>
                        <a:t>10</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a:effectLst/>
                        </a:rPr>
                        <a:t>Gangguan afektif bipolar, episode kini manik dengan gejala psikotik</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F31.2</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dirty="0">
                          <a:effectLst/>
                        </a:rPr>
                        <a:t>164</a:t>
                      </a:r>
                      <a:endParaRPr lang="en-US"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24104511"/>
                  </a:ext>
                </a:extLst>
              </a:tr>
            </a:tbl>
          </a:graphicData>
        </a:graphic>
      </p:graphicFrame>
    </p:spTree>
    <p:extLst>
      <p:ext uri="{BB962C8B-B14F-4D97-AF65-F5344CB8AC3E}">
        <p14:creationId xmlns:p14="http://schemas.microsoft.com/office/powerpoint/2010/main" val="221972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46205B-EDA9-4D5F-AE7D-03C349677D9A}"/>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INAP</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MEI 2020</a:t>
            </a:r>
          </a:p>
        </p:txBody>
      </p:sp>
      <p:graphicFrame>
        <p:nvGraphicFramePr>
          <p:cNvPr id="3" name="Table 2">
            <a:extLst>
              <a:ext uri="{FF2B5EF4-FFF2-40B4-BE49-F238E27FC236}">
                <a16:creationId xmlns:a16="http://schemas.microsoft.com/office/drawing/2014/main" id="{D9140993-4B9B-495E-BE5B-E6C536C7E73B}"/>
              </a:ext>
            </a:extLst>
          </p:cNvPr>
          <p:cNvGraphicFramePr>
            <a:graphicFrameLocks noGrp="1"/>
          </p:cNvGraphicFramePr>
          <p:nvPr>
            <p:extLst>
              <p:ext uri="{D42A27DB-BD31-4B8C-83A1-F6EECF244321}">
                <p14:modId xmlns:p14="http://schemas.microsoft.com/office/powerpoint/2010/main" val="1966498518"/>
              </p:ext>
            </p:extLst>
          </p:nvPr>
        </p:nvGraphicFramePr>
        <p:xfrm>
          <a:off x="1163782" y="1357745"/>
          <a:ext cx="9240980" cy="5056907"/>
        </p:xfrm>
        <a:graphic>
          <a:graphicData uri="http://schemas.openxmlformats.org/drawingml/2006/table">
            <a:tbl>
              <a:tblPr firstRow="1" bandRow="1">
                <a:tableStyleId>{21E4AEA4-8DFA-4A89-87EB-49C32662AFE0}</a:tableStyleId>
              </a:tblPr>
              <a:tblGrid>
                <a:gridCol w="776424">
                  <a:extLst>
                    <a:ext uri="{9D8B030D-6E8A-4147-A177-3AD203B41FA5}">
                      <a16:colId xmlns:a16="http://schemas.microsoft.com/office/drawing/2014/main" val="296619513"/>
                    </a:ext>
                  </a:extLst>
                </a:gridCol>
                <a:gridCol w="5825724">
                  <a:extLst>
                    <a:ext uri="{9D8B030D-6E8A-4147-A177-3AD203B41FA5}">
                      <a16:colId xmlns:a16="http://schemas.microsoft.com/office/drawing/2014/main" val="2081735433"/>
                    </a:ext>
                  </a:extLst>
                </a:gridCol>
                <a:gridCol w="1319416">
                  <a:extLst>
                    <a:ext uri="{9D8B030D-6E8A-4147-A177-3AD203B41FA5}">
                      <a16:colId xmlns:a16="http://schemas.microsoft.com/office/drawing/2014/main" val="543269946"/>
                    </a:ext>
                  </a:extLst>
                </a:gridCol>
                <a:gridCol w="1319416">
                  <a:extLst>
                    <a:ext uri="{9D8B030D-6E8A-4147-A177-3AD203B41FA5}">
                      <a16:colId xmlns:a16="http://schemas.microsoft.com/office/drawing/2014/main" val="702320557"/>
                    </a:ext>
                  </a:extLst>
                </a:gridCol>
              </a:tblGrid>
              <a:tr h="390815">
                <a:tc>
                  <a:txBody>
                    <a:bodyPr/>
                    <a:lstStyle/>
                    <a:p>
                      <a:pPr algn="ctr" fontAlgn="ctr"/>
                      <a:r>
                        <a:rPr lang="en-US" sz="2000" u="none" strike="noStrike">
                          <a:effectLst/>
                        </a:rPr>
                        <a:t>NO</a:t>
                      </a:r>
                      <a:endParaRPr lang="en-US" sz="2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dirty="0">
                          <a:effectLst/>
                        </a:rPr>
                        <a:t>DIAGNOSA</a:t>
                      </a:r>
                      <a:endParaRPr lang="en-US"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KODE</a:t>
                      </a:r>
                      <a:endParaRPr lang="en-US" sz="2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JUMLAH</a:t>
                      </a:r>
                      <a:endParaRPr lang="en-US" sz="20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65957244"/>
                  </a:ext>
                </a:extLst>
              </a:tr>
              <a:tr h="390815">
                <a:tc>
                  <a:txBody>
                    <a:bodyPr/>
                    <a:lstStyle/>
                    <a:p>
                      <a:pPr algn="ctr" fontAlgn="ctr"/>
                      <a:r>
                        <a:rPr lang="en-US" sz="2000" u="none" strike="noStrike" dirty="0">
                          <a:effectLst/>
                        </a:rPr>
                        <a:t>1</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a:effectLst/>
                        </a:rPr>
                        <a:t>Skizofrenia tak terinci</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F20.3</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684</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086504779"/>
                  </a:ext>
                </a:extLst>
              </a:tr>
              <a:tr h="390815">
                <a:tc>
                  <a:txBody>
                    <a:bodyPr/>
                    <a:lstStyle/>
                    <a:p>
                      <a:pPr algn="ctr" fontAlgn="ctr"/>
                      <a:r>
                        <a:rPr lang="en-US" sz="2000" u="none" strike="noStrike" dirty="0">
                          <a:effectLst/>
                        </a:rPr>
                        <a:t>2</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dirty="0" err="1">
                          <a:effectLst/>
                        </a:rPr>
                        <a:t>Skizofrenia</a:t>
                      </a:r>
                      <a:r>
                        <a:rPr lang="en-US" sz="2000" u="none" strike="noStrike" dirty="0">
                          <a:effectLst/>
                        </a:rPr>
                        <a:t> paranoid</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F20.0</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81</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668546443"/>
                  </a:ext>
                </a:extLst>
              </a:tr>
              <a:tr h="769786">
                <a:tc>
                  <a:txBody>
                    <a:bodyPr/>
                    <a:lstStyle/>
                    <a:p>
                      <a:pPr algn="ctr" fontAlgn="ctr"/>
                      <a:r>
                        <a:rPr lang="en-US" sz="2000" u="none" strike="noStrike">
                          <a:effectLst/>
                        </a:rPr>
                        <a:t>3</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dirty="0" err="1">
                          <a:effectLst/>
                        </a:rPr>
                        <a:t>Gangguan</a:t>
                      </a:r>
                      <a:r>
                        <a:rPr lang="en-US" sz="2000" u="none" strike="noStrike" dirty="0">
                          <a:effectLst/>
                        </a:rPr>
                        <a:t> mental </a:t>
                      </a:r>
                      <a:r>
                        <a:rPr lang="en-US" sz="2000" u="none" strike="noStrike" dirty="0" err="1">
                          <a:effectLst/>
                        </a:rPr>
                        <a:t>akibat</a:t>
                      </a:r>
                      <a:r>
                        <a:rPr lang="en-US" sz="2000" u="none" strike="noStrike" dirty="0">
                          <a:effectLst/>
                        </a:rPr>
                        <a:t> </a:t>
                      </a:r>
                      <a:r>
                        <a:rPr lang="en-US" sz="2000" u="none" strike="noStrike" dirty="0" err="1">
                          <a:effectLst/>
                        </a:rPr>
                        <a:t>kerusakan</a:t>
                      </a:r>
                      <a:r>
                        <a:rPr lang="en-US" sz="2000" u="none" strike="noStrike" dirty="0">
                          <a:effectLst/>
                        </a:rPr>
                        <a:t> &amp; </a:t>
                      </a:r>
                      <a:r>
                        <a:rPr lang="en-US" sz="2000" u="none" strike="noStrike" dirty="0" err="1">
                          <a:effectLst/>
                        </a:rPr>
                        <a:t>disfungsi</a:t>
                      </a:r>
                      <a:r>
                        <a:rPr lang="en-US" sz="2000" u="none" strike="noStrike" dirty="0">
                          <a:effectLst/>
                        </a:rPr>
                        <a:t> </a:t>
                      </a:r>
                      <a:r>
                        <a:rPr lang="en-US" sz="2000" u="none" strike="noStrike" dirty="0" err="1">
                          <a:effectLst/>
                        </a:rPr>
                        <a:t>otak</a:t>
                      </a:r>
                      <a:r>
                        <a:rPr lang="en-US" sz="2000" u="none" strike="noStrike" dirty="0">
                          <a:effectLst/>
                        </a:rPr>
                        <a:t> &amp; </a:t>
                      </a:r>
                      <a:r>
                        <a:rPr lang="en-US" sz="2000" u="none" strike="noStrike" dirty="0" err="1">
                          <a:effectLst/>
                        </a:rPr>
                        <a:t>penyakit</a:t>
                      </a:r>
                      <a:r>
                        <a:rPr lang="en-US" sz="2000" u="none" strike="noStrike" dirty="0">
                          <a:effectLst/>
                        </a:rPr>
                        <a:t> </a:t>
                      </a:r>
                      <a:r>
                        <a:rPr lang="en-US" sz="2000" u="none" strike="noStrike" dirty="0" err="1">
                          <a:effectLst/>
                        </a:rPr>
                        <a:t>fisik</a:t>
                      </a:r>
                      <a:r>
                        <a:rPr lang="en-US" sz="2000" u="none" strike="noStrike" dirty="0">
                          <a:effectLst/>
                        </a:rPr>
                        <a:t> </a:t>
                      </a:r>
                      <a:r>
                        <a:rPr lang="en-US" sz="2000" u="none" strike="noStrike" dirty="0" err="1">
                          <a:effectLst/>
                        </a:rPr>
                        <a:t>lainnya</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F06.8</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72</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00490264"/>
                  </a:ext>
                </a:extLst>
              </a:tr>
              <a:tr h="769786">
                <a:tc>
                  <a:txBody>
                    <a:bodyPr/>
                    <a:lstStyle/>
                    <a:p>
                      <a:pPr algn="ctr" fontAlgn="ctr"/>
                      <a:r>
                        <a:rPr lang="en-US" sz="2000" u="none" strike="noStrike">
                          <a:effectLst/>
                        </a:rPr>
                        <a:t>4</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dirty="0" err="1">
                          <a:effectLst/>
                        </a:rPr>
                        <a:t>Gangguan</a:t>
                      </a:r>
                      <a:r>
                        <a:rPr lang="en-US" sz="2000" u="none" strike="noStrike" dirty="0">
                          <a:effectLst/>
                        </a:rPr>
                        <a:t> </a:t>
                      </a:r>
                      <a:r>
                        <a:rPr lang="en-US" sz="2000" u="none" strike="noStrike" dirty="0" err="1">
                          <a:effectLst/>
                        </a:rPr>
                        <a:t>afektif</a:t>
                      </a:r>
                      <a:r>
                        <a:rPr lang="en-US" sz="2000" u="none" strike="noStrike" dirty="0">
                          <a:effectLst/>
                        </a:rPr>
                        <a:t> bipolar, episode </a:t>
                      </a:r>
                      <a:r>
                        <a:rPr lang="en-US" sz="2000" u="none" strike="noStrike" dirty="0" err="1">
                          <a:effectLst/>
                        </a:rPr>
                        <a:t>kini</a:t>
                      </a:r>
                      <a:r>
                        <a:rPr lang="en-US" sz="2000" u="none" strike="noStrike" dirty="0">
                          <a:effectLst/>
                        </a:rPr>
                        <a:t> </a:t>
                      </a:r>
                      <a:r>
                        <a:rPr lang="en-US" sz="2000" u="none" strike="noStrike" dirty="0" err="1">
                          <a:effectLst/>
                        </a:rPr>
                        <a:t>manik</a:t>
                      </a:r>
                      <a:r>
                        <a:rPr lang="en-US" sz="2000" u="none" strike="noStrike" dirty="0">
                          <a:effectLst/>
                        </a:rPr>
                        <a:t> </a:t>
                      </a:r>
                      <a:r>
                        <a:rPr lang="en-US" sz="2000" u="none" strike="noStrike" dirty="0" err="1">
                          <a:effectLst/>
                        </a:rPr>
                        <a:t>dengan</a:t>
                      </a:r>
                      <a:r>
                        <a:rPr lang="en-US" sz="2000" u="none" strike="noStrike" dirty="0">
                          <a:effectLst/>
                        </a:rPr>
                        <a:t> </a:t>
                      </a:r>
                      <a:r>
                        <a:rPr lang="en-US" sz="2000" u="none" strike="noStrike" dirty="0" err="1">
                          <a:effectLst/>
                        </a:rPr>
                        <a:t>gejala</a:t>
                      </a:r>
                      <a:r>
                        <a:rPr lang="en-US" sz="2000" u="none" strike="noStrike" dirty="0">
                          <a:effectLst/>
                        </a:rPr>
                        <a:t> </a:t>
                      </a:r>
                      <a:r>
                        <a:rPr lang="en-US" sz="2000" u="none" strike="noStrike" dirty="0" err="1">
                          <a:effectLst/>
                        </a:rPr>
                        <a:t>psikotik</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F31.2</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59</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10955200"/>
                  </a:ext>
                </a:extLst>
              </a:tr>
              <a:tr h="390815">
                <a:tc>
                  <a:txBody>
                    <a:bodyPr/>
                    <a:lstStyle/>
                    <a:p>
                      <a:pPr algn="ctr" fontAlgn="ctr"/>
                      <a:r>
                        <a:rPr lang="en-US" sz="2000" u="none" strike="noStrike">
                          <a:effectLst/>
                        </a:rPr>
                        <a:t>5</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dirty="0" err="1">
                          <a:effectLst/>
                        </a:rPr>
                        <a:t>Skizofrenia</a:t>
                      </a:r>
                      <a:r>
                        <a:rPr lang="en-US" sz="2000" u="none" strike="noStrike" dirty="0">
                          <a:effectLst/>
                        </a:rPr>
                        <a:t> </a:t>
                      </a:r>
                      <a:r>
                        <a:rPr lang="en-US" sz="2000" u="none" strike="noStrike" dirty="0" err="1">
                          <a:effectLst/>
                        </a:rPr>
                        <a:t>lainnya</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F20.8</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50</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83574490"/>
                  </a:ext>
                </a:extLst>
              </a:tr>
              <a:tr h="390815">
                <a:tc>
                  <a:txBody>
                    <a:bodyPr/>
                    <a:lstStyle/>
                    <a:p>
                      <a:pPr algn="ctr" fontAlgn="ctr"/>
                      <a:r>
                        <a:rPr lang="en-US" sz="2000" u="none" strike="noStrike">
                          <a:effectLst/>
                        </a:rPr>
                        <a:t>6</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dirty="0" err="1">
                          <a:effectLst/>
                        </a:rPr>
                        <a:t>Gangguan</a:t>
                      </a:r>
                      <a:r>
                        <a:rPr lang="en-US" sz="2000" u="none" strike="noStrike" dirty="0">
                          <a:effectLst/>
                        </a:rPr>
                        <a:t> </a:t>
                      </a:r>
                      <a:r>
                        <a:rPr lang="en-US" sz="2000" u="none" strike="noStrike" dirty="0" err="1">
                          <a:effectLst/>
                        </a:rPr>
                        <a:t>skizoafektif</a:t>
                      </a:r>
                      <a:r>
                        <a:rPr lang="en-US" sz="2000" u="none" strike="noStrike" dirty="0">
                          <a:effectLst/>
                        </a:rPr>
                        <a:t> </a:t>
                      </a:r>
                      <a:r>
                        <a:rPr lang="en-US" sz="2000" u="none" strike="noStrike" dirty="0" err="1">
                          <a:effectLst/>
                        </a:rPr>
                        <a:t>tipe</a:t>
                      </a:r>
                      <a:r>
                        <a:rPr lang="en-US" sz="2000" u="none" strike="noStrike" dirty="0">
                          <a:effectLst/>
                        </a:rPr>
                        <a:t> </a:t>
                      </a:r>
                      <a:r>
                        <a:rPr lang="en-US" sz="2000" u="none" strike="noStrike" dirty="0" err="1">
                          <a:effectLst/>
                        </a:rPr>
                        <a:t>manik</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F25.0</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42</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23287798"/>
                  </a:ext>
                </a:extLst>
              </a:tr>
              <a:tr h="390815">
                <a:tc>
                  <a:txBody>
                    <a:bodyPr/>
                    <a:lstStyle/>
                    <a:p>
                      <a:pPr algn="ctr" fontAlgn="ctr"/>
                      <a:r>
                        <a:rPr lang="en-US" sz="2000" u="none" strike="noStrike">
                          <a:effectLst/>
                        </a:rPr>
                        <a:t>7</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2000" u="none" strike="noStrike" dirty="0" err="1">
                          <a:effectLst/>
                        </a:rPr>
                        <a:t>Gangguan</a:t>
                      </a:r>
                      <a:r>
                        <a:rPr lang="en-US" sz="2000" u="none" strike="noStrike" dirty="0">
                          <a:effectLst/>
                        </a:rPr>
                        <a:t> </a:t>
                      </a:r>
                      <a:r>
                        <a:rPr lang="en-US" sz="2000" u="none" strike="noStrike" dirty="0" err="1">
                          <a:effectLst/>
                        </a:rPr>
                        <a:t>skizoafektif</a:t>
                      </a:r>
                      <a:r>
                        <a:rPr lang="en-US" sz="2000" u="none" strike="noStrike" dirty="0">
                          <a:effectLst/>
                        </a:rPr>
                        <a:t> </a:t>
                      </a:r>
                      <a:r>
                        <a:rPr lang="en-US" sz="2000" u="none" strike="noStrike" dirty="0" err="1">
                          <a:effectLst/>
                        </a:rPr>
                        <a:t>tipe</a:t>
                      </a:r>
                      <a:r>
                        <a:rPr lang="en-US" sz="2000" u="none" strike="noStrike" dirty="0">
                          <a:effectLst/>
                        </a:rPr>
                        <a:t> </a:t>
                      </a:r>
                      <a:r>
                        <a:rPr lang="en-US" sz="2000" u="none" strike="noStrike" dirty="0" err="1">
                          <a:effectLst/>
                        </a:rPr>
                        <a:t>depresif</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F25.1</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19</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1184266"/>
                  </a:ext>
                </a:extLst>
              </a:tr>
              <a:tr h="390815">
                <a:tc>
                  <a:txBody>
                    <a:bodyPr/>
                    <a:lstStyle/>
                    <a:p>
                      <a:pPr algn="ctr" fontAlgn="ctr"/>
                      <a:r>
                        <a:rPr lang="en-US" sz="2000" u="none" strike="noStrike">
                          <a:effectLst/>
                        </a:rPr>
                        <a:t>8</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2000" u="none" strike="noStrike" dirty="0" err="1">
                          <a:effectLst/>
                        </a:rPr>
                        <a:t>Skizofrenia</a:t>
                      </a:r>
                      <a:r>
                        <a:rPr lang="en-US" sz="2000" u="none" strike="noStrike" dirty="0">
                          <a:effectLst/>
                        </a:rPr>
                        <a:t> </a:t>
                      </a:r>
                      <a:r>
                        <a:rPr lang="en-US" sz="2000" u="none" strike="noStrike" dirty="0" err="1">
                          <a:effectLst/>
                        </a:rPr>
                        <a:t>hebefrenik</a:t>
                      </a:r>
                      <a:endParaRPr lang="en-US" sz="2000" b="0" i="0" u="none" strike="noStrike" dirty="0">
                        <a:solidFill>
                          <a:srgbClr val="222222"/>
                        </a:solidFill>
                        <a:effectLst/>
                        <a:latin typeface="Arial" panose="020B0604020202020204" pitchFamily="34" charset="0"/>
                      </a:endParaRPr>
                    </a:p>
                  </a:txBody>
                  <a:tcPr marL="9525" marR="9525" marT="9525" marB="0" anchor="ctr"/>
                </a:tc>
                <a:tc>
                  <a:txBody>
                    <a:bodyPr/>
                    <a:lstStyle/>
                    <a:p>
                      <a:pPr algn="ctr" fontAlgn="b"/>
                      <a:r>
                        <a:rPr lang="en-US" sz="2000" u="none" strike="noStrike" dirty="0">
                          <a:effectLst/>
                        </a:rPr>
                        <a:t>F20.1</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16</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68033785"/>
                  </a:ext>
                </a:extLst>
              </a:tr>
              <a:tr h="390815">
                <a:tc>
                  <a:txBody>
                    <a:bodyPr/>
                    <a:lstStyle/>
                    <a:p>
                      <a:pPr algn="ctr" fontAlgn="ctr"/>
                      <a:r>
                        <a:rPr lang="en-US" sz="2000" u="none" strike="noStrike">
                          <a:effectLst/>
                        </a:rPr>
                        <a:t>9</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sv-SE" sz="2000" u="none" strike="noStrike">
                          <a:effectLst/>
                        </a:rPr>
                        <a:t>Gg. Psikotik polimorfik akut tanpa gejala skizofrenia</a:t>
                      </a:r>
                      <a:endParaRPr lang="sv-SE"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2000" u="none" strike="noStrike" dirty="0">
                          <a:effectLst/>
                        </a:rPr>
                        <a:t>F23.0</a:t>
                      </a:r>
                      <a:endParaRPr lang="en-US"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a:effectLst/>
                        </a:rPr>
                        <a:t>13</a:t>
                      </a:r>
                      <a:endParaRPr lang="en-US" sz="2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94248949"/>
                  </a:ext>
                </a:extLst>
              </a:tr>
              <a:tr h="390815">
                <a:tc>
                  <a:txBody>
                    <a:bodyPr/>
                    <a:lstStyle/>
                    <a:p>
                      <a:pPr algn="ctr" fontAlgn="ctr"/>
                      <a:r>
                        <a:rPr lang="en-US" sz="2000" u="none" strike="noStrike">
                          <a:effectLst/>
                        </a:rPr>
                        <a:t>10</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2000" u="none" strike="noStrike" dirty="0">
                          <a:effectLst/>
                        </a:rPr>
                        <a:t>Episode </a:t>
                      </a:r>
                      <a:r>
                        <a:rPr lang="en-US" sz="2000" u="none" strike="noStrike" dirty="0" err="1">
                          <a:effectLst/>
                        </a:rPr>
                        <a:t>depresi</a:t>
                      </a:r>
                      <a:r>
                        <a:rPr lang="en-US" sz="2000" u="none" strike="noStrike" dirty="0">
                          <a:effectLst/>
                        </a:rPr>
                        <a:t> </a:t>
                      </a:r>
                      <a:r>
                        <a:rPr lang="en-US" sz="2000" u="none" strike="noStrike" dirty="0" err="1">
                          <a:effectLst/>
                        </a:rPr>
                        <a:t>berat</a:t>
                      </a:r>
                      <a:r>
                        <a:rPr lang="en-US" sz="2000" u="none" strike="noStrike" dirty="0">
                          <a:effectLst/>
                        </a:rPr>
                        <a:t> </a:t>
                      </a:r>
                      <a:r>
                        <a:rPr lang="en-US" sz="2000" u="none" strike="noStrike" dirty="0" err="1">
                          <a:effectLst/>
                        </a:rPr>
                        <a:t>dengan</a:t>
                      </a:r>
                      <a:r>
                        <a:rPr lang="en-US" sz="2000" u="none" strike="noStrike" dirty="0">
                          <a:effectLst/>
                        </a:rPr>
                        <a:t> </a:t>
                      </a:r>
                      <a:r>
                        <a:rPr lang="en-US" sz="2000" u="none" strike="noStrike" dirty="0" err="1">
                          <a:effectLst/>
                        </a:rPr>
                        <a:t>gejala</a:t>
                      </a:r>
                      <a:r>
                        <a:rPr lang="en-US" sz="2000" u="none" strike="noStrike" dirty="0">
                          <a:effectLst/>
                        </a:rPr>
                        <a:t> </a:t>
                      </a:r>
                      <a:r>
                        <a:rPr lang="en-US" sz="2000" u="none" strike="noStrike" dirty="0" err="1">
                          <a:effectLst/>
                        </a:rPr>
                        <a:t>psikotik</a:t>
                      </a:r>
                      <a:endParaRPr lang="en-US" sz="2000" b="0" i="0" u="none" strike="noStrike" dirty="0">
                        <a:solidFill>
                          <a:srgbClr val="222222"/>
                        </a:solidFill>
                        <a:effectLst/>
                        <a:latin typeface="Arial" panose="020B0604020202020204" pitchFamily="34" charset="0"/>
                      </a:endParaRPr>
                    </a:p>
                  </a:txBody>
                  <a:tcPr marL="9525" marR="9525" marT="9525" marB="0" anchor="ctr"/>
                </a:tc>
                <a:tc>
                  <a:txBody>
                    <a:bodyPr/>
                    <a:lstStyle/>
                    <a:p>
                      <a:pPr algn="ctr" fontAlgn="b"/>
                      <a:r>
                        <a:rPr lang="en-US" sz="2000" u="none" strike="noStrike">
                          <a:effectLst/>
                        </a:rPr>
                        <a:t>F32.3</a:t>
                      </a:r>
                      <a:endParaRPr lang="en-US"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2000" u="none" strike="noStrike" dirty="0">
                          <a:effectLst/>
                        </a:rPr>
                        <a:t>13</a:t>
                      </a:r>
                      <a:endParaRPr lang="en-US"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84105520"/>
                  </a:ext>
                </a:extLst>
              </a:tr>
            </a:tbl>
          </a:graphicData>
        </a:graphic>
      </p:graphicFrame>
    </p:spTree>
    <p:extLst>
      <p:ext uri="{BB962C8B-B14F-4D97-AF65-F5344CB8AC3E}">
        <p14:creationId xmlns:p14="http://schemas.microsoft.com/office/powerpoint/2010/main" val="194955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804" r="20804"/>
          <a:stretch>
            <a:fillRect/>
          </a:stretch>
        </p:blipFill>
        <p:spPr/>
      </p:pic>
      <p:sp>
        <p:nvSpPr>
          <p:cNvPr id="3" name="文本占位符 2"/>
          <p:cNvSpPr>
            <a:spLocks noGrp="1"/>
          </p:cNvSpPr>
          <p:nvPr>
            <p:ph type="body" sz="quarter" idx="15"/>
          </p:nvPr>
        </p:nvSpPr>
        <p:spPr>
          <a:xfrm>
            <a:off x="6238314" y="3316803"/>
            <a:ext cx="5595938" cy="2414775"/>
          </a:xfrm>
        </p:spPr>
        <p:txBody>
          <a:bodyPr>
            <a:normAutofit/>
          </a:bodyPr>
          <a:lstStyle/>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Belanja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Langsung</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BLUD</a:t>
            </a:r>
          </a:p>
          <a:p>
            <a:pPr marL="285750" indent="-285750" algn="l">
              <a:lnSpc>
                <a:spcPct val="100000"/>
              </a:lnSpc>
              <a:spcBef>
                <a:spcPts val="600"/>
              </a:spcBef>
              <a:buFont typeface="Arial" panose="020B0604020202020204" pitchFamily="34" charset="0"/>
              <a:buChar char="•"/>
            </a:pPr>
            <a:endParaRPr lang="en-US" altLang="zh-CN" dirty="0">
              <a:latin typeface="Tw Cen MT Condensed" panose="020B0606020104020203" pitchFamily="34" charset="0"/>
              <a:sym typeface="Arial" panose="020B0604020202020204" pitchFamily="34" charset="0"/>
            </a:endParaRPr>
          </a:p>
        </p:txBody>
      </p:sp>
      <p:sp>
        <p:nvSpPr>
          <p:cNvPr id="4" name="文本占位符 3"/>
          <p:cNvSpPr>
            <a:spLocks noGrp="1"/>
          </p:cNvSpPr>
          <p:nvPr>
            <p:ph type="body" sz="quarter" idx="14"/>
          </p:nvPr>
        </p:nvSpPr>
        <p:spPr>
          <a:xfrm>
            <a:off x="5719127" y="1606120"/>
            <a:ext cx="5575300" cy="1573498"/>
          </a:xfrm>
        </p:spPr>
        <p:txBody>
          <a:bodyPr/>
          <a:lstStyle/>
          <a:p>
            <a:r>
              <a:rPr lang="en-US" altLang="zh-CN" sz="7200" dirty="0">
                <a:latin typeface="Tw Cen MT Condensed Extra Bold" panose="020B0803020202020204" pitchFamily="34" charset="0"/>
                <a:sym typeface="Arial" panose="020B0604020202020204" pitchFamily="34" charset="0"/>
              </a:rPr>
              <a:t>KINERJA ANGGARAN</a:t>
            </a:r>
          </a:p>
        </p:txBody>
      </p:sp>
      <p:cxnSp>
        <p:nvCxnSpPr>
          <p:cNvPr id="9" name="直接连接符 8"/>
          <p:cNvCxnSpPr>
            <a:cxnSpLocks/>
          </p:cNvCxnSpPr>
          <p:nvPr/>
        </p:nvCxnSpPr>
        <p:spPr>
          <a:xfrm>
            <a:off x="7698086" y="3316803"/>
            <a:ext cx="16173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9608541" y="13154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 name="文本框 2"/>
          <p:cNvSpPr txBox="1"/>
          <p:nvPr>
            <p:custDataLst>
              <p:tags r:id="rId1"/>
            </p:custDataLst>
          </p:nvPr>
        </p:nvSpPr>
        <p:spPr>
          <a:xfrm>
            <a:off x="10041191" y="172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Farmasi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 name="矩形: 圆角 4"/>
          <p:cNvSpPr/>
          <p:nvPr/>
        </p:nvSpPr>
        <p:spPr>
          <a:xfrm rot="2700000">
            <a:off x="6694714" y="307977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8" name="矩形: 圆角 7"/>
          <p:cNvSpPr/>
          <p:nvPr/>
        </p:nvSpPr>
        <p:spPr>
          <a:xfrm rot="2700000">
            <a:off x="6327328" y="3701949"/>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1" name="文本占位符 3"/>
          <p:cNvSpPr txBox="1"/>
          <p:nvPr/>
        </p:nvSpPr>
        <p:spPr>
          <a:xfrm>
            <a:off x="1373426" y="3740910"/>
            <a:ext cx="4500693" cy="20045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altLang="zh-CN" sz="1400" dirty="0">
                <a:solidFill>
                  <a:schemeClr val="tx1">
                    <a:lumMod val="65000"/>
                    <a:lumOff val="35000"/>
                  </a:schemeClr>
                </a:solidFill>
                <a:latin typeface="Arial" panose="020B0604020202020204" pitchFamily="34" charset="0"/>
                <a:sym typeface="Arial" panose="020B0604020202020204" pitchFamily="34" charset="0"/>
              </a:rPr>
              <a:t>Enter your subtitle here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consectetur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adipisicing</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elit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sed do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eiusmod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tempor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incididunt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labore</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et dolore magna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Ut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enim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ad minim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veniam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quis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nostrud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exercitation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ullamco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nisi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aliquip</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commodo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consequat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a:t>
            </a:r>
          </a:p>
        </p:txBody>
      </p:sp>
      <p:sp>
        <p:nvSpPr>
          <p:cNvPr id="12" name="文本占位符 1"/>
          <p:cNvSpPr txBox="1"/>
          <p:nvPr/>
        </p:nvSpPr>
        <p:spPr>
          <a:xfrm>
            <a:off x="1744079" y="1167888"/>
            <a:ext cx="4114800" cy="1600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Kinerja</a:t>
            </a:r>
            <a:r>
              <a:rPr lang="en-US" altLang="zh-CN" sz="8800" dirty="0">
                <a:solidFill>
                  <a:schemeClr val="accent2"/>
                </a:solidFill>
                <a:latin typeface="Tw Cen MT Condensed Extra Bold" panose="020B0803020202020204" pitchFamily="34" charset="0"/>
                <a:sym typeface="Arial" panose="020B0604020202020204" pitchFamily="34" charset="0"/>
              </a:rPr>
              <a:t> </a:t>
            </a:r>
          </a:p>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Instalasi</a:t>
            </a:r>
            <a:endParaRPr lang="en-US" altLang="zh-CN" sz="8800" dirty="0">
              <a:solidFill>
                <a:schemeClr val="accent1"/>
              </a:solidFill>
              <a:latin typeface="Tw Cen MT Condensed Extra Bold" panose="020B0803020202020204" pitchFamily="34" charset="0"/>
              <a:sym typeface="Arial" panose="020B0604020202020204" pitchFamily="34" charset="0"/>
            </a:endParaRPr>
          </a:p>
        </p:txBody>
      </p:sp>
      <p:cxnSp>
        <p:nvCxnSpPr>
          <p:cNvPr id="13" name="直接连接符 12"/>
          <p:cNvCxnSpPr/>
          <p:nvPr/>
        </p:nvCxnSpPr>
        <p:spPr>
          <a:xfrm>
            <a:off x="4099935" y="3740910"/>
            <a:ext cx="16459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oup 1008"/>
          <p:cNvGrpSpPr>
            <a:grpSpLocks noChangeAspect="1"/>
          </p:cNvGrpSpPr>
          <p:nvPr/>
        </p:nvGrpSpPr>
        <p:grpSpPr bwMode="auto">
          <a:xfrm>
            <a:off x="1492620" y="1360521"/>
            <a:ext cx="502918" cy="434744"/>
            <a:chOff x="-3982" y="41"/>
            <a:chExt cx="2641" cy="2283"/>
          </a:xfrm>
          <a:solidFill>
            <a:schemeClr val="bg1"/>
          </a:solidFill>
        </p:grpSpPr>
        <p:sp>
          <p:nvSpPr>
            <p:cNvPr id="15" name="Freeform 1010"/>
            <p:cNvSpPr>
              <a:spLocks noEditPoints="1"/>
            </p:cNvSpPr>
            <p:nvPr/>
          </p:nvSpPr>
          <p:spPr bwMode="auto">
            <a:xfrm>
              <a:off x="-3982" y="41"/>
              <a:ext cx="2641" cy="2283"/>
            </a:xfrm>
            <a:custGeom>
              <a:avLst/>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6" name="Freeform 1011"/>
            <p:cNvSpPr/>
            <p:nvPr/>
          </p:nvSpPr>
          <p:spPr bwMode="auto">
            <a:xfrm>
              <a:off x="-3422" y="648"/>
              <a:ext cx="560" cy="539"/>
            </a:xfrm>
            <a:custGeom>
              <a:avLst/>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7" name="Freeform 1012"/>
            <p:cNvSpPr/>
            <p:nvPr/>
          </p:nvSpPr>
          <p:spPr bwMode="auto">
            <a:xfrm>
              <a:off x="-2873" y="424"/>
              <a:ext cx="423" cy="982"/>
            </a:xfrm>
            <a:custGeom>
              <a:avLst/>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8" name="Freeform 1013"/>
            <p:cNvSpPr/>
            <p:nvPr/>
          </p:nvSpPr>
          <p:spPr bwMode="auto">
            <a:xfrm>
              <a:off x="-2461" y="648"/>
              <a:ext cx="561" cy="539"/>
            </a:xfrm>
            <a:custGeom>
              <a:avLst/>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19" name="矩形: 圆角 4">
            <a:extLst>
              <a:ext uri="{FF2B5EF4-FFF2-40B4-BE49-F238E27FC236}">
                <a16:creationId xmlns:a16="http://schemas.microsoft.com/office/drawing/2014/main" id="{B3013D50-25F1-4267-8C97-B93BAC7CD0D4}"/>
              </a:ext>
            </a:extLst>
          </p:cNvPr>
          <p:cNvSpPr/>
          <p:nvPr/>
        </p:nvSpPr>
        <p:spPr>
          <a:xfrm rot="2700000">
            <a:off x="9137554" y="621810"/>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0" name="矩形: 圆角 4">
            <a:extLst>
              <a:ext uri="{FF2B5EF4-FFF2-40B4-BE49-F238E27FC236}">
                <a16:creationId xmlns:a16="http://schemas.microsoft.com/office/drawing/2014/main" id="{5787EE75-A6BB-497F-9A1E-B4E8B477360B}"/>
              </a:ext>
            </a:extLst>
          </p:cNvPr>
          <p:cNvSpPr/>
          <p:nvPr/>
        </p:nvSpPr>
        <p:spPr>
          <a:xfrm rot="2700000">
            <a:off x="8682522" y="109768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1" name="矩形: 圆角 4">
            <a:extLst>
              <a:ext uri="{FF2B5EF4-FFF2-40B4-BE49-F238E27FC236}">
                <a16:creationId xmlns:a16="http://schemas.microsoft.com/office/drawing/2014/main" id="{F6DD810C-7633-4F82-B56D-9FEAF5E9F6C1}"/>
              </a:ext>
            </a:extLst>
          </p:cNvPr>
          <p:cNvSpPr/>
          <p:nvPr/>
        </p:nvSpPr>
        <p:spPr>
          <a:xfrm rot="2700000">
            <a:off x="8145590" y="160060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2" name="矩形: 圆角 4">
            <a:extLst>
              <a:ext uri="{FF2B5EF4-FFF2-40B4-BE49-F238E27FC236}">
                <a16:creationId xmlns:a16="http://schemas.microsoft.com/office/drawing/2014/main" id="{577537F1-1F73-41D9-BF8B-3276C9BF6F47}"/>
              </a:ext>
            </a:extLst>
          </p:cNvPr>
          <p:cNvSpPr/>
          <p:nvPr/>
        </p:nvSpPr>
        <p:spPr>
          <a:xfrm rot="2700000">
            <a:off x="7695159" y="207202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3" name="矩形: 圆角 4">
            <a:extLst>
              <a:ext uri="{FF2B5EF4-FFF2-40B4-BE49-F238E27FC236}">
                <a16:creationId xmlns:a16="http://schemas.microsoft.com/office/drawing/2014/main" id="{5A34FC6F-18C4-42AC-9F00-AD6AB862E9C0}"/>
              </a:ext>
            </a:extLst>
          </p:cNvPr>
          <p:cNvSpPr/>
          <p:nvPr/>
        </p:nvSpPr>
        <p:spPr>
          <a:xfrm rot="2700000">
            <a:off x="7216458" y="2576858"/>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4" name="矩形: 圆角 4">
            <a:extLst>
              <a:ext uri="{FF2B5EF4-FFF2-40B4-BE49-F238E27FC236}">
                <a16:creationId xmlns:a16="http://schemas.microsoft.com/office/drawing/2014/main" id="{924BAF99-D9D6-44CE-BE71-6A6E6D9D81CF}"/>
              </a:ext>
            </a:extLst>
          </p:cNvPr>
          <p:cNvSpPr/>
          <p:nvPr/>
        </p:nvSpPr>
        <p:spPr>
          <a:xfrm rot="2700000">
            <a:off x="6373038" y="435616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5" name="矩形: 圆角 4">
            <a:extLst>
              <a:ext uri="{FF2B5EF4-FFF2-40B4-BE49-F238E27FC236}">
                <a16:creationId xmlns:a16="http://schemas.microsoft.com/office/drawing/2014/main" id="{2F5B5277-5108-4021-92B9-6455F97CAE97}"/>
              </a:ext>
            </a:extLst>
          </p:cNvPr>
          <p:cNvSpPr/>
          <p:nvPr/>
        </p:nvSpPr>
        <p:spPr>
          <a:xfrm rot="2700000">
            <a:off x="6768201" y="49243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6" name="矩形: 圆角 4">
            <a:extLst>
              <a:ext uri="{FF2B5EF4-FFF2-40B4-BE49-F238E27FC236}">
                <a16:creationId xmlns:a16="http://schemas.microsoft.com/office/drawing/2014/main" id="{950BE2D6-95F9-454A-9936-F5D142415CED}"/>
              </a:ext>
            </a:extLst>
          </p:cNvPr>
          <p:cNvSpPr/>
          <p:nvPr/>
        </p:nvSpPr>
        <p:spPr>
          <a:xfrm rot="2700000">
            <a:off x="7216458" y="540907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7" name="矩形: 圆角 4">
            <a:extLst>
              <a:ext uri="{FF2B5EF4-FFF2-40B4-BE49-F238E27FC236}">
                <a16:creationId xmlns:a16="http://schemas.microsoft.com/office/drawing/2014/main" id="{40C5FD28-9B66-4B16-AC8C-ADB3AB33ECD7}"/>
              </a:ext>
            </a:extLst>
          </p:cNvPr>
          <p:cNvSpPr/>
          <p:nvPr/>
        </p:nvSpPr>
        <p:spPr>
          <a:xfrm rot="2700000">
            <a:off x="7719375" y="591763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8" name="矩形: 圆角 4">
            <a:extLst>
              <a:ext uri="{FF2B5EF4-FFF2-40B4-BE49-F238E27FC236}">
                <a16:creationId xmlns:a16="http://schemas.microsoft.com/office/drawing/2014/main" id="{4BEFED6F-E7DD-411F-9F9D-9D04463A37DC}"/>
              </a:ext>
            </a:extLst>
          </p:cNvPr>
          <p:cNvSpPr/>
          <p:nvPr/>
        </p:nvSpPr>
        <p:spPr>
          <a:xfrm rot="2700000">
            <a:off x="8222292" y="642055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9" name="文本框 2">
            <a:extLst>
              <a:ext uri="{FF2B5EF4-FFF2-40B4-BE49-F238E27FC236}">
                <a16:creationId xmlns:a16="http://schemas.microsoft.com/office/drawing/2014/main" id="{8659AA62-0E9F-41F0-BD21-CD40FAD748B1}"/>
              </a:ext>
            </a:extLst>
          </p:cNvPr>
          <p:cNvSpPr txBox="1"/>
          <p:nvPr>
            <p:custDataLst>
              <p:tags r:id="rId2"/>
            </p:custDataLst>
          </p:nvPr>
        </p:nvSpPr>
        <p:spPr>
          <a:xfrm>
            <a:off x="9534890" y="69083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Laboratorium</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0" name="文本框 2">
            <a:extLst>
              <a:ext uri="{FF2B5EF4-FFF2-40B4-BE49-F238E27FC236}">
                <a16:creationId xmlns:a16="http://schemas.microsoft.com/office/drawing/2014/main" id="{527CC74F-3714-49CF-B18E-0055BBBB0F9A}"/>
              </a:ext>
            </a:extLst>
          </p:cNvPr>
          <p:cNvSpPr txBox="1"/>
          <p:nvPr>
            <p:custDataLst>
              <p:tags r:id="rId3"/>
            </p:custDataLst>
          </p:nvPr>
        </p:nvSpPr>
        <p:spPr>
          <a:xfrm>
            <a:off x="9063903" y="116630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Radiologi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1" name="文本框 2">
            <a:extLst>
              <a:ext uri="{FF2B5EF4-FFF2-40B4-BE49-F238E27FC236}">
                <a16:creationId xmlns:a16="http://schemas.microsoft.com/office/drawing/2014/main" id="{60395ED3-88B6-4B59-BB6D-DB6AFAEFCBC6}"/>
              </a:ext>
            </a:extLst>
          </p:cNvPr>
          <p:cNvSpPr txBox="1"/>
          <p:nvPr>
            <p:custDataLst>
              <p:tags r:id="rId4"/>
            </p:custDataLst>
          </p:nvPr>
        </p:nvSpPr>
        <p:spPr>
          <a:xfrm>
            <a:off x="8579052" y="167244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Fisiteraphy</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2" name="文本框 2">
            <a:extLst>
              <a:ext uri="{FF2B5EF4-FFF2-40B4-BE49-F238E27FC236}">
                <a16:creationId xmlns:a16="http://schemas.microsoft.com/office/drawing/2014/main" id="{2133B8AF-C541-45F2-8A8B-8AF865D3E0F8}"/>
              </a:ext>
            </a:extLst>
          </p:cNvPr>
          <p:cNvSpPr txBox="1"/>
          <p:nvPr>
            <p:custDataLst>
              <p:tags r:id="rId5"/>
            </p:custDataLst>
          </p:nvPr>
        </p:nvSpPr>
        <p:spPr>
          <a:xfrm>
            <a:off x="8107956" y="214245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3" name="文本框 2">
            <a:extLst>
              <a:ext uri="{FF2B5EF4-FFF2-40B4-BE49-F238E27FC236}">
                <a16:creationId xmlns:a16="http://schemas.microsoft.com/office/drawing/2014/main" id="{33AA6466-CDDE-49A5-8A1E-8303AA6253F4}"/>
              </a:ext>
            </a:extLst>
          </p:cNvPr>
          <p:cNvSpPr txBox="1"/>
          <p:nvPr>
            <p:custDataLst>
              <p:tags r:id="rId6"/>
            </p:custDataLst>
          </p:nvPr>
        </p:nvSpPr>
        <p:spPr>
          <a:xfrm>
            <a:off x="7645724" y="262714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Napza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4" name="文本框 2">
            <a:extLst>
              <a:ext uri="{FF2B5EF4-FFF2-40B4-BE49-F238E27FC236}">
                <a16:creationId xmlns:a16="http://schemas.microsoft.com/office/drawing/2014/main" id="{CBDEC001-3C0C-4B60-BF47-4E597609B710}"/>
              </a:ext>
            </a:extLst>
          </p:cNvPr>
          <p:cNvSpPr txBox="1"/>
          <p:nvPr>
            <p:custDataLst>
              <p:tags r:id="rId7"/>
            </p:custDataLst>
          </p:nvPr>
        </p:nvSpPr>
        <p:spPr>
          <a:xfrm>
            <a:off x="7106497" y="312203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Psikogeriatri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5" name="文本框 2">
            <a:extLst>
              <a:ext uri="{FF2B5EF4-FFF2-40B4-BE49-F238E27FC236}">
                <a16:creationId xmlns:a16="http://schemas.microsoft.com/office/drawing/2014/main" id="{4A081944-8D90-441A-B9CC-B7EB14F1FD5A}"/>
              </a:ext>
            </a:extLst>
          </p:cNvPr>
          <p:cNvSpPr txBox="1"/>
          <p:nvPr>
            <p:custDataLst>
              <p:tags r:id="rId8"/>
            </p:custDataLst>
          </p:nvPr>
        </p:nvSpPr>
        <p:spPr>
          <a:xfrm>
            <a:off x="6751065" y="372299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Rawat </a:t>
            </a:r>
            <a:r>
              <a:rPr lang="en-US" altLang="zh-CN" sz="1600" b="1" dirty="0" err="1">
                <a:solidFill>
                  <a:schemeClr val="tx1"/>
                </a:solidFill>
                <a:latin typeface="Tw Cen MT Condensed" panose="020B0606020104020203" pitchFamily="34" charset="0"/>
                <a:cs typeface="+mj-cs"/>
                <a:sym typeface="Arial" panose="020B0604020202020204" pitchFamily="34" charset="0"/>
              </a:rPr>
              <a:t>Inap</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6" name="文本框 2">
            <a:extLst>
              <a:ext uri="{FF2B5EF4-FFF2-40B4-BE49-F238E27FC236}">
                <a16:creationId xmlns:a16="http://schemas.microsoft.com/office/drawing/2014/main" id="{8D1628D5-2D8F-4934-A206-CB5322E5009E}"/>
              </a:ext>
            </a:extLst>
          </p:cNvPr>
          <p:cNvSpPr txBox="1"/>
          <p:nvPr>
            <p:custDataLst>
              <p:tags r:id="rId9"/>
            </p:custDataLst>
          </p:nvPr>
        </p:nvSpPr>
        <p:spPr>
          <a:xfrm>
            <a:off x="6792750" y="432141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Gigi dan </a:t>
            </a:r>
            <a:r>
              <a:rPr lang="en-US" altLang="zh-CN" sz="1600" b="1" dirty="0" err="1">
                <a:solidFill>
                  <a:schemeClr val="tx1"/>
                </a:solidFill>
                <a:latin typeface="Tw Cen MT Condensed" panose="020B0606020104020203" pitchFamily="34" charset="0"/>
                <a:cs typeface="+mj-cs"/>
                <a:sym typeface="Arial" panose="020B0604020202020204" pitchFamily="34" charset="0"/>
              </a:rPr>
              <a:t>Mulut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7" name="文本框 2">
            <a:extLst>
              <a:ext uri="{FF2B5EF4-FFF2-40B4-BE49-F238E27FC236}">
                <a16:creationId xmlns:a16="http://schemas.microsoft.com/office/drawing/2014/main" id="{342C74C2-FEE9-42C9-B05B-77C2C6FB95DF}"/>
              </a:ext>
            </a:extLst>
          </p:cNvPr>
          <p:cNvSpPr txBox="1"/>
          <p:nvPr>
            <p:custDataLst>
              <p:tags r:id="rId10"/>
            </p:custDataLst>
          </p:nvPr>
        </p:nvSpPr>
        <p:spPr>
          <a:xfrm>
            <a:off x="7145484" y="5048650"/>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Tumbuh</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Kembang</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Anak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8" name="文本框 2">
            <a:extLst>
              <a:ext uri="{FF2B5EF4-FFF2-40B4-BE49-F238E27FC236}">
                <a16:creationId xmlns:a16="http://schemas.microsoft.com/office/drawing/2014/main" id="{4FBC40BB-C599-4170-9CC6-7E2DEF118EA4}"/>
              </a:ext>
            </a:extLst>
          </p:cNvPr>
          <p:cNvSpPr txBox="1"/>
          <p:nvPr>
            <p:custDataLst>
              <p:tags r:id="rId11"/>
            </p:custDataLst>
          </p:nvPr>
        </p:nvSpPr>
        <p:spPr>
          <a:xfrm>
            <a:off x="7652340" y="5350521"/>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Gawat</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Darurat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9" name="文本框 2">
            <a:extLst>
              <a:ext uri="{FF2B5EF4-FFF2-40B4-BE49-F238E27FC236}">
                <a16:creationId xmlns:a16="http://schemas.microsoft.com/office/drawing/2014/main" id="{BABF2AFE-5E07-4F99-BB1E-58AFF05EEEB0}"/>
              </a:ext>
            </a:extLst>
          </p:cNvPr>
          <p:cNvSpPr txBox="1"/>
          <p:nvPr>
            <p:custDataLst>
              <p:tags r:id="rId12"/>
            </p:custDataLst>
          </p:nvPr>
        </p:nvSpPr>
        <p:spPr>
          <a:xfrm>
            <a:off x="8190226" y="5832935"/>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Elektromedik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0" name="文本框 2">
            <a:extLst>
              <a:ext uri="{FF2B5EF4-FFF2-40B4-BE49-F238E27FC236}">
                <a16:creationId xmlns:a16="http://schemas.microsoft.com/office/drawing/2014/main" id="{38048753-D06E-421F-9346-CA244B6BB218}"/>
              </a:ext>
            </a:extLst>
          </p:cNvPr>
          <p:cNvSpPr txBox="1"/>
          <p:nvPr>
            <p:custDataLst>
              <p:tags r:id="rId13"/>
            </p:custDataLst>
          </p:nvPr>
        </p:nvSpPr>
        <p:spPr>
          <a:xfrm>
            <a:off x="8651559" y="6346904"/>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Keswamas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5" name="Freeform: Shape 44">
            <a:extLst>
              <a:ext uri="{FF2B5EF4-FFF2-40B4-BE49-F238E27FC236}">
                <a16:creationId xmlns:a16="http://schemas.microsoft.com/office/drawing/2014/main" id="{F0BE019F-C801-47FC-9B02-403A4F0C8A71}"/>
              </a:ext>
            </a:extLst>
          </p:cNvPr>
          <p:cNvSpPr/>
          <p:nvPr/>
        </p:nvSpPr>
        <p:spPr>
          <a:xfrm>
            <a:off x="8984276" y="754742"/>
            <a:ext cx="2945175" cy="5921828"/>
          </a:xfrm>
          <a:custGeom>
            <a:avLst/>
            <a:gdLst>
              <a:gd name="connsiteX0" fmla="*/ 3251268 w 3251268"/>
              <a:gd name="connsiteY0" fmla="*/ 0 h 5921828"/>
              <a:gd name="connsiteX1" fmla="*/ 68 w 3251268"/>
              <a:gd name="connsiteY1" fmla="*/ 3149600 h 5921828"/>
              <a:gd name="connsiteX2" fmla="*/ 3178697 w 3251268"/>
              <a:gd name="connsiteY2" fmla="*/ 5921828 h 5921828"/>
            </a:gdLst>
            <a:ahLst/>
            <a:cxnLst>
              <a:cxn ang="0">
                <a:pos x="connsiteX0" y="connsiteY0"/>
              </a:cxn>
              <a:cxn ang="0">
                <a:pos x="connsiteX1" y="connsiteY1"/>
              </a:cxn>
              <a:cxn ang="0">
                <a:pos x="connsiteX2" y="connsiteY2"/>
              </a:cxn>
            </a:cxnLst>
            <a:rect l="l" t="t" r="r" b="b"/>
            <a:pathLst>
              <a:path w="3251268" h="5921828">
                <a:moveTo>
                  <a:pt x="3251268" y="0"/>
                </a:moveTo>
                <a:cubicBezTo>
                  <a:pt x="1631715" y="1081314"/>
                  <a:pt x="12163" y="2162629"/>
                  <a:pt x="68" y="3149600"/>
                </a:cubicBezTo>
                <a:cubicBezTo>
                  <a:pt x="-12027" y="4136571"/>
                  <a:pt x="1583335" y="5029199"/>
                  <a:pt x="3178697" y="5921828"/>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7" name="矩形: 圆角 4">
            <a:extLst>
              <a:ext uri="{FF2B5EF4-FFF2-40B4-BE49-F238E27FC236}">
                <a16:creationId xmlns:a16="http://schemas.microsoft.com/office/drawing/2014/main" id="{17A5E13F-71E9-4AE6-8F6D-4D3E67361322}"/>
              </a:ext>
            </a:extLst>
          </p:cNvPr>
          <p:cNvSpPr/>
          <p:nvPr/>
        </p:nvSpPr>
        <p:spPr>
          <a:xfrm rot="2700000">
            <a:off x="10917949" y="1161877"/>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8" name="矩形: 圆角 4">
            <a:extLst>
              <a:ext uri="{FF2B5EF4-FFF2-40B4-BE49-F238E27FC236}">
                <a16:creationId xmlns:a16="http://schemas.microsoft.com/office/drawing/2014/main" id="{AF0555DA-A5C3-459A-ADC2-D7DA26D03435}"/>
              </a:ext>
            </a:extLst>
          </p:cNvPr>
          <p:cNvSpPr/>
          <p:nvPr/>
        </p:nvSpPr>
        <p:spPr>
          <a:xfrm rot="2700000">
            <a:off x="10321171" y="163218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9" name="矩形: 圆角 4">
            <a:extLst>
              <a:ext uri="{FF2B5EF4-FFF2-40B4-BE49-F238E27FC236}">
                <a16:creationId xmlns:a16="http://schemas.microsoft.com/office/drawing/2014/main" id="{CC772250-338B-41C3-9EE1-610730C223F3}"/>
              </a:ext>
            </a:extLst>
          </p:cNvPr>
          <p:cNvSpPr/>
          <p:nvPr/>
        </p:nvSpPr>
        <p:spPr>
          <a:xfrm rot="2700000">
            <a:off x="9696147" y="221031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0" name="矩形: 圆角 4">
            <a:extLst>
              <a:ext uri="{FF2B5EF4-FFF2-40B4-BE49-F238E27FC236}">
                <a16:creationId xmlns:a16="http://schemas.microsoft.com/office/drawing/2014/main" id="{10968292-7E1B-4961-88AD-06B63F8D72C8}"/>
              </a:ext>
            </a:extLst>
          </p:cNvPr>
          <p:cNvSpPr/>
          <p:nvPr/>
        </p:nvSpPr>
        <p:spPr>
          <a:xfrm rot="2700000">
            <a:off x="9148629" y="283559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1" name="矩形: 圆角 4">
            <a:extLst>
              <a:ext uri="{FF2B5EF4-FFF2-40B4-BE49-F238E27FC236}">
                <a16:creationId xmlns:a16="http://schemas.microsoft.com/office/drawing/2014/main" id="{9C25F2E5-774D-4D83-BD55-A542798C6272}"/>
              </a:ext>
            </a:extLst>
          </p:cNvPr>
          <p:cNvSpPr/>
          <p:nvPr/>
        </p:nvSpPr>
        <p:spPr>
          <a:xfrm rot="2700000">
            <a:off x="8798704" y="355202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矩形: 圆角 4">
            <a:extLst>
              <a:ext uri="{FF2B5EF4-FFF2-40B4-BE49-F238E27FC236}">
                <a16:creationId xmlns:a16="http://schemas.microsoft.com/office/drawing/2014/main" id="{69F691E7-C583-422C-A09F-E23F588D26E3}"/>
              </a:ext>
            </a:extLst>
          </p:cNvPr>
          <p:cNvSpPr/>
          <p:nvPr/>
        </p:nvSpPr>
        <p:spPr>
          <a:xfrm rot="2700000">
            <a:off x="8963942" y="43140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3" name="矩形: 圆角 4">
            <a:extLst>
              <a:ext uri="{FF2B5EF4-FFF2-40B4-BE49-F238E27FC236}">
                <a16:creationId xmlns:a16="http://schemas.microsoft.com/office/drawing/2014/main" id="{2D278829-4208-4E43-AE05-B6C309B395A9}"/>
              </a:ext>
            </a:extLst>
          </p:cNvPr>
          <p:cNvSpPr/>
          <p:nvPr/>
        </p:nvSpPr>
        <p:spPr>
          <a:xfrm rot="2700000">
            <a:off x="9438839" y="490542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4" name="矩形: 圆角 4">
            <a:extLst>
              <a:ext uri="{FF2B5EF4-FFF2-40B4-BE49-F238E27FC236}">
                <a16:creationId xmlns:a16="http://schemas.microsoft.com/office/drawing/2014/main" id="{82421F02-FF6C-4FC8-880D-DC20AFF4B18B}"/>
              </a:ext>
            </a:extLst>
          </p:cNvPr>
          <p:cNvSpPr/>
          <p:nvPr/>
        </p:nvSpPr>
        <p:spPr>
          <a:xfrm rot="2700000">
            <a:off x="10082136" y="5409076"/>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5" name="矩形: 圆角 4">
            <a:extLst>
              <a:ext uri="{FF2B5EF4-FFF2-40B4-BE49-F238E27FC236}">
                <a16:creationId xmlns:a16="http://schemas.microsoft.com/office/drawing/2014/main" id="{7E702D5E-0056-4087-AF51-60FB9DC6205E}"/>
              </a:ext>
            </a:extLst>
          </p:cNvPr>
          <p:cNvSpPr/>
          <p:nvPr/>
        </p:nvSpPr>
        <p:spPr>
          <a:xfrm rot="2700000">
            <a:off x="10790594" y="590658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7" name="文本框 2">
            <a:extLst>
              <a:ext uri="{FF2B5EF4-FFF2-40B4-BE49-F238E27FC236}">
                <a16:creationId xmlns:a16="http://schemas.microsoft.com/office/drawing/2014/main" id="{C6157585-932A-4144-8A29-0B0E175EBB10}"/>
              </a:ext>
            </a:extLst>
          </p:cNvPr>
          <p:cNvSpPr txBox="1"/>
          <p:nvPr>
            <p:custDataLst>
              <p:tags r:id="rId14"/>
            </p:custDataLst>
          </p:nvPr>
        </p:nvSpPr>
        <p:spPr>
          <a:xfrm>
            <a:off x="11154852" y="1205246"/>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8" name="文本框 2">
            <a:extLst>
              <a:ext uri="{FF2B5EF4-FFF2-40B4-BE49-F238E27FC236}">
                <a16:creationId xmlns:a16="http://schemas.microsoft.com/office/drawing/2014/main" id="{0241990E-85D4-4E62-A0F2-D050AF491A5E}"/>
              </a:ext>
            </a:extLst>
          </p:cNvPr>
          <p:cNvSpPr txBox="1"/>
          <p:nvPr>
            <p:custDataLst>
              <p:tags r:id="rId15"/>
            </p:custDataLst>
          </p:nvPr>
        </p:nvSpPr>
        <p:spPr>
          <a:xfrm>
            <a:off x="10564575" y="176947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Rawat Jalan</a:t>
            </a:r>
          </a:p>
        </p:txBody>
      </p:sp>
      <p:sp>
        <p:nvSpPr>
          <p:cNvPr id="59" name="文本框 2">
            <a:extLst>
              <a:ext uri="{FF2B5EF4-FFF2-40B4-BE49-F238E27FC236}">
                <a16:creationId xmlns:a16="http://schemas.microsoft.com/office/drawing/2014/main" id="{9D4A69C2-670F-4740-9CF3-AC230FCC81AE}"/>
              </a:ext>
            </a:extLst>
          </p:cNvPr>
          <p:cNvSpPr txBox="1"/>
          <p:nvPr>
            <p:custDataLst>
              <p:tags r:id="rId16"/>
            </p:custDataLst>
          </p:nvPr>
        </p:nvSpPr>
        <p:spPr>
          <a:xfrm>
            <a:off x="9998494" y="228540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Gizi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0" name="文本框 2">
            <a:extLst>
              <a:ext uri="{FF2B5EF4-FFF2-40B4-BE49-F238E27FC236}">
                <a16:creationId xmlns:a16="http://schemas.microsoft.com/office/drawing/2014/main" id="{E668E884-5CDA-4837-8AFC-CDB399B5FC1E}"/>
              </a:ext>
            </a:extLst>
          </p:cNvPr>
          <p:cNvSpPr txBox="1"/>
          <p:nvPr>
            <p:custDataLst>
              <p:tags r:id="rId17"/>
            </p:custDataLst>
          </p:nvPr>
        </p:nvSpPr>
        <p:spPr>
          <a:xfrm>
            <a:off x="9466149" y="283815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Laundry</a:t>
            </a:r>
          </a:p>
        </p:txBody>
      </p:sp>
      <p:sp>
        <p:nvSpPr>
          <p:cNvPr id="61" name="文本框 2">
            <a:extLst>
              <a:ext uri="{FF2B5EF4-FFF2-40B4-BE49-F238E27FC236}">
                <a16:creationId xmlns:a16="http://schemas.microsoft.com/office/drawing/2014/main" id="{28D036B8-9A5B-47FA-B409-68012BC8053B}"/>
              </a:ext>
            </a:extLst>
          </p:cNvPr>
          <p:cNvSpPr txBox="1"/>
          <p:nvPr>
            <p:custDataLst>
              <p:tags r:id="rId18"/>
            </p:custDataLst>
          </p:nvPr>
        </p:nvSpPr>
        <p:spPr>
          <a:xfrm>
            <a:off x="9169449" y="343524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IPS RS</a:t>
            </a:r>
          </a:p>
        </p:txBody>
      </p:sp>
      <p:sp>
        <p:nvSpPr>
          <p:cNvPr id="62" name="文本框 2">
            <a:extLst>
              <a:ext uri="{FF2B5EF4-FFF2-40B4-BE49-F238E27FC236}">
                <a16:creationId xmlns:a16="http://schemas.microsoft.com/office/drawing/2014/main" id="{F5CE14E2-F66F-43C8-BD3A-EEF7C912322D}"/>
              </a:ext>
            </a:extLst>
          </p:cNvPr>
          <p:cNvSpPr txBox="1"/>
          <p:nvPr>
            <p:custDataLst>
              <p:tags r:id="rId19"/>
            </p:custDataLst>
          </p:nvPr>
        </p:nvSpPr>
        <p:spPr>
          <a:xfrm>
            <a:off x="9346461" y="407575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Sanitasi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3" name="文本框 2">
            <a:extLst>
              <a:ext uri="{FF2B5EF4-FFF2-40B4-BE49-F238E27FC236}">
                <a16:creationId xmlns:a16="http://schemas.microsoft.com/office/drawing/2014/main" id="{C23D3882-8593-43A7-B92F-9E332EAE28DD}"/>
              </a:ext>
            </a:extLst>
          </p:cNvPr>
          <p:cNvSpPr txBox="1"/>
          <p:nvPr>
            <p:custDataLst>
              <p:tags r:id="rId20"/>
            </p:custDataLst>
          </p:nvPr>
        </p:nvSpPr>
        <p:spPr>
          <a:xfrm>
            <a:off x="9837249" y="461364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Diklat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4" name="文本框 2">
            <a:extLst>
              <a:ext uri="{FF2B5EF4-FFF2-40B4-BE49-F238E27FC236}">
                <a16:creationId xmlns:a16="http://schemas.microsoft.com/office/drawing/2014/main" id="{CEEC6F90-64ED-4B8A-87B5-321B9D6BEED8}"/>
              </a:ext>
            </a:extLst>
          </p:cNvPr>
          <p:cNvSpPr txBox="1"/>
          <p:nvPr>
            <p:custDataLst>
              <p:tags r:id="rId21"/>
            </p:custDataLst>
          </p:nvPr>
        </p:nvSpPr>
        <p:spPr>
          <a:xfrm>
            <a:off x="10454203" y="5159958"/>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Humas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5" name="文本框 2">
            <a:extLst>
              <a:ext uri="{FF2B5EF4-FFF2-40B4-BE49-F238E27FC236}">
                <a16:creationId xmlns:a16="http://schemas.microsoft.com/office/drawing/2014/main" id="{0FD286E6-2F15-46B0-A00D-19EEB551944A}"/>
              </a:ext>
            </a:extLst>
          </p:cNvPr>
          <p:cNvSpPr txBox="1"/>
          <p:nvPr>
            <p:custDataLst>
              <p:tags r:id="rId22"/>
            </p:custDataLst>
          </p:nvPr>
        </p:nvSpPr>
        <p:spPr>
          <a:xfrm>
            <a:off x="11096919" y="570480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SIM 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2DBFF443-1667-4E09-8FE0-11D9846996C2}"/>
              </a:ext>
            </a:extLst>
          </p:cNvPr>
          <p:cNvGraphicFramePr>
            <a:graphicFrameLocks/>
          </p:cNvGraphicFramePr>
          <p:nvPr>
            <p:extLst>
              <p:ext uri="{D42A27DB-BD31-4B8C-83A1-F6EECF244321}">
                <p14:modId xmlns:p14="http://schemas.microsoft.com/office/powerpoint/2010/main" val="3684203975"/>
              </p:ext>
            </p:extLst>
          </p:nvPr>
        </p:nvGraphicFramePr>
        <p:xfrm>
          <a:off x="423310" y="774911"/>
          <a:ext cx="5529739" cy="2134645"/>
        </p:xfrm>
        <a:graphic>
          <a:graphicData uri="http://schemas.openxmlformats.org/drawingml/2006/table">
            <a:tbl>
              <a:tblPr firstRow="1" bandRow="1">
                <a:tableStyleId>{68D230F3-CF80-4859-8CE7-A43EE81993B5}</a:tableStyleId>
              </a:tblPr>
              <a:tblGrid>
                <a:gridCol w="500333">
                  <a:extLst>
                    <a:ext uri="{9D8B030D-6E8A-4147-A177-3AD203B41FA5}">
                      <a16:colId xmlns:a16="http://schemas.microsoft.com/office/drawing/2014/main" val="20000"/>
                    </a:ext>
                  </a:extLst>
                </a:gridCol>
                <a:gridCol w="1266366">
                  <a:extLst>
                    <a:ext uri="{9D8B030D-6E8A-4147-A177-3AD203B41FA5}">
                      <a16:colId xmlns:a16="http://schemas.microsoft.com/office/drawing/2014/main" val="20001"/>
                    </a:ext>
                  </a:extLst>
                </a:gridCol>
                <a:gridCol w="734176">
                  <a:extLst>
                    <a:ext uri="{9D8B030D-6E8A-4147-A177-3AD203B41FA5}">
                      <a16:colId xmlns:a16="http://schemas.microsoft.com/office/drawing/2014/main" val="20002"/>
                    </a:ext>
                  </a:extLst>
                </a:gridCol>
                <a:gridCol w="688096">
                  <a:extLst>
                    <a:ext uri="{9D8B030D-6E8A-4147-A177-3AD203B41FA5}">
                      <a16:colId xmlns:a16="http://schemas.microsoft.com/office/drawing/2014/main" val="1214208160"/>
                    </a:ext>
                  </a:extLst>
                </a:gridCol>
                <a:gridCol w="780256">
                  <a:extLst>
                    <a:ext uri="{9D8B030D-6E8A-4147-A177-3AD203B41FA5}">
                      <a16:colId xmlns:a16="http://schemas.microsoft.com/office/drawing/2014/main" val="3607067649"/>
                    </a:ext>
                  </a:extLst>
                </a:gridCol>
                <a:gridCol w="780256">
                  <a:extLst>
                    <a:ext uri="{9D8B030D-6E8A-4147-A177-3AD203B41FA5}">
                      <a16:colId xmlns:a16="http://schemas.microsoft.com/office/drawing/2014/main" val="1082127417"/>
                    </a:ext>
                  </a:extLst>
                </a:gridCol>
                <a:gridCol w="780256">
                  <a:extLst>
                    <a:ext uri="{9D8B030D-6E8A-4147-A177-3AD203B41FA5}">
                      <a16:colId xmlns:a16="http://schemas.microsoft.com/office/drawing/2014/main" val="2386786327"/>
                    </a:ext>
                  </a:extLst>
                </a:gridCol>
              </a:tblGrid>
              <a:tr h="750111">
                <a:tc>
                  <a:txBody>
                    <a:bodyPr/>
                    <a:lstStyle/>
                    <a:p>
                      <a:pPr algn="ctr"/>
                      <a:r>
                        <a:rPr lang="en-US" sz="1400" dirty="0">
                          <a:latin typeface="Tw Cen MT"/>
                        </a:rPr>
                        <a:t>NO  </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latin typeface="Tw Cen MT"/>
                        </a:rPr>
                        <a:t>JENIS KEGIATAN</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latin typeface="Tw Cen MT"/>
                        </a:rPr>
                        <a:t>JAN</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solidFill>
                            <a:schemeClr val="tx2"/>
                          </a:solidFill>
                          <a:latin typeface="Tw Cen MT"/>
                          <a:ea typeface="Verdana"/>
                          <a:cs typeface="Verdana"/>
                        </a:rPr>
                        <a:t>FEB</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MAR</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APR</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MEI</a:t>
                      </a:r>
                    </a:p>
                  </a:txBody>
                  <a:tcPr marL="182749" marR="182749" marT="68884" marB="68884" anchor="ctr"/>
                </a:tc>
                <a:extLst>
                  <a:ext uri="{0D108BD9-81ED-4DB2-BD59-A6C34878D82A}">
                    <a16:rowId xmlns:a16="http://schemas.microsoft.com/office/drawing/2014/main" val="10000"/>
                  </a:ext>
                </a:extLst>
              </a:tr>
              <a:tr h="474655">
                <a:tc>
                  <a:txBody>
                    <a:bodyPr/>
                    <a:lstStyle/>
                    <a:p>
                      <a:pPr algn="ctr"/>
                      <a:r>
                        <a:rPr lang="en-US" sz="1400" dirty="0">
                          <a:latin typeface="Tw Cen MT"/>
                        </a:rPr>
                        <a:t>1</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Rawat Jalan</a:t>
                      </a:r>
                      <a:endParaRPr lang="en-US" sz="1400" b="0" i="0" u="none" strike="noStrike" dirty="0">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2,881 </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2,637 </a:t>
                      </a:r>
                    </a:p>
                  </a:txBody>
                  <a:tcPr marL="9525" marR="9525" marT="9525" marB="0" anchor="ctr"/>
                </a:tc>
                <a:tc>
                  <a:txBody>
                    <a:bodyPr/>
                    <a:lstStyle/>
                    <a:p>
                      <a:pPr lvl="0" algn="ctr">
                        <a:buNone/>
                      </a:pPr>
                      <a:r>
                        <a:rPr lang="en-US" sz="1400" b="0" i="0" u="none" strike="noStrike" dirty="0">
                          <a:solidFill>
                            <a:srgbClr val="000000"/>
                          </a:solidFill>
                          <a:effectLst/>
                          <a:latin typeface="Tw Cen MT"/>
                        </a:rPr>
                        <a:t>2,613</a:t>
                      </a:r>
                    </a:p>
                  </a:txBody>
                  <a:tcPr marL="9525" marR="9525" marT="9525" marB="0" anchor="ctr"/>
                </a:tc>
                <a:tc>
                  <a:txBody>
                    <a:bodyPr/>
                    <a:lstStyle/>
                    <a:p>
                      <a:pPr lvl="0" algn="ctr">
                        <a:buNone/>
                      </a:pPr>
                      <a:r>
                        <a:rPr lang="en-US" sz="1400" b="0" i="0" u="none" strike="noStrike" dirty="0">
                          <a:solidFill>
                            <a:srgbClr val="000000"/>
                          </a:solidFill>
                          <a:effectLst/>
                          <a:latin typeface="Tw Cen MT"/>
                        </a:rPr>
                        <a:t>2,596</a:t>
                      </a:r>
                    </a:p>
                  </a:txBody>
                  <a:tcPr marL="9525" marR="9525" marT="9525" marB="0" anchor="ctr"/>
                </a:tc>
                <a:tc>
                  <a:txBody>
                    <a:bodyPr/>
                    <a:lstStyle/>
                    <a:p>
                      <a:pPr lvl="0" algn="ctr">
                        <a:buNone/>
                      </a:pPr>
                      <a:r>
                        <a:rPr lang="en-US" sz="1400" b="0" i="0" u="none" strike="noStrike" dirty="0">
                          <a:solidFill>
                            <a:srgbClr val="000000"/>
                          </a:solidFill>
                          <a:effectLst/>
                          <a:latin typeface="Tw Cen MT"/>
                        </a:rPr>
                        <a:t>4731</a:t>
                      </a:r>
                    </a:p>
                  </a:txBody>
                  <a:tcPr marL="9525" marR="9525" marT="9525" marB="0" anchor="ctr"/>
                </a:tc>
                <a:extLst>
                  <a:ext uri="{0D108BD9-81ED-4DB2-BD59-A6C34878D82A}">
                    <a16:rowId xmlns:a16="http://schemas.microsoft.com/office/drawing/2014/main" val="10001"/>
                  </a:ext>
                </a:extLst>
              </a:tr>
              <a:tr h="381000">
                <a:tc>
                  <a:txBody>
                    <a:bodyPr/>
                    <a:lstStyle/>
                    <a:p>
                      <a:pPr algn="ctr"/>
                      <a:r>
                        <a:rPr lang="en-US" sz="1400" dirty="0">
                          <a:latin typeface="Tw Cen MT"/>
                        </a:rPr>
                        <a:t>2</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Rawat </a:t>
                      </a:r>
                      <a:r>
                        <a:rPr lang="en-US" sz="1400" u="none" strike="noStrike" dirty="0" err="1">
                          <a:latin typeface="Tw Cen MT"/>
                        </a:rPr>
                        <a:t>Inap</a:t>
                      </a:r>
                      <a:endParaRPr lang="en-US" sz="1400" b="0" i="0" u="none" strike="noStrike">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1,499 </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1,504 </a:t>
                      </a:r>
                    </a:p>
                  </a:txBody>
                  <a:tcPr marL="9525" marR="9525" marT="9525" marB="0" anchor="ctr"/>
                </a:tc>
                <a:tc>
                  <a:txBody>
                    <a:bodyPr/>
                    <a:lstStyle/>
                    <a:p>
                      <a:pPr lvl="0" algn="ctr">
                        <a:buNone/>
                      </a:pPr>
                      <a:r>
                        <a:rPr lang="en-US" sz="1400" b="0" i="0" u="none" strike="noStrike" dirty="0">
                          <a:solidFill>
                            <a:srgbClr val="000000"/>
                          </a:solidFill>
                          <a:effectLst/>
                          <a:latin typeface="Tw Cen MT"/>
                        </a:rPr>
                        <a:t>1,357</a:t>
                      </a:r>
                    </a:p>
                  </a:txBody>
                  <a:tcPr marL="9525" marR="9525" marT="9525" marB="0" anchor="ctr"/>
                </a:tc>
                <a:tc>
                  <a:txBody>
                    <a:bodyPr/>
                    <a:lstStyle/>
                    <a:p>
                      <a:pPr lvl="0" algn="ctr">
                        <a:buNone/>
                      </a:pPr>
                      <a:r>
                        <a:rPr lang="en-US" sz="1400" b="0" i="0" u="none" strike="noStrike" dirty="0">
                          <a:solidFill>
                            <a:srgbClr val="000000"/>
                          </a:solidFill>
                          <a:effectLst/>
                          <a:latin typeface="Tw Cen MT"/>
                        </a:rPr>
                        <a:t>1,100</a:t>
                      </a:r>
                    </a:p>
                  </a:txBody>
                  <a:tcPr marL="9525" marR="9525" marT="9525" marB="0" anchor="ctr"/>
                </a:tc>
                <a:tc>
                  <a:txBody>
                    <a:bodyPr/>
                    <a:lstStyle/>
                    <a:p>
                      <a:pPr lvl="0" algn="ctr">
                        <a:buNone/>
                      </a:pPr>
                      <a:r>
                        <a:rPr lang="en-US" sz="1400" b="0" i="0" u="none" strike="noStrike" dirty="0">
                          <a:solidFill>
                            <a:srgbClr val="000000"/>
                          </a:solidFill>
                          <a:effectLst/>
                          <a:latin typeface="Tw Cen MT"/>
                        </a:rPr>
                        <a:t>873</a:t>
                      </a:r>
                    </a:p>
                  </a:txBody>
                  <a:tcPr marL="9525" marR="9525" marT="9525" marB="0" anchor="ctr"/>
                </a:tc>
                <a:extLst>
                  <a:ext uri="{0D108BD9-81ED-4DB2-BD59-A6C34878D82A}">
                    <a16:rowId xmlns:a16="http://schemas.microsoft.com/office/drawing/2014/main" val="10002"/>
                  </a:ext>
                </a:extLst>
              </a:tr>
              <a:tr h="422790">
                <a:tc>
                  <a:txBody>
                    <a:bodyPr/>
                    <a:lstStyle/>
                    <a:p>
                      <a:pPr algn="ctr"/>
                      <a:r>
                        <a:rPr lang="en-US" sz="1400" dirty="0">
                          <a:latin typeface="Tw Cen MT"/>
                        </a:rPr>
                        <a:t>3</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IGD</a:t>
                      </a:r>
                      <a:endParaRPr lang="en-US" sz="1400" b="0" i="0" u="none" strike="noStrike">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362 </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369 </a:t>
                      </a:r>
                      <a:endParaRPr lang="en-US" sz="1400" dirty="0"/>
                    </a:p>
                  </a:txBody>
                  <a:tcPr marL="9525" marR="9525" marT="9525" marB="0" anchor="ctr"/>
                </a:tc>
                <a:tc>
                  <a:txBody>
                    <a:bodyPr/>
                    <a:lstStyle/>
                    <a:p>
                      <a:pPr lvl="0" algn="ctr">
                        <a:buNone/>
                      </a:pPr>
                      <a:r>
                        <a:rPr lang="en-US" sz="1400" b="0" i="0" u="none" strike="noStrike" dirty="0">
                          <a:solidFill>
                            <a:srgbClr val="000000"/>
                          </a:solidFill>
                          <a:effectLst/>
                          <a:latin typeface="Tw Cen MT"/>
                        </a:rPr>
                        <a:t>383</a:t>
                      </a:r>
                    </a:p>
                  </a:txBody>
                  <a:tcPr marL="9525" marR="9525" marT="9525" marB="0" anchor="ctr"/>
                </a:tc>
                <a:tc>
                  <a:txBody>
                    <a:bodyPr/>
                    <a:lstStyle/>
                    <a:p>
                      <a:pPr lvl="0" algn="ctr">
                        <a:buNone/>
                      </a:pPr>
                      <a:r>
                        <a:rPr lang="en-US" sz="1400" b="0" i="0" u="none" strike="noStrike" dirty="0">
                          <a:solidFill>
                            <a:srgbClr val="000000"/>
                          </a:solidFill>
                          <a:effectLst/>
                          <a:latin typeface="Tw Cen MT"/>
                        </a:rPr>
                        <a:t>286</a:t>
                      </a:r>
                    </a:p>
                  </a:txBody>
                  <a:tcPr marL="9525" marR="9525" marT="9525" marB="0" anchor="ctr"/>
                </a:tc>
                <a:tc>
                  <a:txBody>
                    <a:bodyPr/>
                    <a:lstStyle/>
                    <a:p>
                      <a:pPr lvl="0" algn="ctr">
                        <a:buNone/>
                      </a:pPr>
                      <a:r>
                        <a:rPr lang="en-US" sz="1400" b="0" i="0" u="none" strike="noStrike" dirty="0">
                          <a:solidFill>
                            <a:srgbClr val="000000"/>
                          </a:solidFill>
                          <a:effectLst/>
                          <a:latin typeface="Tw Cen MT"/>
                        </a:rPr>
                        <a:t>264</a:t>
                      </a:r>
                    </a:p>
                  </a:txBody>
                  <a:tcPr marL="9525" marR="9525" marT="9525" marB="0" anchor="ctr"/>
                </a:tc>
                <a:extLst>
                  <a:ext uri="{0D108BD9-81ED-4DB2-BD59-A6C34878D82A}">
                    <a16:rowId xmlns:a16="http://schemas.microsoft.com/office/drawing/2014/main" val="10003"/>
                  </a:ext>
                </a:extLst>
              </a:tr>
            </a:tbl>
          </a:graphicData>
        </a:graphic>
      </p:graphicFrame>
      <p:sp>
        <p:nvSpPr>
          <p:cNvPr id="5" name="Rounded Rectangle 5">
            <a:extLst>
              <a:ext uri="{FF2B5EF4-FFF2-40B4-BE49-F238E27FC236}">
                <a16:creationId xmlns:a16="http://schemas.microsoft.com/office/drawing/2014/main" id="{04C3066B-D96A-40CF-A16E-228B27BE8DD3}"/>
              </a:ext>
            </a:extLst>
          </p:cNvPr>
          <p:cNvSpPr/>
          <p:nvPr/>
        </p:nvSpPr>
        <p:spPr>
          <a:xfrm>
            <a:off x="839133" y="106012"/>
            <a:ext cx="3290256" cy="46135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FARMASI </a:t>
            </a:r>
            <a:endParaRPr lang="en-US" sz="2800" dirty="0">
              <a:solidFill>
                <a:schemeClr val="bg1"/>
              </a:solidFill>
              <a:latin typeface="Tw Cen MT Condensed" panose="020B0606020104020203" pitchFamily="34" charset="0"/>
            </a:endParaRPr>
          </a:p>
        </p:txBody>
      </p:sp>
      <p:pic>
        <p:nvPicPr>
          <p:cNvPr id="3" name="Picture 2">
            <a:extLst>
              <a:ext uri="{FF2B5EF4-FFF2-40B4-BE49-F238E27FC236}">
                <a16:creationId xmlns:a16="http://schemas.microsoft.com/office/drawing/2014/main" id="{A374150E-1E59-42C2-BA3A-CB88FF20CF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 y="0"/>
            <a:ext cx="848586" cy="848586"/>
          </a:xfrm>
          <a:prstGeom prst="rect">
            <a:avLst/>
          </a:prstGeom>
        </p:spPr>
      </p:pic>
      <p:graphicFrame>
        <p:nvGraphicFramePr>
          <p:cNvPr id="10" name="Content Placeholder 4">
            <a:extLst>
              <a:ext uri="{FF2B5EF4-FFF2-40B4-BE49-F238E27FC236}">
                <a16:creationId xmlns:a16="http://schemas.microsoft.com/office/drawing/2014/main" id="{FF3A40EC-2DCF-4C63-8323-9DAB10DE1C67}"/>
              </a:ext>
            </a:extLst>
          </p:cNvPr>
          <p:cNvGraphicFramePr>
            <a:graphicFrameLocks/>
          </p:cNvGraphicFramePr>
          <p:nvPr>
            <p:extLst>
              <p:ext uri="{D42A27DB-BD31-4B8C-83A1-F6EECF244321}">
                <p14:modId xmlns:p14="http://schemas.microsoft.com/office/powerpoint/2010/main" val="3076719361"/>
              </p:ext>
            </p:extLst>
          </p:nvPr>
        </p:nvGraphicFramePr>
        <p:xfrm>
          <a:off x="376903" y="3595672"/>
          <a:ext cx="5576146" cy="3284402"/>
        </p:xfrm>
        <a:graphic>
          <a:graphicData uri="http://schemas.openxmlformats.org/drawingml/2006/table">
            <a:tbl>
              <a:tblPr firstRow="1" bandRow="1"/>
              <a:tblGrid>
                <a:gridCol w="645334">
                  <a:extLst>
                    <a:ext uri="{9D8B030D-6E8A-4147-A177-3AD203B41FA5}">
                      <a16:colId xmlns:a16="http://schemas.microsoft.com/office/drawing/2014/main" val="20000"/>
                    </a:ext>
                  </a:extLst>
                </a:gridCol>
                <a:gridCol w="1557547">
                  <a:extLst>
                    <a:ext uri="{9D8B030D-6E8A-4147-A177-3AD203B41FA5}">
                      <a16:colId xmlns:a16="http://schemas.microsoft.com/office/drawing/2014/main" val="20001"/>
                    </a:ext>
                  </a:extLst>
                </a:gridCol>
                <a:gridCol w="782601">
                  <a:extLst>
                    <a:ext uri="{9D8B030D-6E8A-4147-A177-3AD203B41FA5}">
                      <a16:colId xmlns:a16="http://schemas.microsoft.com/office/drawing/2014/main" val="20002"/>
                    </a:ext>
                  </a:extLst>
                </a:gridCol>
                <a:gridCol w="639124">
                  <a:extLst>
                    <a:ext uri="{9D8B030D-6E8A-4147-A177-3AD203B41FA5}">
                      <a16:colId xmlns:a16="http://schemas.microsoft.com/office/drawing/2014/main" val="2442586926"/>
                    </a:ext>
                  </a:extLst>
                </a:gridCol>
                <a:gridCol w="730428">
                  <a:extLst>
                    <a:ext uri="{9D8B030D-6E8A-4147-A177-3AD203B41FA5}">
                      <a16:colId xmlns:a16="http://schemas.microsoft.com/office/drawing/2014/main" val="3557609081"/>
                    </a:ext>
                  </a:extLst>
                </a:gridCol>
                <a:gridCol w="610556">
                  <a:extLst>
                    <a:ext uri="{9D8B030D-6E8A-4147-A177-3AD203B41FA5}">
                      <a16:colId xmlns:a16="http://schemas.microsoft.com/office/drawing/2014/main" val="1611917553"/>
                    </a:ext>
                  </a:extLst>
                </a:gridCol>
                <a:gridCol w="610556">
                  <a:extLst>
                    <a:ext uri="{9D8B030D-6E8A-4147-A177-3AD203B41FA5}">
                      <a16:colId xmlns:a16="http://schemas.microsoft.com/office/drawing/2014/main" val="1439129469"/>
                    </a:ext>
                  </a:extLst>
                </a:gridCol>
              </a:tblGrid>
              <a:tr h="434293">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a:rPr>
                        <a:t>JENIS </a:t>
                      </a:r>
                      <a:r>
                        <a:rPr lang="en-US" sz="900" dirty="0">
                          <a:latin typeface="Tw Cen MT"/>
                        </a:rPr>
                        <a:t>KEGIATAN</a:t>
                      </a:r>
                      <a:endParaRPr lang="en-US" sz="900" dirty="0">
                        <a:solidFill>
                          <a:schemeClr val="tx2"/>
                        </a:solidFill>
                        <a:latin typeface="Tw Cen MT"/>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latin typeface="Tw Cen MT"/>
                        </a:rPr>
                        <a:t>JAN</a:t>
                      </a:r>
                      <a:endParaRPr lang="en-US" sz="1200" b="1" dirty="0">
                        <a:solidFill>
                          <a:schemeClr val="tx2"/>
                        </a:solidFill>
                        <a:latin typeface="Tw Cen MT"/>
                        <a:ea typeface="Verdana"/>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solidFill>
                            <a:schemeClr val="tx2"/>
                          </a:solidFill>
                          <a:latin typeface="Tw Cen MT"/>
                          <a:ea typeface="Verdana"/>
                          <a:cs typeface="Verdana" panose="020B0604030504040204" pitchFamily="34" charset="0"/>
                        </a:rPr>
                        <a:t>FEB</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MAR</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APR</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MEI</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1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panose="020B0602020104020603" pitchFamily="34" charset="0"/>
                        </a:rPr>
                        <a:t>1</a:t>
                      </a:r>
                      <a:endParaRPr lang="id-ID" sz="12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200" u="none" strike="noStrike" dirty="0" err="1">
                          <a:latin typeface="Tw Cen MT" panose="020B0602020104020603" pitchFamily="34" charset="0"/>
                        </a:rPr>
                        <a:t>Faeces</a:t>
                      </a:r>
                      <a:r>
                        <a:rPr lang="en-US" sz="1200" u="none" strike="noStrike" dirty="0">
                          <a:latin typeface="Tw Cen MT" panose="020B0602020104020603" pitchFamily="34" charset="0"/>
                        </a:rPr>
                        <a:t> </a:t>
                      </a:r>
                      <a:r>
                        <a:rPr lang="en-US" sz="1200" u="none" strike="noStrike" dirty="0" err="1">
                          <a:latin typeface="Tw Cen MT" panose="020B0602020104020603" pitchFamily="34" charset="0"/>
                        </a:rPr>
                        <a:t>Rutin</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u="none" strike="noStrike" dirty="0">
                          <a:effectLst/>
                          <a:latin typeface="Tw Cen MT" panose="020B0602020104020603" pitchFamily="34" charset="0"/>
                        </a:rPr>
                        <a:t>           1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32832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2</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Hematologi</a:t>
                      </a:r>
                      <a:r>
                        <a:rPr lang="en-US" sz="1200" u="none" strike="noStrike" dirty="0">
                          <a:latin typeface="Tw Cen MT"/>
                        </a:rPr>
                        <a:t> </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u="none" strike="noStrike" dirty="0">
                          <a:effectLst/>
                          <a:latin typeface="Tw Cen MT"/>
                        </a:rPr>
                        <a:t>      302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panose="020B0602020104020603" pitchFamily="34" charset="0"/>
                        </a:rPr>
                        <a:t>       245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186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173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393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3</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Hematologi</a:t>
                      </a:r>
                      <a:r>
                        <a:rPr lang="en-US" sz="1200" u="none" strike="noStrike" dirty="0">
                          <a:latin typeface="Tw Cen MT"/>
                        </a:rPr>
                        <a:t> </a:t>
                      </a:r>
                      <a:r>
                        <a:rPr lang="en-US" sz="1200" u="none" strike="noStrike" err="1">
                          <a:latin typeface="Tw Cen MT"/>
                        </a:rPr>
                        <a:t>Sederhana</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2"/>
                  </a:ext>
                </a:extLst>
              </a:tr>
              <a:tr h="32832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4</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latin typeface="Tw Cen MT" panose="020B0602020104020603" pitchFamily="34" charset="0"/>
                        </a:rPr>
                        <a:t>Kimia Klinik</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u="none" strike="noStrike" dirty="0">
                          <a:effectLst/>
                          <a:latin typeface="Tw Cen MT"/>
                        </a:rPr>
                        <a:t>  1,386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a:rPr>
                        <a:t>    1,268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1,144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878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849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93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5</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Pemeriksaan</a:t>
                      </a:r>
                      <a:r>
                        <a:rPr lang="en-US" sz="1200" u="none" strike="noStrike" dirty="0">
                          <a:latin typeface="Tw Cen MT"/>
                        </a:rPr>
                        <a:t> </a:t>
                      </a:r>
                      <a:r>
                        <a:rPr lang="en-US" sz="1200" u="none" strike="noStrike" err="1">
                          <a:latin typeface="Tw Cen MT"/>
                        </a:rPr>
                        <a:t>Narkoba</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u="none" strike="noStrike" dirty="0">
                          <a:effectLst/>
                          <a:latin typeface="Tw Cen MT" panose="020B0602020104020603" pitchFamily="34" charset="0"/>
                        </a:rPr>
                        <a:t>        182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panose="020B0602020104020603" pitchFamily="34" charset="0"/>
                        </a:rPr>
                        <a:t>       131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a:rPr>
                        <a:t>165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a:rPr>
                        <a:t>111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a:rPr>
                        <a:t>76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4"/>
                  </a:ext>
                </a:extLst>
              </a:tr>
              <a:tr h="32832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6</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latin typeface="Tw Cen MT" panose="020B0602020104020603" pitchFamily="34" charset="0"/>
                        </a:rPr>
                        <a:t>Urine Analisa</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u="none" strike="noStrike" dirty="0">
                          <a:effectLst/>
                          <a:latin typeface="Tw Cen MT" panose="020B0602020104020603" pitchFamily="34" charset="0"/>
                        </a:rPr>
                        <a:t>          38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panose="020B0602020104020603" pitchFamily="34" charset="0"/>
                        </a:rPr>
                        <a:t>         29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51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7</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Serologi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6"/>
                  </a:ext>
                </a:extLst>
              </a:tr>
              <a:tr h="1751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8</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Mikrobiologi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51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9</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Imunologi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8"/>
                  </a:ext>
                </a:extLst>
              </a:tr>
              <a:tr h="32832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panose="020B0602020104020603" pitchFamily="34" charset="0"/>
                        </a:rPr>
                        <a:t>10</a:t>
                      </a:r>
                      <a:endParaRPr lang="id-ID" sz="12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8240" rtl="0" eaLnBrk="1" fontAlgn="auto" latinLnBrk="0" hangingPunct="1">
                        <a:lnSpc>
                          <a:spcPct val="100000"/>
                        </a:lnSpc>
                        <a:spcBef>
                          <a:spcPts val="0"/>
                        </a:spcBef>
                        <a:spcAft>
                          <a:spcPts val="0"/>
                        </a:spcAft>
                        <a:buClrTx/>
                        <a:buSzTx/>
                        <a:buFontTx/>
                        <a:buNone/>
                        <a:tabLst/>
                        <a:defRPr/>
                      </a:pPr>
                      <a:r>
                        <a:rPr lang="en-US" sz="1200" u="none" strike="noStrike" err="1">
                          <a:latin typeface="Tw Cen MT"/>
                        </a:rPr>
                        <a:t>Imunoserologi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u="none" strike="noStrike" dirty="0">
                          <a:effectLst/>
                          <a:latin typeface="Tw Cen MT" panose="020B0602020104020603" pitchFamily="34" charset="0"/>
                        </a:rPr>
                        <a:t>          21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panose="020B0602020104020603" pitchFamily="34" charset="0"/>
                        </a:rPr>
                        <a:t>         13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15</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12</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12" name="Content Placeholder 4">
            <a:extLst>
              <a:ext uri="{FF2B5EF4-FFF2-40B4-BE49-F238E27FC236}">
                <a16:creationId xmlns:a16="http://schemas.microsoft.com/office/drawing/2014/main" id="{F56B7AE7-B537-4A81-B893-39F9D976F77A}"/>
              </a:ext>
            </a:extLst>
          </p:cNvPr>
          <p:cNvGraphicFramePr>
            <a:graphicFrameLocks/>
          </p:cNvGraphicFramePr>
          <p:nvPr>
            <p:extLst>
              <p:ext uri="{D42A27DB-BD31-4B8C-83A1-F6EECF244321}">
                <p14:modId xmlns:p14="http://schemas.microsoft.com/office/powerpoint/2010/main" val="1935233913"/>
              </p:ext>
            </p:extLst>
          </p:nvPr>
        </p:nvGraphicFramePr>
        <p:xfrm>
          <a:off x="6340415" y="488830"/>
          <a:ext cx="5742389" cy="6367184"/>
        </p:xfrm>
        <a:graphic>
          <a:graphicData uri="http://schemas.openxmlformats.org/drawingml/2006/table">
            <a:tbl>
              <a:tblPr firstRow="1" bandRow="1"/>
              <a:tblGrid>
                <a:gridCol w="792113">
                  <a:extLst>
                    <a:ext uri="{9D8B030D-6E8A-4147-A177-3AD203B41FA5}">
                      <a16:colId xmlns:a16="http://schemas.microsoft.com/office/drawing/2014/main" val="20000"/>
                    </a:ext>
                  </a:extLst>
                </a:gridCol>
                <a:gridCol w="1366671">
                  <a:extLst>
                    <a:ext uri="{9D8B030D-6E8A-4147-A177-3AD203B41FA5}">
                      <a16:colId xmlns:a16="http://schemas.microsoft.com/office/drawing/2014/main" val="20001"/>
                    </a:ext>
                  </a:extLst>
                </a:gridCol>
                <a:gridCol w="716721">
                  <a:extLst>
                    <a:ext uri="{9D8B030D-6E8A-4147-A177-3AD203B41FA5}">
                      <a16:colId xmlns:a16="http://schemas.microsoft.com/office/drawing/2014/main" val="20002"/>
                    </a:ext>
                  </a:extLst>
                </a:gridCol>
                <a:gridCol w="716721">
                  <a:extLst>
                    <a:ext uri="{9D8B030D-6E8A-4147-A177-3AD203B41FA5}">
                      <a16:colId xmlns:a16="http://schemas.microsoft.com/office/drawing/2014/main" val="4255208392"/>
                    </a:ext>
                  </a:extLst>
                </a:gridCol>
                <a:gridCol w="716721">
                  <a:extLst>
                    <a:ext uri="{9D8B030D-6E8A-4147-A177-3AD203B41FA5}">
                      <a16:colId xmlns:a16="http://schemas.microsoft.com/office/drawing/2014/main" val="1310328298"/>
                    </a:ext>
                  </a:extLst>
                </a:gridCol>
                <a:gridCol w="716721">
                  <a:extLst>
                    <a:ext uri="{9D8B030D-6E8A-4147-A177-3AD203B41FA5}">
                      <a16:colId xmlns:a16="http://schemas.microsoft.com/office/drawing/2014/main" val="3091207036"/>
                    </a:ext>
                  </a:extLst>
                </a:gridCol>
                <a:gridCol w="716721">
                  <a:extLst>
                    <a:ext uri="{9D8B030D-6E8A-4147-A177-3AD203B41FA5}">
                      <a16:colId xmlns:a16="http://schemas.microsoft.com/office/drawing/2014/main" val="3090017774"/>
                    </a:ext>
                  </a:extLst>
                </a:gridCol>
              </a:tblGrid>
              <a:tr h="54171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2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Cranium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endParaRPr lang="en-US" dirty="0"/>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Thorax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18</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Abdomen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dirty="0"/>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BNO</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98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Cervical AP/LAT/OBLIQ</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err="1">
                          <a:latin typeface="Tw Cen MT"/>
                        </a:rPr>
                        <a:t>Thoracal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744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Thoracolumbal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err="1">
                          <a:latin typeface="Tw Cen MT"/>
                        </a:rPr>
                        <a:t>Lumbalis</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92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Vert Lumbosacral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Sacrum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Coccygeus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792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Superior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792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Extremitas</a:t>
                      </a:r>
                      <a:r>
                        <a:rPr lang="en-US" sz="1400" u="none" strike="noStrike" dirty="0">
                          <a:latin typeface="Tw Cen MT"/>
                        </a:rPr>
                        <a:t> Inferior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Colon In Loop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02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IVP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5"/>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USG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Panoramic</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7"/>
                  </a:ext>
                </a:extLst>
              </a:tr>
              <a:tr h="3792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Pelvis/ Hip Joint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BMD</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a:solidFill>
                            <a:srgbClr val="000000"/>
                          </a:solidFill>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815621696"/>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CT Scan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sp>
        <p:nvSpPr>
          <p:cNvPr id="14" name="Rounded Rectangle 5">
            <a:extLst>
              <a:ext uri="{FF2B5EF4-FFF2-40B4-BE49-F238E27FC236}">
                <a16:creationId xmlns:a16="http://schemas.microsoft.com/office/drawing/2014/main" id="{10D70BAC-9318-48FD-BB0E-9EF7B285B269}"/>
              </a:ext>
            </a:extLst>
          </p:cNvPr>
          <p:cNvSpPr/>
          <p:nvPr/>
        </p:nvSpPr>
        <p:spPr>
          <a:xfrm>
            <a:off x="618549" y="3112473"/>
            <a:ext cx="3731423" cy="483199"/>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LABORATORIUM </a:t>
            </a:r>
            <a:endParaRPr lang="en-US" sz="2800" dirty="0">
              <a:solidFill>
                <a:schemeClr val="bg1"/>
              </a:solidFill>
              <a:latin typeface="Tw Cen MT Condensed" panose="020B0606020104020203" pitchFamily="34" charset="0"/>
            </a:endParaRPr>
          </a:p>
        </p:txBody>
      </p:sp>
      <p:sp>
        <p:nvSpPr>
          <p:cNvPr id="15" name="Rounded Rectangle 5">
            <a:extLst>
              <a:ext uri="{FF2B5EF4-FFF2-40B4-BE49-F238E27FC236}">
                <a16:creationId xmlns:a16="http://schemas.microsoft.com/office/drawing/2014/main" id="{A54EEB96-0B8A-4FA2-A543-49351430EE06}"/>
              </a:ext>
            </a:extLst>
          </p:cNvPr>
          <p:cNvSpPr/>
          <p:nvPr/>
        </p:nvSpPr>
        <p:spPr>
          <a:xfrm>
            <a:off x="6693401" y="86820"/>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RADIOLOGI </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81344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BD5607-2977-448F-A5FF-30D682B68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3" y="149350"/>
            <a:ext cx="813989" cy="813989"/>
          </a:xfrm>
          <a:prstGeom prst="rect">
            <a:avLst/>
          </a:prstGeom>
        </p:spPr>
      </p:pic>
      <p:graphicFrame>
        <p:nvGraphicFramePr>
          <p:cNvPr id="9" name="Table 8">
            <a:extLst>
              <a:ext uri="{FF2B5EF4-FFF2-40B4-BE49-F238E27FC236}">
                <a16:creationId xmlns:a16="http://schemas.microsoft.com/office/drawing/2014/main" id="{58C3A3C4-9901-4C88-917F-F0CD70E3DAC6}"/>
              </a:ext>
            </a:extLst>
          </p:cNvPr>
          <p:cNvGraphicFramePr>
            <a:graphicFrameLocks noGrp="1"/>
          </p:cNvGraphicFramePr>
          <p:nvPr>
            <p:extLst>
              <p:ext uri="{D42A27DB-BD31-4B8C-83A1-F6EECF244321}">
                <p14:modId xmlns:p14="http://schemas.microsoft.com/office/powerpoint/2010/main" val="2192962589"/>
              </p:ext>
            </p:extLst>
          </p:nvPr>
        </p:nvGraphicFramePr>
        <p:xfrm>
          <a:off x="624109" y="617172"/>
          <a:ext cx="5029197" cy="6186006"/>
        </p:xfrm>
        <a:graphic>
          <a:graphicData uri="http://schemas.openxmlformats.org/drawingml/2006/table">
            <a:tbl>
              <a:tblPr firstRow="1" bandRow="1"/>
              <a:tblGrid>
                <a:gridCol w="568524">
                  <a:extLst>
                    <a:ext uri="{9D8B030D-6E8A-4147-A177-3AD203B41FA5}">
                      <a16:colId xmlns:a16="http://schemas.microsoft.com/office/drawing/2014/main" val="20000"/>
                    </a:ext>
                  </a:extLst>
                </a:gridCol>
                <a:gridCol w="1321286">
                  <a:extLst>
                    <a:ext uri="{9D8B030D-6E8A-4147-A177-3AD203B41FA5}">
                      <a16:colId xmlns:a16="http://schemas.microsoft.com/office/drawing/2014/main" val="20001"/>
                    </a:ext>
                  </a:extLst>
                </a:gridCol>
                <a:gridCol w="551806">
                  <a:extLst>
                    <a:ext uri="{9D8B030D-6E8A-4147-A177-3AD203B41FA5}">
                      <a16:colId xmlns:a16="http://schemas.microsoft.com/office/drawing/2014/main" val="20002"/>
                    </a:ext>
                  </a:extLst>
                </a:gridCol>
                <a:gridCol w="663482">
                  <a:extLst>
                    <a:ext uri="{9D8B030D-6E8A-4147-A177-3AD203B41FA5}">
                      <a16:colId xmlns:a16="http://schemas.microsoft.com/office/drawing/2014/main" val="3510624716"/>
                    </a:ext>
                  </a:extLst>
                </a:gridCol>
                <a:gridCol w="623673">
                  <a:extLst>
                    <a:ext uri="{9D8B030D-6E8A-4147-A177-3AD203B41FA5}">
                      <a16:colId xmlns:a16="http://schemas.microsoft.com/office/drawing/2014/main" val="490933882"/>
                    </a:ext>
                  </a:extLst>
                </a:gridCol>
                <a:gridCol w="650213">
                  <a:extLst>
                    <a:ext uri="{9D8B030D-6E8A-4147-A177-3AD203B41FA5}">
                      <a16:colId xmlns:a16="http://schemas.microsoft.com/office/drawing/2014/main" val="2815303102"/>
                    </a:ext>
                  </a:extLst>
                </a:gridCol>
                <a:gridCol w="650213">
                  <a:extLst>
                    <a:ext uri="{9D8B030D-6E8A-4147-A177-3AD203B41FA5}">
                      <a16:colId xmlns:a16="http://schemas.microsoft.com/office/drawing/2014/main" val="711740172"/>
                    </a:ext>
                  </a:extLst>
                </a:gridCol>
              </a:tblGrid>
              <a:tr h="48432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NO</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JENIS KEGIATAN</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JAN</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FEB</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rPr>
                        <a:t>MAR</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rPr>
                        <a:t>APR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MEI</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A</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1"/>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Exercise Therapy</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91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Asesmen</a:t>
                      </a:r>
                      <a:r>
                        <a:rPr lang="en-US" sz="1300" u="none" strike="noStrike" dirty="0">
                          <a:solidFill>
                            <a:schemeClr val="tx2"/>
                          </a:solidFill>
                          <a:effectLst/>
                          <a:latin typeface="Tw Cen MT" panose="020B0602020104020603" pitchFamily="34" charset="0"/>
                          <a:ea typeface="Verdana" pitchFamily="34" charset="0"/>
                        </a:rPr>
                        <a:t> </a:t>
                      </a:r>
                      <a:r>
                        <a:rPr lang="en-US" sz="1300" u="none" strike="noStrike" dirty="0" err="1">
                          <a:solidFill>
                            <a:schemeClr val="tx2"/>
                          </a:solidFill>
                          <a:effectLst/>
                          <a:latin typeface="Tw Cen MT" panose="020B0602020104020603" pitchFamily="34" charset="0"/>
                          <a:ea typeface="Verdana" pitchFamily="34" charset="0"/>
                        </a:rPr>
                        <a:t>Fisioterapi</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3"/>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Static </a:t>
                      </a:r>
                      <a:r>
                        <a:rPr lang="en-US" sz="1300" u="none" strike="noStrike" dirty="0" err="1">
                          <a:solidFill>
                            <a:schemeClr val="tx2"/>
                          </a:solidFill>
                          <a:effectLst/>
                          <a:latin typeface="Tw Cen MT" panose="020B0602020104020603" pitchFamily="34" charset="0"/>
                          <a:ea typeface="Verdana" pitchFamily="34" charset="0"/>
                        </a:rPr>
                        <a:t>Bycicle</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Class Exercise</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5"/>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5</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Treadmill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B</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7"/>
                  </a:ext>
                </a:extLst>
              </a:tr>
              <a:tr h="413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Elektrical</a:t>
                      </a:r>
                      <a:r>
                        <a:rPr lang="en-US" sz="1300" u="none" strike="noStrike" dirty="0">
                          <a:solidFill>
                            <a:schemeClr val="tx2"/>
                          </a:solidFill>
                          <a:effectLst/>
                          <a:latin typeface="Tw Cen MT" panose="020B0602020104020603" pitchFamily="34" charset="0"/>
                          <a:ea typeface="Verdana" pitchFamily="34" charset="0"/>
                        </a:rPr>
                        <a:t> Stimulation</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Infrared </a:t>
                      </a:r>
                      <a:r>
                        <a:rPr lang="en-US" sz="1300" u="none" strike="noStrike" err="1">
                          <a:solidFill>
                            <a:schemeClr val="tx2"/>
                          </a:solidFill>
                          <a:effectLst/>
                          <a:latin typeface="Tw Cen MT" panose="020B0602020104020603" pitchFamily="34" charset="0"/>
                          <a:ea typeface="Verdana"/>
                        </a:rPr>
                        <a:t>Lokal</a:t>
                      </a:r>
                      <a:endParaRPr lang="en-US" sz="1300" b="0" i="0" u="none" strike="noStrike">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9"/>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Tens</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Pijat</a:t>
                      </a:r>
                      <a:r>
                        <a:rPr lang="en-US" sz="1300" u="none" strike="noStrike" dirty="0">
                          <a:solidFill>
                            <a:schemeClr val="tx2"/>
                          </a:solidFill>
                          <a:effectLst/>
                          <a:latin typeface="Tw Cen MT" panose="020B0602020104020603" pitchFamily="34" charset="0"/>
                          <a:ea typeface="Verdana" pitchFamily="34" charset="0"/>
                        </a:rPr>
                        <a:t> </a:t>
                      </a:r>
                      <a:r>
                        <a:rPr lang="en-US" sz="1300" u="none" strike="noStrike" dirty="0" err="1">
                          <a:solidFill>
                            <a:schemeClr val="tx2"/>
                          </a:solidFill>
                          <a:effectLst/>
                          <a:latin typeface="Tw Cen MT" panose="020B0602020104020603" pitchFamily="34" charset="0"/>
                          <a:ea typeface="Verdana" pitchFamily="34" charset="0"/>
                        </a:rPr>
                        <a:t>Bayi</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1"/>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C</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Mwd</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3"/>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Cryotherapy</a:t>
                      </a:r>
                      <a:endParaRPr lang="en-US" sz="1300" b="0"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4</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Swd</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5"/>
                  </a:ext>
                </a:extLst>
              </a:tr>
              <a:tr h="2991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Ultrasound Therapy</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5</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Parafin Bath</a:t>
                      </a:r>
                      <a:endParaRPr lang="en-US" sz="1300" b="0"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7"/>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A</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Infra Red General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9"/>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B</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413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Exercise Therapy General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1"/>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C</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Swt</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3"/>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Traksi</a:t>
                      </a:r>
                      <a:r>
                        <a:rPr lang="en-US" sz="1300" u="none" strike="noStrike" dirty="0">
                          <a:solidFill>
                            <a:schemeClr val="tx2"/>
                          </a:solidFill>
                          <a:effectLst/>
                          <a:latin typeface="Tw Cen MT" panose="020B0602020104020603" pitchFamily="34" charset="0"/>
                          <a:ea typeface="Verdana" pitchFamily="34" charset="0"/>
                        </a:rPr>
                        <a:t> L/C</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sp>
        <p:nvSpPr>
          <p:cNvPr id="14" name="Rounded Rectangle 5">
            <a:extLst>
              <a:ext uri="{FF2B5EF4-FFF2-40B4-BE49-F238E27FC236}">
                <a16:creationId xmlns:a16="http://schemas.microsoft.com/office/drawing/2014/main" id="{3A88E5AA-4302-4F1D-AB1D-497B53CB0548}"/>
              </a:ext>
            </a:extLst>
          </p:cNvPr>
          <p:cNvSpPr/>
          <p:nvPr/>
        </p:nvSpPr>
        <p:spPr>
          <a:xfrm>
            <a:off x="507451" y="44422"/>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FISIOTERAPI </a:t>
            </a:r>
            <a:endParaRPr lang="en-US" sz="2800" dirty="0">
              <a:solidFill>
                <a:schemeClr val="bg1"/>
              </a:solidFill>
              <a:latin typeface="Tw Cen MT Condensed" panose="020B0606020104020203" pitchFamily="34" charset="0"/>
            </a:endParaRPr>
          </a:p>
        </p:txBody>
      </p:sp>
      <p:graphicFrame>
        <p:nvGraphicFramePr>
          <p:cNvPr id="16" name="Content Placeholder 4">
            <a:extLst>
              <a:ext uri="{FF2B5EF4-FFF2-40B4-BE49-F238E27FC236}">
                <a16:creationId xmlns:a16="http://schemas.microsoft.com/office/drawing/2014/main" id="{F9F4E549-241B-4B40-9DEB-D094D8D1F310}"/>
              </a:ext>
            </a:extLst>
          </p:cNvPr>
          <p:cNvGraphicFramePr>
            <a:graphicFrameLocks/>
          </p:cNvGraphicFramePr>
          <p:nvPr>
            <p:extLst>
              <p:ext uri="{D42A27DB-BD31-4B8C-83A1-F6EECF244321}">
                <p14:modId xmlns:p14="http://schemas.microsoft.com/office/powerpoint/2010/main" val="2585664780"/>
              </p:ext>
            </p:extLst>
          </p:nvPr>
        </p:nvGraphicFramePr>
        <p:xfrm>
          <a:off x="6705420" y="757484"/>
          <a:ext cx="5178599" cy="4707813"/>
        </p:xfrm>
        <a:graphic>
          <a:graphicData uri="http://schemas.openxmlformats.org/drawingml/2006/table">
            <a:tbl>
              <a:tblPr firstRow="1" bandRow="1"/>
              <a:tblGrid>
                <a:gridCol w="645850">
                  <a:extLst>
                    <a:ext uri="{9D8B030D-6E8A-4147-A177-3AD203B41FA5}">
                      <a16:colId xmlns:a16="http://schemas.microsoft.com/office/drawing/2014/main" val="20000"/>
                    </a:ext>
                  </a:extLst>
                </a:gridCol>
                <a:gridCol w="1552742">
                  <a:extLst>
                    <a:ext uri="{9D8B030D-6E8A-4147-A177-3AD203B41FA5}">
                      <a16:colId xmlns:a16="http://schemas.microsoft.com/office/drawing/2014/main" val="20001"/>
                    </a:ext>
                  </a:extLst>
                </a:gridCol>
                <a:gridCol w="768528">
                  <a:extLst>
                    <a:ext uri="{9D8B030D-6E8A-4147-A177-3AD203B41FA5}">
                      <a16:colId xmlns:a16="http://schemas.microsoft.com/office/drawing/2014/main" val="20002"/>
                    </a:ext>
                  </a:extLst>
                </a:gridCol>
                <a:gridCol w="690107">
                  <a:extLst>
                    <a:ext uri="{9D8B030D-6E8A-4147-A177-3AD203B41FA5}">
                      <a16:colId xmlns:a16="http://schemas.microsoft.com/office/drawing/2014/main" val="2812892459"/>
                    </a:ext>
                  </a:extLst>
                </a:gridCol>
                <a:gridCol w="799897">
                  <a:extLst>
                    <a:ext uri="{9D8B030D-6E8A-4147-A177-3AD203B41FA5}">
                      <a16:colId xmlns:a16="http://schemas.microsoft.com/office/drawing/2014/main" val="179505538"/>
                    </a:ext>
                  </a:extLst>
                </a:gridCol>
                <a:gridCol w="721475">
                  <a:extLst>
                    <a:ext uri="{9D8B030D-6E8A-4147-A177-3AD203B41FA5}">
                      <a16:colId xmlns:a16="http://schemas.microsoft.com/office/drawing/2014/main" val="969452119"/>
                    </a:ext>
                  </a:extLst>
                </a:gridCol>
              </a:tblGrid>
              <a:tr h="656103">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ea typeface="Verdana"/>
                          <a:cs typeface="Verdana"/>
                        </a:rPr>
                        <a:t>Konseling</a:t>
                      </a:r>
                      <a:r>
                        <a:rPr lang="en-US" sz="1400" u="none" strike="noStrike" dirty="0">
                          <a:latin typeface="Tw Cen MT"/>
                          <a:ea typeface="Verdana"/>
                          <a:cs typeface="Verdana"/>
                        </a:rPr>
                        <a:t> </a:t>
                      </a:r>
                      <a:r>
                        <a:rPr lang="en-US" sz="1400" u="none" strike="noStrike" err="1">
                          <a:latin typeface="Tw Cen MT"/>
                          <a:ea typeface="Verdana"/>
                          <a:cs typeface="Verdana"/>
                        </a:rPr>
                        <a:t>Napza</a:t>
                      </a:r>
                      <a:endParaRPr lang="en-US" sz="1400" b="0" i="0" u="none" strike="noStrike">
                        <a:solidFill>
                          <a:schemeClr val="tx2"/>
                        </a:solidFill>
                        <a:latin typeface="Tw Cen MT"/>
                        <a:ea typeface="Verdana"/>
                        <a:cs typeface="Verdana"/>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err="1">
                          <a:latin typeface="Tw Cen MT"/>
                          <a:ea typeface="Verdana"/>
                          <a:cs typeface="Verdana" panose="020B0604030504040204" pitchFamily="34" charset="0"/>
                        </a:rPr>
                        <a:t>Psikologi</a:t>
                      </a:r>
                      <a:endParaRPr lang="en-US" sz="1400" b="0" i="0" u="none" strike="noStrike">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6</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err="1">
                          <a:latin typeface="Tw Cen MT"/>
                          <a:ea typeface="Verdana"/>
                          <a:cs typeface="Verdana" panose="020B0604030504040204" pitchFamily="34" charset="0"/>
                        </a:rPr>
                        <a:t>Keluarga</a:t>
                      </a:r>
                      <a:endParaRPr lang="en-US" sz="1400" b="0" i="0" u="none" strike="noStrike">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7</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Rehabilitasi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TAK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31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Fisioterapi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ea typeface="Verdana"/>
                          <a:cs typeface="Verdana" panose="020B0604030504040204" pitchFamily="34" charset="0"/>
                        </a:rPr>
                        <a:t>Psikoterapi</a:t>
                      </a:r>
                      <a:r>
                        <a:rPr lang="en-US" sz="1400" u="none" strike="noStrike" dirty="0">
                          <a:latin typeface="Tw Cen MT"/>
                          <a:ea typeface="Verdana"/>
                          <a:cs typeface="Verdana" panose="020B0604030504040204" pitchFamily="34" charset="0"/>
                        </a:rPr>
                        <a:t> </a:t>
                      </a:r>
                      <a:r>
                        <a:rPr lang="en-US" sz="1400" u="none" strike="noStrike" err="1">
                          <a:latin typeface="Tw Cen MT"/>
                          <a:ea typeface="Verdana"/>
                          <a:cs typeface="Verdana" panose="020B0604030504040204" pitchFamily="34" charset="0"/>
                        </a:rPr>
                        <a:t>Supportif</a:t>
                      </a:r>
                      <a:endParaRPr lang="en-US" sz="1400" b="0" i="0" u="none" strike="noStrike">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7</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CBT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Brief Intervention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Motivasi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Interview</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Psikologi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Okupasi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77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ECT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pic>
        <p:nvPicPr>
          <p:cNvPr id="17" name="Picture 16">
            <a:extLst>
              <a:ext uri="{FF2B5EF4-FFF2-40B4-BE49-F238E27FC236}">
                <a16:creationId xmlns:a16="http://schemas.microsoft.com/office/drawing/2014/main" id="{9B41C526-4460-4049-AC3F-4C1666CB9E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3435" y="140184"/>
            <a:ext cx="803971" cy="803971"/>
          </a:xfrm>
          <a:prstGeom prst="rect">
            <a:avLst/>
          </a:prstGeom>
        </p:spPr>
      </p:pic>
      <p:sp>
        <p:nvSpPr>
          <p:cNvPr id="19" name="Rounded Rectangle 5">
            <a:extLst>
              <a:ext uri="{FF2B5EF4-FFF2-40B4-BE49-F238E27FC236}">
                <a16:creationId xmlns:a16="http://schemas.microsoft.com/office/drawing/2014/main" id="{A46EB661-1C49-4FB9-A6D0-4D32599CA0A1}"/>
              </a:ext>
            </a:extLst>
          </p:cNvPr>
          <p:cNvSpPr/>
          <p:nvPr/>
        </p:nvSpPr>
        <p:spPr>
          <a:xfrm>
            <a:off x="7107406" y="145064"/>
            <a:ext cx="2794337"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NAPZA</a:t>
            </a:r>
            <a:endParaRPr lang="en-US" sz="2800" dirty="0">
              <a:solidFill>
                <a:schemeClr val="bg1"/>
              </a:solidFill>
              <a:latin typeface="Tw Cen MT Condensed" panose="020B0606020104020203" pitchFamily="34" charset="0"/>
            </a:endParaRPr>
          </a:p>
        </p:txBody>
      </p:sp>
      <p:sp>
        <p:nvSpPr>
          <p:cNvPr id="2" name="TextBox 1">
            <a:extLst>
              <a:ext uri="{FF2B5EF4-FFF2-40B4-BE49-F238E27FC236}">
                <a16:creationId xmlns:a16="http://schemas.microsoft.com/office/drawing/2014/main" id="{36A751C3-580A-4FF4-B015-C483FBB8EF5B}"/>
              </a:ext>
            </a:extLst>
          </p:cNvPr>
          <p:cNvSpPr txBox="1"/>
          <p:nvPr/>
        </p:nvSpPr>
        <p:spPr>
          <a:xfrm>
            <a:off x="6699953" y="5472288"/>
            <a:ext cx="508564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err="1">
                <a:ea typeface="+mn-lt"/>
                <a:cs typeface="+mn-lt"/>
              </a:rPr>
              <a:t>Dikarenakan</a:t>
            </a:r>
            <a:r>
              <a:rPr lang="en-US" sz="1400" dirty="0">
                <a:ea typeface="+mn-lt"/>
                <a:cs typeface="+mn-lt"/>
              </a:rPr>
              <a:t> </a:t>
            </a:r>
            <a:r>
              <a:rPr lang="en-US" sz="1400" err="1">
                <a:ea typeface="+mn-lt"/>
                <a:cs typeface="+mn-lt"/>
              </a:rPr>
              <a:t>pandemi</a:t>
            </a:r>
            <a:r>
              <a:rPr lang="en-US" sz="1400" dirty="0">
                <a:ea typeface="+mn-lt"/>
                <a:cs typeface="+mn-lt"/>
              </a:rPr>
              <a:t> COVID-19 </a:t>
            </a:r>
            <a:r>
              <a:rPr lang="en-US" sz="1400" err="1">
                <a:ea typeface="+mn-lt"/>
                <a:cs typeface="+mn-lt"/>
              </a:rPr>
              <a:t>Rumah</a:t>
            </a:r>
            <a:r>
              <a:rPr lang="en-US" sz="1400" dirty="0">
                <a:ea typeface="+mn-lt"/>
                <a:cs typeface="+mn-lt"/>
              </a:rPr>
              <a:t> </a:t>
            </a:r>
            <a:r>
              <a:rPr lang="en-US" sz="1400" err="1">
                <a:ea typeface="+mn-lt"/>
                <a:cs typeface="+mn-lt"/>
              </a:rPr>
              <a:t>Sakit</a:t>
            </a:r>
            <a:r>
              <a:rPr lang="en-US" sz="1400" dirty="0">
                <a:ea typeface="+mn-lt"/>
                <a:cs typeface="+mn-lt"/>
              </a:rPr>
              <a:t> </a:t>
            </a:r>
            <a:r>
              <a:rPr lang="en-US" sz="1400" err="1">
                <a:ea typeface="+mn-lt"/>
                <a:cs typeface="+mn-lt"/>
              </a:rPr>
              <a:t>melakukan</a:t>
            </a:r>
            <a:r>
              <a:rPr lang="en-US" sz="1400" dirty="0">
                <a:ea typeface="+mn-lt"/>
                <a:cs typeface="+mn-lt"/>
              </a:rPr>
              <a:t> </a:t>
            </a:r>
            <a:r>
              <a:rPr lang="en-US" sz="1400" err="1">
                <a:ea typeface="+mn-lt"/>
                <a:cs typeface="+mn-lt"/>
              </a:rPr>
              <a:t>efisiensi</a:t>
            </a:r>
            <a:r>
              <a:rPr lang="en-US" sz="1400" dirty="0">
                <a:ea typeface="+mn-lt"/>
                <a:cs typeface="+mn-lt"/>
              </a:rPr>
              <a:t> </a:t>
            </a:r>
            <a:r>
              <a:rPr lang="en-US" sz="1400" err="1">
                <a:ea typeface="+mn-lt"/>
                <a:cs typeface="+mn-lt"/>
              </a:rPr>
              <a:t>yaitu</a:t>
            </a:r>
            <a:r>
              <a:rPr lang="en-US" sz="1400" dirty="0">
                <a:ea typeface="+mn-lt"/>
                <a:cs typeface="+mn-lt"/>
              </a:rPr>
              <a:t> salah </a:t>
            </a:r>
            <a:r>
              <a:rPr lang="en-US" sz="1400" err="1">
                <a:ea typeface="+mn-lt"/>
                <a:cs typeface="+mn-lt"/>
              </a:rPr>
              <a:t>satunya</a:t>
            </a:r>
            <a:r>
              <a:rPr lang="en-US" sz="1400" dirty="0">
                <a:ea typeface="+mn-lt"/>
                <a:cs typeface="+mn-lt"/>
              </a:rPr>
              <a:t> </a:t>
            </a:r>
            <a:r>
              <a:rPr lang="en-US" sz="1400" err="1">
                <a:ea typeface="+mn-lt"/>
                <a:cs typeface="+mn-lt"/>
              </a:rPr>
              <a:t>penggabungan</a:t>
            </a:r>
            <a:r>
              <a:rPr lang="en-US" sz="1400" dirty="0">
                <a:ea typeface="+mn-lt"/>
                <a:cs typeface="+mn-lt"/>
              </a:rPr>
              <a:t> </a:t>
            </a:r>
            <a:r>
              <a:rPr lang="en-US" sz="1400" err="1">
                <a:ea typeface="+mn-lt"/>
                <a:cs typeface="+mn-lt"/>
              </a:rPr>
              <a:t>Bangsal</a:t>
            </a:r>
            <a:r>
              <a:rPr lang="en-US" sz="1400" dirty="0">
                <a:ea typeface="+mn-lt"/>
                <a:cs typeface="+mn-lt"/>
              </a:rPr>
              <a:t> </a:t>
            </a:r>
            <a:r>
              <a:rPr lang="en-US" sz="1400" err="1">
                <a:ea typeface="+mn-lt"/>
                <a:cs typeface="+mn-lt"/>
              </a:rPr>
              <a:t>karena</a:t>
            </a:r>
            <a:r>
              <a:rPr lang="en-US" sz="1400" dirty="0">
                <a:ea typeface="+mn-lt"/>
                <a:cs typeface="+mn-lt"/>
              </a:rPr>
              <a:t> </a:t>
            </a:r>
            <a:r>
              <a:rPr lang="en-US" sz="1400" err="1">
                <a:ea typeface="+mn-lt"/>
                <a:cs typeface="+mn-lt"/>
              </a:rPr>
              <a:t>pasien</a:t>
            </a:r>
            <a:r>
              <a:rPr lang="en-US" sz="1400" dirty="0">
                <a:ea typeface="+mn-lt"/>
                <a:cs typeface="+mn-lt"/>
              </a:rPr>
              <a:t> </a:t>
            </a:r>
            <a:r>
              <a:rPr lang="en-US" sz="1400" err="1">
                <a:ea typeface="+mn-lt"/>
                <a:cs typeface="+mn-lt"/>
              </a:rPr>
              <a:t>berkurang</a:t>
            </a:r>
            <a:r>
              <a:rPr lang="en-US" sz="1400" dirty="0">
                <a:ea typeface="+mn-lt"/>
                <a:cs typeface="+mn-lt"/>
              </a:rPr>
              <a:t>, </a:t>
            </a:r>
            <a:r>
              <a:rPr lang="en-US" sz="1400" err="1">
                <a:ea typeface="+mn-lt"/>
                <a:cs typeface="+mn-lt"/>
              </a:rPr>
              <a:t>untuk</a:t>
            </a:r>
            <a:r>
              <a:rPr lang="en-US" sz="1400" dirty="0">
                <a:ea typeface="+mn-lt"/>
                <a:cs typeface="+mn-lt"/>
              </a:rPr>
              <a:t> </a:t>
            </a:r>
            <a:r>
              <a:rPr lang="en-US" sz="1400" err="1">
                <a:ea typeface="+mn-lt"/>
                <a:cs typeface="+mn-lt"/>
              </a:rPr>
              <a:t>Instalasi</a:t>
            </a:r>
            <a:r>
              <a:rPr lang="en-US" sz="1400" dirty="0">
                <a:ea typeface="+mn-lt"/>
                <a:cs typeface="+mn-lt"/>
              </a:rPr>
              <a:t> NAPZA </a:t>
            </a:r>
            <a:r>
              <a:rPr lang="en-US" sz="1400" err="1">
                <a:ea typeface="+mn-lt"/>
                <a:cs typeface="+mn-lt"/>
              </a:rPr>
              <a:t>semetara</a:t>
            </a:r>
            <a:r>
              <a:rPr lang="en-US" sz="1400" dirty="0">
                <a:ea typeface="+mn-lt"/>
                <a:cs typeface="+mn-lt"/>
              </a:rPr>
              <a:t> </a:t>
            </a:r>
            <a:r>
              <a:rPr lang="en-US" sz="1400" err="1">
                <a:ea typeface="+mn-lt"/>
                <a:cs typeface="+mn-lt"/>
              </a:rPr>
              <a:t>dialihkan</a:t>
            </a:r>
            <a:r>
              <a:rPr lang="en-US" sz="1400" dirty="0">
                <a:ea typeface="+mn-lt"/>
                <a:cs typeface="+mn-lt"/>
              </a:rPr>
              <a:t> </a:t>
            </a:r>
            <a:r>
              <a:rPr lang="en-US" sz="1400" err="1">
                <a:ea typeface="+mn-lt"/>
                <a:cs typeface="+mn-lt"/>
              </a:rPr>
              <a:t>ke</a:t>
            </a:r>
            <a:r>
              <a:rPr lang="en-US" sz="1400" dirty="0">
                <a:ea typeface="+mn-lt"/>
                <a:cs typeface="+mn-lt"/>
              </a:rPr>
              <a:t> </a:t>
            </a:r>
            <a:r>
              <a:rPr lang="en-US" sz="1400" err="1">
                <a:ea typeface="+mn-lt"/>
                <a:cs typeface="+mn-lt"/>
              </a:rPr>
              <a:t>semua</a:t>
            </a:r>
            <a:r>
              <a:rPr lang="en-US" sz="1400" dirty="0">
                <a:ea typeface="+mn-lt"/>
                <a:cs typeface="+mn-lt"/>
              </a:rPr>
              <a:t> </a:t>
            </a:r>
            <a:r>
              <a:rPr lang="en-US" sz="1400" err="1">
                <a:ea typeface="+mn-lt"/>
                <a:cs typeface="+mn-lt"/>
              </a:rPr>
              <a:t>bangsal</a:t>
            </a:r>
            <a:r>
              <a:rPr lang="en-US" sz="1400" dirty="0">
                <a:ea typeface="+mn-lt"/>
                <a:cs typeface="+mn-lt"/>
              </a:rPr>
              <a:t> </a:t>
            </a:r>
            <a:r>
              <a:rPr lang="en-US" sz="1400" err="1">
                <a:ea typeface="+mn-lt"/>
                <a:cs typeface="+mn-lt"/>
              </a:rPr>
              <a:t>sedangkan</a:t>
            </a:r>
            <a:r>
              <a:rPr lang="en-US" sz="1400" dirty="0">
                <a:ea typeface="+mn-lt"/>
                <a:cs typeface="+mn-lt"/>
              </a:rPr>
              <a:t> </a:t>
            </a:r>
            <a:r>
              <a:rPr lang="en-US" sz="1400" err="1">
                <a:ea typeface="+mn-lt"/>
                <a:cs typeface="+mn-lt"/>
              </a:rPr>
              <a:t>instalansi</a:t>
            </a:r>
            <a:r>
              <a:rPr lang="en-US" sz="1400" dirty="0">
                <a:ea typeface="+mn-lt"/>
                <a:cs typeface="+mn-lt"/>
              </a:rPr>
              <a:t> NAPZA yang </a:t>
            </a:r>
            <a:r>
              <a:rPr lang="en-US" sz="1400" err="1">
                <a:ea typeface="+mn-lt"/>
                <a:cs typeface="+mn-lt"/>
              </a:rPr>
              <a:t>dahulu</a:t>
            </a:r>
            <a:r>
              <a:rPr lang="en-US" sz="1400" dirty="0">
                <a:ea typeface="+mn-lt"/>
                <a:cs typeface="+mn-lt"/>
              </a:rPr>
              <a:t> di </a:t>
            </a:r>
            <a:r>
              <a:rPr lang="en-US" sz="1400" err="1">
                <a:ea typeface="+mn-lt"/>
                <a:cs typeface="+mn-lt"/>
              </a:rPr>
              <a:t>ubah</a:t>
            </a:r>
            <a:r>
              <a:rPr lang="en-US" sz="1400" dirty="0">
                <a:ea typeface="+mn-lt"/>
                <a:cs typeface="+mn-lt"/>
              </a:rPr>
              <a:t> </a:t>
            </a:r>
            <a:r>
              <a:rPr lang="en-US" sz="1400" err="1">
                <a:ea typeface="+mn-lt"/>
                <a:cs typeface="+mn-lt"/>
              </a:rPr>
              <a:t>menjadi</a:t>
            </a:r>
            <a:r>
              <a:rPr lang="en-US" sz="1400" dirty="0">
                <a:ea typeface="+mn-lt"/>
                <a:cs typeface="+mn-lt"/>
              </a:rPr>
              <a:t> </a:t>
            </a:r>
            <a:r>
              <a:rPr lang="en-US" sz="1400" err="1">
                <a:ea typeface="+mn-lt"/>
                <a:cs typeface="+mn-lt"/>
              </a:rPr>
              <a:t>Instalansi</a:t>
            </a:r>
            <a:r>
              <a:rPr lang="en-US" sz="1400" dirty="0">
                <a:ea typeface="+mn-lt"/>
                <a:cs typeface="+mn-lt"/>
              </a:rPr>
              <a:t> COVID-19, </a:t>
            </a:r>
            <a:r>
              <a:rPr lang="en-US" sz="1400" err="1">
                <a:ea typeface="+mn-lt"/>
                <a:cs typeface="+mn-lt"/>
              </a:rPr>
              <a:t>berdasarkan</a:t>
            </a:r>
            <a:r>
              <a:rPr lang="en-US" sz="1400" dirty="0">
                <a:ea typeface="+mn-lt"/>
                <a:cs typeface="+mn-lt"/>
              </a:rPr>
              <a:t> data </a:t>
            </a:r>
            <a:r>
              <a:rPr lang="en-US" sz="1400" err="1">
                <a:ea typeface="+mn-lt"/>
                <a:cs typeface="+mn-lt"/>
              </a:rPr>
              <a:t>bulan</a:t>
            </a:r>
            <a:r>
              <a:rPr lang="en-US" sz="1400" dirty="0">
                <a:ea typeface="+mn-lt"/>
                <a:cs typeface="+mn-lt"/>
              </a:rPr>
              <a:t> Mei 2020 </a:t>
            </a:r>
            <a:r>
              <a:rPr lang="en-US" sz="1400" err="1">
                <a:ea typeface="+mn-lt"/>
                <a:cs typeface="+mn-lt"/>
              </a:rPr>
              <a:t>terdapat</a:t>
            </a:r>
            <a:r>
              <a:rPr lang="en-US" sz="1400" dirty="0">
                <a:ea typeface="+mn-lt"/>
                <a:cs typeface="+mn-lt"/>
              </a:rPr>
              <a:t> 1 </a:t>
            </a:r>
            <a:r>
              <a:rPr lang="en-US" sz="1400" err="1">
                <a:ea typeface="+mn-lt"/>
                <a:cs typeface="+mn-lt"/>
              </a:rPr>
              <a:t>pasien</a:t>
            </a:r>
            <a:r>
              <a:rPr lang="en-US" sz="1400" dirty="0">
                <a:ea typeface="+mn-lt"/>
                <a:cs typeface="+mn-lt"/>
              </a:rPr>
              <a:t> NAPZA</a:t>
            </a:r>
            <a:endParaRPr lang="en-US" sz="1400">
              <a:cs typeface="Calibri"/>
            </a:endParaRPr>
          </a:p>
        </p:txBody>
      </p:sp>
    </p:spTree>
    <p:extLst>
      <p:ext uri="{BB962C8B-B14F-4D97-AF65-F5344CB8AC3E}">
        <p14:creationId xmlns:p14="http://schemas.microsoft.com/office/powerpoint/2010/main" val="1341029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7AFBB6F-B37E-46BD-B2C1-420BCC01FB45}"/>
              </a:ext>
            </a:extLst>
          </p:cNvPr>
          <p:cNvGraphicFramePr>
            <a:graphicFrameLocks/>
          </p:cNvGraphicFramePr>
          <p:nvPr>
            <p:extLst>
              <p:ext uri="{D42A27DB-BD31-4B8C-83A1-F6EECF244321}">
                <p14:modId xmlns:p14="http://schemas.microsoft.com/office/powerpoint/2010/main" val="1296993242"/>
              </p:ext>
            </p:extLst>
          </p:nvPr>
        </p:nvGraphicFramePr>
        <p:xfrm>
          <a:off x="417036" y="875493"/>
          <a:ext cx="4874330" cy="4927979"/>
        </p:xfrm>
        <a:graphic>
          <a:graphicData uri="http://schemas.openxmlformats.org/drawingml/2006/table">
            <a:tbl>
              <a:tblPr firstRow="1" bandRow="1"/>
              <a:tblGrid>
                <a:gridCol w="722128">
                  <a:extLst>
                    <a:ext uri="{9D8B030D-6E8A-4147-A177-3AD203B41FA5}">
                      <a16:colId xmlns:a16="http://schemas.microsoft.com/office/drawing/2014/main" val="20000"/>
                    </a:ext>
                  </a:extLst>
                </a:gridCol>
                <a:gridCol w="1282021">
                  <a:extLst>
                    <a:ext uri="{9D8B030D-6E8A-4147-A177-3AD203B41FA5}">
                      <a16:colId xmlns:a16="http://schemas.microsoft.com/office/drawing/2014/main" val="20001"/>
                    </a:ext>
                  </a:extLst>
                </a:gridCol>
                <a:gridCol w="671246">
                  <a:extLst>
                    <a:ext uri="{9D8B030D-6E8A-4147-A177-3AD203B41FA5}">
                      <a16:colId xmlns:a16="http://schemas.microsoft.com/office/drawing/2014/main" val="20002"/>
                    </a:ext>
                  </a:extLst>
                </a:gridCol>
                <a:gridCol w="679695">
                  <a:extLst>
                    <a:ext uri="{9D8B030D-6E8A-4147-A177-3AD203B41FA5}">
                      <a16:colId xmlns:a16="http://schemas.microsoft.com/office/drawing/2014/main" val="1624585791"/>
                    </a:ext>
                  </a:extLst>
                </a:gridCol>
                <a:gridCol w="759620">
                  <a:extLst>
                    <a:ext uri="{9D8B030D-6E8A-4147-A177-3AD203B41FA5}">
                      <a16:colId xmlns:a16="http://schemas.microsoft.com/office/drawing/2014/main" val="4086995974"/>
                    </a:ext>
                  </a:extLst>
                </a:gridCol>
                <a:gridCol w="759620">
                  <a:extLst>
                    <a:ext uri="{9D8B030D-6E8A-4147-A177-3AD203B41FA5}">
                      <a16:colId xmlns:a16="http://schemas.microsoft.com/office/drawing/2014/main" val="1567834223"/>
                    </a:ext>
                  </a:extLst>
                </a:gridCol>
              </a:tblGrid>
              <a:tr h="65304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12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MMSE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757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GDS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57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CDT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4196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Intensif</a:t>
                      </a:r>
                      <a:r>
                        <a:rPr lang="en-US" sz="1400" u="none" strike="noStrike" dirty="0">
                          <a:latin typeface="Tw Cen MT"/>
                        </a:rPr>
                        <a:t> Care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78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57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High Care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504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Maksimal</a:t>
                      </a:r>
                      <a:r>
                        <a:rPr lang="en-US" sz="1400" u="none" strike="noStrike" dirty="0">
                          <a:latin typeface="Tw Cen MT"/>
                        </a:rPr>
                        <a:t> Care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96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Minimal Care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757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TAK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6226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9</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Perawatan</a:t>
                      </a:r>
                      <a:r>
                        <a:rPr lang="en-US" sz="1400" u="none" strike="noStrike" dirty="0">
                          <a:latin typeface="Tw Cen MT"/>
                        </a:rPr>
                        <a:t> Luka </a:t>
                      </a:r>
                      <a:r>
                        <a:rPr lang="en-US" sz="1400" u="none" strike="noStrike" err="1">
                          <a:latin typeface="Tw Cen MT"/>
                        </a:rPr>
                        <a:t>Bersih</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6226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Perawatan</a:t>
                      </a:r>
                      <a:r>
                        <a:rPr lang="en-US" sz="1400" u="none" strike="noStrike" dirty="0">
                          <a:latin typeface="Tw Cen MT"/>
                        </a:rPr>
                        <a:t> Luka </a:t>
                      </a:r>
                      <a:r>
                        <a:rPr lang="en-US" sz="1400" u="none" strike="noStrike" err="1">
                          <a:latin typeface="Tw Cen MT"/>
                        </a:rPr>
                        <a:t>Infeksi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456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Pasang</a:t>
                      </a:r>
                      <a:r>
                        <a:rPr lang="en-US" sz="1400" u="none" strike="noStrike" dirty="0">
                          <a:latin typeface="Tw Cen MT"/>
                        </a:rPr>
                        <a:t> O2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pic>
        <p:nvPicPr>
          <p:cNvPr id="4" name="Picture 3">
            <a:extLst>
              <a:ext uri="{FF2B5EF4-FFF2-40B4-BE49-F238E27FC236}">
                <a16:creationId xmlns:a16="http://schemas.microsoft.com/office/drawing/2014/main" id="{675F9AD3-9358-4B2E-B713-7A334A2CE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50" y="124909"/>
            <a:ext cx="917410" cy="917410"/>
          </a:xfrm>
          <a:prstGeom prst="rect">
            <a:avLst/>
          </a:prstGeom>
        </p:spPr>
      </p:pic>
      <p:graphicFrame>
        <p:nvGraphicFramePr>
          <p:cNvPr id="5" name="Content Placeholder 6">
            <a:extLst>
              <a:ext uri="{FF2B5EF4-FFF2-40B4-BE49-F238E27FC236}">
                <a16:creationId xmlns:a16="http://schemas.microsoft.com/office/drawing/2014/main" id="{2DC466C7-A7CB-4F40-920A-4DCBD1303A38}"/>
              </a:ext>
            </a:extLst>
          </p:cNvPr>
          <p:cNvGraphicFramePr>
            <a:graphicFrameLocks/>
          </p:cNvGraphicFramePr>
          <p:nvPr>
            <p:extLst>
              <p:ext uri="{D42A27DB-BD31-4B8C-83A1-F6EECF244321}">
                <p14:modId xmlns:p14="http://schemas.microsoft.com/office/powerpoint/2010/main" val="1175221370"/>
              </p:ext>
            </p:extLst>
          </p:nvPr>
        </p:nvGraphicFramePr>
        <p:xfrm>
          <a:off x="6474106" y="794708"/>
          <a:ext cx="5047326" cy="6266130"/>
        </p:xfrm>
        <a:graphic>
          <a:graphicData uri="http://schemas.openxmlformats.org/drawingml/2006/table">
            <a:tbl>
              <a:tblPr firstRow="1" bandRow="1"/>
              <a:tblGrid>
                <a:gridCol w="409179">
                  <a:extLst>
                    <a:ext uri="{9D8B030D-6E8A-4147-A177-3AD203B41FA5}">
                      <a16:colId xmlns:a16="http://schemas.microsoft.com/office/drawing/2014/main" val="20000"/>
                    </a:ext>
                  </a:extLst>
                </a:gridCol>
                <a:gridCol w="1837557">
                  <a:extLst>
                    <a:ext uri="{9D8B030D-6E8A-4147-A177-3AD203B41FA5}">
                      <a16:colId xmlns:a16="http://schemas.microsoft.com/office/drawing/2014/main" val="20001"/>
                    </a:ext>
                  </a:extLst>
                </a:gridCol>
                <a:gridCol w="560118">
                  <a:extLst>
                    <a:ext uri="{9D8B030D-6E8A-4147-A177-3AD203B41FA5}">
                      <a16:colId xmlns:a16="http://schemas.microsoft.com/office/drawing/2014/main" val="20002"/>
                    </a:ext>
                  </a:extLst>
                </a:gridCol>
                <a:gridCol w="560118">
                  <a:extLst>
                    <a:ext uri="{9D8B030D-6E8A-4147-A177-3AD203B41FA5}">
                      <a16:colId xmlns:a16="http://schemas.microsoft.com/office/drawing/2014/main" val="1715344992"/>
                    </a:ext>
                  </a:extLst>
                </a:gridCol>
                <a:gridCol w="560118">
                  <a:extLst>
                    <a:ext uri="{9D8B030D-6E8A-4147-A177-3AD203B41FA5}">
                      <a16:colId xmlns:a16="http://schemas.microsoft.com/office/drawing/2014/main" val="2956588063"/>
                    </a:ext>
                  </a:extLst>
                </a:gridCol>
                <a:gridCol w="560118">
                  <a:extLst>
                    <a:ext uri="{9D8B030D-6E8A-4147-A177-3AD203B41FA5}">
                      <a16:colId xmlns:a16="http://schemas.microsoft.com/office/drawing/2014/main" val="3373432784"/>
                    </a:ext>
                  </a:extLst>
                </a:gridCol>
                <a:gridCol w="560118">
                  <a:extLst>
                    <a:ext uri="{9D8B030D-6E8A-4147-A177-3AD203B41FA5}">
                      <a16:colId xmlns:a16="http://schemas.microsoft.com/office/drawing/2014/main" val="1536624232"/>
                    </a:ext>
                  </a:extLst>
                </a:gridCol>
              </a:tblGrid>
              <a:tr h="489669">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NO</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JENIS KEGIATAN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MAR</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APR</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MEI</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17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sv-SE" sz="1400" u="none" strike="noStrike" dirty="0">
                          <a:latin typeface="Tw Cen MT" panose="020B0602020104020603" pitchFamily="34" charset="0"/>
                        </a:rPr>
                        <a:t>Penanganan pasien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158</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153</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148</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110</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400" u="none" strike="noStrike" dirty="0">
                          <a:latin typeface="Tw Cen MT" panose="020B0602020104020603" pitchFamily="34" charset="0"/>
                        </a:rPr>
                        <a:t>Penanganan pasien sub</a:t>
                      </a:r>
                      <a:r>
                        <a:rPr lang="sv-SE" sz="1400" u="none" strike="noStrike" baseline="0" dirty="0">
                          <a:latin typeface="Tw Cen MT" panose="020B0602020104020603" pitchFamily="34" charset="0"/>
                        </a:rPr>
                        <a:t>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60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a:t>
                      </a:r>
                      <a:r>
                        <a:rPr lang="en-US" sz="1400" u="none" strike="noStrike" err="1">
                          <a:latin typeface="Tw Cen MT"/>
                        </a:rPr>
                        <a:t>melarikan</a:t>
                      </a:r>
                      <a:r>
                        <a:rPr lang="en-US" sz="1400" u="none" strike="noStrike" dirty="0">
                          <a:latin typeface="Tw Cen MT"/>
                        </a:rPr>
                        <a:t> </a:t>
                      </a:r>
                      <a:r>
                        <a:rPr lang="en-US" sz="1400" u="none" strike="noStrike" err="1">
                          <a:latin typeface="Tw Cen MT"/>
                        </a:rPr>
                        <a:t>diri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meninggal</a:t>
                      </a:r>
                      <a:r>
                        <a:rPr lang="en-US" sz="1400" u="none" strike="noStrike" dirty="0">
                          <a:latin typeface="Tw Cen MT"/>
                        </a:rPr>
                        <a:t> dunia/ </a:t>
                      </a:r>
                      <a:r>
                        <a:rPr lang="en-US" sz="1400" u="none" strike="noStrike" dirty="0" err="1">
                          <a:latin typeface="Tw Cen MT"/>
                        </a:rPr>
                        <a:t>mati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latin typeface="Tw Cen MT" panose="020B0602020104020603" pitchFamily="34" charset="0"/>
                        </a:rPr>
                        <a:t>Penanganan pasien percobaan bunuh diri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5613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dipindahkan</a:t>
                      </a:r>
                      <a:r>
                        <a:rPr lang="en-US" sz="1400" u="none" strike="noStrike" dirty="0">
                          <a:latin typeface="Tw Cen MT"/>
                        </a:rPr>
                        <a:t> </a:t>
                      </a:r>
                      <a:r>
                        <a:rPr lang="en-US" sz="1400" u="none" strike="noStrike" dirty="0" err="1">
                          <a:latin typeface="Tw Cen MT"/>
                        </a:rPr>
                        <a:t>ke</a:t>
                      </a:r>
                      <a:r>
                        <a:rPr lang="en-US" sz="1400" u="none" strike="noStrike" dirty="0">
                          <a:latin typeface="Tw Cen MT"/>
                        </a:rPr>
                        <a:t> </a:t>
                      </a:r>
                      <a:r>
                        <a:rPr lang="en-US" sz="1400" u="none" strike="noStrike" dirty="0" err="1">
                          <a:latin typeface="Tw Cen MT"/>
                        </a:rPr>
                        <a:t>ruang</a:t>
                      </a:r>
                      <a:r>
                        <a:rPr lang="en-US" sz="1400" u="none" strike="noStrike" dirty="0">
                          <a:latin typeface="Tw Cen MT"/>
                        </a:rPr>
                        <a:t> </a:t>
                      </a:r>
                      <a:r>
                        <a:rPr lang="en-US" sz="1400" u="none" strike="noStrike" dirty="0" err="1">
                          <a:latin typeface="Tw Cen MT"/>
                        </a:rPr>
                        <a:t>fisik</a:t>
                      </a:r>
                      <a:r>
                        <a:rPr lang="en-US" sz="1400" u="none" strike="noStrike" dirty="0">
                          <a:latin typeface="Tw Cen MT"/>
                        </a:rPr>
                        <a:t> dan </a:t>
                      </a:r>
                      <a:r>
                        <a:rPr lang="en-US" sz="1400" u="none" strike="noStrike" dirty="0" err="1">
                          <a:latin typeface="Tw Cen MT"/>
                        </a:rPr>
                        <a:t>akut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yang </a:t>
                      </a:r>
                      <a:r>
                        <a:rPr lang="en-US" sz="1400" u="none" strike="noStrike" err="1">
                          <a:latin typeface="Tw Cen MT"/>
                        </a:rPr>
                        <a:t>dirujuk</a:t>
                      </a:r>
                      <a:r>
                        <a:rPr lang="en-US" sz="1400" u="none" strike="noStrike" dirty="0">
                          <a:latin typeface="Tw Cen MT"/>
                        </a:rPr>
                        <a:t> </a:t>
                      </a:r>
                      <a:r>
                        <a:rPr lang="en-US" sz="1400" u="none" strike="noStrike" err="1">
                          <a:latin typeface="Tw Cen MT"/>
                        </a:rPr>
                        <a:t>ke</a:t>
                      </a:r>
                      <a:r>
                        <a:rPr lang="en-US" sz="1400" u="none" strike="noStrike" dirty="0">
                          <a:latin typeface="Tw Cen MT"/>
                        </a:rPr>
                        <a:t> RS lain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339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Insiden</a:t>
                      </a:r>
                      <a:r>
                        <a:rPr lang="en-US" sz="1400" u="none" strike="noStrike" dirty="0">
                          <a:latin typeface="Tw Cen MT"/>
                        </a:rPr>
                        <a:t> Patient Safety</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Insiden</a:t>
                      </a:r>
                      <a:r>
                        <a:rPr lang="en-US" sz="1400" u="none" strike="noStrike" dirty="0">
                          <a:latin typeface="Tw Cen MT"/>
                        </a:rPr>
                        <a:t> </a:t>
                      </a:r>
                      <a:r>
                        <a:rPr lang="en-US" sz="1400" u="none" strike="noStrike" err="1">
                          <a:latin typeface="Tw Cen MT"/>
                        </a:rPr>
                        <a:t>Infeksi</a:t>
                      </a:r>
                      <a:r>
                        <a:rPr lang="en-US" sz="1400" u="none" strike="noStrike" dirty="0">
                          <a:latin typeface="Tw Cen MT"/>
                        </a:rPr>
                        <a:t> </a:t>
                      </a:r>
                      <a:r>
                        <a:rPr lang="en-US" sz="1400" u="none" strike="noStrike" err="1">
                          <a:latin typeface="Tw Cen MT"/>
                        </a:rPr>
                        <a:t>Nosokomial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a:t>
                      </a:r>
                      <a:r>
                        <a:rPr lang="en-US" sz="1400" u="none" strike="noStrike" err="1">
                          <a:latin typeface="Tw Cen MT"/>
                        </a:rPr>
                        <a:t>alergi</a:t>
                      </a:r>
                      <a:r>
                        <a:rPr lang="en-US" sz="1400" u="none" strike="noStrike" dirty="0">
                          <a:latin typeface="Tw Cen MT"/>
                        </a:rPr>
                        <a:t> </a:t>
                      </a:r>
                      <a:r>
                        <a:rPr lang="en-US" sz="1400" u="none" strike="noStrike" err="1">
                          <a:latin typeface="Tw Cen MT"/>
                        </a:rPr>
                        <a:t>obat</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744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a:t>
                      </a:r>
                      <a:r>
                        <a:rPr lang="en-US" sz="1400" u="none" strike="noStrike" err="1">
                          <a:latin typeface="Tw Cen MT"/>
                        </a:rPr>
                        <a:t>masuk</a:t>
                      </a:r>
                      <a:r>
                        <a:rPr lang="en-US" sz="1400" u="none" strike="noStrike" dirty="0">
                          <a:latin typeface="Tw Cen MT"/>
                        </a:rPr>
                        <a:t> </a:t>
                      </a:r>
                      <a:r>
                        <a:rPr lang="en-US" sz="1400" u="none" strike="noStrike" err="1">
                          <a:latin typeface="Tw Cen MT"/>
                        </a:rPr>
                        <a:t>dengan</a:t>
                      </a:r>
                      <a:r>
                        <a:rPr lang="en-US" sz="1400" u="none" strike="noStrike" dirty="0">
                          <a:latin typeface="Tw Cen MT"/>
                        </a:rPr>
                        <a:t> PGOT/</a:t>
                      </a:r>
                      <a:r>
                        <a:rPr lang="en-US" sz="1400" u="none" strike="noStrike" err="1">
                          <a:latin typeface="Tw Cen MT"/>
                        </a:rPr>
                        <a:t>Pasung</a:t>
                      </a:r>
                      <a:r>
                        <a:rPr lang="en-US" sz="1400" u="none" strike="noStrike" dirty="0">
                          <a:latin typeface="Tw Cen MT"/>
                        </a:rPr>
                        <a:t>/</a:t>
                      </a:r>
                      <a:br>
                        <a:rPr lang="en-US" sz="1400" u="none" strike="noStrike" dirty="0">
                          <a:latin typeface="Tw Cen MT"/>
                        </a:rPr>
                      </a:br>
                      <a:r>
                        <a:rPr lang="en-US" sz="1400" u="none" strike="noStrike" dirty="0">
                          <a:latin typeface="Tw Cen MT"/>
                        </a:rPr>
                        <a:t>PMI/</a:t>
                      </a:r>
                      <a:r>
                        <a:rPr lang="en-US" sz="1400" u="none" strike="noStrike" err="1">
                          <a:latin typeface="Tw Cen MT"/>
                        </a:rPr>
                        <a:t>Integrasi</a:t>
                      </a:r>
                      <a:r>
                        <a:rPr lang="en-US" sz="1400" u="none" strike="noStrike" dirty="0">
                          <a:latin typeface="Tw Cen MT"/>
                        </a:rPr>
                        <a:t> </a:t>
                      </a:r>
                      <a:r>
                        <a:rPr lang="en-US" sz="1400" u="none" strike="noStrike" err="1">
                          <a:latin typeface="Tw Cen MT"/>
                        </a:rPr>
                        <a:t>Baresos</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36</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3860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12</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a:t>
                      </a:r>
                      <a:r>
                        <a:rPr lang="en-US" sz="1400" u="none" strike="noStrike" err="1">
                          <a:latin typeface="Tw Cen MT"/>
                        </a:rPr>
                        <a:t>Visum</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pic>
        <p:nvPicPr>
          <p:cNvPr id="7" name="Picture 6">
            <a:extLst>
              <a:ext uri="{FF2B5EF4-FFF2-40B4-BE49-F238E27FC236}">
                <a16:creationId xmlns:a16="http://schemas.microsoft.com/office/drawing/2014/main" id="{1CF56A1D-A912-4D0C-9E5A-3EBCAF9259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2626" y="106215"/>
            <a:ext cx="936104" cy="936104"/>
          </a:xfrm>
          <a:prstGeom prst="rect">
            <a:avLst/>
          </a:prstGeom>
        </p:spPr>
      </p:pic>
      <p:sp>
        <p:nvSpPr>
          <p:cNvPr id="8" name="Rounded Rectangle 5">
            <a:extLst>
              <a:ext uri="{FF2B5EF4-FFF2-40B4-BE49-F238E27FC236}">
                <a16:creationId xmlns:a16="http://schemas.microsoft.com/office/drawing/2014/main" id="{35F3156D-16EB-42C3-B4B2-782AC2F85B44}"/>
              </a:ext>
            </a:extLst>
          </p:cNvPr>
          <p:cNvSpPr/>
          <p:nvPr/>
        </p:nvSpPr>
        <p:spPr>
          <a:xfrm>
            <a:off x="1151260" y="249028"/>
            <a:ext cx="359868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PSIKOGERIATRI </a:t>
            </a:r>
            <a:endParaRPr lang="en-US" sz="2800" dirty="0">
              <a:solidFill>
                <a:schemeClr val="bg1"/>
              </a:solidFill>
              <a:latin typeface="Tw Cen MT Condensed" panose="020B0606020104020203" pitchFamily="34" charset="0"/>
            </a:endParaRPr>
          </a:p>
        </p:txBody>
      </p:sp>
      <p:sp>
        <p:nvSpPr>
          <p:cNvPr id="9" name="Rounded Rectangle 5">
            <a:extLst>
              <a:ext uri="{FF2B5EF4-FFF2-40B4-BE49-F238E27FC236}">
                <a16:creationId xmlns:a16="http://schemas.microsoft.com/office/drawing/2014/main" id="{C4065B70-4F73-4DA6-AF0A-21E26D28AB85}"/>
              </a:ext>
            </a:extLst>
          </p:cNvPr>
          <p:cNvSpPr/>
          <p:nvPr/>
        </p:nvSpPr>
        <p:spPr>
          <a:xfrm>
            <a:off x="7049006" y="213997"/>
            <a:ext cx="34643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INAP </a:t>
            </a:r>
            <a:endParaRPr lang="en-US" sz="2800" dirty="0">
              <a:solidFill>
                <a:schemeClr val="bg1"/>
              </a:solidFill>
              <a:latin typeface="Tw Cen MT Condensed" panose="020B0606020104020203" pitchFamily="34" charset="0"/>
            </a:endParaRPr>
          </a:p>
        </p:txBody>
      </p:sp>
      <p:sp>
        <p:nvSpPr>
          <p:cNvPr id="3" name="TextBox 2">
            <a:extLst>
              <a:ext uri="{FF2B5EF4-FFF2-40B4-BE49-F238E27FC236}">
                <a16:creationId xmlns:a16="http://schemas.microsoft.com/office/drawing/2014/main" id="{60FFDAD0-5B20-4B80-87D6-C79412C234EF}"/>
              </a:ext>
            </a:extLst>
          </p:cNvPr>
          <p:cNvSpPr txBox="1"/>
          <p:nvPr/>
        </p:nvSpPr>
        <p:spPr>
          <a:xfrm>
            <a:off x="332510" y="5860473"/>
            <a:ext cx="525087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err="1">
                <a:cs typeface="Calibri"/>
              </a:rPr>
              <a:t>Dikarenakan</a:t>
            </a:r>
            <a:r>
              <a:rPr lang="en-US" sz="1400" dirty="0">
                <a:cs typeface="Calibri"/>
              </a:rPr>
              <a:t> </a:t>
            </a:r>
            <a:r>
              <a:rPr lang="en-US" sz="1400" err="1">
                <a:cs typeface="Calibri"/>
              </a:rPr>
              <a:t>pandemi</a:t>
            </a:r>
            <a:r>
              <a:rPr lang="en-US" sz="1400" dirty="0">
                <a:cs typeface="Calibri"/>
              </a:rPr>
              <a:t> COVID-19 </a:t>
            </a:r>
            <a:r>
              <a:rPr lang="en-US" sz="1400" err="1">
                <a:cs typeface="Calibri"/>
              </a:rPr>
              <a:t>Rumah</a:t>
            </a:r>
            <a:r>
              <a:rPr lang="en-US" sz="1400" dirty="0">
                <a:cs typeface="Calibri"/>
              </a:rPr>
              <a:t> </a:t>
            </a:r>
            <a:r>
              <a:rPr lang="en-US" sz="1400" err="1">
                <a:cs typeface="Calibri"/>
              </a:rPr>
              <a:t>Sakit</a:t>
            </a:r>
            <a:r>
              <a:rPr lang="en-US" sz="1400" dirty="0">
                <a:cs typeface="Calibri"/>
              </a:rPr>
              <a:t> </a:t>
            </a:r>
            <a:r>
              <a:rPr lang="en-US" sz="1400" err="1">
                <a:cs typeface="Calibri"/>
              </a:rPr>
              <a:t>melakukan</a:t>
            </a:r>
            <a:r>
              <a:rPr lang="en-US" sz="1400" dirty="0">
                <a:cs typeface="Calibri"/>
              </a:rPr>
              <a:t> </a:t>
            </a:r>
            <a:r>
              <a:rPr lang="en-US" sz="1400" err="1">
                <a:cs typeface="Calibri"/>
              </a:rPr>
              <a:t>efisiensi</a:t>
            </a:r>
            <a:r>
              <a:rPr lang="en-US" sz="1400" dirty="0">
                <a:cs typeface="Calibri"/>
              </a:rPr>
              <a:t> </a:t>
            </a:r>
            <a:r>
              <a:rPr lang="en-US" sz="1400" err="1">
                <a:cs typeface="Calibri"/>
              </a:rPr>
              <a:t>yaitu</a:t>
            </a:r>
            <a:r>
              <a:rPr lang="en-US" sz="1400" dirty="0">
                <a:cs typeface="Calibri"/>
              </a:rPr>
              <a:t> salah </a:t>
            </a:r>
            <a:r>
              <a:rPr lang="en-US" sz="1400" err="1">
                <a:cs typeface="Calibri"/>
              </a:rPr>
              <a:t>satunya</a:t>
            </a:r>
            <a:r>
              <a:rPr lang="en-US" sz="1400" dirty="0">
                <a:cs typeface="Calibri"/>
              </a:rPr>
              <a:t> </a:t>
            </a:r>
            <a:r>
              <a:rPr lang="en-US" sz="1400" err="1">
                <a:cs typeface="Calibri"/>
              </a:rPr>
              <a:t>penggabungan</a:t>
            </a:r>
            <a:r>
              <a:rPr lang="en-US" sz="1400" dirty="0">
                <a:cs typeface="Calibri"/>
              </a:rPr>
              <a:t> </a:t>
            </a:r>
            <a:r>
              <a:rPr lang="en-US" sz="1400" err="1">
                <a:cs typeface="Calibri"/>
              </a:rPr>
              <a:t>Bangsal</a:t>
            </a:r>
            <a:r>
              <a:rPr lang="en-US" sz="1400" dirty="0">
                <a:cs typeface="Calibri"/>
              </a:rPr>
              <a:t> </a:t>
            </a:r>
            <a:r>
              <a:rPr lang="en-US" sz="1400" err="1">
                <a:cs typeface="Calibri"/>
              </a:rPr>
              <a:t>karena</a:t>
            </a:r>
            <a:r>
              <a:rPr lang="en-US" sz="1400" dirty="0">
                <a:cs typeface="Calibri"/>
              </a:rPr>
              <a:t> </a:t>
            </a:r>
            <a:r>
              <a:rPr lang="en-US" sz="1400" err="1">
                <a:cs typeface="Calibri"/>
              </a:rPr>
              <a:t>pasien</a:t>
            </a:r>
            <a:r>
              <a:rPr lang="en-US" sz="1400" dirty="0">
                <a:cs typeface="Calibri"/>
              </a:rPr>
              <a:t> </a:t>
            </a:r>
            <a:r>
              <a:rPr lang="en-US" sz="1400" err="1">
                <a:cs typeface="Calibri"/>
              </a:rPr>
              <a:t>berkurang</a:t>
            </a:r>
            <a:r>
              <a:rPr lang="en-US" sz="1400" dirty="0">
                <a:cs typeface="Calibri"/>
              </a:rPr>
              <a:t>, </a:t>
            </a:r>
            <a:r>
              <a:rPr lang="en-US" sz="1400" err="1">
                <a:cs typeface="Calibri"/>
              </a:rPr>
              <a:t>untuk</a:t>
            </a:r>
            <a:r>
              <a:rPr lang="en-US" sz="1400" dirty="0">
                <a:cs typeface="Calibri"/>
              </a:rPr>
              <a:t> </a:t>
            </a:r>
            <a:r>
              <a:rPr lang="en-US" sz="1400" err="1">
                <a:cs typeface="Calibri"/>
              </a:rPr>
              <a:t>Instalasi</a:t>
            </a:r>
            <a:r>
              <a:rPr lang="en-US" sz="1400" dirty="0">
                <a:cs typeface="Calibri"/>
              </a:rPr>
              <a:t> </a:t>
            </a:r>
            <a:r>
              <a:rPr lang="en-US" sz="1400" err="1">
                <a:cs typeface="Calibri"/>
              </a:rPr>
              <a:t>Psikogeriatri</a:t>
            </a:r>
            <a:r>
              <a:rPr lang="en-US" sz="1400" dirty="0">
                <a:cs typeface="Calibri"/>
              </a:rPr>
              <a:t> / </a:t>
            </a:r>
            <a:r>
              <a:rPr lang="en-US" sz="1400" err="1">
                <a:cs typeface="Calibri"/>
              </a:rPr>
              <a:t>bangsal</a:t>
            </a:r>
            <a:r>
              <a:rPr lang="en-US" sz="1400" dirty="0">
                <a:cs typeface="Calibri"/>
              </a:rPr>
              <a:t> </a:t>
            </a:r>
            <a:r>
              <a:rPr lang="en-US" sz="1400" err="1">
                <a:cs typeface="Calibri"/>
              </a:rPr>
              <a:t>dewi</a:t>
            </a:r>
            <a:r>
              <a:rPr lang="en-US" sz="1400" dirty="0">
                <a:cs typeface="Calibri"/>
              </a:rPr>
              <a:t> </a:t>
            </a:r>
            <a:r>
              <a:rPr lang="en-US" sz="1400" err="1">
                <a:cs typeface="Calibri"/>
              </a:rPr>
              <a:t>kunthi</a:t>
            </a:r>
            <a:r>
              <a:rPr lang="en-US" sz="1400" dirty="0">
                <a:cs typeface="Calibri"/>
              </a:rPr>
              <a:t> </a:t>
            </a:r>
            <a:r>
              <a:rPr lang="en-US" sz="1400" err="1">
                <a:cs typeface="Calibri"/>
              </a:rPr>
              <a:t>sementara</a:t>
            </a:r>
            <a:r>
              <a:rPr lang="en-US" sz="1400" dirty="0">
                <a:cs typeface="Calibri"/>
              </a:rPr>
              <a:t> </a:t>
            </a:r>
            <a:r>
              <a:rPr lang="en-US" sz="1400" err="1">
                <a:cs typeface="Calibri"/>
              </a:rPr>
              <a:t>tidak</a:t>
            </a:r>
            <a:r>
              <a:rPr lang="en-US" sz="1400" dirty="0">
                <a:cs typeface="Calibri"/>
              </a:rPr>
              <a:t> </a:t>
            </a:r>
            <a:r>
              <a:rPr lang="en-US" sz="1400" err="1">
                <a:cs typeface="Calibri"/>
              </a:rPr>
              <a:t>melaporkan</a:t>
            </a:r>
            <a:r>
              <a:rPr lang="en-US" sz="1400" dirty="0">
                <a:cs typeface="Calibri"/>
              </a:rPr>
              <a:t> </a:t>
            </a:r>
            <a:r>
              <a:rPr lang="en-US" sz="1400" err="1">
                <a:cs typeface="Calibri"/>
              </a:rPr>
              <a:t>kinerja</a:t>
            </a:r>
            <a:r>
              <a:rPr lang="en-US" sz="1400" dirty="0">
                <a:cs typeface="Calibri"/>
              </a:rPr>
              <a:t> </a:t>
            </a:r>
            <a:r>
              <a:rPr lang="en-US" sz="1400" err="1">
                <a:cs typeface="Calibri"/>
              </a:rPr>
              <a:t>bulanan</a:t>
            </a:r>
            <a:r>
              <a:rPr lang="en-US" sz="1400" dirty="0">
                <a:cs typeface="Calibri"/>
              </a:rPr>
              <a:t>. </a:t>
            </a:r>
            <a:endParaRPr lang="en-US">
              <a:cs typeface="Calibri"/>
            </a:endParaRPr>
          </a:p>
        </p:txBody>
      </p:sp>
    </p:spTree>
    <p:extLst>
      <p:ext uri="{BB962C8B-B14F-4D97-AF65-F5344CB8AC3E}">
        <p14:creationId xmlns:p14="http://schemas.microsoft.com/office/powerpoint/2010/main" val="432816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AC2C9B-48F8-4A61-A698-760EAB21D9A8}"/>
              </a:ext>
            </a:extLst>
          </p:cNvPr>
          <p:cNvGraphicFramePr>
            <a:graphicFrameLocks noGrp="1"/>
          </p:cNvGraphicFramePr>
          <p:nvPr>
            <p:extLst>
              <p:ext uri="{D42A27DB-BD31-4B8C-83A1-F6EECF244321}">
                <p14:modId xmlns:p14="http://schemas.microsoft.com/office/powerpoint/2010/main" val="3226517909"/>
              </p:ext>
            </p:extLst>
          </p:nvPr>
        </p:nvGraphicFramePr>
        <p:xfrm>
          <a:off x="6221683" y="819509"/>
          <a:ext cx="5754015" cy="5954895"/>
        </p:xfrm>
        <a:graphic>
          <a:graphicData uri="http://schemas.openxmlformats.org/drawingml/2006/table">
            <a:tbl>
              <a:tblPr firstRow="1" bandRow="1"/>
              <a:tblGrid>
                <a:gridCol w="268355">
                  <a:extLst>
                    <a:ext uri="{9D8B030D-6E8A-4147-A177-3AD203B41FA5}">
                      <a16:colId xmlns:a16="http://schemas.microsoft.com/office/drawing/2014/main" val="1280969347"/>
                    </a:ext>
                  </a:extLst>
                </a:gridCol>
                <a:gridCol w="208280">
                  <a:extLst>
                    <a:ext uri="{9D8B030D-6E8A-4147-A177-3AD203B41FA5}">
                      <a16:colId xmlns:a16="http://schemas.microsoft.com/office/drawing/2014/main" val="4145935298"/>
                    </a:ext>
                  </a:extLst>
                </a:gridCol>
                <a:gridCol w="224360">
                  <a:extLst>
                    <a:ext uri="{9D8B030D-6E8A-4147-A177-3AD203B41FA5}">
                      <a16:colId xmlns:a16="http://schemas.microsoft.com/office/drawing/2014/main" val="2878606583"/>
                    </a:ext>
                  </a:extLst>
                </a:gridCol>
                <a:gridCol w="1931465">
                  <a:extLst>
                    <a:ext uri="{9D8B030D-6E8A-4147-A177-3AD203B41FA5}">
                      <a16:colId xmlns:a16="http://schemas.microsoft.com/office/drawing/2014/main" val="2419108088"/>
                    </a:ext>
                  </a:extLst>
                </a:gridCol>
                <a:gridCol w="624311">
                  <a:extLst>
                    <a:ext uri="{9D8B030D-6E8A-4147-A177-3AD203B41FA5}">
                      <a16:colId xmlns:a16="http://schemas.microsoft.com/office/drawing/2014/main" val="4292614314"/>
                    </a:ext>
                  </a:extLst>
                </a:gridCol>
                <a:gridCol w="624311">
                  <a:extLst>
                    <a:ext uri="{9D8B030D-6E8A-4147-A177-3AD203B41FA5}">
                      <a16:colId xmlns:a16="http://schemas.microsoft.com/office/drawing/2014/main" val="207725043"/>
                    </a:ext>
                  </a:extLst>
                </a:gridCol>
                <a:gridCol w="624311">
                  <a:extLst>
                    <a:ext uri="{9D8B030D-6E8A-4147-A177-3AD203B41FA5}">
                      <a16:colId xmlns:a16="http://schemas.microsoft.com/office/drawing/2014/main" val="277089683"/>
                    </a:ext>
                  </a:extLst>
                </a:gridCol>
                <a:gridCol w="624311">
                  <a:extLst>
                    <a:ext uri="{9D8B030D-6E8A-4147-A177-3AD203B41FA5}">
                      <a16:colId xmlns:a16="http://schemas.microsoft.com/office/drawing/2014/main" val="1225004975"/>
                    </a:ext>
                  </a:extLst>
                </a:gridCol>
                <a:gridCol w="624311">
                  <a:extLst>
                    <a:ext uri="{9D8B030D-6E8A-4147-A177-3AD203B41FA5}">
                      <a16:colId xmlns:a16="http://schemas.microsoft.com/office/drawing/2014/main" val="3988346070"/>
                    </a:ext>
                  </a:extLst>
                </a:gridCol>
              </a:tblGrid>
              <a:tr h="305051">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marL="9525" marR="9525" marT="9525"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689248"/>
                  </a:ext>
                </a:extLst>
              </a:tr>
              <a:tr h="332783">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9525" marR="9525" marT="9525"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MAR</a:t>
                      </a:r>
                    </a:p>
                  </a:txBody>
                  <a:tcPr marL="9525" marR="9525" marT="9525"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APR</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MEI</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81313718"/>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Narasumber</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0485874"/>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a.</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Penyuluhan</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Ceramah</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169708917"/>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Juri </a:t>
                      </a:r>
                      <a:r>
                        <a:rPr lang="en-US" sz="1400" u="none" strike="noStrike" dirty="0" err="1">
                          <a:effectLst/>
                          <a:latin typeface="Tw Cen MT"/>
                          <a:ea typeface="Verdana"/>
                          <a:cs typeface="Verdana"/>
                        </a:rPr>
                        <a:t>Balita</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7662060"/>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c.</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Bakti </a:t>
                      </a:r>
                      <a:r>
                        <a:rPr lang="en-US" sz="1400" u="none" strike="noStrike" dirty="0" err="1">
                          <a:effectLst/>
                          <a:latin typeface="Tw Cen MT"/>
                          <a:ea typeface="Verdana"/>
                          <a:cs typeface="Verdana"/>
                        </a:rPr>
                        <a:t>Sosial</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839062115"/>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Pesta Rakyat</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1921357"/>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Bakti </a:t>
                      </a:r>
                      <a:r>
                        <a:rPr lang="en-US" sz="1400" u="none" strike="noStrike" dirty="0" err="1">
                          <a:effectLst/>
                          <a:latin typeface="Tw Cen MT"/>
                          <a:ea typeface="Verdana"/>
                          <a:cs typeface="Verdana"/>
                        </a:rPr>
                        <a:t>Sosial</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3308661"/>
                  </a:ext>
                </a:extLst>
              </a:tr>
              <a:tr h="6101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Training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atau</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Pelatihan</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2607678"/>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Lintas unit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kerja</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74185936"/>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a.</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94249279"/>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Terapi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kelompok</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77926536"/>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c.</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Seleksi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rehabilitasi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49</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380440"/>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d.</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Pendampingan</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186170796"/>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e.</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RRI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102209"/>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f.</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Home Visit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755183742"/>
                  </a:ext>
                </a:extLst>
              </a:tr>
              <a:tr h="305051">
                <a:tc>
                  <a:txBody>
                    <a:body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400" b="0" i="0" u="none" strike="noStrike" dirty="0">
                          <a:solidFill>
                            <a:srgbClr val="000000"/>
                          </a:solidFill>
                          <a:effectLst/>
                          <a:latin typeface="Tw Cen MT"/>
                          <a:ea typeface="Verdana"/>
                          <a:cs typeface="Verdana"/>
                        </a:rPr>
                        <a:t>g.</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33844110"/>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5</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Mobile</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820574092"/>
                  </a:ext>
                </a:extLst>
              </a:tr>
            </a:tbl>
          </a:graphicData>
        </a:graphic>
      </p:graphicFrame>
      <p:pic>
        <p:nvPicPr>
          <p:cNvPr id="6" name="Picture 5">
            <a:extLst>
              <a:ext uri="{FF2B5EF4-FFF2-40B4-BE49-F238E27FC236}">
                <a16:creationId xmlns:a16="http://schemas.microsoft.com/office/drawing/2014/main" id="{023A4CBD-CDC4-4807-9C89-300A2A7B4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715" y="138995"/>
            <a:ext cx="804977" cy="804977"/>
          </a:xfrm>
          <a:prstGeom prst="rect">
            <a:avLst/>
          </a:prstGeom>
        </p:spPr>
      </p:pic>
      <p:graphicFrame>
        <p:nvGraphicFramePr>
          <p:cNvPr id="8" name="Table 7">
            <a:extLst>
              <a:ext uri="{FF2B5EF4-FFF2-40B4-BE49-F238E27FC236}">
                <a16:creationId xmlns:a16="http://schemas.microsoft.com/office/drawing/2014/main" id="{2C58953F-6398-4608-93E9-A81ED2D413AA}"/>
              </a:ext>
            </a:extLst>
          </p:cNvPr>
          <p:cNvGraphicFramePr>
            <a:graphicFrameLocks noGrp="1"/>
          </p:cNvGraphicFramePr>
          <p:nvPr>
            <p:extLst>
              <p:ext uri="{D42A27DB-BD31-4B8C-83A1-F6EECF244321}">
                <p14:modId xmlns:p14="http://schemas.microsoft.com/office/powerpoint/2010/main" val="4141909384"/>
              </p:ext>
            </p:extLst>
          </p:nvPr>
        </p:nvGraphicFramePr>
        <p:xfrm>
          <a:off x="618225" y="819509"/>
          <a:ext cx="4789666" cy="4993168"/>
        </p:xfrm>
        <a:graphic>
          <a:graphicData uri="http://schemas.openxmlformats.org/drawingml/2006/table">
            <a:tbl>
              <a:tblPr firstRow="1" bandRow="1"/>
              <a:tblGrid>
                <a:gridCol w="229826">
                  <a:extLst>
                    <a:ext uri="{9D8B030D-6E8A-4147-A177-3AD203B41FA5}">
                      <a16:colId xmlns:a16="http://schemas.microsoft.com/office/drawing/2014/main" val="3017034530"/>
                    </a:ext>
                  </a:extLst>
                </a:gridCol>
                <a:gridCol w="208280">
                  <a:extLst>
                    <a:ext uri="{9D8B030D-6E8A-4147-A177-3AD203B41FA5}">
                      <a16:colId xmlns:a16="http://schemas.microsoft.com/office/drawing/2014/main" val="2646266038"/>
                    </a:ext>
                  </a:extLst>
                </a:gridCol>
                <a:gridCol w="208280">
                  <a:extLst>
                    <a:ext uri="{9D8B030D-6E8A-4147-A177-3AD203B41FA5}">
                      <a16:colId xmlns:a16="http://schemas.microsoft.com/office/drawing/2014/main" val="298071"/>
                    </a:ext>
                  </a:extLst>
                </a:gridCol>
                <a:gridCol w="1916743">
                  <a:extLst>
                    <a:ext uri="{9D8B030D-6E8A-4147-A177-3AD203B41FA5}">
                      <a16:colId xmlns:a16="http://schemas.microsoft.com/office/drawing/2014/main" val="1678641331"/>
                    </a:ext>
                  </a:extLst>
                </a:gridCol>
                <a:gridCol w="416560">
                  <a:extLst>
                    <a:ext uri="{9D8B030D-6E8A-4147-A177-3AD203B41FA5}">
                      <a16:colId xmlns:a16="http://schemas.microsoft.com/office/drawing/2014/main" val="1248146667"/>
                    </a:ext>
                  </a:extLst>
                </a:gridCol>
                <a:gridCol w="350519">
                  <a:extLst>
                    <a:ext uri="{9D8B030D-6E8A-4147-A177-3AD203B41FA5}">
                      <a16:colId xmlns:a16="http://schemas.microsoft.com/office/drawing/2014/main" val="3619718761"/>
                    </a:ext>
                  </a:extLst>
                </a:gridCol>
                <a:gridCol w="457200">
                  <a:extLst>
                    <a:ext uri="{9D8B030D-6E8A-4147-A177-3AD203B41FA5}">
                      <a16:colId xmlns:a16="http://schemas.microsoft.com/office/drawing/2014/main" val="376500638"/>
                    </a:ext>
                  </a:extLst>
                </a:gridCol>
                <a:gridCol w="423019">
                  <a:extLst>
                    <a:ext uri="{9D8B030D-6E8A-4147-A177-3AD203B41FA5}">
                      <a16:colId xmlns:a16="http://schemas.microsoft.com/office/drawing/2014/main" val="3877909733"/>
                    </a:ext>
                  </a:extLst>
                </a:gridCol>
                <a:gridCol w="579239">
                  <a:extLst>
                    <a:ext uri="{9D8B030D-6E8A-4147-A177-3AD203B41FA5}">
                      <a16:colId xmlns:a16="http://schemas.microsoft.com/office/drawing/2014/main" val="2125015206"/>
                    </a:ext>
                  </a:extLst>
                </a:gridCol>
              </a:tblGrid>
              <a:tr h="295732">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400" u="none" strike="noStrike" dirty="0">
                          <a:effectLst/>
                        </a:rPr>
                        <a:t>BULAN</a:t>
                      </a:r>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endParaRPr lang="en-US"/>
                    </a:p>
                  </a:txBody>
                  <a:tcPr marL="5436" marR="5436" marT="5436"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5436" marR="5436" marT="5436"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400" u="none" strike="noStrike" dirty="0">
                        <a:effectLst/>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55048"/>
                  </a:ext>
                </a:extLst>
              </a:tr>
              <a:tr h="352602">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5436" marR="5436" marT="5436"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MAR</a:t>
                      </a:r>
                    </a:p>
                  </a:txBody>
                  <a:tcPr marL="5436" marR="5436" marT="5436"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APR</a:t>
                      </a:r>
                    </a:p>
                  </a:txBody>
                  <a:tcPr marL="5436" marR="5436" marT="5436"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MEI</a:t>
                      </a:r>
                    </a:p>
                  </a:txBody>
                  <a:tcPr marL="5436" marR="5436" marT="5436"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532441000"/>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r" rtl="0" eaLnBrk="1" fontAlgn="b" latinLnBrk="0" hangingPunct="1">
                        <a:lnSpc>
                          <a:spcPct val="100000"/>
                        </a:lnSpc>
                        <a:spcBef>
                          <a:spcPts val="0"/>
                        </a:spcBef>
                        <a:spcAft>
                          <a:spcPts val="0"/>
                        </a:spcAft>
                        <a:buClrTx/>
                        <a:buSzTx/>
                        <a:buFontTx/>
                        <a:buNone/>
                      </a:pPr>
                      <a:r>
                        <a:rPr lang="en-US" sz="1400" u="none" strike="noStrike" dirty="0">
                          <a:effectLst/>
                          <a:latin typeface="Tw Cen MT"/>
                          <a:ea typeface="Verdana"/>
                          <a:cs typeface="Verdana"/>
                        </a:rPr>
                        <a:t>1 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ea typeface="Verdana"/>
                          <a:cs typeface="Verdana"/>
                        </a:rPr>
                        <a:t>Psikometri</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5436" marR="5436" marT="5436" marB="0" anchor="b"/>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23400060"/>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rawat</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Inap</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50816827"/>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kiriman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Dokter</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13</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7843389"/>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Konsultasi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Psikologi</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25684437"/>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Terapi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Psikologi</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6615736"/>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Visum</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311580045"/>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Rawat </a:t>
                      </a:r>
                      <a:r>
                        <a:rPr lang="en-US" sz="1400" u="none" strike="noStrike" err="1">
                          <a:effectLst/>
                          <a:latin typeface="Tw Cen MT"/>
                          <a:ea typeface="Verdana"/>
                          <a:cs typeface="Verdana"/>
                        </a:rPr>
                        <a:t>jalan</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19110485"/>
                  </a:ext>
                </a:extLst>
              </a:tr>
              <a:tr h="2957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Pembuatan</a:t>
                      </a:r>
                      <a:r>
                        <a:rPr lang="en-US" sz="1400" u="none" strike="noStrike" dirty="0">
                          <a:effectLst/>
                          <a:latin typeface="Tw Cen MT"/>
                          <a:ea typeface="Verdana"/>
                          <a:cs typeface="Verdana"/>
                        </a:rPr>
                        <a:t> SK </a:t>
                      </a:r>
                      <a:r>
                        <a:rPr lang="en-US" sz="1400" u="none" strike="noStrike" err="1">
                          <a:effectLst/>
                          <a:latin typeface="Tw Cen MT"/>
                          <a:ea typeface="Verdana"/>
                          <a:cs typeface="Verdana"/>
                        </a:rPr>
                        <a:t>Sehat</a:t>
                      </a:r>
                      <a:r>
                        <a:rPr lang="en-US" sz="1400" u="none" strike="noStrike" dirty="0">
                          <a:effectLst/>
                          <a:latin typeface="Tw Cen MT"/>
                          <a:ea typeface="Verdana"/>
                          <a:cs typeface="Verdana"/>
                        </a:rPr>
                        <a:t> Jiwa</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112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169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498840179"/>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kiriman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Dokter</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90754143"/>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Visum</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73765217"/>
                  </a:ext>
                </a:extLst>
              </a:tr>
              <a:tr h="3526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r-FR" sz="1400" u="none" strike="noStrike" dirty="0">
                          <a:effectLst/>
                          <a:latin typeface="Tw Cen MT"/>
                          <a:ea typeface="Verdana"/>
                          <a:cs typeface="Verdana"/>
                        </a:rPr>
                        <a:t>Tes </a:t>
                      </a:r>
                      <a:r>
                        <a:rPr lang="fr-FR" sz="1400" u="none" strike="noStrike" err="1">
                          <a:effectLst/>
                          <a:latin typeface="Tw Cen MT"/>
                          <a:ea typeface="Verdana"/>
                          <a:cs typeface="Verdana"/>
                        </a:rPr>
                        <a:t>Bakat</a:t>
                      </a:r>
                      <a:r>
                        <a:rPr lang="fr-FR" sz="1400" u="none" strike="noStrike" dirty="0">
                          <a:effectLst/>
                          <a:latin typeface="Tw Cen MT"/>
                          <a:ea typeface="Verdana"/>
                          <a:cs typeface="Verdana"/>
                        </a:rPr>
                        <a:t> </a:t>
                      </a:r>
                      <a:r>
                        <a:rPr lang="fr-FR" sz="1400" u="none" strike="noStrike" err="1">
                          <a:effectLst/>
                          <a:latin typeface="Tw Cen MT"/>
                          <a:ea typeface="Verdana"/>
                          <a:cs typeface="Verdana"/>
                        </a:rPr>
                        <a:t>Minat</a:t>
                      </a:r>
                      <a:r>
                        <a:rPr lang="fr-FR" sz="1400" u="none" strike="noStrike" dirty="0">
                          <a:effectLst/>
                          <a:latin typeface="Tw Cen MT"/>
                          <a:ea typeface="Verdana"/>
                          <a:cs typeface="Verdana"/>
                        </a:rPr>
                        <a:t>/Tes </a:t>
                      </a:r>
                      <a:r>
                        <a:rPr lang="fr-FR" sz="1400" u="none" strike="noStrike" err="1">
                          <a:effectLst/>
                          <a:latin typeface="Tw Cen MT"/>
                          <a:ea typeface="Verdana"/>
                          <a:cs typeface="Verdana"/>
                        </a:rPr>
                        <a:t>Kenal</a:t>
                      </a:r>
                      <a:r>
                        <a:rPr lang="fr-FR" sz="1400" u="none" strike="noStrike" dirty="0">
                          <a:effectLst/>
                          <a:latin typeface="Tw Cen MT"/>
                          <a:ea typeface="Verdana"/>
                          <a:cs typeface="Verdana"/>
                        </a:rPr>
                        <a:t> </a:t>
                      </a:r>
                      <a:r>
                        <a:rPr lang="fr-FR" sz="1400" u="none" strike="noStrike" err="1">
                          <a:effectLst/>
                          <a:latin typeface="Tw Cen MT"/>
                          <a:ea typeface="Verdana"/>
                          <a:cs typeface="Verdana"/>
                        </a:rPr>
                        <a:t>Diri</a:t>
                      </a:r>
                      <a:endParaRPr lang="fr-FR"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73729119"/>
                  </a:ext>
                </a:extLst>
              </a:tr>
              <a:tr h="3526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5</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Psikotes</a:t>
                      </a:r>
                      <a:r>
                        <a:rPr lang="en-US" sz="1400" u="none" strike="noStrike" dirty="0">
                          <a:effectLst/>
                          <a:latin typeface="Tw Cen MT"/>
                          <a:ea typeface="Verdana"/>
                          <a:cs typeface="Verdana"/>
                        </a:rPr>
                        <a:t> Individual/</a:t>
                      </a:r>
                      <a:r>
                        <a:rPr lang="en-US" sz="1400" u="none" strike="noStrike" err="1">
                          <a:effectLst/>
                          <a:latin typeface="Tw Cen MT"/>
                          <a:ea typeface="Verdana"/>
                          <a:cs typeface="Verdana"/>
                        </a:rPr>
                        <a:t>Klasikal</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327604797"/>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6</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Intelegensi</a:t>
                      </a:r>
                      <a:r>
                        <a:rPr lang="en-US" sz="1400" u="none" strike="noStrike" dirty="0">
                          <a:effectLst/>
                          <a:latin typeface="Tw Cen MT"/>
                          <a:ea typeface="Verdana"/>
                          <a:cs typeface="Verdana"/>
                        </a:rPr>
                        <a:t>/IQ</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48253043"/>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7</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Kesiapan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Sekolah</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746983927"/>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8</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Seleksi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Karyawan</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53876163"/>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9</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Konseling</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19</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91782446"/>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10</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Terapi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Psikologi</a:t>
                      </a:r>
                      <a:endParaRPr lang="en-US" sz="1400" b="0" i="0" u="none" strike="noStrike" dirty="0" err="1">
                        <a:solidFill>
                          <a:srgbClr val="000000"/>
                        </a:solidFill>
                        <a:effectLst/>
                        <a:latin typeface="Tw Cen MT"/>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2660756014"/>
                  </a:ext>
                </a:extLst>
              </a:tr>
            </a:tbl>
          </a:graphicData>
        </a:graphic>
      </p:graphicFrame>
      <p:sp>
        <p:nvSpPr>
          <p:cNvPr id="9" name="Rounded Rectangle 5">
            <a:extLst>
              <a:ext uri="{FF2B5EF4-FFF2-40B4-BE49-F238E27FC236}">
                <a16:creationId xmlns:a16="http://schemas.microsoft.com/office/drawing/2014/main" id="{19690FF5-DE82-426A-92A5-79E6973681FB}"/>
              </a:ext>
            </a:extLst>
          </p:cNvPr>
          <p:cNvSpPr/>
          <p:nvPr/>
        </p:nvSpPr>
        <p:spPr>
          <a:xfrm>
            <a:off x="1254937" y="213998"/>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578033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09BD025-8D54-4A19-B717-FE3A5F952A4B}"/>
              </a:ext>
            </a:extLst>
          </p:cNvPr>
          <p:cNvGraphicFramePr>
            <a:graphicFrameLocks/>
          </p:cNvGraphicFramePr>
          <p:nvPr>
            <p:extLst>
              <p:ext uri="{D42A27DB-BD31-4B8C-83A1-F6EECF244321}">
                <p14:modId xmlns:p14="http://schemas.microsoft.com/office/powerpoint/2010/main" val="3594336851"/>
              </p:ext>
            </p:extLst>
          </p:nvPr>
        </p:nvGraphicFramePr>
        <p:xfrm>
          <a:off x="280376" y="842917"/>
          <a:ext cx="4866570" cy="5363289"/>
        </p:xfrm>
        <a:graphic>
          <a:graphicData uri="http://schemas.openxmlformats.org/drawingml/2006/table">
            <a:tbl>
              <a:tblPr firstRow="1" bandRow="1"/>
              <a:tblGrid>
                <a:gridCol w="638523">
                  <a:extLst>
                    <a:ext uri="{9D8B030D-6E8A-4147-A177-3AD203B41FA5}">
                      <a16:colId xmlns:a16="http://schemas.microsoft.com/office/drawing/2014/main" val="20000"/>
                    </a:ext>
                  </a:extLst>
                </a:gridCol>
                <a:gridCol w="1069555">
                  <a:extLst>
                    <a:ext uri="{9D8B030D-6E8A-4147-A177-3AD203B41FA5}">
                      <a16:colId xmlns:a16="http://schemas.microsoft.com/office/drawing/2014/main" val="20001"/>
                    </a:ext>
                  </a:extLst>
                </a:gridCol>
                <a:gridCol w="615083">
                  <a:extLst>
                    <a:ext uri="{9D8B030D-6E8A-4147-A177-3AD203B41FA5}">
                      <a16:colId xmlns:a16="http://schemas.microsoft.com/office/drawing/2014/main" val="20002"/>
                    </a:ext>
                  </a:extLst>
                </a:gridCol>
                <a:gridCol w="573540">
                  <a:extLst>
                    <a:ext uri="{9D8B030D-6E8A-4147-A177-3AD203B41FA5}">
                      <a16:colId xmlns:a16="http://schemas.microsoft.com/office/drawing/2014/main" val="926076466"/>
                    </a:ext>
                  </a:extLst>
                </a:gridCol>
                <a:gridCol w="656623">
                  <a:extLst>
                    <a:ext uri="{9D8B030D-6E8A-4147-A177-3AD203B41FA5}">
                      <a16:colId xmlns:a16="http://schemas.microsoft.com/office/drawing/2014/main" val="2290413969"/>
                    </a:ext>
                  </a:extLst>
                </a:gridCol>
                <a:gridCol w="656623">
                  <a:extLst>
                    <a:ext uri="{9D8B030D-6E8A-4147-A177-3AD203B41FA5}">
                      <a16:colId xmlns:a16="http://schemas.microsoft.com/office/drawing/2014/main" val="674967624"/>
                    </a:ext>
                  </a:extLst>
                </a:gridCol>
                <a:gridCol w="656623">
                  <a:extLst>
                    <a:ext uri="{9D8B030D-6E8A-4147-A177-3AD203B41FA5}">
                      <a16:colId xmlns:a16="http://schemas.microsoft.com/office/drawing/2014/main" val="782937493"/>
                    </a:ext>
                  </a:extLst>
                </a:gridCol>
              </a:tblGrid>
              <a:tr h="578065">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Tumpatan</a:t>
                      </a:r>
                      <a:r>
                        <a:rPr lang="en-US" sz="1400" u="none" strike="noStrike" dirty="0">
                          <a:latin typeface="Tw Cen MT"/>
                        </a:rPr>
                        <a:t> Gigi </a:t>
                      </a:r>
                      <a:r>
                        <a:rPr lang="en-US" sz="1400" u="none" strike="noStrike" dirty="0" err="1">
                          <a:latin typeface="Tw Cen MT"/>
                        </a:rPr>
                        <a:t>Tetap</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Tumpatan</a:t>
                      </a:r>
                      <a:r>
                        <a:rPr lang="en-US" sz="1400" u="none" strike="noStrike" dirty="0">
                          <a:latin typeface="Tw Cen MT"/>
                        </a:rPr>
                        <a:t> Gigi </a:t>
                      </a:r>
                      <a:r>
                        <a:rPr lang="en-US" sz="1400" u="none" strike="noStrike" dirty="0" err="1">
                          <a:latin typeface="Tw Cen MT"/>
                        </a:rPr>
                        <a:t>Sulung</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950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Tumpatan</a:t>
                      </a:r>
                      <a:r>
                        <a:rPr lang="en-US" sz="1400" u="none" strike="noStrike" dirty="0">
                          <a:latin typeface="Tw Cen MT"/>
                        </a:rPr>
                        <a:t> Gigi </a:t>
                      </a:r>
                      <a:r>
                        <a:rPr lang="en-US" sz="1400" u="none" strike="noStrike" dirty="0" err="1">
                          <a:latin typeface="Tw Cen MT"/>
                        </a:rPr>
                        <a:t>Sementara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4444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Pengobatan</a:t>
                      </a:r>
                      <a:r>
                        <a:rPr lang="en-US" sz="1400" u="none" strike="noStrike" dirty="0">
                          <a:latin typeface="Tw Cen MT"/>
                        </a:rPr>
                        <a:t> </a:t>
                      </a:r>
                      <a:r>
                        <a:rPr lang="en-US" sz="1400" u="none" strike="noStrike" dirty="0" err="1">
                          <a:latin typeface="Tw Cen MT"/>
                        </a:rPr>
                        <a:t>Pulpa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a:rPr>
                        <a:t>5</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Pencabutan</a:t>
                      </a:r>
                      <a:r>
                        <a:rPr lang="en-US" sz="1400" u="none" strike="noStrike" dirty="0">
                          <a:latin typeface="Tw Cen MT"/>
                        </a:rPr>
                        <a:t> Gigi </a:t>
                      </a:r>
                      <a:r>
                        <a:rPr lang="en-US" sz="1400" u="none" strike="noStrike" dirty="0" err="1">
                          <a:latin typeface="Tw Cen MT"/>
                        </a:rPr>
                        <a:t>Tetap</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Pencabutan</a:t>
                      </a:r>
                      <a:r>
                        <a:rPr lang="en-US" sz="1400" u="none" strike="noStrike" dirty="0">
                          <a:latin typeface="Tw Cen MT"/>
                        </a:rPr>
                        <a:t> Gigi </a:t>
                      </a:r>
                      <a:r>
                        <a:rPr lang="en-US" sz="1400" u="none" strike="noStrike" err="1">
                          <a:latin typeface="Tw Cen MT"/>
                        </a:rPr>
                        <a:t>Sulung</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Pengobatan</a:t>
                      </a:r>
                      <a:r>
                        <a:rPr lang="en-US" sz="1400" u="none" strike="noStrike" dirty="0">
                          <a:latin typeface="Tw Cen MT"/>
                        </a:rPr>
                        <a:t> Periodontal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Pengobatan</a:t>
                      </a:r>
                      <a:r>
                        <a:rPr lang="en-US" sz="1400" u="none" strike="noStrike" dirty="0">
                          <a:latin typeface="Tw Cen MT"/>
                        </a:rPr>
                        <a:t> </a:t>
                      </a:r>
                      <a:r>
                        <a:rPr lang="en-US" sz="1400" u="none" strike="noStrike" err="1">
                          <a:latin typeface="Tw Cen MT"/>
                        </a:rPr>
                        <a:t>Abses</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950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Pembersihan</a:t>
                      </a:r>
                      <a:r>
                        <a:rPr lang="en-US" sz="1400" u="none" strike="noStrike" dirty="0">
                          <a:latin typeface="Tw Cen MT"/>
                        </a:rPr>
                        <a:t> </a:t>
                      </a:r>
                      <a:r>
                        <a:rPr lang="en-US" sz="1400" u="none" strike="noStrike" err="1">
                          <a:latin typeface="Tw Cen MT"/>
                        </a:rPr>
                        <a:t>Karang</a:t>
                      </a:r>
                      <a:r>
                        <a:rPr lang="en-US" sz="1400" u="none" strike="noStrike" dirty="0">
                          <a:latin typeface="Tw Cen MT"/>
                        </a:rPr>
                        <a:t> Gigi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3170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Lain-lain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119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79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5" name="Content Placeholder 4">
            <a:extLst>
              <a:ext uri="{FF2B5EF4-FFF2-40B4-BE49-F238E27FC236}">
                <a16:creationId xmlns:a16="http://schemas.microsoft.com/office/drawing/2014/main" id="{317CB333-81C6-4C6C-B2F2-B6B64EB1D0E0}"/>
              </a:ext>
            </a:extLst>
          </p:cNvPr>
          <p:cNvGraphicFramePr>
            <a:graphicFrameLocks/>
          </p:cNvGraphicFramePr>
          <p:nvPr>
            <p:extLst>
              <p:ext uri="{D42A27DB-BD31-4B8C-83A1-F6EECF244321}">
                <p14:modId xmlns:p14="http://schemas.microsoft.com/office/powerpoint/2010/main" val="2213298529"/>
              </p:ext>
            </p:extLst>
          </p:nvPr>
        </p:nvGraphicFramePr>
        <p:xfrm>
          <a:off x="5559158" y="393672"/>
          <a:ext cx="6542127" cy="6896660"/>
        </p:xfrm>
        <a:graphic>
          <a:graphicData uri="http://schemas.openxmlformats.org/drawingml/2006/table">
            <a:tbl>
              <a:tblPr firstRow="1" bandRow="1"/>
              <a:tblGrid>
                <a:gridCol w="495233">
                  <a:extLst>
                    <a:ext uri="{9D8B030D-6E8A-4147-A177-3AD203B41FA5}">
                      <a16:colId xmlns:a16="http://schemas.microsoft.com/office/drawing/2014/main" val="20000"/>
                    </a:ext>
                  </a:extLst>
                </a:gridCol>
                <a:gridCol w="243284">
                  <a:extLst>
                    <a:ext uri="{9D8B030D-6E8A-4147-A177-3AD203B41FA5}">
                      <a16:colId xmlns:a16="http://schemas.microsoft.com/office/drawing/2014/main" val="20001"/>
                    </a:ext>
                  </a:extLst>
                </a:gridCol>
                <a:gridCol w="2462689">
                  <a:extLst>
                    <a:ext uri="{9D8B030D-6E8A-4147-A177-3AD203B41FA5}">
                      <a16:colId xmlns:a16="http://schemas.microsoft.com/office/drawing/2014/main" val="20002"/>
                    </a:ext>
                  </a:extLst>
                </a:gridCol>
                <a:gridCol w="673207">
                  <a:extLst>
                    <a:ext uri="{9D8B030D-6E8A-4147-A177-3AD203B41FA5}">
                      <a16:colId xmlns:a16="http://schemas.microsoft.com/office/drawing/2014/main" val="20003"/>
                    </a:ext>
                  </a:extLst>
                </a:gridCol>
                <a:gridCol w="627546">
                  <a:extLst>
                    <a:ext uri="{9D8B030D-6E8A-4147-A177-3AD203B41FA5}">
                      <a16:colId xmlns:a16="http://schemas.microsoft.com/office/drawing/2014/main" val="4242205583"/>
                    </a:ext>
                  </a:extLst>
                </a:gridCol>
                <a:gridCol w="668472">
                  <a:extLst>
                    <a:ext uri="{9D8B030D-6E8A-4147-A177-3AD203B41FA5}">
                      <a16:colId xmlns:a16="http://schemas.microsoft.com/office/drawing/2014/main" val="4185115998"/>
                    </a:ext>
                  </a:extLst>
                </a:gridCol>
                <a:gridCol w="685848">
                  <a:extLst>
                    <a:ext uri="{9D8B030D-6E8A-4147-A177-3AD203B41FA5}">
                      <a16:colId xmlns:a16="http://schemas.microsoft.com/office/drawing/2014/main" val="1019700268"/>
                    </a:ext>
                  </a:extLst>
                </a:gridCol>
                <a:gridCol w="685848">
                  <a:extLst>
                    <a:ext uri="{9D8B030D-6E8A-4147-A177-3AD203B41FA5}">
                      <a16:colId xmlns:a16="http://schemas.microsoft.com/office/drawing/2014/main" val="2160713814"/>
                    </a:ext>
                  </a:extLst>
                </a:gridCol>
              </a:tblGrid>
              <a:tr h="351464">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FEB</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936">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Psikotes</a:t>
                      </a:r>
                      <a:r>
                        <a:rPr lang="en-US" sz="1400" u="none" strike="noStrike" dirty="0">
                          <a:latin typeface="Tw Cen MT"/>
                        </a:rPr>
                        <a:t> / </a:t>
                      </a:r>
                      <a:r>
                        <a:rPr lang="en-US" sz="1400" u="none" strike="noStrike" dirty="0" err="1">
                          <a:latin typeface="Tw Cen MT"/>
                        </a:rPr>
                        <a:t>Psikometri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Psikolog</a:t>
                      </a:r>
                      <a:r>
                        <a:rPr lang="en-US" sz="1400" u="none" strike="noStrike" dirty="0">
                          <a:latin typeface="Tw Cen MT"/>
                        </a:rPr>
                        <a:t> - </a:t>
                      </a:r>
                      <a:r>
                        <a:rPr lang="en-US" sz="1400" u="none" strike="noStrike" err="1">
                          <a:latin typeface="Tw Cen MT"/>
                        </a:rPr>
                        <a:t>Kompleks</a:t>
                      </a:r>
                      <a:r>
                        <a:rPr lang="en-US" sz="1400" u="none" strike="noStrike" dirty="0">
                          <a:latin typeface="Tw Cen MT"/>
                        </a:rPr>
                        <a:t> (&gt; 1 jam)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Psikolog</a:t>
                      </a:r>
                      <a:r>
                        <a:rPr lang="en-US" sz="1400" u="none" strike="noStrike" dirty="0">
                          <a:latin typeface="Tw Cen MT"/>
                        </a:rPr>
                        <a:t> - </a:t>
                      </a:r>
                      <a:r>
                        <a:rPr lang="en-US" sz="1400" u="none" strike="noStrike" err="1">
                          <a:latin typeface="Tw Cen MT"/>
                        </a:rPr>
                        <a:t>Sedang</a:t>
                      </a:r>
                      <a:r>
                        <a:rPr lang="en-US" sz="1400" u="none" strike="noStrike" dirty="0">
                          <a:latin typeface="Tw Cen MT"/>
                        </a:rPr>
                        <a:t> (½ - 1 jam )</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lvl="0" algn="ctr">
                        <a:buNone/>
                      </a:pPr>
                      <a:r>
                        <a:rPr lang="en-US" sz="1400" u="none" strike="noStrike" dirty="0">
                          <a:latin typeface="Tw Cen MT"/>
                        </a:rPr>
                        <a:t>4</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Psikolog</a:t>
                      </a:r>
                      <a:r>
                        <a:rPr lang="en-US" sz="1400" u="none" strike="noStrike" dirty="0">
                          <a:latin typeface="Tw Cen MT"/>
                        </a:rPr>
                        <a:t> - </a:t>
                      </a:r>
                      <a:r>
                        <a:rPr lang="en-US" sz="1400" u="none" strike="noStrike" err="1">
                          <a:latin typeface="Tw Cen MT"/>
                        </a:rPr>
                        <a:t>Sederhana</a:t>
                      </a:r>
                      <a:r>
                        <a:rPr lang="en-US" sz="1400" u="none" strike="noStrike" dirty="0">
                          <a:latin typeface="Tw Cen MT"/>
                        </a:rPr>
                        <a:t> ( &lt; ½ jam )</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endParaRPr lang="en-US" dirty="0"/>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24936">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 WICARA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1</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Fungsi</a:t>
                      </a:r>
                      <a:r>
                        <a:rPr lang="en-US" sz="1400" u="none" strike="noStrike" dirty="0">
                          <a:latin typeface="Tw Cen MT"/>
                        </a:rPr>
                        <a:t> Bahasa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76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106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48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endParaRPr lang="en-US" dirty="0"/>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Fungsi</a:t>
                      </a:r>
                      <a:r>
                        <a:rPr lang="en-US" sz="1400" u="none" strike="noStrike" dirty="0">
                          <a:latin typeface="Tw Cen MT"/>
                        </a:rPr>
                        <a:t> </a:t>
                      </a:r>
                      <a:r>
                        <a:rPr lang="en-US" sz="1400" u="none" strike="noStrike" err="1">
                          <a:latin typeface="Tw Cen MT"/>
                        </a:rPr>
                        <a:t>Bicara</a:t>
                      </a:r>
                      <a:r>
                        <a:rPr lang="en-US" sz="1400" u="none" strike="noStrike" dirty="0">
                          <a:latin typeface="Tw Cen MT"/>
                        </a:rPr>
                        <a:t> / </a:t>
                      </a:r>
                      <a:r>
                        <a:rPr lang="en-US" sz="1400" u="none" strike="noStrike" err="1">
                          <a:latin typeface="Tw Cen MT"/>
                        </a:rPr>
                        <a:t>Laku</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76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106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48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4936">
                <a:tc>
                  <a:txBody>
                    <a:bodyPr/>
                    <a:lstStyle/>
                    <a:p>
                      <a:pPr algn="ctr" fontAlgn="ctr"/>
                      <a:r>
                        <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rPr>
                        <a:t>3</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err="1">
                          <a:solidFill>
                            <a:srgbClr val="000000"/>
                          </a:solidFill>
                          <a:latin typeface="Tw Cen MT"/>
                          <a:ea typeface="Verdana"/>
                          <a:cs typeface="Verdana"/>
                        </a:rPr>
                        <a:t>Oromotor</a:t>
                      </a:r>
                      <a:endParaRPr lang="en-US" sz="1400" b="0" i="0" u="none" strike="noStrike">
                        <a:solidFill>
                          <a:srgbClr val="000000"/>
                        </a:solidFill>
                        <a:latin typeface="Tw Cen MT"/>
                        <a:ea typeface="Verdana"/>
                        <a:cs typeface="Verdana"/>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085272281"/>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4</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Fungsi</a:t>
                      </a:r>
                      <a:r>
                        <a:rPr lang="en-US" sz="1400" u="none" strike="noStrike" dirty="0">
                          <a:latin typeface="Tw Cen MT"/>
                        </a:rPr>
                        <a:t> </a:t>
                      </a:r>
                      <a:r>
                        <a:rPr lang="en-US" sz="1400" u="none" strike="noStrike" err="1">
                          <a:latin typeface="Tw Cen MT"/>
                        </a:rPr>
                        <a:t>Menelan</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5</a:t>
                      </a: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Suara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200" b="0" i="0" u="none" strike="noStrike" dirty="0">
                          <a:solidFill>
                            <a:srgbClr val="000000"/>
                          </a:solidFill>
                          <a:effectLst/>
                          <a:latin typeface="Calibri"/>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3005401"/>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6</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Dll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0"/>
                  </a:ext>
                </a:extLst>
              </a:tr>
              <a:tr h="224936">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 OKUPASI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Snooslen</a:t>
                      </a:r>
                      <a:r>
                        <a:rPr lang="en-US" sz="1400" u="none" strike="noStrike" dirty="0">
                          <a:latin typeface="Tw Cen MT"/>
                        </a:rPr>
                        <a:t> Room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2"/>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Semsory</a:t>
                      </a:r>
                      <a:r>
                        <a:rPr lang="en-US" sz="1400" u="none" strike="noStrike" dirty="0">
                          <a:latin typeface="Tw Cen MT"/>
                        </a:rPr>
                        <a:t> </a:t>
                      </a:r>
                      <a:r>
                        <a:rPr lang="en-US" sz="1400" u="none" strike="noStrike" err="1">
                          <a:latin typeface="Tw Cen MT"/>
                        </a:rPr>
                        <a:t>Integrasi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30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41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22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811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Latihan</a:t>
                      </a:r>
                      <a:r>
                        <a:rPr lang="en-US" sz="1400" u="none" strike="noStrike" dirty="0">
                          <a:latin typeface="Tw Cen MT"/>
                        </a:rPr>
                        <a:t> </a:t>
                      </a:r>
                      <a:r>
                        <a:rPr lang="en-US" sz="1400" u="none" strike="noStrike" err="1">
                          <a:latin typeface="Tw Cen MT"/>
                        </a:rPr>
                        <a:t>aktifitas</a:t>
                      </a:r>
                      <a:r>
                        <a:rPr lang="en-US" sz="1400" u="none" strike="noStrike" dirty="0">
                          <a:latin typeface="Tw Cen MT"/>
                        </a:rPr>
                        <a:t> </a:t>
                      </a:r>
                      <a:r>
                        <a:rPr lang="en-US" sz="1400" u="none" strike="noStrike" err="1">
                          <a:latin typeface="Tw Cen MT"/>
                        </a:rPr>
                        <a:t>kehidupan</a:t>
                      </a:r>
                      <a:r>
                        <a:rPr lang="en-US" sz="1400" u="none" strike="noStrike" dirty="0">
                          <a:latin typeface="Tw Cen MT"/>
                        </a:rPr>
                        <a:t> </a:t>
                      </a:r>
                      <a:r>
                        <a:rPr lang="en-US" sz="1400" u="none" strike="noStrike" err="1">
                          <a:latin typeface="Tw Cen MT"/>
                        </a:rPr>
                        <a:t>sehari-hari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19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33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14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4"/>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Proper Body </a:t>
                      </a:r>
                      <a:r>
                        <a:rPr lang="en-US" sz="1400" u="none" strike="noStrike" err="1">
                          <a:latin typeface="Tw Cen MT"/>
                        </a:rPr>
                        <a:t>Mekanik</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endParaRPr lang="en-US" dirty="0"/>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3233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5</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Pembuatan Alat Lontar dan Adaptasi Alat</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6"/>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Latihan</a:t>
                      </a:r>
                      <a:r>
                        <a:rPr lang="en-US" sz="1400" u="none" strike="noStrike" dirty="0">
                          <a:latin typeface="Tw Cen MT"/>
                        </a:rPr>
                        <a:t> </a:t>
                      </a:r>
                      <a:r>
                        <a:rPr lang="en-US" sz="1400" u="none" strike="noStrike" dirty="0" err="1">
                          <a:latin typeface="Tw Cen MT"/>
                        </a:rPr>
                        <a:t>Rileksasi</a:t>
                      </a:r>
                      <a:endParaRPr lang="en-US"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endParaRPr lang="en-US" dirty="0"/>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4358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it-IT" sz="1400" u="none" strike="noStrike" dirty="0" err="1">
                          <a:latin typeface="Tw Cen MT"/>
                        </a:rPr>
                        <a:t>Analisa</a:t>
                      </a:r>
                      <a:r>
                        <a:rPr lang="it-IT" sz="1400" u="none" strike="noStrike" dirty="0">
                          <a:latin typeface="Tw Cen MT"/>
                        </a:rPr>
                        <a:t> &amp; </a:t>
                      </a:r>
                      <a:r>
                        <a:rPr lang="it-IT" sz="1400" u="none" strike="noStrike" dirty="0" err="1">
                          <a:latin typeface="Tw Cen MT"/>
                        </a:rPr>
                        <a:t>Intervensi</a:t>
                      </a:r>
                      <a:r>
                        <a:rPr lang="it-IT" sz="1400" u="none" strike="noStrike" dirty="0">
                          <a:latin typeface="Tw Cen MT"/>
                        </a:rPr>
                        <a:t>, </a:t>
                      </a:r>
                      <a:r>
                        <a:rPr lang="it-IT" sz="1400" u="none" strike="noStrike" dirty="0" err="1">
                          <a:latin typeface="Tw Cen MT"/>
                        </a:rPr>
                        <a:t>Persepsi</a:t>
                      </a:r>
                      <a:r>
                        <a:rPr lang="it-IT" sz="1400" u="none" strike="noStrike" dirty="0">
                          <a:latin typeface="Tw Cen MT"/>
                        </a:rPr>
                        <a:t>, </a:t>
                      </a:r>
                      <a:r>
                        <a:rPr lang="it-IT" sz="1400" u="none" strike="noStrike" dirty="0" err="1">
                          <a:latin typeface="Tw Cen MT"/>
                        </a:rPr>
                        <a:t>Kognitif</a:t>
                      </a:r>
                      <a:r>
                        <a:rPr lang="it-IT" sz="1400" u="none" strike="noStrike" dirty="0">
                          <a:latin typeface="Tw Cen MT"/>
                        </a:rPr>
                        <a:t>, </a:t>
                      </a:r>
                      <a:r>
                        <a:rPr lang="it-IT" sz="1400" u="none" strike="noStrike" dirty="0" err="1">
                          <a:latin typeface="Tw Cen MT"/>
                        </a:rPr>
                        <a:t>Psikomotor</a:t>
                      </a:r>
                      <a:endParaRPr lang="it-IT"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42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64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21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3</a:t>
                      </a:r>
                      <a:endParaRPr lang="en-US" dirty="0"/>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8"/>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Modalitas</a:t>
                      </a:r>
                      <a:endParaRPr lang="en-US"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9</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Terapi</a:t>
                      </a:r>
                      <a:r>
                        <a:rPr lang="en-US" sz="1400" u="none" strike="noStrike" dirty="0">
                          <a:latin typeface="Tw Cen MT"/>
                        </a:rPr>
                        <a:t> </a:t>
                      </a:r>
                      <a:r>
                        <a:rPr lang="en-US" sz="1400" u="none" strike="noStrike" err="1">
                          <a:latin typeface="Tw Cen MT"/>
                        </a:rPr>
                        <a:t>Orthopedagoge</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68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96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27</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0"/>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Terapi</a:t>
                      </a:r>
                      <a:r>
                        <a:rPr lang="en-US" sz="1400" u="none" strike="noStrike" dirty="0">
                          <a:latin typeface="Tw Cen MT"/>
                        </a:rPr>
                        <a:t> Biofeedback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baseline="0" dirty="0">
                          <a:latin typeface="Tw Cen MT"/>
                        </a:rPr>
                        <a:t> Neurofeedback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11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10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29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2"/>
                  </a:ext>
                </a:extLst>
              </a:tr>
              <a:tr h="2249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Dll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19</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35</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15</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pic>
        <p:nvPicPr>
          <p:cNvPr id="7" name="Picture 6">
            <a:extLst>
              <a:ext uri="{FF2B5EF4-FFF2-40B4-BE49-F238E27FC236}">
                <a16:creationId xmlns:a16="http://schemas.microsoft.com/office/drawing/2014/main" id="{7A7E280F-CCC5-4E72-ADE5-A4F6118E9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2413" y="88876"/>
            <a:ext cx="833587" cy="833587"/>
          </a:xfrm>
          <a:prstGeom prst="rect">
            <a:avLst/>
          </a:prstGeom>
        </p:spPr>
      </p:pic>
      <p:sp>
        <p:nvSpPr>
          <p:cNvPr id="8" name="Rounded Rectangle 5">
            <a:extLst>
              <a:ext uri="{FF2B5EF4-FFF2-40B4-BE49-F238E27FC236}">
                <a16:creationId xmlns:a16="http://schemas.microsoft.com/office/drawing/2014/main" id="{DE5654BC-1B83-4BFF-B0A4-A04B19D96565}"/>
              </a:ext>
            </a:extLst>
          </p:cNvPr>
          <p:cNvSpPr/>
          <p:nvPr/>
        </p:nvSpPr>
        <p:spPr>
          <a:xfrm>
            <a:off x="1254936" y="213998"/>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GIGI &amp; MULUT </a:t>
            </a:r>
            <a:endParaRPr lang="en-US" sz="2800" dirty="0">
              <a:solidFill>
                <a:schemeClr val="bg1"/>
              </a:solidFill>
              <a:latin typeface="Tw Cen MT Condensed" panose="020B0606020104020203" pitchFamily="34" charset="0"/>
            </a:endParaRPr>
          </a:p>
        </p:txBody>
      </p:sp>
      <p:sp>
        <p:nvSpPr>
          <p:cNvPr id="9" name="Rounded Rectangle 5">
            <a:extLst>
              <a:ext uri="{FF2B5EF4-FFF2-40B4-BE49-F238E27FC236}">
                <a16:creationId xmlns:a16="http://schemas.microsoft.com/office/drawing/2014/main" id="{A4B69393-0D5B-4517-AEB4-C39F70D9CFB7}"/>
              </a:ext>
            </a:extLst>
          </p:cNvPr>
          <p:cNvSpPr/>
          <p:nvPr/>
        </p:nvSpPr>
        <p:spPr>
          <a:xfrm>
            <a:off x="6485785" y="0"/>
            <a:ext cx="50785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TUMBUH KEMBANG ANAK </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3F7327A0-BA4F-4EFB-AD04-CFA5B2C741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376" y="24478"/>
            <a:ext cx="897985" cy="897985"/>
          </a:xfrm>
          <a:prstGeom prst="rect">
            <a:avLst/>
          </a:prstGeom>
        </p:spPr>
      </p:pic>
    </p:spTree>
    <p:extLst>
      <p:ext uri="{BB962C8B-B14F-4D97-AF65-F5344CB8AC3E}">
        <p14:creationId xmlns:p14="http://schemas.microsoft.com/office/powerpoint/2010/main" val="2987484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646A3B5F-EFEB-4E0D-8DC7-9BF8CF67573D}"/>
              </a:ext>
            </a:extLst>
          </p:cNvPr>
          <p:cNvGraphicFramePr>
            <a:graphicFrameLocks/>
          </p:cNvGraphicFramePr>
          <p:nvPr>
            <p:extLst>
              <p:ext uri="{D42A27DB-BD31-4B8C-83A1-F6EECF244321}">
                <p14:modId xmlns:p14="http://schemas.microsoft.com/office/powerpoint/2010/main" val="1339582607"/>
              </p:ext>
            </p:extLst>
          </p:nvPr>
        </p:nvGraphicFramePr>
        <p:xfrm>
          <a:off x="512003" y="635440"/>
          <a:ext cx="5231789" cy="6305030"/>
        </p:xfrm>
        <a:graphic>
          <a:graphicData uri="http://schemas.openxmlformats.org/drawingml/2006/table">
            <a:tbl>
              <a:tblPr firstRow="1" bandRow="1"/>
              <a:tblGrid>
                <a:gridCol w="571565">
                  <a:extLst>
                    <a:ext uri="{9D8B030D-6E8A-4147-A177-3AD203B41FA5}">
                      <a16:colId xmlns:a16="http://schemas.microsoft.com/office/drawing/2014/main" val="20000"/>
                    </a:ext>
                  </a:extLst>
                </a:gridCol>
                <a:gridCol w="1333354">
                  <a:extLst>
                    <a:ext uri="{9D8B030D-6E8A-4147-A177-3AD203B41FA5}">
                      <a16:colId xmlns:a16="http://schemas.microsoft.com/office/drawing/2014/main" val="20001"/>
                    </a:ext>
                  </a:extLst>
                </a:gridCol>
                <a:gridCol w="665374">
                  <a:extLst>
                    <a:ext uri="{9D8B030D-6E8A-4147-A177-3AD203B41FA5}">
                      <a16:colId xmlns:a16="http://schemas.microsoft.com/office/drawing/2014/main" val="20002"/>
                    </a:ext>
                  </a:extLst>
                </a:gridCol>
                <a:gridCol w="665374">
                  <a:extLst>
                    <a:ext uri="{9D8B030D-6E8A-4147-A177-3AD203B41FA5}">
                      <a16:colId xmlns:a16="http://schemas.microsoft.com/office/drawing/2014/main" val="1011874381"/>
                    </a:ext>
                  </a:extLst>
                </a:gridCol>
                <a:gridCol w="665374">
                  <a:extLst>
                    <a:ext uri="{9D8B030D-6E8A-4147-A177-3AD203B41FA5}">
                      <a16:colId xmlns:a16="http://schemas.microsoft.com/office/drawing/2014/main" val="3011282867"/>
                    </a:ext>
                  </a:extLst>
                </a:gridCol>
                <a:gridCol w="665374">
                  <a:extLst>
                    <a:ext uri="{9D8B030D-6E8A-4147-A177-3AD203B41FA5}">
                      <a16:colId xmlns:a16="http://schemas.microsoft.com/office/drawing/2014/main" val="2967647692"/>
                    </a:ext>
                  </a:extLst>
                </a:gridCol>
                <a:gridCol w="665374">
                  <a:extLst>
                    <a:ext uri="{9D8B030D-6E8A-4147-A177-3AD203B41FA5}">
                      <a16:colId xmlns:a16="http://schemas.microsoft.com/office/drawing/2014/main" val="132541083"/>
                    </a:ext>
                  </a:extLst>
                </a:gridCol>
              </a:tblGrid>
              <a:tr h="54648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19025" marR="19025"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Perawatan</a:t>
                      </a:r>
                      <a:r>
                        <a:rPr lang="en-US" sz="1400" b="0" i="0" u="none" strike="noStrike" dirty="0">
                          <a:solidFill>
                            <a:srgbClr val="000000"/>
                          </a:solidFill>
                          <a:effectLst/>
                          <a:latin typeface="Tw Cen MT"/>
                        </a:rPr>
                        <a:t> Luka </a:t>
                      </a:r>
                      <a:r>
                        <a:rPr lang="en-US" sz="1400" b="0" i="0" u="none" strike="noStrike" err="1">
                          <a:solidFill>
                            <a:srgbClr val="000000"/>
                          </a:solidFill>
                          <a:effectLst/>
                          <a:latin typeface="Tw Cen MT"/>
                        </a:rPr>
                        <a:t>Baru</a:t>
                      </a:r>
                      <a:endParaRPr lang="en-US" sz="1400" b="0" i="0" u="none" strike="noStrike">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830404367"/>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2</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Perawatan</a:t>
                      </a:r>
                      <a:r>
                        <a:rPr lang="en-US" sz="1400" b="0" i="0" u="none" strike="noStrike" dirty="0">
                          <a:solidFill>
                            <a:srgbClr val="000000"/>
                          </a:solidFill>
                          <a:effectLst/>
                          <a:latin typeface="Tw Cen MT"/>
                        </a:rPr>
                        <a:t> Luka Lama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50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3</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&lt; 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4</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&gt;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5</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up</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4"/>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6</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Askep</a:t>
                      </a:r>
                      <a:r>
                        <a:rPr lang="en-US" sz="1400" b="0" i="0" u="none" strike="noStrike" dirty="0">
                          <a:solidFill>
                            <a:srgbClr val="000000"/>
                          </a:solidFill>
                          <a:effectLst/>
                          <a:latin typeface="Tw Cen MT"/>
                        </a:rPr>
                        <a:t> Critical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199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7</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Pelayanan</a:t>
                      </a:r>
                      <a:r>
                        <a:rPr lang="en-US" sz="1400" b="0" i="0" u="none" strike="noStrike" dirty="0">
                          <a:solidFill>
                            <a:srgbClr val="000000"/>
                          </a:solidFill>
                          <a:effectLst/>
                          <a:latin typeface="Tw Cen MT"/>
                        </a:rPr>
                        <a:t> 1 </a:t>
                      </a:r>
                      <a:r>
                        <a:rPr lang="en-US" sz="1400" b="0" i="0" u="none" strike="noStrike" err="1">
                          <a:solidFill>
                            <a:srgbClr val="000000"/>
                          </a:solidFill>
                          <a:effectLst/>
                          <a:latin typeface="Tw Cen MT"/>
                        </a:rPr>
                        <a:t>hari</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rawat</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6"/>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8</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Penggunaan</a:t>
                      </a:r>
                      <a:r>
                        <a:rPr lang="en-US" sz="1400" b="0" i="0" u="none" strike="noStrike" dirty="0">
                          <a:solidFill>
                            <a:srgbClr val="000000"/>
                          </a:solidFill>
                          <a:effectLst/>
                          <a:latin typeface="Tw Cen MT"/>
                        </a:rPr>
                        <a:t> Ambulance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9</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NGT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8"/>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10</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DC</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11</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Pemakaian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Oksigen</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0"/>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12</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Infus</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13</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EKG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2"/>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14</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Ekstraksik</a:t>
                      </a:r>
                      <a:r>
                        <a:rPr lang="en-US" sz="1400" b="0" i="0" u="none" strike="noStrike" dirty="0">
                          <a:solidFill>
                            <a:srgbClr val="000000"/>
                          </a:solidFill>
                          <a:effectLst/>
                          <a:latin typeface="Tw Cen MT"/>
                        </a:rPr>
                        <a:t> Kuku</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15</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Nebulizer</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13271799"/>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kateter</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80543831"/>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17</a:t>
                      </a:r>
                    </a:p>
                  </a:txBody>
                  <a:tcPr marL="19025" marR="19025" marT="14348"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Penjemputan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pasien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payjem</a:t>
                      </a: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31822562"/>
                  </a:ext>
                </a:extLst>
              </a:tr>
            </a:tbl>
          </a:graphicData>
        </a:graphic>
      </p:graphicFrame>
      <p:graphicFrame>
        <p:nvGraphicFramePr>
          <p:cNvPr id="6" name="Content Placeholder 4">
            <a:extLst>
              <a:ext uri="{FF2B5EF4-FFF2-40B4-BE49-F238E27FC236}">
                <a16:creationId xmlns:a16="http://schemas.microsoft.com/office/drawing/2014/main" id="{A4CDD32A-8BC0-4B41-B7D1-0F60EF96DDDA}"/>
              </a:ext>
            </a:extLst>
          </p:cNvPr>
          <p:cNvGraphicFramePr>
            <a:graphicFrameLocks/>
          </p:cNvGraphicFramePr>
          <p:nvPr>
            <p:extLst>
              <p:ext uri="{D42A27DB-BD31-4B8C-83A1-F6EECF244321}">
                <p14:modId xmlns:p14="http://schemas.microsoft.com/office/powerpoint/2010/main" val="3891118733"/>
              </p:ext>
            </p:extLst>
          </p:nvPr>
        </p:nvGraphicFramePr>
        <p:xfrm>
          <a:off x="6264318" y="641035"/>
          <a:ext cx="5607638" cy="3179187"/>
        </p:xfrm>
        <a:graphic>
          <a:graphicData uri="http://schemas.openxmlformats.org/drawingml/2006/table">
            <a:tbl>
              <a:tblPr firstRow="1" bandRow="1"/>
              <a:tblGrid>
                <a:gridCol w="720453">
                  <a:extLst>
                    <a:ext uri="{9D8B030D-6E8A-4147-A177-3AD203B41FA5}">
                      <a16:colId xmlns:a16="http://schemas.microsoft.com/office/drawing/2014/main" val="20000"/>
                    </a:ext>
                  </a:extLst>
                </a:gridCol>
                <a:gridCol w="1347516">
                  <a:extLst>
                    <a:ext uri="{9D8B030D-6E8A-4147-A177-3AD203B41FA5}">
                      <a16:colId xmlns:a16="http://schemas.microsoft.com/office/drawing/2014/main" val="20001"/>
                    </a:ext>
                  </a:extLst>
                </a:gridCol>
                <a:gridCol w="673949">
                  <a:extLst>
                    <a:ext uri="{9D8B030D-6E8A-4147-A177-3AD203B41FA5}">
                      <a16:colId xmlns:a16="http://schemas.microsoft.com/office/drawing/2014/main" val="20002"/>
                    </a:ext>
                  </a:extLst>
                </a:gridCol>
                <a:gridCol w="670122">
                  <a:extLst>
                    <a:ext uri="{9D8B030D-6E8A-4147-A177-3AD203B41FA5}">
                      <a16:colId xmlns:a16="http://schemas.microsoft.com/office/drawing/2014/main" val="1313781890"/>
                    </a:ext>
                  </a:extLst>
                </a:gridCol>
                <a:gridCol w="731866">
                  <a:extLst>
                    <a:ext uri="{9D8B030D-6E8A-4147-A177-3AD203B41FA5}">
                      <a16:colId xmlns:a16="http://schemas.microsoft.com/office/drawing/2014/main" val="3294122824"/>
                    </a:ext>
                  </a:extLst>
                </a:gridCol>
                <a:gridCol w="731866">
                  <a:extLst>
                    <a:ext uri="{9D8B030D-6E8A-4147-A177-3AD203B41FA5}">
                      <a16:colId xmlns:a16="http://schemas.microsoft.com/office/drawing/2014/main" val="522168625"/>
                    </a:ext>
                  </a:extLst>
                </a:gridCol>
                <a:gridCol w="731866">
                  <a:extLst>
                    <a:ext uri="{9D8B030D-6E8A-4147-A177-3AD203B41FA5}">
                      <a16:colId xmlns:a16="http://schemas.microsoft.com/office/drawing/2014/main" val="4063520643"/>
                    </a:ext>
                  </a:extLst>
                </a:gridCol>
              </a:tblGrid>
              <a:tr h="62637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MAR</a:t>
                      </a:r>
                      <a:endParaRPr lang="en-US" sz="1600" dirty="0">
                        <a:solidFill>
                          <a:schemeClr val="tx2"/>
                        </a:solidFill>
                        <a:latin typeface="Tw Cen MT"/>
                        <a:ea typeface="Verdana"/>
                        <a:cs typeface="Verdana"/>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APR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MEI</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660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ECT KONVENSIONAL</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351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MECTA</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49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EKG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194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EEG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00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a:rPr>
                        <a:t>5</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STRESS ANALISER</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721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6</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TMS</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94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7</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EMG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a:solidFill>
                            <a:srgbClr val="000000"/>
                          </a:solidFill>
                          <a:effectLst/>
                          <a:latin typeface="Tw Cen MT"/>
                        </a:rPr>
                        <a:t>1</a:t>
                      </a:r>
                      <a:endParaRPr lang="en-US" sz="16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bl>
          </a:graphicData>
        </a:graphic>
      </p:graphicFrame>
      <p:pic>
        <p:nvPicPr>
          <p:cNvPr id="7" name="Picture 6">
            <a:extLst>
              <a:ext uri="{FF2B5EF4-FFF2-40B4-BE49-F238E27FC236}">
                <a16:creationId xmlns:a16="http://schemas.microsoft.com/office/drawing/2014/main" id="{8ACECE89-A0C2-4418-B830-FF6B63A7F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602" y="84245"/>
            <a:ext cx="720080" cy="720080"/>
          </a:xfrm>
          <a:prstGeom prst="rect">
            <a:avLst/>
          </a:prstGeom>
        </p:spPr>
      </p:pic>
      <p:sp>
        <p:nvSpPr>
          <p:cNvPr id="8" name="Rounded Rectangle 5">
            <a:extLst>
              <a:ext uri="{FF2B5EF4-FFF2-40B4-BE49-F238E27FC236}">
                <a16:creationId xmlns:a16="http://schemas.microsoft.com/office/drawing/2014/main" id="{DF24014B-82EB-4755-8720-9A2C7B0654E1}"/>
              </a:ext>
            </a:extLst>
          </p:cNvPr>
          <p:cNvSpPr/>
          <p:nvPr/>
        </p:nvSpPr>
        <p:spPr>
          <a:xfrm>
            <a:off x="1262907" y="124195"/>
            <a:ext cx="395790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GAWAT DARURAT</a:t>
            </a:r>
            <a:endParaRPr lang="en-US" sz="2800" dirty="0">
              <a:solidFill>
                <a:schemeClr val="bg1"/>
              </a:solidFill>
              <a:latin typeface="Tw Cen MT Condensed" panose="020B0606020104020203" pitchFamily="34" charset="0"/>
            </a:endParaRPr>
          </a:p>
        </p:txBody>
      </p:sp>
      <p:sp>
        <p:nvSpPr>
          <p:cNvPr id="9" name="Rounded Rectangle 5">
            <a:extLst>
              <a:ext uri="{FF2B5EF4-FFF2-40B4-BE49-F238E27FC236}">
                <a16:creationId xmlns:a16="http://schemas.microsoft.com/office/drawing/2014/main" id="{CB36DB96-0FB3-45A5-95D6-1E0A540FDABE}"/>
              </a:ext>
            </a:extLst>
          </p:cNvPr>
          <p:cNvSpPr/>
          <p:nvPr/>
        </p:nvSpPr>
        <p:spPr>
          <a:xfrm>
            <a:off x="6734129" y="154500"/>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ELEKTROMEDIK</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6BB3843E-B5C2-4D51-A25A-EEAB7642F3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3" y="-56355"/>
            <a:ext cx="1172978" cy="1172978"/>
          </a:xfrm>
          <a:prstGeom prst="rect">
            <a:avLst/>
          </a:prstGeom>
        </p:spPr>
      </p:pic>
      <p:graphicFrame>
        <p:nvGraphicFramePr>
          <p:cNvPr id="2" name="Table 1">
            <a:extLst>
              <a:ext uri="{FF2B5EF4-FFF2-40B4-BE49-F238E27FC236}">
                <a16:creationId xmlns:a16="http://schemas.microsoft.com/office/drawing/2014/main" id="{EBB43A84-64FC-4534-BCFE-44152247811A}"/>
              </a:ext>
            </a:extLst>
          </p:cNvPr>
          <p:cNvGraphicFramePr>
            <a:graphicFrameLocks noGrp="1"/>
          </p:cNvGraphicFramePr>
          <p:nvPr>
            <p:extLst>
              <p:ext uri="{D42A27DB-BD31-4B8C-83A1-F6EECF244321}">
                <p14:modId xmlns:p14="http://schemas.microsoft.com/office/powerpoint/2010/main" val="3268796266"/>
              </p:ext>
            </p:extLst>
          </p:nvPr>
        </p:nvGraphicFramePr>
        <p:xfrm>
          <a:off x="6432964" y="3862690"/>
          <a:ext cx="5362610" cy="1428750"/>
        </p:xfrm>
        <a:graphic>
          <a:graphicData uri="http://schemas.openxmlformats.org/drawingml/2006/table">
            <a:tbl>
              <a:tblPr/>
              <a:tblGrid>
                <a:gridCol w="601063">
                  <a:extLst>
                    <a:ext uri="{9D8B030D-6E8A-4147-A177-3AD203B41FA5}">
                      <a16:colId xmlns:a16="http://schemas.microsoft.com/office/drawing/2014/main" val="3273077915"/>
                    </a:ext>
                  </a:extLst>
                </a:gridCol>
                <a:gridCol w="776373">
                  <a:extLst>
                    <a:ext uri="{9D8B030D-6E8A-4147-A177-3AD203B41FA5}">
                      <a16:colId xmlns:a16="http://schemas.microsoft.com/office/drawing/2014/main" val="2997858108"/>
                    </a:ext>
                  </a:extLst>
                </a:gridCol>
                <a:gridCol w="854637">
                  <a:extLst>
                    <a:ext uri="{9D8B030D-6E8A-4147-A177-3AD203B41FA5}">
                      <a16:colId xmlns:a16="http://schemas.microsoft.com/office/drawing/2014/main" val="71190996"/>
                    </a:ext>
                  </a:extLst>
                </a:gridCol>
                <a:gridCol w="601063">
                  <a:extLst>
                    <a:ext uri="{9D8B030D-6E8A-4147-A177-3AD203B41FA5}">
                      <a16:colId xmlns:a16="http://schemas.microsoft.com/office/drawing/2014/main" val="1450508815"/>
                    </a:ext>
                  </a:extLst>
                </a:gridCol>
                <a:gridCol w="601063">
                  <a:extLst>
                    <a:ext uri="{9D8B030D-6E8A-4147-A177-3AD203B41FA5}">
                      <a16:colId xmlns:a16="http://schemas.microsoft.com/office/drawing/2014/main" val="4020619161"/>
                    </a:ext>
                  </a:extLst>
                </a:gridCol>
                <a:gridCol w="601063">
                  <a:extLst>
                    <a:ext uri="{9D8B030D-6E8A-4147-A177-3AD203B41FA5}">
                      <a16:colId xmlns:a16="http://schemas.microsoft.com/office/drawing/2014/main" val="4202815417"/>
                    </a:ext>
                  </a:extLst>
                </a:gridCol>
                <a:gridCol w="601063">
                  <a:extLst>
                    <a:ext uri="{9D8B030D-6E8A-4147-A177-3AD203B41FA5}">
                      <a16:colId xmlns:a16="http://schemas.microsoft.com/office/drawing/2014/main" val="2690473387"/>
                    </a:ext>
                  </a:extLst>
                </a:gridCol>
                <a:gridCol w="726285">
                  <a:extLst>
                    <a:ext uri="{9D8B030D-6E8A-4147-A177-3AD203B41FA5}">
                      <a16:colId xmlns:a16="http://schemas.microsoft.com/office/drawing/2014/main" val="1230648966"/>
                    </a:ext>
                  </a:extLst>
                </a:gridCol>
              </a:tblGrid>
              <a:tr h="238125">
                <a:tc rowSpan="2">
                  <a:txBody>
                    <a:bodyPr/>
                    <a:lstStyle/>
                    <a:p>
                      <a:pPr algn="ctr" fontAlgn="ctr"/>
                      <a:r>
                        <a:rPr lang="en-US" sz="1400" b="1" i="0" u="none" strike="noStrike">
                          <a:solidFill>
                            <a:srgbClr val="000000"/>
                          </a:solidFill>
                          <a:effectLst/>
                          <a:latin typeface="Tw Cen MT" panose="020B0602020104020603"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US" sz="1400" b="1" i="0" u="none" strike="noStrike">
                          <a:solidFill>
                            <a:srgbClr val="000000"/>
                          </a:solidFill>
                          <a:effectLst/>
                          <a:latin typeface="Tw Cen MT" panose="020B0602020104020603" pitchFamily="34" charset="0"/>
                        </a:rPr>
                        <a:t>BULAN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US" sz="1400" b="1" i="0" u="none" strike="noStrike" dirty="0">
                          <a:solidFill>
                            <a:srgbClr val="000000"/>
                          </a:solidFill>
                          <a:effectLst/>
                          <a:latin typeface="Tw Cen MT" panose="020B0602020104020603" pitchFamily="34" charset="0"/>
                        </a:rPr>
                        <a:t>KATEGORI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400" b="1" i="0" u="none" strike="noStrike">
                          <a:solidFill>
                            <a:srgbClr val="000000"/>
                          </a:solidFill>
                          <a:effectLst/>
                          <a:latin typeface="Tw Cen MT" panose="020B0602020104020603" pitchFamily="34" charset="0"/>
                        </a:rPr>
                        <a:t>JUMLAH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715721331"/>
                  </a:ext>
                </a:extLst>
              </a:tr>
              <a:tr h="238125">
                <a:tc vMerge="1">
                  <a:txBody>
                    <a:bodyPr/>
                    <a:lstStyle/>
                    <a:p>
                      <a:endParaRPr lang="en-US"/>
                    </a:p>
                  </a:txBody>
                  <a:tcPr/>
                </a:tc>
                <a:tc vMerge="1">
                  <a:txBody>
                    <a:bodyPr/>
                    <a:lstStyle/>
                    <a:p>
                      <a:endParaRPr lang="en-US"/>
                    </a:p>
                  </a:txBody>
                  <a:tcPr/>
                </a:tc>
                <a:tc>
                  <a:txBody>
                    <a:bodyPr/>
                    <a:lstStyle/>
                    <a:p>
                      <a:pPr algn="ctr" fontAlgn="ctr"/>
                      <a:r>
                        <a:rPr lang="en-US" sz="1400" b="1" i="0" u="none" strike="noStrike">
                          <a:solidFill>
                            <a:srgbClr val="000000"/>
                          </a:solidFill>
                          <a:effectLst/>
                          <a:latin typeface="Tw Cen MT" panose="020B0602020104020603" pitchFamily="34" charset="0"/>
                        </a:rPr>
                        <a:t>NON ODP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1" i="0" u="none" strike="noStrike">
                          <a:solidFill>
                            <a:srgbClr val="000000"/>
                          </a:solidFill>
                          <a:effectLst/>
                          <a:latin typeface="Tw Cen MT" panose="020B0602020104020603" pitchFamily="34" charset="0"/>
                        </a:rPr>
                        <a:t>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1" i="0" u="none" strike="noStrike">
                          <a:solidFill>
                            <a:srgbClr val="000000"/>
                          </a:solidFill>
                          <a:effectLst/>
                          <a:latin typeface="Tw Cen MT" panose="020B0602020104020603" pitchFamily="34" charset="0"/>
                        </a:rPr>
                        <a:t>OTG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1" i="0" u="none" strike="noStrike">
                          <a:solidFill>
                            <a:srgbClr val="000000"/>
                          </a:solidFill>
                          <a:effectLst/>
                          <a:latin typeface="Tw Cen MT" panose="020B0602020104020603" pitchFamily="34" charset="0"/>
                        </a:rPr>
                        <a:t>ODP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1" i="0" u="none" strike="noStrike">
                          <a:solidFill>
                            <a:srgbClr val="000000"/>
                          </a:solidFill>
                          <a:effectLst/>
                          <a:latin typeface="Tw Cen MT" panose="020B0602020104020603" pitchFamily="34" charset="0"/>
                        </a:rPr>
                        <a:t>PDP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US"/>
                    </a:p>
                  </a:txBody>
                  <a:tcPr/>
                </a:tc>
                <a:extLst>
                  <a:ext uri="{0D108BD9-81ED-4DB2-BD59-A6C34878D82A}">
                    <a16:rowId xmlns:a16="http://schemas.microsoft.com/office/drawing/2014/main" val="57037478"/>
                  </a:ext>
                </a:extLst>
              </a:tr>
              <a:tr h="238125">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JANUARI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443195"/>
                  </a:ext>
                </a:extLst>
              </a:tr>
              <a:tr h="238125">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FEBRUARI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571305"/>
                  </a:ext>
                </a:extLst>
              </a:tr>
              <a:tr h="238125">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MARET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w Cen MT" panose="020B0602020104020603" pitchFamily="34" charset="0"/>
                        </a:rPr>
                        <a:t>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w Cen MT" panose="020B0602020104020603"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w Cen MT" panose="020B0602020104020603" pitchFamily="34" charset="0"/>
                        </a:rPr>
                        <a:t>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295998"/>
                  </a:ext>
                </a:extLst>
              </a:tr>
              <a:tr h="238125">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APRIL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w Cen MT" panose="020B0602020104020603"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w Cen MT" panose="020B0602020104020603" pitchFamily="34" charset="0"/>
                        </a:rPr>
                        <a:t>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620018"/>
                  </a:ext>
                </a:extLst>
              </a:tr>
            </a:tbl>
          </a:graphicData>
        </a:graphic>
      </p:graphicFrame>
    </p:spTree>
    <p:extLst>
      <p:ext uri="{BB962C8B-B14F-4D97-AF65-F5344CB8AC3E}">
        <p14:creationId xmlns:p14="http://schemas.microsoft.com/office/powerpoint/2010/main" val="3000338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3264692664"/>
              </p:ext>
            </p:extLst>
          </p:nvPr>
        </p:nvGraphicFramePr>
        <p:xfrm>
          <a:off x="1128888" y="437444"/>
          <a:ext cx="7854608" cy="6268856"/>
        </p:xfrm>
        <a:graphic>
          <a:graphicData uri="http://schemas.openxmlformats.org/drawingml/2006/table">
            <a:tbl>
              <a:tblPr firstRow="1" bandRow="1"/>
              <a:tblGrid>
                <a:gridCol w="533768">
                  <a:extLst>
                    <a:ext uri="{9D8B030D-6E8A-4147-A177-3AD203B41FA5}">
                      <a16:colId xmlns:a16="http://schemas.microsoft.com/office/drawing/2014/main" val="20000"/>
                    </a:ext>
                  </a:extLst>
                </a:gridCol>
                <a:gridCol w="2435638">
                  <a:extLst>
                    <a:ext uri="{9D8B030D-6E8A-4147-A177-3AD203B41FA5}">
                      <a16:colId xmlns:a16="http://schemas.microsoft.com/office/drawing/2014/main" val="20001"/>
                    </a:ext>
                  </a:extLst>
                </a:gridCol>
                <a:gridCol w="513345">
                  <a:extLst>
                    <a:ext uri="{9D8B030D-6E8A-4147-A177-3AD203B41FA5}">
                      <a16:colId xmlns:a16="http://schemas.microsoft.com/office/drawing/2014/main" val="20002"/>
                    </a:ext>
                  </a:extLst>
                </a:gridCol>
                <a:gridCol w="443987">
                  <a:extLst>
                    <a:ext uri="{9D8B030D-6E8A-4147-A177-3AD203B41FA5}">
                      <a16:colId xmlns:a16="http://schemas.microsoft.com/office/drawing/2014/main" val="20003"/>
                    </a:ext>
                  </a:extLst>
                </a:gridCol>
                <a:gridCol w="443987">
                  <a:extLst>
                    <a:ext uri="{9D8B030D-6E8A-4147-A177-3AD203B41FA5}">
                      <a16:colId xmlns:a16="http://schemas.microsoft.com/office/drawing/2014/main" val="2764178990"/>
                    </a:ext>
                  </a:extLst>
                </a:gridCol>
                <a:gridCol w="443987">
                  <a:extLst>
                    <a:ext uri="{9D8B030D-6E8A-4147-A177-3AD203B41FA5}">
                      <a16:colId xmlns:a16="http://schemas.microsoft.com/office/drawing/2014/main" val="3458668737"/>
                    </a:ext>
                  </a:extLst>
                </a:gridCol>
                <a:gridCol w="443987">
                  <a:extLst>
                    <a:ext uri="{9D8B030D-6E8A-4147-A177-3AD203B41FA5}">
                      <a16:colId xmlns:a16="http://schemas.microsoft.com/office/drawing/2014/main" val="2943392767"/>
                    </a:ext>
                  </a:extLst>
                </a:gridCol>
                <a:gridCol w="443987">
                  <a:extLst>
                    <a:ext uri="{9D8B030D-6E8A-4147-A177-3AD203B41FA5}">
                      <a16:colId xmlns:a16="http://schemas.microsoft.com/office/drawing/2014/main" val="3885329243"/>
                    </a:ext>
                  </a:extLst>
                </a:gridCol>
                <a:gridCol w="443987">
                  <a:extLst>
                    <a:ext uri="{9D8B030D-6E8A-4147-A177-3AD203B41FA5}">
                      <a16:colId xmlns:a16="http://schemas.microsoft.com/office/drawing/2014/main" val="1064405576"/>
                    </a:ext>
                  </a:extLst>
                </a:gridCol>
                <a:gridCol w="443987">
                  <a:extLst>
                    <a:ext uri="{9D8B030D-6E8A-4147-A177-3AD203B41FA5}">
                      <a16:colId xmlns:a16="http://schemas.microsoft.com/office/drawing/2014/main" val="2819744090"/>
                    </a:ext>
                  </a:extLst>
                </a:gridCol>
                <a:gridCol w="744835">
                  <a:extLst>
                    <a:ext uri="{9D8B030D-6E8A-4147-A177-3AD203B41FA5}">
                      <a16:colId xmlns:a16="http://schemas.microsoft.com/office/drawing/2014/main" val="718038798"/>
                    </a:ext>
                  </a:extLst>
                </a:gridCol>
                <a:gridCol w="519113">
                  <a:extLst>
                    <a:ext uri="{9D8B030D-6E8A-4147-A177-3AD203B41FA5}">
                      <a16:colId xmlns:a16="http://schemas.microsoft.com/office/drawing/2014/main" val="1834515539"/>
                    </a:ext>
                  </a:extLst>
                </a:gridCol>
              </a:tblGrid>
              <a:tr h="203661">
                <a:tc row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NO</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JENIS KEGIATAN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0033">
                <a:tc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JAN</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effectLst/>
                          <a:latin typeface="Tw Cen MT"/>
                          <a:ea typeface="Verdana"/>
                        </a:rPr>
                        <a:t>FEB </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tc>
                <a:tc gridSpan="2">
                  <a:txBody>
                    <a:bodyPr/>
                    <a:lstStyle/>
                    <a:p>
                      <a:pPr lvl="0" algn="ctr">
                        <a:buNone/>
                      </a:pPr>
                      <a:r>
                        <a:rPr lang="en-US" sz="1400" b="1" i="0" u="none" strike="noStrike" dirty="0">
                          <a:effectLst/>
                          <a:latin typeface="Tw Cen MT"/>
                          <a:ea typeface="Verdana"/>
                        </a:rPr>
                        <a:t>MAR</a:t>
                      </a: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i="0" u="none" strike="noStrike" dirty="0">
                        <a:effectLst/>
                        <a:latin typeface="Tw Cen MT"/>
                        <a:ea typeface="Verdana"/>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i="0" u="none" strike="noStrike" dirty="0">
                          <a:effectLst/>
                          <a:latin typeface="Tw Cen MT"/>
                          <a:ea typeface="Verdana"/>
                        </a:rPr>
                        <a:t>APR</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i="0" u="none" strike="noStrike" dirty="0">
                        <a:effectLst/>
                        <a:latin typeface="Tw Cen MT"/>
                        <a:ea typeface="Verdana"/>
                      </a:endParaRP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i="0" u="none" strike="noStrike" dirty="0">
                          <a:effectLst/>
                          <a:latin typeface="Tw Cen MT"/>
                          <a:ea typeface="Verdana"/>
                        </a:rPr>
                        <a:t>MEI</a:t>
                      </a:r>
                      <a:endParaRPr lang="en-US"/>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sz="1400" b="1" i="0" u="none" strike="noStrike" dirty="0">
                        <a:effectLst/>
                        <a:latin typeface="Tw Cen MT"/>
                        <a:ea typeface="Verdana"/>
                      </a:endParaRPr>
                    </a:p>
                  </a:txBody>
                  <a:tcPr marL="9082" marR="9082" marT="9082" marB="0">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03661">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KEG</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PAS</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ysClr val="windowText" lastClr="000000"/>
                          </a:solidFill>
                          <a:effectLst/>
                          <a:latin typeface="Tw Cen MT" panose="020B0602020104020603" pitchFamily="34" charset="0"/>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ysClr val="windowText" lastClr="000000"/>
                          </a:solidFill>
                          <a:effectLst/>
                          <a:latin typeface="Tw Cen MT" panose="020B0602020104020603" pitchFamily="34" charset="0"/>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366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PROMOSI KESEHATAN</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03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1</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effectLst/>
                          <a:latin typeface="Tw Cen MT"/>
                        </a:rPr>
                        <a:t>Penyuluhan</a:t>
                      </a:r>
                      <a:r>
                        <a:rPr lang="en-US" sz="1400" u="none" strike="noStrike" dirty="0">
                          <a:effectLst/>
                          <a:latin typeface="Tw Cen MT"/>
                        </a:rPr>
                        <a:t> media radio</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2</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ctr" defTabSz="918240" rtl="0" eaLnBrk="1" fontAlgn="ctr"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 -</a:t>
                      </a: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3661">
                <a:tc>
                  <a:txBody>
                    <a:bodyPr/>
                    <a:lstStyle/>
                    <a:p>
                      <a:pPr lvl="0" algn="ctr">
                        <a:buNone/>
                      </a:pPr>
                      <a:endParaRPr lang="en-US" sz="14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l">
                        <a:buNone/>
                      </a:pPr>
                      <a:endParaRPr lang="en-US" sz="14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u="none" strike="noStrike" dirty="0">
                        <a:effectLst/>
                        <a:latin typeface="Tw Cen MT"/>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8240">
                        <a:lnSpc>
                          <a:spcPct val="100000"/>
                        </a:lnSpc>
                        <a:spcBef>
                          <a:spcPts val="0"/>
                        </a:spcBef>
                        <a:spcAft>
                          <a:spcPts val="0"/>
                        </a:spcAft>
                        <a:buNone/>
                        <a:tabLst/>
                        <a:defRPr/>
                      </a:pPr>
                      <a:endParaRPr lang="en-US" sz="1400" u="none" strike="noStrike" dirty="0">
                        <a:effectLst/>
                        <a:latin typeface="Tw Cen MT"/>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90676216"/>
                  </a:ext>
                </a:extLst>
              </a:tr>
              <a:tr h="39459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effectLst/>
                          <a:latin typeface="Tw Cen MT" panose="020B0602020104020603" pitchFamily="34" charset="0"/>
                        </a:rPr>
                        <a:t>Penyuluhan Kesehatan Jiwa ke masyarakat</a:t>
                      </a:r>
                      <a:endParaRPr lang="fi-FI"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2</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60</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372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03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Support Group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27</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3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4</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effectLst/>
                          <a:latin typeface="Tw Cen MT"/>
                        </a:rPr>
                        <a:t>Konsultasi</a:t>
                      </a:r>
                      <a:r>
                        <a:rPr lang="en-US" sz="1400" u="none" strike="noStrike" dirty="0">
                          <a:effectLst/>
                          <a:latin typeface="Tw Cen MT"/>
                        </a:rPr>
                        <a:t> </a:t>
                      </a:r>
                      <a:r>
                        <a:rPr lang="en-US" sz="1400" u="none" strike="noStrike" err="1">
                          <a:effectLst/>
                          <a:latin typeface="Tw Cen MT"/>
                        </a:rPr>
                        <a:t>keluarga</a:t>
                      </a:r>
                      <a:r>
                        <a:rPr lang="en-US" sz="1400" u="none" strike="noStrike" dirty="0">
                          <a:effectLst/>
                          <a:latin typeface="Tw Cen MT"/>
                        </a:rPr>
                        <a:t> </a:t>
                      </a:r>
                      <a:r>
                        <a:rPr lang="en-US" sz="1400" u="none" strike="noStrike" err="1">
                          <a:effectLst/>
                          <a:latin typeface="Tw Cen MT"/>
                        </a:rPr>
                        <a:t>pasien</a:t>
                      </a:r>
                      <a:endParaRPr lang="en-US" sz="1400" b="0" i="0" u="none" strike="noStrike">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3</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2800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5</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effectLst/>
                          <a:latin typeface="Tw Cen MT"/>
                        </a:rPr>
                        <a:t>Kunjungan</a:t>
                      </a:r>
                      <a:r>
                        <a:rPr lang="en-US" sz="1400" u="none" strike="noStrike" dirty="0">
                          <a:effectLst/>
                          <a:latin typeface="Tw Cen MT"/>
                        </a:rPr>
                        <a:t> </a:t>
                      </a:r>
                      <a:r>
                        <a:rPr lang="en-US" sz="1400" u="none" strike="noStrike" err="1">
                          <a:effectLst/>
                          <a:latin typeface="Tw Cen MT"/>
                        </a:rPr>
                        <a:t>ke</a:t>
                      </a:r>
                      <a:r>
                        <a:rPr lang="en-US" sz="1400" u="none" strike="noStrike" dirty="0">
                          <a:effectLst/>
                          <a:latin typeface="Tw Cen MT"/>
                        </a:rPr>
                        <a:t> </a:t>
                      </a:r>
                      <a:r>
                        <a:rPr lang="en-US" sz="1400" u="none" strike="noStrike" err="1">
                          <a:effectLst/>
                          <a:latin typeface="Tw Cen MT"/>
                        </a:rPr>
                        <a:t>rumah</a:t>
                      </a:r>
                      <a:r>
                        <a:rPr lang="en-US" sz="1400" u="none" strike="noStrike" dirty="0">
                          <a:effectLst/>
                          <a:latin typeface="Tw Cen MT"/>
                        </a:rPr>
                        <a:t> </a:t>
                      </a:r>
                      <a:r>
                        <a:rPr lang="en-US" sz="1400" u="none" strike="noStrike" err="1">
                          <a:effectLst/>
                          <a:latin typeface="Tw Cen MT"/>
                        </a:rPr>
                        <a:t>pasien</a:t>
                      </a:r>
                      <a:endParaRPr lang="en-US" sz="1400" b="0" i="0" u="none" strike="noStrike">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ctr" defTabSz="918240" rtl="0" eaLnBrk="1" fontAlgn="ctr"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 -</a:t>
                      </a: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3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6</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a:rPr>
                        <a:t>PKRS di </a:t>
                      </a:r>
                      <a:r>
                        <a:rPr lang="en-US" sz="1400" u="none" strike="noStrike" err="1">
                          <a:effectLst/>
                          <a:latin typeface="Tw Cen MT"/>
                        </a:rPr>
                        <a:t>rawat</a:t>
                      </a:r>
                      <a:r>
                        <a:rPr lang="en-US" sz="1400" u="none" strike="noStrike" dirty="0">
                          <a:effectLst/>
                          <a:latin typeface="Tw Cen MT"/>
                        </a:rPr>
                        <a:t> </a:t>
                      </a:r>
                      <a:r>
                        <a:rPr lang="en-US" sz="1400" u="none" strike="noStrike" err="1">
                          <a:effectLst/>
                          <a:latin typeface="Tw Cen MT"/>
                        </a:rPr>
                        <a:t>jalan</a:t>
                      </a:r>
                      <a:endParaRPr lang="en-US" sz="1400" b="0" i="0" u="none" strike="noStrike">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55</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164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2673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7</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id-ID" sz="1400" u="none" strike="noStrike" dirty="0">
                          <a:effectLst/>
                          <a:latin typeface="Tw Cen MT" panose="020B0602020104020603" pitchFamily="34" charset="0"/>
                        </a:rPr>
                        <a:t>Pembuatan Media Penyuluhan</a:t>
                      </a:r>
                      <a:endParaRPr lang="id-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2673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8</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id-ID" sz="1400" u="none" strike="noStrike" dirty="0">
                          <a:effectLst/>
                          <a:latin typeface="Tw Cen MT" panose="020B0602020104020603" pitchFamily="34" charset="0"/>
                        </a:rPr>
                        <a:t>Pembentukan Wilayah Binaan</a:t>
                      </a:r>
                      <a:endParaRPr lang="id-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39459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rPr>
                        <a:t>INTEGRASI PELAYANAN KESEHATAN JIWA</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b">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000" b="0" i="0" u="none" strike="noStrike" dirty="0">
                        <a:solidFill>
                          <a:srgbClr val="000000"/>
                        </a:solidFill>
                        <a:effectLst/>
                        <a:latin typeface="Verdana"/>
                      </a:endParaRPr>
                    </a:p>
                  </a:txBody>
                  <a:tcPr marL="9082" marR="9082" marT="9082" marB="0" anchor="b"/>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4</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ysClr val="windowText" lastClr="000000"/>
                          </a:solidFill>
                          <a:effectLst/>
                          <a:latin typeface="Tw Cen MT" panose="020B0602020104020603" pitchFamily="34" charset="0"/>
                          <a:ea typeface="Verdana" pitchFamily="34" charset="0"/>
                        </a:rPr>
                        <a:t>-</a:t>
                      </a: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366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KERJASAMA LINTAS SEKTOR</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39459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Penerimaan</a:t>
                      </a:r>
                      <a:r>
                        <a:rPr lang="en-US" sz="1400" u="none" strike="noStrike" dirty="0">
                          <a:effectLst/>
                          <a:latin typeface="Tw Cen MT"/>
                        </a:rPr>
                        <a:t> PGOT</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8</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20</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3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Penerimaan</a:t>
                      </a:r>
                      <a:r>
                        <a:rPr lang="en-US" sz="1400" u="none" strike="noStrike" dirty="0">
                          <a:effectLst/>
                          <a:latin typeface="Tw Cen MT"/>
                        </a:rPr>
                        <a:t> </a:t>
                      </a:r>
                      <a:r>
                        <a:rPr lang="en-US" sz="1400" u="none" strike="noStrike" dirty="0" err="1">
                          <a:effectLst/>
                          <a:latin typeface="Tw Cen MT"/>
                        </a:rPr>
                        <a:t>pasien</a:t>
                      </a:r>
                      <a:r>
                        <a:rPr lang="en-US" sz="1400" u="none" strike="noStrike" dirty="0">
                          <a:effectLst/>
                          <a:latin typeface="Tw Cen MT"/>
                        </a:rPr>
                        <a:t> </a:t>
                      </a:r>
                      <a:r>
                        <a:rPr lang="en-US" sz="1400" u="none" strike="noStrike" dirty="0" err="1">
                          <a:effectLst/>
                          <a:latin typeface="Tw Cen MT"/>
                        </a:rPr>
                        <a:t>panti</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2</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2</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2800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Penjemputan</a:t>
                      </a:r>
                      <a:r>
                        <a:rPr lang="en-US" sz="1400" u="none" strike="noStrike" dirty="0">
                          <a:effectLst/>
                          <a:latin typeface="Tw Cen MT"/>
                        </a:rPr>
                        <a:t> </a:t>
                      </a:r>
                      <a:r>
                        <a:rPr lang="en-US" sz="1400" u="none" strike="noStrike" dirty="0" err="1">
                          <a:effectLst/>
                          <a:latin typeface="Tw Cen MT"/>
                        </a:rPr>
                        <a:t>pasien</a:t>
                      </a:r>
                      <a:r>
                        <a:rPr lang="en-US" sz="1400" u="none" strike="noStrike" dirty="0">
                          <a:effectLst/>
                          <a:latin typeface="Tw Cen MT"/>
                        </a:rPr>
                        <a:t> </a:t>
                      </a:r>
                      <a:r>
                        <a:rPr lang="en-US" sz="1400" u="none" strike="noStrike" dirty="0" err="1">
                          <a:effectLst/>
                          <a:latin typeface="Tw Cen MT"/>
                        </a:rPr>
                        <a:t>pasung</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80033">
                <a:tc>
                  <a:txBody>
                    <a:bodyPr/>
                    <a:lstStyle/>
                    <a:p>
                      <a:pPr lvl="0" algn="ctr">
                        <a:buNone/>
                      </a:pPr>
                      <a:r>
                        <a:rPr lang="en-US" sz="14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l">
                        <a:buNone/>
                      </a:pPr>
                      <a:r>
                        <a:rPr lang="en-US" sz="1400" u="none" strike="noStrike" dirty="0" err="1">
                          <a:effectLst/>
                          <a:latin typeface="Tw Cen MT"/>
                        </a:rPr>
                        <a:t>Pendampingan</a:t>
                      </a:r>
                      <a:r>
                        <a:rPr lang="en-US" sz="1400" u="none" strike="noStrike" dirty="0">
                          <a:effectLst/>
                          <a:latin typeface="Tw Cen MT"/>
                        </a:rPr>
                        <a:t> Korban </a:t>
                      </a:r>
                      <a:r>
                        <a:rPr lang="en-US" sz="1400" u="none" strike="noStrike" dirty="0" err="1">
                          <a:effectLst/>
                          <a:latin typeface="Tw Cen MT"/>
                        </a:rPr>
                        <a:t>Kekerasan</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39459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Pendampingan</a:t>
                      </a:r>
                      <a:r>
                        <a:rPr lang="en-US" sz="1400" u="none" strike="noStrike" dirty="0">
                          <a:effectLst/>
                          <a:latin typeface="Tw Cen MT"/>
                        </a:rPr>
                        <a:t> korban </a:t>
                      </a:r>
                      <a:r>
                        <a:rPr lang="en-US" sz="1400" u="none" strike="noStrike" dirty="0" err="1">
                          <a:effectLst/>
                          <a:latin typeface="Tw Cen MT"/>
                        </a:rPr>
                        <a:t>kekerasan</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1</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5"/>
                  </a:ext>
                </a:extLst>
              </a:tr>
              <a:tr h="2800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a:rPr>
                        <a:t>Rapat </a:t>
                      </a:r>
                      <a:r>
                        <a:rPr lang="en-US" sz="1400" u="none" strike="noStrike" dirty="0" err="1">
                          <a:effectLst/>
                          <a:latin typeface="Tw Cen MT"/>
                        </a:rPr>
                        <a:t>Koordinasi</a:t>
                      </a:r>
                      <a:r>
                        <a:rPr lang="en-US" sz="1400" u="none" strike="noStrike" dirty="0">
                          <a:effectLst/>
                          <a:latin typeface="Tw Cen MT"/>
                        </a:rPr>
                        <a:t> Lintas </a:t>
                      </a:r>
                      <a:r>
                        <a:rPr lang="en-US" sz="1400" u="none" strike="noStrike" dirty="0" err="1">
                          <a:effectLst/>
                          <a:latin typeface="Tw Cen MT"/>
                        </a:rPr>
                        <a:t>Sektor</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1</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3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7</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Pelatihan</a:t>
                      </a:r>
                      <a:r>
                        <a:rPr lang="en-US" sz="1400" u="none" strike="noStrike" dirty="0">
                          <a:effectLst/>
                          <a:latin typeface="Tw Cen MT"/>
                        </a:rPr>
                        <a:t> Kader </a:t>
                      </a:r>
                      <a:r>
                        <a:rPr lang="en-US" sz="1400" u="none" strike="noStrike" dirty="0" err="1">
                          <a:effectLst/>
                          <a:latin typeface="Tw Cen MT"/>
                        </a:rPr>
                        <a:t>Kesehatan</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03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8</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UPSK</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494121" y="-3954"/>
            <a:ext cx="328846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KESWAMAS</a:t>
            </a:r>
            <a:endParaRPr lang="en-US" sz="2800" dirty="0">
              <a:solidFill>
                <a:schemeClr val="bg1"/>
              </a:solidFill>
              <a:latin typeface="Tw Cen MT Condensed" panose="020B0606020104020203" pitchFamily="34" charset="0"/>
            </a:endParaRPr>
          </a:p>
        </p:txBody>
      </p:sp>
      <p:pic>
        <p:nvPicPr>
          <p:cNvPr id="7" name="Picture 6">
            <a:extLst>
              <a:ext uri="{FF2B5EF4-FFF2-40B4-BE49-F238E27FC236}">
                <a16:creationId xmlns:a16="http://schemas.microsoft.com/office/drawing/2014/main" id="{B5EDC99F-19FB-4C34-A573-249DD5F2C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36" y="0"/>
            <a:ext cx="1146629" cy="1146629"/>
          </a:xfrm>
          <a:prstGeom prst="rect">
            <a:avLst/>
          </a:prstGeom>
        </p:spPr>
      </p:pic>
    </p:spTree>
    <p:extLst>
      <p:ext uri="{BB962C8B-B14F-4D97-AF65-F5344CB8AC3E}">
        <p14:creationId xmlns:p14="http://schemas.microsoft.com/office/powerpoint/2010/main" val="2895048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263502F-E394-4E86-AABF-13674409AE44}"/>
              </a:ext>
            </a:extLst>
          </p:cNvPr>
          <p:cNvGraphicFramePr>
            <a:graphicFrameLocks/>
          </p:cNvGraphicFramePr>
          <p:nvPr>
            <p:extLst>
              <p:ext uri="{D42A27DB-BD31-4B8C-83A1-F6EECF244321}">
                <p14:modId xmlns:p14="http://schemas.microsoft.com/office/powerpoint/2010/main" val="225743291"/>
              </p:ext>
            </p:extLst>
          </p:nvPr>
        </p:nvGraphicFramePr>
        <p:xfrm>
          <a:off x="992352" y="554765"/>
          <a:ext cx="6988068" cy="6269920"/>
        </p:xfrm>
        <a:graphic>
          <a:graphicData uri="http://schemas.openxmlformats.org/drawingml/2006/table">
            <a:tbl>
              <a:tblPr firstRow="1" bandRow="1"/>
              <a:tblGrid>
                <a:gridCol w="3614818">
                  <a:extLst>
                    <a:ext uri="{9D8B030D-6E8A-4147-A177-3AD203B41FA5}">
                      <a16:colId xmlns:a16="http://schemas.microsoft.com/office/drawing/2014/main" val="20000"/>
                    </a:ext>
                  </a:extLst>
                </a:gridCol>
                <a:gridCol w="674650">
                  <a:extLst>
                    <a:ext uri="{9D8B030D-6E8A-4147-A177-3AD203B41FA5}">
                      <a16:colId xmlns:a16="http://schemas.microsoft.com/office/drawing/2014/main" val="20001"/>
                    </a:ext>
                  </a:extLst>
                </a:gridCol>
                <a:gridCol w="674650">
                  <a:extLst>
                    <a:ext uri="{9D8B030D-6E8A-4147-A177-3AD203B41FA5}">
                      <a16:colId xmlns:a16="http://schemas.microsoft.com/office/drawing/2014/main" val="2867970434"/>
                    </a:ext>
                  </a:extLst>
                </a:gridCol>
                <a:gridCol w="674650">
                  <a:extLst>
                    <a:ext uri="{9D8B030D-6E8A-4147-A177-3AD203B41FA5}">
                      <a16:colId xmlns:a16="http://schemas.microsoft.com/office/drawing/2014/main" val="3462923299"/>
                    </a:ext>
                  </a:extLst>
                </a:gridCol>
                <a:gridCol w="674650">
                  <a:extLst>
                    <a:ext uri="{9D8B030D-6E8A-4147-A177-3AD203B41FA5}">
                      <a16:colId xmlns:a16="http://schemas.microsoft.com/office/drawing/2014/main" val="1876640696"/>
                    </a:ext>
                  </a:extLst>
                </a:gridCol>
                <a:gridCol w="674650">
                  <a:extLst>
                    <a:ext uri="{9D8B030D-6E8A-4147-A177-3AD203B41FA5}">
                      <a16:colId xmlns:a16="http://schemas.microsoft.com/office/drawing/2014/main" val="1774250723"/>
                    </a:ext>
                  </a:extLst>
                </a:gridCol>
              </a:tblGrid>
              <a:tr h="498217">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rPr>
                        <a:t>JENIS KEGIATAN</a:t>
                      </a:r>
                      <a:endParaRPr lang="en-US" sz="13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chemeClr val="tx2"/>
                          </a:solidFill>
                          <a:latin typeface="Tw Cen MT"/>
                        </a:rPr>
                        <a:t>JAN</a:t>
                      </a:r>
                      <a:endParaRPr lang="en-US" sz="1300" b="1" dirty="0">
                        <a:solidFill>
                          <a:schemeClr val="tx2"/>
                        </a:solidFill>
                        <a:latin typeface="Tw Cen MT"/>
                        <a:ea typeface="Verdana"/>
                        <a:cs typeface="Verdana"/>
                      </a:endParaRP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chemeClr val="tx2"/>
                          </a:solidFill>
                          <a:latin typeface="Tw Cen MT"/>
                          <a:ea typeface="Verdana"/>
                          <a:cs typeface="Verdana"/>
                        </a:rPr>
                        <a:t>FEB</a:t>
                      </a: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MAR</a:t>
                      </a: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APR</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MEI</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u="none" strike="noStrike" err="1">
                          <a:solidFill>
                            <a:schemeClr val="tx2"/>
                          </a:solidFill>
                          <a:latin typeface="Tw Cen MT"/>
                        </a:rPr>
                        <a:t>Pasien</a:t>
                      </a:r>
                      <a:r>
                        <a:rPr lang="en-US" sz="1300" u="none" strike="noStrike" dirty="0">
                          <a:solidFill>
                            <a:schemeClr val="tx2"/>
                          </a:solidFill>
                          <a:latin typeface="Tw Cen MT"/>
                        </a:rPr>
                        <a:t> Laki-</a:t>
                      </a:r>
                      <a:r>
                        <a:rPr lang="en-US" sz="1300" u="none" strike="noStrike" err="1">
                          <a:solidFill>
                            <a:schemeClr val="tx2"/>
                          </a:solidFill>
                          <a:latin typeface="Tw Cen MT"/>
                        </a:rPr>
                        <a:t>laki</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3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3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203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a.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Kerja</a:t>
                      </a:r>
                      <a:r>
                        <a:rPr lang="en-US" sz="1300" u="none" strike="noStrike" dirty="0">
                          <a:solidFill>
                            <a:schemeClr val="tx2"/>
                          </a:solidFill>
                          <a:latin typeface="Tw Cen MT"/>
                        </a:rPr>
                        <a:t> </a:t>
                      </a:r>
                      <a:r>
                        <a:rPr lang="en-US" sz="1300" u="none" strike="noStrike" err="1">
                          <a:solidFill>
                            <a:schemeClr val="tx2"/>
                          </a:solidFill>
                          <a:latin typeface="Tw Cen MT"/>
                        </a:rPr>
                        <a:t>Peternakan</a:t>
                      </a:r>
                      <a:r>
                        <a:rPr lang="en-US" sz="1300" u="none" strike="noStrike" dirty="0">
                          <a:solidFill>
                            <a:schemeClr val="tx2"/>
                          </a:solidFill>
                          <a:latin typeface="Tw Cen MT"/>
                        </a:rPr>
                        <a:t>/</a:t>
                      </a:r>
                      <a:r>
                        <a:rPr lang="en-US" sz="1300" u="none" strike="noStrike" err="1">
                          <a:solidFill>
                            <a:schemeClr val="tx2"/>
                          </a:solidFill>
                          <a:latin typeface="Tw Cen MT"/>
                        </a:rPr>
                        <a:t>Perikanan</a:t>
                      </a:r>
                      <a:endParaRPr lang="en-US" sz="13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b. Okupasi Terapi Kerja</a:t>
                      </a:r>
                      <a:r>
                        <a:rPr lang="fi-FI" sz="1300" u="none" strike="noStrike" baseline="0" dirty="0">
                          <a:solidFill>
                            <a:schemeClr val="tx2"/>
                          </a:solidFill>
                          <a:latin typeface="Tw Cen MT" panose="020B0602020104020603" pitchFamily="34" charset="0"/>
                        </a:rPr>
                        <a:t> Cuci Motor</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c. Okupasi Terapi Kerja Kewirausahaan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d. Okupasi Terapi Pertanian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e. Okupasi Terapi</a:t>
                      </a:r>
                      <a:r>
                        <a:rPr lang="fi-FI" sz="1300" u="none" strike="noStrike" baseline="0" dirty="0">
                          <a:solidFill>
                            <a:schemeClr val="tx2"/>
                          </a:solidFill>
                          <a:latin typeface="Tw Cen MT" panose="020B0602020104020603" pitchFamily="34" charset="0"/>
                        </a:rPr>
                        <a:t> kebersihan Lingkungan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 Terapi Kerja Kriya</a:t>
                      </a: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62975927"/>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g. Terapi Kerja Membuat Telur</a:t>
                      </a:r>
                      <a:r>
                        <a:rPr lang="fi-FI" sz="1300" b="0" i="0" u="none" strike="noStrike" baseline="0" dirty="0">
                          <a:solidFill>
                            <a:schemeClr val="tx2"/>
                          </a:solidFill>
                          <a:latin typeface="Tw Cen MT" panose="020B0602020104020603" pitchFamily="34" charset="0"/>
                          <a:ea typeface="Verdana" panose="020B0604030504040204" pitchFamily="34" charset="0"/>
                          <a:cs typeface="Verdana" panose="020B0604030504040204" pitchFamily="34" charset="0"/>
                        </a:rPr>
                        <a:t> Asin </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44800823"/>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solidFill>
                            <a:schemeClr val="tx2"/>
                          </a:solidFill>
                          <a:latin typeface="Tw Cen MT"/>
                        </a:rPr>
                        <a:t>Pasien</a:t>
                      </a:r>
                      <a:r>
                        <a:rPr lang="en-US" sz="1300" u="none" strike="noStrike" dirty="0">
                          <a:solidFill>
                            <a:schemeClr val="tx2"/>
                          </a:solidFill>
                          <a:latin typeface="Tw Cen MT"/>
                        </a:rPr>
                        <a:t> </a:t>
                      </a:r>
                      <a:r>
                        <a:rPr lang="en-US" sz="1300" u="none" strike="noStrike" err="1">
                          <a:solidFill>
                            <a:schemeClr val="tx2"/>
                          </a:solidFill>
                          <a:latin typeface="Tw Cen MT"/>
                        </a:rPr>
                        <a:t>Perempuan</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203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a. Okupasi Terapi Kerja Menyulam/Menjahit</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b. Okupasi Terapi Kerja Memasak</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03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c. Okupasi Terapi Kerja Membuat Telor Asin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d.</a:t>
                      </a:r>
                      <a:r>
                        <a:rPr lang="fi-FI" sz="1300" u="none" strike="noStrike" dirty="0">
                          <a:solidFill>
                            <a:schemeClr val="tx2"/>
                          </a:solidFill>
                          <a:latin typeface="Tw Cen MT"/>
                        </a:rPr>
                        <a:t> Okupasi Terapi Kerja </a:t>
                      </a:r>
                      <a:r>
                        <a:rPr lang="en-US" sz="1300" u="none" strike="noStrike" dirty="0">
                          <a:solidFill>
                            <a:schemeClr val="tx2"/>
                          </a:solidFill>
                          <a:latin typeface="Tw Cen MT"/>
                        </a:rPr>
                        <a:t> </a:t>
                      </a:r>
                      <a:r>
                        <a:rPr lang="en-US" sz="1300" u="none" strike="noStrike" err="1">
                          <a:solidFill>
                            <a:schemeClr val="tx2"/>
                          </a:solidFill>
                          <a:latin typeface="Tw Cen MT"/>
                        </a:rPr>
                        <a:t>Rumah</a:t>
                      </a:r>
                      <a:r>
                        <a:rPr lang="en-US" sz="1300" u="none" strike="noStrike" dirty="0">
                          <a:solidFill>
                            <a:schemeClr val="tx2"/>
                          </a:solidFill>
                          <a:latin typeface="Tw Cen MT"/>
                        </a:rPr>
                        <a:t> </a:t>
                      </a:r>
                      <a:r>
                        <a:rPr lang="en-US" sz="1300" u="none" strike="noStrike" err="1">
                          <a:solidFill>
                            <a:schemeClr val="tx2"/>
                          </a:solidFill>
                          <a:latin typeface="Tw Cen MT"/>
                        </a:rPr>
                        <a:t>Tangga</a:t>
                      </a:r>
                      <a:endParaRPr lang="en-US" sz="13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e. Okupasi Terapi Kerja Mainan Anak</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f. Okupasi Terapi Kerja Kerajinan  Tangan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g. Terapi</a:t>
                      </a:r>
                      <a:r>
                        <a:rPr lang="fi-FI" sz="1300" b="0" i="0" u="none" strike="noStrike" baseline="0" dirty="0">
                          <a:solidFill>
                            <a:schemeClr val="tx2"/>
                          </a:solidFill>
                          <a:latin typeface="Tw Cen MT" panose="020B0602020104020603" pitchFamily="34" charset="0"/>
                          <a:ea typeface="Verdana" panose="020B0604030504040204" pitchFamily="34" charset="0"/>
                          <a:cs typeface="Verdana" panose="020B0604030504040204" pitchFamily="34" charset="0"/>
                        </a:rPr>
                        <a:t> Kerja Kriya</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2958372897"/>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solidFill>
                            <a:schemeClr val="tx2"/>
                          </a:solidFill>
                          <a:latin typeface="Tw Cen MT"/>
                        </a:rPr>
                        <a:t>Pasien</a:t>
                      </a:r>
                      <a:r>
                        <a:rPr lang="en-US" sz="1300" u="none" strike="noStrike" dirty="0">
                          <a:solidFill>
                            <a:schemeClr val="tx2"/>
                          </a:solidFill>
                          <a:latin typeface="Tw Cen MT"/>
                        </a:rPr>
                        <a:t> Laki-</a:t>
                      </a:r>
                      <a:r>
                        <a:rPr lang="en-US" sz="1300" u="none" strike="noStrike" err="1">
                          <a:solidFill>
                            <a:schemeClr val="tx2"/>
                          </a:solidFill>
                          <a:latin typeface="Tw Cen MT"/>
                        </a:rPr>
                        <a:t>laki</a:t>
                      </a:r>
                      <a:r>
                        <a:rPr lang="en-US" sz="1300" u="none" strike="noStrike" dirty="0">
                          <a:solidFill>
                            <a:schemeClr val="tx2"/>
                          </a:solidFill>
                          <a:latin typeface="Tw Cen MT"/>
                        </a:rPr>
                        <a:t> dan </a:t>
                      </a:r>
                      <a:r>
                        <a:rPr lang="en-US" sz="1300" u="none" strike="noStrike" err="1">
                          <a:solidFill>
                            <a:schemeClr val="tx2"/>
                          </a:solidFill>
                          <a:latin typeface="Tw Cen MT"/>
                        </a:rPr>
                        <a:t>Perempuan</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a.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Gerak</a:t>
                      </a:r>
                      <a:r>
                        <a:rPr lang="en-US" sz="1300" u="none" strike="noStrike" dirty="0">
                          <a:solidFill>
                            <a:schemeClr val="tx2"/>
                          </a:solidFill>
                          <a:latin typeface="Tw Cen MT"/>
                        </a:rPr>
                        <a:t>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287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b.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Musik</a:t>
                      </a:r>
                      <a:endParaRPr lang="en-US" sz="13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a:rPr>
                        <a:t>269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307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c.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Agama</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249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6"/>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d.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Permainan</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201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e.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Kelompok</a:t>
                      </a:r>
                      <a:r>
                        <a:rPr lang="en-US" sz="1300" u="none" strike="noStrike" dirty="0">
                          <a:solidFill>
                            <a:schemeClr val="tx2"/>
                          </a:solidFill>
                          <a:latin typeface="Tw Cen MT"/>
                        </a:rPr>
                        <a:t>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8"/>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f.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Rekreasi</a:t>
                      </a:r>
                      <a:r>
                        <a:rPr lang="en-US" sz="1300" u="none" strike="noStrike" dirty="0">
                          <a:solidFill>
                            <a:schemeClr val="tx2"/>
                          </a:solidFill>
                          <a:latin typeface="Tw Cen MT"/>
                        </a:rPr>
                        <a:t>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g. </a:t>
                      </a:r>
                      <a:r>
                        <a:rPr lang="en-US" sz="1300" u="none" strike="noStrike" err="1">
                          <a:solidFill>
                            <a:schemeClr val="tx2"/>
                          </a:solidFill>
                          <a:latin typeface="Tw Cen MT"/>
                        </a:rPr>
                        <a:t>Terapi</a:t>
                      </a:r>
                      <a:r>
                        <a:rPr lang="en-US" sz="1300" u="none" strike="noStrike" dirty="0">
                          <a:solidFill>
                            <a:schemeClr val="tx2"/>
                          </a:solidFill>
                          <a:latin typeface="Tw Cen MT"/>
                        </a:rPr>
                        <a:t> Family Gathering</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20"/>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panose="020B0602020104020603" pitchFamily="34" charset="0"/>
                        </a:rPr>
                        <a:t>h. Day Care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300" err="1">
                          <a:solidFill>
                            <a:schemeClr val="tx2"/>
                          </a:solidFill>
                          <a:latin typeface="Tw Cen MT"/>
                        </a:rPr>
                        <a:t>i</a:t>
                      </a:r>
                      <a:r>
                        <a:rPr lang="en-US" sz="1300" dirty="0">
                          <a:solidFill>
                            <a:schemeClr val="tx2"/>
                          </a:solidFill>
                          <a:latin typeface="Tw Cen MT"/>
                        </a:rPr>
                        <a:t>.</a:t>
                      </a:r>
                      <a:r>
                        <a:rPr lang="en-US" sz="1300" baseline="0" dirty="0">
                          <a:solidFill>
                            <a:schemeClr val="tx2"/>
                          </a:solidFill>
                          <a:latin typeface="Tw Cen MT"/>
                        </a:rPr>
                        <a:t> Home Visit</a:t>
                      </a:r>
                      <a:endParaRPr lang="en-US" sz="1300" dirty="0">
                        <a:solidFill>
                          <a:schemeClr val="tx2"/>
                        </a:solidFill>
                        <a:latin typeface="Tw Cen MT"/>
                      </a:endParaRPr>
                    </a:p>
                  </a:txBody>
                  <a:tcPr marL="19037" marR="19037" marT="14330"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22"/>
                  </a:ext>
                </a:extLst>
              </a:tr>
              <a:tr h="192943">
                <a:tc>
                  <a:txBody>
                    <a:bodyPr/>
                    <a:lstStyle/>
                    <a:p>
                      <a:r>
                        <a:rPr lang="en-US" sz="1300" dirty="0">
                          <a:solidFill>
                            <a:schemeClr val="tx2"/>
                          </a:solidFill>
                          <a:latin typeface="Tw Cen MT"/>
                        </a:rPr>
                        <a:t>j. </a:t>
                      </a:r>
                      <a:r>
                        <a:rPr lang="en-US" sz="1300" dirty="0" err="1">
                          <a:solidFill>
                            <a:schemeClr val="tx2"/>
                          </a:solidFill>
                          <a:latin typeface="Tw Cen MT"/>
                        </a:rPr>
                        <a:t>TerapiADL</a:t>
                      </a:r>
                      <a:endParaRPr lang="en-US" sz="1300" dirty="0">
                        <a:solidFill>
                          <a:schemeClr val="tx2"/>
                        </a:solidFill>
                        <a:latin typeface="Tw Cen MT"/>
                      </a:endParaRPr>
                    </a:p>
                  </a:txBody>
                  <a:tcPr marL="19037" marR="19037" marT="1433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3988023631"/>
                  </a:ext>
                </a:extLst>
              </a:tr>
            </a:tbl>
          </a:graphicData>
        </a:graphic>
      </p:graphicFrame>
      <p:sp>
        <p:nvSpPr>
          <p:cNvPr id="5" name="Rounded Rectangle 5">
            <a:extLst>
              <a:ext uri="{FF2B5EF4-FFF2-40B4-BE49-F238E27FC236}">
                <a16:creationId xmlns:a16="http://schemas.microsoft.com/office/drawing/2014/main" id="{B765D9A2-ED1B-4F24-836F-C9A55FE6AC00}"/>
              </a:ext>
            </a:extLst>
          </p:cNvPr>
          <p:cNvSpPr/>
          <p:nvPr/>
        </p:nvSpPr>
        <p:spPr>
          <a:xfrm>
            <a:off x="992352" y="97651"/>
            <a:ext cx="4471083"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 PSIKOSOSIAL</a:t>
            </a:r>
            <a:endParaRPr lang="en-US" sz="2800" dirty="0">
              <a:solidFill>
                <a:schemeClr val="bg1"/>
              </a:solidFill>
              <a:latin typeface="Tw Cen MT Condensed" panose="020B0606020104020203" pitchFamily="34" charset="0"/>
            </a:endParaRPr>
          </a:p>
        </p:txBody>
      </p:sp>
      <p:pic>
        <p:nvPicPr>
          <p:cNvPr id="8" name="Picture 7">
            <a:extLst>
              <a:ext uri="{FF2B5EF4-FFF2-40B4-BE49-F238E27FC236}">
                <a16:creationId xmlns:a16="http://schemas.microsoft.com/office/drawing/2014/main" id="{D61EA44E-68E5-4F5D-8387-58831F60A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3" y="96001"/>
            <a:ext cx="917529" cy="917529"/>
          </a:xfrm>
          <a:prstGeom prst="rect">
            <a:avLst/>
          </a:prstGeom>
        </p:spPr>
      </p:pic>
    </p:spTree>
    <p:extLst>
      <p:ext uri="{BB962C8B-B14F-4D97-AF65-F5344CB8AC3E}">
        <p14:creationId xmlns:p14="http://schemas.microsoft.com/office/powerpoint/2010/main" val="3068829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9E61D657-FA72-4590-942B-9C51D1874337}"/>
              </a:ext>
            </a:extLst>
          </p:cNvPr>
          <p:cNvGraphicFramePr>
            <a:graphicFrameLocks/>
          </p:cNvGraphicFramePr>
          <p:nvPr>
            <p:extLst>
              <p:ext uri="{D42A27DB-BD31-4B8C-83A1-F6EECF244321}">
                <p14:modId xmlns:p14="http://schemas.microsoft.com/office/powerpoint/2010/main" val="3704336954"/>
              </p:ext>
            </p:extLst>
          </p:nvPr>
        </p:nvGraphicFramePr>
        <p:xfrm>
          <a:off x="100641" y="747622"/>
          <a:ext cx="5598245" cy="3261354"/>
        </p:xfrm>
        <a:graphic>
          <a:graphicData uri="http://schemas.openxmlformats.org/drawingml/2006/table">
            <a:tbl>
              <a:tblPr firstRow="1" bandRow="1"/>
              <a:tblGrid>
                <a:gridCol w="564773">
                  <a:extLst>
                    <a:ext uri="{9D8B030D-6E8A-4147-A177-3AD203B41FA5}">
                      <a16:colId xmlns:a16="http://schemas.microsoft.com/office/drawing/2014/main" val="20000"/>
                    </a:ext>
                  </a:extLst>
                </a:gridCol>
                <a:gridCol w="1513808">
                  <a:extLst>
                    <a:ext uri="{9D8B030D-6E8A-4147-A177-3AD203B41FA5}">
                      <a16:colId xmlns:a16="http://schemas.microsoft.com/office/drawing/2014/main" val="20001"/>
                    </a:ext>
                  </a:extLst>
                </a:gridCol>
                <a:gridCol w="681213">
                  <a:extLst>
                    <a:ext uri="{9D8B030D-6E8A-4147-A177-3AD203B41FA5}">
                      <a16:colId xmlns:a16="http://schemas.microsoft.com/office/drawing/2014/main" val="20002"/>
                    </a:ext>
                  </a:extLst>
                </a:gridCol>
                <a:gridCol w="655983">
                  <a:extLst>
                    <a:ext uri="{9D8B030D-6E8A-4147-A177-3AD203B41FA5}">
                      <a16:colId xmlns:a16="http://schemas.microsoft.com/office/drawing/2014/main" val="2637998076"/>
                    </a:ext>
                  </a:extLst>
                </a:gridCol>
                <a:gridCol w="810078">
                  <a:extLst>
                    <a:ext uri="{9D8B030D-6E8A-4147-A177-3AD203B41FA5}">
                      <a16:colId xmlns:a16="http://schemas.microsoft.com/office/drawing/2014/main" val="20004"/>
                    </a:ext>
                  </a:extLst>
                </a:gridCol>
                <a:gridCol w="686195">
                  <a:extLst>
                    <a:ext uri="{9D8B030D-6E8A-4147-A177-3AD203B41FA5}">
                      <a16:colId xmlns:a16="http://schemas.microsoft.com/office/drawing/2014/main" val="1347853957"/>
                    </a:ext>
                  </a:extLst>
                </a:gridCol>
                <a:gridCol w="686195">
                  <a:extLst>
                    <a:ext uri="{9D8B030D-6E8A-4147-A177-3AD203B41FA5}">
                      <a16:colId xmlns:a16="http://schemas.microsoft.com/office/drawing/2014/main" val="3716031201"/>
                    </a:ext>
                  </a:extLst>
                </a:gridCol>
              </a:tblGrid>
              <a:tr h="65706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MEI</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99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Non </a:t>
                      </a:r>
                      <a:r>
                        <a:rPr lang="en-US" sz="1600" u="none" strike="noStrike" err="1">
                          <a:effectLst/>
                          <a:latin typeface="Tw Cen MT"/>
                        </a:rPr>
                        <a:t>Infeksius</a:t>
                      </a:r>
                      <a:endParaRPr lang="en-US" sz="1600" b="0" i="0" u="none" strike="noStrike">
                        <a:solidFill>
                          <a:srgbClr val="000000"/>
                        </a:solidFill>
                        <a:effectLst/>
                        <a:latin typeface="Tw Cen MT"/>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6,248</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5,840</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5.005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10.652</a:t>
                      </a:r>
                      <a:endParaRPr lang="en-US" dirty="0"/>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10,565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4368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2</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a:t>
                      </a:r>
                      <a:r>
                        <a:rPr lang="en-US" sz="1600" u="none" strike="noStrike" err="1">
                          <a:effectLst/>
                          <a:latin typeface="Tw Cen MT"/>
                        </a:rPr>
                        <a:t>Infeksius</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629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752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rPr>
                        <a:t>1804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1781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31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3</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a:t>
                      </a:r>
                      <a:r>
                        <a:rPr lang="en-US" sz="1600" u="none" strike="noStrike" err="1">
                          <a:effectLst/>
                          <a:latin typeface="Tw Cen MT"/>
                        </a:rPr>
                        <a:t>Umum</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rPr>
                        <a:t>261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220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077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4</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a:t>
                      </a:r>
                      <a:r>
                        <a:rPr lang="en-US" sz="1600" u="none" strike="noStrike" err="1">
                          <a:effectLst/>
                          <a:latin typeface="Tw Cen MT"/>
                        </a:rPr>
                        <a:t>Ulang</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rPr>
                        <a:t>3</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77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5</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rPr>
                        <a:t>Perbaikan</a:t>
                      </a:r>
                      <a:r>
                        <a:rPr lang="en-US" sz="1600" u="none" strike="noStrike" dirty="0">
                          <a:effectLst/>
                          <a:latin typeface="Tw Cen MT"/>
                        </a:rPr>
                        <a:t> Linen Rusak</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rPr>
                        <a:t>72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077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6</a:t>
                      </a:r>
                      <a:endParaRPr lang="en-US" sz="16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rPr>
                        <a:t>Afkir</a:t>
                      </a:r>
                      <a:r>
                        <a:rPr lang="en-US" sz="1600" u="none" strike="noStrike" dirty="0">
                          <a:effectLst/>
                          <a:latin typeface="Tw Cen MT"/>
                        </a:rPr>
                        <a:t> Linen Rusak</a:t>
                      </a:r>
                      <a:endParaRPr lang="en-US" sz="16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rPr>
                        <a:t>13</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a:solidFill>
                            <a:srgbClr val="000000"/>
                          </a:solidFill>
                          <a:effectLst/>
                          <a:latin typeface="Tw Cen MT"/>
                        </a:rPr>
                        <a:t>5</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4" name="Picture 3">
            <a:extLst>
              <a:ext uri="{FF2B5EF4-FFF2-40B4-BE49-F238E27FC236}">
                <a16:creationId xmlns:a16="http://schemas.microsoft.com/office/drawing/2014/main" id="{D67298F1-0745-412F-8F38-043F2F995E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77" y="116632"/>
            <a:ext cx="627995" cy="627995"/>
          </a:xfrm>
          <a:prstGeom prst="rect">
            <a:avLst/>
          </a:prstGeom>
        </p:spPr>
      </p:pic>
      <p:pic>
        <p:nvPicPr>
          <p:cNvPr id="6" name="Picture 5">
            <a:extLst>
              <a:ext uri="{FF2B5EF4-FFF2-40B4-BE49-F238E27FC236}">
                <a16:creationId xmlns:a16="http://schemas.microsoft.com/office/drawing/2014/main" id="{812A23D2-61DF-46E4-8FEC-D6A8D60437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166" y="211968"/>
            <a:ext cx="651479" cy="651479"/>
          </a:xfrm>
          <a:prstGeom prst="rect">
            <a:avLst/>
          </a:prstGeom>
        </p:spPr>
      </p:pic>
      <p:graphicFrame>
        <p:nvGraphicFramePr>
          <p:cNvPr id="7" name="Table 6">
            <a:extLst>
              <a:ext uri="{FF2B5EF4-FFF2-40B4-BE49-F238E27FC236}">
                <a16:creationId xmlns:a16="http://schemas.microsoft.com/office/drawing/2014/main" id="{8A19E444-238F-4E23-ADD6-552466B6DC69}"/>
              </a:ext>
            </a:extLst>
          </p:cNvPr>
          <p:cNvGraphicFramePr>
            <a:graphicFrameLocks noGrp="1"/>
          </p:cNvGraphicFramePr>
          <p:nvPr>
            <p:extLst>
              <p:ext uri="{D42A27DB-BD31-4B8C-83A1-F6EECF244321}">
                <p14:modId xmlns:p14="http://schemas.microsoft.com/office/powerpoint/2010/main" val="183118382"/>
              </p:ext>
            </p:extLst>
          </p:nvPr>
        </p:nvGraphicFramePr>
        <p:xfrm>
          <a:off x="5893271" y="730250"/>
          <a:ext cx="6230047" cy="5343224"/>
        </p:xfrm>
        <a:graphic>
          <a:graphicData uri="http://schemas.openxmlformats.org/drawingml/2006/table">
            <a:tbl>
              <a:tblPr firstRow="1" bandRow="1"/>
              <a:tblGrid>
                <a:gridCol w="409622">
                  <a:extLst>
                    <a:ext uri="{9D8B030D-6E8A-4147-A177-3AD203B41FA5}">
                      <a16:colId xmlns:a16="http://schemas.microsoft.com/office/drawing/2014/main" val="1202661107"/>
                    </a:ext>
                  </a:extLst>
                </a:gridCol>
                <a:gridCol w="330849">
                  <a:extLst>
                    <a:ext uri="{9D8B030D-6E8A-4147-A177-3AD203B41FA5}">
                      <a16:colId xmlns:a16="http://schemas.microsoft.com/office/drawing/2014/main" val="2806811701"/>
                    </a:ext>
                  </a:extLst>
                </a:gridCol>
                <a:gridCol w="2229753">
                  <a:extLst>
                    <a:ext uri="{9D8B030D-6E8A-4147-A177-3AD203B41FA5}">
                      <a16:colId xmlns:a16="http://schemas.microsoft.com/office/drawing/2014/main" val="71449140"/>
                    </a:ext>
                  </a:extLst>
                </a:gridCol>
                <a:gridCol w="608681">
                  <a:extLst>
                    <a:ext uri="{9D8B030D-6E8A-4147-A177-3AD203B41FA5}">
                      <a16:colId xmlns:a16="http://schemas.microsoft.com/office/drawing/2014/main" val="1486579512"/>
                    </a:ext>
                  </a:extLst>
                </a:gridCol>
                <a:gridCol w="825099">
                  <a:extLst>
                    <a:ext uri="{9D8B030D-6E8A-4147-A177-3AD203B41FA5}">
                      <a16:colId xmlns:a16="http://schemas.microsoft.com/office/drawing/2014/main" val="3217838377"/>
                    </a:ext>
                  </a:extLst>
                </a:gridCol>
                <a:gridCol w="608681">
                  <a:extLst>
                    <a:ext uri="{9D8B030D-6E8A-4147-A177-3AD203B41FA5}">
                      <a16:colId xmlns:a16="http://schemas.microsoft.com/office/drawing/2014/main" val="3006791320"/>
                    </a:ext>
                  </a:extLst>
                </a:gridCol>
                <a:gridCol w="608681">
                  <a:extLst>
                    <a:ext uri="{9D8B030D-6E8A-4147-A177-3AD203B41FA5}">
                      <a16:colId xmlns:a16="http://schemas.microsoft.com/office/drawing/2014/main" val="1277210315"/>
                    </a:ext>
                  </a:extLst>
                </a:gridCol>
                <a:gridCol w="608681">
                  <a:extLst>
                    <a:ext uri="{9D8B030D-6E8A-4147-A177-3AD203B41FA5}">
                      <a16:colId xmlns:a16="http://schemas.microsoft.com/office/drawing/2014/main" val="4016322314"/>
                    </a:ext>
                  </a:extLst>
                </a:gridCol>
              </a:tblGrid>
              <a:tr h="29532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NO</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JENIS KEGIATAN</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hMerge="1">
                  <a:txBody>
                    <a:bodyPr/>
                    <a:lstStyle/>
                    <a:p>
                      <a:endParaRPr lang="en-US"/>
                    </a:p>
                  </a:txBody>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rPr>
                        <a:t>BULAN</a:t>
                      </a: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tc>
                <a:tc hMerge="1">
                  <a:txBody>
                    <a:bodyPr/>
                    <a:lstStyle/>
                    <a:p>
                      <a:endParaRPr lang="en-US"/>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1786622"/>
                  </a:ext>
                </a:extLst>
              </a:tr>
              <a:tr h="29532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JAN</a:t>
                      </a:r>
                      <a:endParaRPr lang="en-US" sz="1400" b="1" i="0" u="none" strike="noStrike" dirty="0">
                        <a:solidFill>
                          <a:srgbClr val="000000"/>
                        </a:solidFill>
                        <a:effectLst/>
                        <a:latin typeface="Tw Cen MT"/>
                      </a:endParaRPr>
                    </a:p>
                  </a:txBody>
                  <a:tcPr marL="9525" marR="9525" marT="9525" marB="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APR</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MEI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99087693"/>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Pemeliharaan</a:t>
                      </a:r>
                      <a:r>
                        <a:rPr lang="en-US" sz="1400" u="none" strike="noStrike" dirty="0">
                          <a:effectLst/>
                          <a:latin typeface="Tw Cen MT"/>
                        </a:rPr>
                        <a:t> </a:t>
                      </a:r>
                      <a:r>
                        <a:rPr lang="en-US" sz="1400" u="none" strike="noStrike" dirty="0" err="1">
                          <a:effectLst/>
                          <a:latin typeface="Tw Cen MT"/>
                        </a:rPr>
                        <a:t>rutin</a:t>
                      </a:r>
                      <a:r>
                        <a:rPr lang="en-US" sz="1400" u="none" strike="noStrike" dirty="0">
                          <a:effectLst/>
                          <a:latin typeface="Tw Cen MT"/>
                        </a:rPr>
                        <a:t> </a:t>
                      </a:r>
                      <a:r>
                        <a:rPr lang="en-US" sz="1400" u="none" strike="noStrike" dirty="0" err="1">
                          <a:effectLst/>
                          <a:latin typeface="Tw Cen MT"/>
                        </a:rPr>
                        <a:t>Alat</a:t>
                      </a:r>
                      <a:r>
                        <a:rPr lang="en-US" sz="1400" u="none" strike="noStrike" dirty="0">
                          <a:effectLst/>
                          <a:latin typeface="Tw Cen MT"/>
                        </a:rPr>
                        <a:t> Medis</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10</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63843265"/>
                  </a:ext>
                </a:extLst>
              </a:tr>
              <a:tr h="5040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Elektronika dan Komunikasi</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34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30750270"/>
                  </a:ext>
                </a:extLst>
              </a:tr>
              <a:tr h="2064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Listrik dan Air</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36</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661768"/>
                  </a:ext>
                </a:extLst>
              </a:tr>
              <a:tr h="2253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Laundry dan Kitchen</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137996628"/>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a:t>
                      </a:r>
                      <a:r>
                        <a:rPr lang="en-US" sz="1400" u="none" strike="noStrike" dirty="0" err="1">
                          <a:effectLst/>
                          <a:latin typeface="Tw Cen MT"/>
                        </a:rPr>
                        <a:t>Alat</a:t>
                      </a:r>
                      <a:r>
                        <a:rPr lang="en-US" sz="1400" u="none" strike="noStrike" dirty="0">
                          <a:effectLst/>
                          <a:latin typeface="Tw Cen MT"/>
                        </a:rPr>
                        <a:t> Medis</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1202202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6</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Elektronika dan Komunikasi</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13</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1247584"/>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7</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Listrik dan Air</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145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91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70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02306066"/>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8</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Laundry dan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0</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928466892"/>
                  </a:ext>
                </a:extLst>
              </a:tr>
              <a:tr h="2640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9</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t"/>
                      <a:r>
                        <a:rPr lang="fi-FI" sz="1400" u="none" strike="noStrike" dirty="0">
                          <a:effectLst/>
                          <a:latin typeface="Tw Cen MT" panose="020B0602020104020603" pitchFamily="34" charset="0"/>
                        </a:rPr>
                        <a:t>Perbaikan dan Pemeliharaan oleh Pihak Ketiga</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74393264"/>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AC</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33119988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Telepon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endParaRPr lang="en-US" sz="1400" b="0" i="0" u="none" strike="noStrike" dirty="0">
                        <a:solidFill>
                          <a:srgbClr val="0C0C0C"/>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72532915"/>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08098497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pompa</a:t>
                      </a:r>
                      <a:r>
                        <a:rPr lang="en-US" sz="1400" u="none" strike="noStrike" dirty="0">
                          <a:effectLst/>
                          <a:latin typeface="Tw Cen MT" panose="020B0602020104020603" pitchFamily="34" charset="0"/>
                        </a:rPr>
                        <a:t> IPAL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187866279"/>
                  </a:ext>
                </a:extLst>
              </a:tr>
            </a:tbl>
          </a:graphicData>
        </a:graphic>
      </p:graphicFrame>
      <p:sp>
        <p:nvSpPr>
          <p:cNvPr id="8" name="Rounded Rectangle 5">
            <a:extLst>
              <a:ext uri="{FF2B5EF4-FFF2-40B4-BE49-F238E27FC236}">
                <a16:creationId xmlns:a16="http://schemas.microsoft.com/office/drawing/2014/main" id="{BEFF418C-4724-4C01-B278-2F0F959AFC31}"/>
              </a:ext>
            </a:extLst>
          </p:cNvPr>
          <p:cNvSpPr/>
          <p:nvPr/>
        </p:nvSpPr>
        <p:spPr>
          <a:xfrm>
            <a:off x="826072" y="211968"/>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LAUNDRY</a:t>
            </a:r>
            <a:endParaRPr lang="en-US" sz="2800" dirty="0">
              <a:solidFill>
                <a:schemeClr val="bg1"/>
              </a:solidFill>
              <a:latin typeface="Tw Cen MT Condensed" panose="020B0606020104020203" pitchFamily="34" charset="0"/>
            </a:endParaRPr>
          </a:p>
        </p:txBody>
      </p:sp>
      <p:sp>
        <p:nvSpPr>
          <p:cNvPr id="9" name="Rounded Rectangle 5">
            <a:extLst>
              <a:ext uri="{FF2B5EF4-FFF2-40B4-BE49-F238E27FC236}">
                <a16:creationId xmlns:a16="http://schemas.microsoft.com/office/drawing/2014/main" id="{7F76CAE5-7749-4ACF-A336-91107302166E}"/>
              </a:ext>
            </a:extLst>
          </p:cNvPr>
          <p:cNvSpPr/>
          <p:nvPr/>
        </p:nvSpPr>
        <p:spPr>
          <a:xfrm>
            <a:off x="6334224" y="211967"/>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92993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a:cxnSpLocks/>
          </p:cNvCxnSpPr>
          <p:nvPr/>
        </p:nvCxnSpPr>
        <p:spPr>
          <a:xfrm>
            <a:off x="283840" y="1129897"/>
            <a:ext cx="356687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4" name="130"/>
          <p:cNvSpPr/>
          <p:nvPr/>
        </p:nvSpPr>
        <p:spPr>
          <a:xfrm>
            <a:off x="3850716" y="2731678"/>
            <a:ext cx="453794" cy="45585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anose="020B0604020202020204" pitchFamily="34" charset="0"/>
              <a:sym typeface="Arial" panose="020B0604020202020204" pitchFamily="34" charset="0"/>
            </a:endParaRPr>
          </a:p>
        </p:txBody>
      </p:sp>
      <p:graphicFrame>
        <p:nvGraphicFramePr>
          <p:cNvPr id="25" name="Content Placeholder 16">
            <a:extLst>
              <a:ext uri="{FF2B5EF4-FFF2-40B4-BE49-F238E27FC236}">
                <a16:creationId xmlns:a16="http://schemas.microsoft.com/office/drawing/2014/main" id="{9743D906-0A3D-4A90-A437-67F4D681D420}"/>
              </a:ext>
            </a:extLst>
          </p:cNvPr>
          <p:cNvGraphicFramePr>
            <a:graphicFrameLocks/>
          </p:cNvGraphicFramePr>
          <p:nvPr>
            <p:extLst>
              <p:ext uri="{D42A27DB-BD31-4B8C-83A1-F6EECF244321}">
                <p14:modId xmlns:p14="http://schemas.microsoft.com/office/powerpoint/2010/main" val="3272887507"/>
              </p:ext>
            </p:extLst>
          </p:nvPr>
        </p:nvGraphicFramePr>
        <p:xfrm>
          <a:off x="673487" y="1657305"/>
          <a:ext cx="8352928" cy="4863058"/>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1">
            <a:extLst>
              <a:ext uri="{FF2B5EF4-FFF2-40B4-BE49-F238E27FC236}">
                <a16:creationId xmlns:a16="http://schemas.microsoft.com/office/drawing/2014/main" id="{5F910A19-21FE-4EF6-99E5-A070156D2F7F}"/>
              </a:ext>
            </a:extLst>
          </p:cNvPr>
          <p:cNvSpPr txBox="1"/>
          <p:nvPr/>
        </p:nvSpPr>
        <p:spPr>
          <a:xfrm>
            <a:off x="2263479" y="4477192"/>
            <a:ext cx="1259144" cy="479787"/>
          </a:xfrm>
          <a:prstGeom prst="round2DiagRect">
            <a:avLst/>
          </a:prstGeom>
          <a:solidFill>
            <a:srgbClr val="FFC000"/>
          </a:solidFill>
          <a:ln/>
        </p:spPr>
        <p:style>
          <a:lnRef idx="0">
            <a:schemeClr val="accent6"/>
          </a:lnRef>
          <a:fillRef idx="3">
            <a:schemeClr val="accent6"/>
          </a:fillRef>
          <a:effectRef idx="3">
            <a:schemeClr val="accent6"/>
          </a:effectRef>
          <a:fontRef idx="minor">
            <a:schemeClr val="lt1"/>
          </a:fontRef>
        </p:style>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ln w="0"/>
                <a:solidFill>
                  <a:schemeClr val="tx1"/>
                </a:solidFill>
                <a:effectLst>
                  <a:outerShdw blurRad="38100" dist="19050" dir="2700000" algn="tl" rotWithShape="0">
                    <a:schemeClr val="dk1">
                      <a:alpha val="40000"/>
                    </a:schemeClr>
                  </a:outerShdw>
                </a:effectLst>
                <a:latin typeface="Tw Cen MT" panose="020B0602020104020603" pitchFamily="34" charset="0"/>
                <a:ea typeface="Verdana" panose="020B0604030504040204" pitchFamily="34" charset="0"/>
                <a:cs typeface="Verdana" panose="020B0604030504040204" pitchFamily="34" charset="0"/>
              </a:rPr>
              <a:t>41,13%</a:t>
            </a:r>
          </a:p>
        </p:txBody>
      </p:sp>
      <p:graphicFrame>
        <p:nvGraphicFramePr>
          <p:cNvPr id="33" name="Diagram 32">
            <a:extLst>
              <a:ext uri="{FF2B5EF4-FFF2-40B4-BE49-F238E27FC236}">
                <a16:creationId xmlns:a16="http://schemas.microsoft.com/office/drawing/2014/main" id="{6CE58639-D0F2-4FBE-81CD-F9B1B06DF0FB}"/>
              </a:ext>
            </a:extLst>
          </p:cNvPr>
          <p:cNvGraphicFramePr/>
          <p:nvPr>
            <p:extLst>
              <p:ext uri="{D42A27DB-BD31-4B8C-83A1-F6EECF244321}">
                <p14:modId xmlns:p14="http://schemas.microsoft.com/office/powerpoint/2010/main" val="2299255327"/>
              </p:ext>
            </p:extLst>
          </p:nvPr>
        </p:nvGraphicFramePr>
        <p:xfrm>
          <a:off x="6823365" y="1495255"/>
          <a:ext cx="4537362" cy="17241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文本框 7"/>
          <p:cNvSpPr txBox="1"/>
          <p:nvPr>
            <p:custDataLst>
              <p:tags r:id="rId1"/>
            </p:custDataLst>
          </p:nvPr>
        </p:nvSpPr>
        <p:spPr>
          <a:xfrm>
            <a:off x="26861" y="223416"/>
            <a:ext cx="6719456" cy="8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endParaRPr lang="en-US" altLang="zh-CN"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3A8222-6CC6-4A71-928B-3736633C9C39}"/>
              </a:ext>
            </a:extLst>
          </p:cNvPr>
          <p:cNvGraphicFramePr>
            <a:graphicFrameLocks noGrp="1"/>
          </p:cNvGraphicFramePr>
          <p:nvPr>
            <p:extLst>
              <p:ext uri="{D42A27DB-BD31-4B8C-83A1-F6EECF244321}">
                <p14:modId xmlns:p14="http://schemas.microsoft.com/office/powerpoint/2010/main" val="1406101913"/>
              </p:ext>
            </p:extLst>
          </p:nvPr>
        </p:nvGraphicFramePr>
        <p:xfrm>
          <a:off x="315400" y="630824"/>
          <a:ext cx="5819176" cy="6227176"/>
        </p:xfrm>
        <a:graphic>
          <a:graphicData uri="http://schemas.openxmlformats.org/drawingml/2006/table">
            <a:tbl>
              <a:tblPr firstRow="1" bandRow="1"/>
              <a:tblGrid>
                <a:gridCol w="241162">
                  <a:extLst>
                    <a:ext uri="{9D8B030D-6E8A-4147-A177-3AD203B41FA5}">
                      <a16:colId xmlns:a16="http://schemas.microsoft.com/office/drawing/2014/main" val="20000"/>
                    </a:ext>
                  </a:extLst>
                </a:gridCol>
                <a:gridCol w="1518124">
                  <a:extLst>
                    <a:ext uri="{9D8B030D-6E8A-4147-A177-3AD203B41FA5}">
                      <a16:colId xmlns:a16="http://schemas.microsoft.com/office/drawing/2014/main" val="20001"/>
                    </a:ext>
                  </a:extLst>
                </a:gridCol>
                <a:gridCol w="811978">
                  <a:extLst>
                    <a:ext uri="{9D8B030D-6E8A-4147-A177-3AD203B41FA5}">
                      <a16:colId xmlns:a16="http://schemas.microsoft.com/office/drawing/2014/main" val="20002"/>
                    </a:ext>
                  </a:extLst>
                </a:gridCol>
                <a:gridCol w="811978">
                  <a:extLst>
                    <a:ext uri="{9D8B030D-6E8A-4147-A177-3AD203B41FA5}">
                      <a16:colId xmlns:a16="http://schemas.microsoft.com/office/drawing/2014/main" val="817353992"/>
                    </a:ext>
                  </a:extLst>
                </a:gridCol>
                <a:gridCol w="811978">
                  <a:extLst>
                    <a:ext uri="{9D8B030D-6E8A-4147-A177-3AD203B41FA5}">
                      <a16:colId xmlns:a16="http://schemas.microsoft.com/office/drawing/2014/main" val="2255080640"/>
                    </a:ext>
                  </a:extLst>
                </a:gridCol>
                <a:gridCol w="811978">
                  <a:extLst>
                    <a:ext uri="{9D8B030D-6E8A-4147-A177-3AD203B41FA5}">
                      <a16:colId xmlns:a16="http://schemas.microsoft.com/office/drawing/2014/main" val="2786066295"/>
                    </a:ext>
                  </a:extLst>
                </a:gridCol>
                <a:gridCol w="811978">
                  <a:extLst>
                    <a:ext uri="{9D8B030D-6E8A-4147-A177-3AD203B41FA5}">
                      <a16:colId xmlns:a16="http://schemas.microsoft.com/office/drawing/2014/main" val="1530114063"/>
                    </a:ext>
                  </a:extLst>
                </a:gridCol>
              </a:tblGrid>
              <a:tr h="25300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NO</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KEGIATAN/ TINDAKAN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b="1" u="none" strike="noStrike" dirty="0">
                          <a:solidFill>
                            <a:schemeClr val="tx2"/>
                          </a:solidFill>
                          <a:effectLst/>
                          <a:latin typeface="Tw Cen MT" panose="020B0602020104020603" pitchFamily="34" charset="0"/>
                          <a:ea typeface="Verdana" pitchFamily="34" charset="0"/>
                        </a:rPr>
                        <a:t>BULAN</a:t>
                      </a: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solidFill>
                      <a:schemeClr val="accent2"/>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246767">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APR</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MEI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1"/>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solidFill>
                            <a:schemeClr val="tx2"/>
                          </a:solidFill>
                          <a:effectLst/>
                          <a:latin typeface="Tw Cen MT"/>
                          <a:ea typeface="Verdana"/>
                        </a:rPr>
                        <a:t>Pemeriksaan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pasien</a:t>
                      </a:r>
                      <a:endParaRPr lang="en-US" sz="1400" b="0" i="0" u="none" strike="noStrike">
                        <a:solidFill>
                          <a:schemeClr val="tx2"/>
                        </a:solidFill>
                        <a:effectLst/>
                        <a:latin typeface="Tw Cen MT"/>
                        <a:ea typeface="Verdana"/>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a:t>
                      </a:r>
                      <a:r>
                        <a:rPr lang="en-US" sz="1400" u="none" strike="noStrike" baseline="0" dirty="0">
                          <a:solidFill>
                            <a:schemeClr val="tx2"/>
                          </a:solidFill>
                          <a:effectLst/>
                          <a:latin typeface="Tw Cen MT"/>
                          <a:ea typeface="Verdana"/>
                        </a:rPr>
                        <a:t> Jiwa </a:t>
                      </a:r>
                      <a:r>
                        <a:rPr lang="en-US" sz="1400" u="none" strike="noStrike" baseline="0" err="1">
                          <a:solidFill>
                            <a:schemeClr val="tx2"/>
                          </a:solidFill>
                          <a:effectLst/>
                          <a:latin typeface="Tw Cen MT"/>
                          <a:ea typeface="Verdana"/>
                        </a:rPr>
                        <a:t>Dewasa</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2474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2263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2316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2255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1891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NAPZA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Geriatri</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176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150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dirty="0"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SK </a:t>
                      </a:r>
                      <a:r>
                        <a:rPr lang="en-US" sz="1400" u="none" strike="noStrike" dirty="0" err="1">
                          <a:solidFill>
                            <a:schemeClr val="tx2"/>
                          </a:solidFill>
                          <a:effectLst/>
                          <a:latin typeface="Tw Cen MT"/>
                          <a:ea typeface="Verdana"/>
                        </a:rPr>
                        <a:t>Bebas</a:t>
                      </a:r>
                      <a:r>
                        <a:rPr lang="en-US" sz="1400" u="none" strike="noStrike" dirty="0">
                          <a:solidFill>
                            <a:schemeClr val="tx2"/>
                          </a:solidFill>
                          <a:effectLst/>
                          <a:latin typeface="Tw Cen MT"/>
                          <a:ea typeface="Verdana"/>
                        </a:rPr>
                        <a:t> </a:t>
                      </a:r>
                      <a:r>
                        <a:rPr lang="en-US" sz="1400" u="none" strike="noStrike" dirty="0" err="1">
                          <a:solidFill>
                            <a:schemeClr val="tx2"/>
                          </a:solidFill>
                          <a:effectLst/>
                          <a:latin typeface="Tw Cen MT"/>
                          <a:ea typeface="Verdana"/>
                        </a:rPr>
                        <a:t>Narkoba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Sk</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Sehat</a:t>
                      </a:r>
                      <a:r>
                        <a:rPr lang="en-US" sz="1400" u="none" strike="noStrike" dirty="0">
                          <a:solidFill>
                            <a:schemeClr val="tx2"/>
                          </a:solidFill>
                          <a:effectLst/>
                          <a:latin typeface="Tw Cen MT"/>
                          <a:ea typeface="Verdana"/>
                        </a:rPr>
                        <a:t> Jiwa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169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Sehat</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Fisik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SK </a:t>
                      </a:r>
                      <a:r>
                        <a:rPr lang="en-US" sz="1400" u="none" strike="noStrike" err="1">
                          <a:solidFill>
                            <a:schemeClr val="tx2"/>
                          </a:solidFill>
                          <a:effectLst/>
                          <a:latin typeface="Tw Cen MT"/>
                          <a:ea typeface="Verdana"/>
                        </a:rPr>
                        <a:t>Sakit</a:t>
                      </a:r>
                      <a:r>
                        <a:rPr lang="en-US" sz="1400" u="none" strike="noStrike" dirty="0">
                          <a:solidFill>
                            <a:schemeClr val="tx2"/>
                          </a:solidFill>
                          <a:effectLst/>
                          <a:latin typeface="Tw Cen MT"/>
                          <a:ea typeface="Verdana"/>
                        </a:rPr>
                        <a:t> Jiwa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Pemeriksaan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Visum</a:t>
                      </a:r>
                      <a:r>
                        <a:rPr lang="en-US" sz="1400" u="none" strike="noStrike" dirty="0">
                          <a:solidFill>
                            <a:schemeClr val="tx2"/>
                          </a:solidFill>
                          <a:effectLst/>
                          <a:latin typeface="Tw Cen MT"/>
                          <a:ea typeface="Verdana"/>
                        </a:rPr>
                        <a:t> et </a:t>
                      </a:r>
                      <a:r>
                        <a:rPr lang="en-US" sz="1400" u="none" strike="noStrike" err="1">
                          <a:solidFill>
                            <a:schemeClr val="tx2"/>
                          </a:solidFill>
                          <a:effectLst/>
                          <a:latin typeface="Tw Cen MT"/>
                          <a:ea typeface="Verdana"/>
                        </a:rPr>
                        <a:t>Ripertum</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4061326"/>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Anak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522837362"/>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Saraf</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969636"/>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a:t>
                      </a:r>
                      <a:r>
                        <a:rPr lang="en-US" sz="1400" u="none" strike="noStrike" baseline="0" dirty="0">
                          <a:solidFill>
                            <a:schemeClr val="tx2"/>
                          </a:solidFill>
                          <a:effectLst/>
                          <a:latin typeface="Tw Cen MT"/>
                          <a:ea typeface="Verdana"/>
                        </a:rPr>
                        <a:t> Kulit dan </a:t>
                      </a:r>
                      <a:r>
                        <a:rPr lang="en-US" sz="1400" u="none" strike="noStrike" baseline="0" err="1">
                          <a:solidFill>
                            <a:schemeClr val="tx2"/>
                          </a:solidFill>
                          <a:effectLst/>
                          <a:latin typeface="Tw Cen MT"/>
                          <a:ea typeface="Verdana"/>
                        </a:rPr>
                        <a:t>Kelamin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27115016"/>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Penyakit</a:t>
                      </a:r>
                      <a:r>
                        <a:rPr lang="en-US" sz="1400" u="none" strike="noStrike" baseline="0" dirty="0">
                          <a:solidFill>
                            <a:schemeClr val="tx2"/>
                          </a:solidFill>
                          <a:effectLst/>
                          <a:latin typeface="Tw Cen MT"/>
                          <a:ea typeface="Verdana"/>
                        </a:rPr>
                        <a:t> </a:t>
                      </a:r>
                      <a:r>
                        <a:rPr lang="en-US" sz="1400" u="none" strike="noStrike" baseline="0" err="1">
                          <a:solidFill>
                            <a:schemeClr val="tx2"/>
                          </a:solidFill>
                          <a:effectLst/>
                          <a:latin typeface="Tw Cen MT"/>
                          <a:ea typeface="Verdana"/>
                        </a:rPr>
                        <a:t>Dalam</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5850494"/>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Kandungan</a:t>
                      </a:r>
                      <a:r>
                        <a:rPr lang="en-US" sz="1400" u="none" strike="noStrike" dirty="0">
                          <a:solidFill>
                            <a:schemeClr val="tx2"/>
                          </a:solidFill>
                          <a:effectLst/>
                          <a:latin typeface="Tw Cen MT"/>
                          <a:ea typeface="Verdana"/>
                        </a:rPr>
                        <a:t> &amp; </a:t>
                      </a:r>
                      <a:r>
                        <a:rPr lang="en-US" sz="1400" u="none" strike="noStrike" err="1">
                          <a:solidFill>
                            <a:schemeClr val="tx2"/>
                          </a:solidFill>
                          <a:effectLst/>
                          <a:latin typeface="Tw Cen MT"/>
                          <a:ea typeface="Verdana"/>
                        </a:rPr>
                        <a:t>Kebidanan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153831112"/>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Rehablititasi</a:t>
                      </a:r>
                      <a:r>
                        <a:rPr lang="en-US" sz="1400" u="none" strike="noStrike" dirty="0">
                          <a:solidFill>
                            <a:schemeClr val="tx2"/>
                          </a:solidFill>
                          <a:effectLst/>
                          <a:latin typeface="Tw Cen MT"/>
                          <a:ea typeface="Verdana"/>
                        </a:rPr>
                        <a:t> Medik</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1790108"/>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solidFill>
                            <a:schemeClr val="tx2"/>
                          </a:solidFill>
                          <a:effectLst/>
                          <a:latin typeface="Tw Cen MT"/>
                          <a:ea typeface="Verdana"/>
                        </a:rPr>
                        <a:t>Tindakan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47857362"/>
                  </a:ext>
                </a:extLst>
              </a:tr>
              <a:tr h="24064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a:t>
                      </a:r>
                      <a:r>
                        <a:rPr lang="en-US" sz="1400" u="none" strike="noStrike" baseline="0" dirty="0">
                          <a:solidFill>
                            <a:schemeClr val="tx2"/>
                          </a:solidFill>
                          <a:effectLst/>
                          <a:latin typeface="Tw Cen MT"/>
                          <a:ea typeface="Verdana"/>
                        </a:rPr>
                        <a:t> </a:t>
                      </a:r>
                      <a:r>
                        <a:rPr lang="en-US" sz="1400" u="none" strike="noStrike" baseline="0" err="1">
                          <a:solidFill>
                            <a:schemeClr val="tx2"/>
                          </a:solidFill>
                          <a:effectLst/>
                          <a:latin typeface="Tw Cen MT"/>
                          <a:ea typeface="Verdana"/>
                        </a:rPr>
                        <a:t>Suntik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108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107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714844048"/>
                  </a:ext>
                </a:extLst>
              </a:tr>
            </a:tbl>
          </a:graphicData>
        </a:graphic>
      </p:graphicFrame>
      <p:graphicFrame>
        <p:nvGraphicFramePr>
          <p:cNvPr id="5" name="Content Placeholder 4">
            <a:extLst>
              <a:ext uri="{FF2B5EF4-FFF2-40B4-BE49-F238E27FC236}">
                <a16:creationId xmlns:a16="http://schemas.microsoft.com/office/drawing/2014/main" id="{4181BA5F-99AE-4203-AAF3-FA826DDBE1EF}"/>
              </a:ext>
            </a:extLst>
          </p:cNvPr>
          <p:cNvGraphicFramePr>
            <a:graphicFrameLocks/>
          </p:cNvGraphicFramePr>
          <p:nvPr>
            <p:extLst>
              <p:ext uri="{D42A27DB-BD31-4B8C-83A1-F6EECF244321}">
                <p14:modId xmlns:p14="http://schemas.microsoft.com/office/powerpoint/2010/main" val="2938365838"/>
              </p:ext>
            </p:extLst>
          </p:nvPr>
        </p:nvGraphicFramePr>
        <p:xfrm>
          <a:off x="6461760" y="673951"/>
          <a:ext cx="5453419" cy="5278554"/>
        </p:xfrm>
        <a:graphic>
          <a:graphicData uri="http://schemas.openxmlformats.org/drawingml/2006/table">
            <a:tbl>
              <a:tblPr firstRow="1" bandRow="1"/>
              <a:tblGrid>
                <a:gridCol w="458474">
                  <a:extLst>
                    <a:ext uri="{9D8B030D-6E8A-4147-A177-3AD203B41FA5}">
                      <a16:colId xmlns:a16="http://schemas.microsoft.com/office/drawing/2014/main" val="20000"/>
                    </a:ext>
                  </a:extLst>
                </a:gridCol>
                <a:gridCol w="1626069">
                  <a:extLst>
                    <a:ext uri="{9D8B030D-6E8A-4147-A177-3AD203B41FA5}">
                      <a16:colId xmlns:a16="http://schemas.microsoft.com/office/drawing/2014/main" val="20001"/>
                    </a:ext>
                  </a:extLst>
                </a:gridCol>
                <a:gridCol w="693086">
                  <a:extLst>
                    <a:ext uri="{9D8B030D-6E8A-4147-A177-3AD203B41FA5}">
                      <a16:colId xmlns:a16="http://schemas.microsoft.com/office/drawing/2014/main" val="20002"/>
                    </a:ext>
                  </a:extLst>
                </a:gridCol>
                <a:gridCol w="583680">
                  <a:extLst>
                    <a:ext uri="{9D8B030D-6E8A-4147-A177-3AD203B41FA5}">
                      <a16:colId xmlns:a16="http://schemas.microsoft.com/office/drawing/2014/main" val="3737928040"/>
                    </a:ext>
                  </a:extLst>
                </a:gridCol>
                <a:gridCol w="697370">
                  <a:extLst>
                    <a:ext uri="{9D8B030D-6E8A-4147-A177-3AD203B41FA5}">
                      <a16:colId xmlns:a16="http://schemas.microsoft.com/office/drawing/2014/main" val="4103974192"/>
                    </a:ext>
                  </a:extLst>
                </a:gridCol>
                <a:gridCol w="697370">
                  <a:extLst>
                    <a:ext uri="{9D8B030D-6E8A-4147-A177-3AD203B41FA5}">
                      <a16:colId xmlns:a16="http://schemas.microsoft.com/office/drawing/2014/main" val="2403853967"/>
                    </a:ext>
                  </a:extLst>
                </a:gridCol>
                <a:gridCol w="697370">
                  <a:extLst>
                    <a:ext uri="{9D8B030D-6E8A-4147-A177-3AD203B41FA5}">
                      <a16:colId xmlns:a16="http://schemas.microsoft.com/office/drawing/2014/main" val="2682108769"/>
                    </a:ext>
                  </a:extLst>
                </a:gridCol>
              </a:tblGrid>
              <a:tr h="5846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MAR</a:t>
                      </a: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APR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MEI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Permintaan makanan pasien rawat inap</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600" b="0" i="0" u="none" strike="noStrike" dirty="0">
                          <a:solidFill>
                            <a:srgbClr val="000000"/>
                          </a:solidFill>
                          <a:effectLst/>
                          <a:latin typeface="Tw Cen MT" panose="020B0602020104020603" pitchFamily="34" charset="0"/>
                        </a:rPr>
                        <a:t> </a:t>
                      </a: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14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Jumlah Porsi</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a:rPr>
                        <a:t>19,674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17,691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17,067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a:rPr>
                        <a:t>11,310</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10,380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9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Jumlah Orang</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a:rPr>
                        <a:t>6,558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a:rPr>
                        <a:t>5,897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a:rPr>
                        <a:t>5,689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a:rPr>
                        <a:t>3,770</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a:rPr>
                        <a:t>3,460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6"/>
                  </a:ext>
                </a:extLst>
              </a:tr>
              <a:tr h="3656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a:rPr>
                        <a:t>Survey Diet </a:t>
                      </a:r>
                      <a:r>
                        <a:rPr lang="en-US" sz="1600" u="none" strike="noStrike" err="1">
                          <a:latin typeface="Tw Cen MT"/>
                        </a:rPr>
                        <a:t>Pasien</a:t>
                      </a:r>
                      <a:endParaRPr lang="en-US" sz="16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a:rPr>
                        <a:t>Jumlah</a:t>
                      </a:r>
                      <a:r>
                        <a:rPr lang="en-US" sz="1600" u="none" strike="noStrike" dirty="0">
                          <a:latin typeface="Tw Cen MT"/>
                        </a:rPr>
                        <a:t> </a:t>
                      </a:r>
                      <a:r>
                        <a:rPr lang="en-US" sz="1600" u="none" strike="noStrike" err="1">
                          <a:latin typeface="Tw Cen MT"/>
                        </a:rPr>
                        <a:t>Porsi</a:t>
                      </a:r>
                      <a:endParaRPr lang="en-US" sz="16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a:rPr>
                        <a:t>3,924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a:rPr>
                        <a:t>4,083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a:rPr>
                        <a:t>5,061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a:rPr>
                        <a:t>3,237</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a:rPr>
                        <a:t>3,159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a:rPr>
                        <a:t>Jumlah</a:t>
                      </a:r>
                      <a:r>
                        <a:rPr lang="en-US" sz="1600" u="none" strike="noStrike" dirty="0">
                          <a:latin typeface="Tw Cen MT"/>
                        </a:rPr>
                        <a:t> Orang</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a:rPr>
                        <a:t>1,308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a:rPr>
                        <a:t>1,361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a:rPr>
                        <a:t>1,687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a:rPr>
                        <a:t>1,079</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1,053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a:rPr>
                        <a:t>Pelayanan</a:t>
                      </a:r>
                      <a:r>
                        <a:rPr lang="en-US" sz="1600" u="none" strike="noStrike" dirty="0">
                          <a:latin typeface="Tw Cen MT"/>
                        </a:rPr>
                        <a:t> </a:t>
                      </a:r>
                      <a:r>
                        <a:rPr lang="en-US" sz="1600" u="none" strike="noStrike" err="1">
                          <a:latin typeface="Tw Cen MT"/>
                        </a:rPr>
                        <a:t>Edukasi</a:t>
                      </a:r>
                      <a:endParaRPr lang="en-US" sz="16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a:rPr>
                        <a:t>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a:rPr>
                        <a:t>97</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a:rPr>
                        <a:t>83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8"/>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a:rPr>
                        <a:t>Pelayanan</a:t>
                      </a:r>
                      <a:r>
                        <a:rPr lang="en-US" sz="1600" u="none" strike="noStrike" dirty="0">
                          <a:latin typeface="Tw Cen MT"/>
                        </a:rPr>
                        <a:t> </a:t>
                      </a:r>
                      <a:r>
                        <a:rPr lang="en-US" sz="1600" u="none" strike="noStrike" err="1">
                          <a:latin typeface="Tw Cen MT"/>
                        </a:rPr>
                        <a:t>Konsultasi</a:t>
                      </a:r>
                      <a:endParaRPr lang="en-US" sz="16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a:rPr>
                        <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65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a:rPr>
                        <a:t>Asesment</a:t>
                      </a:r>
                      <a:r>
                        <a:rPr lang="en-US" sz="1600" u="none" strike="noStrike" dirty="0">
                          <a:latin typeface="Tw Cen MT"/>
                        </a:rPr>
                        <a:t> </a:t>
                      </a:r>
                      <a:r>
                        <a:rPr lang="en-US" sz="1600" u="none" strike="noStrike" err="1">
                          <a:latin typeface="Tw Cen MT"/>
                        </a:rPr>
                        <a:t>Awal</a:t>
                      </a:r>
                      <a:r>
                        <a:rPr lang="en-US" sz="1600" u="none" strike="noStrike" dirty="0">
                          <a:latin typeface="Tw Cen MT"/>
                        </a:rPr>
                        <a:t> </a:t>
                      </a:r>
                      <a:r>
                        <a:rPr lang="en-US" sz="1600" u="none" strike="noStrike" err="1">
                          <a:latin typeface="Tw Cen MT"/>
                        </a:rPr>
                        <a:t>pasien</a:t>
                      </a:r>
                      <a:r>
                        <a:rPr lang="en-US" sz="1600" u="none" strike="noStrike" dirty="0">
                          <a:latin typeface="Tw Cen MT"/>
                        </a:rPr>
                        <a:t> </a:t>
                      </a:r>
                      <a:r>
                        <a:rPr lang="en-US" sz="1600" u="none" strike="noStrike" err="1">
                          <a:latin typeface="Tw Cen MT"/>
                        </a:rPr>
                        <a:t>baru</a:t>
                      </a:r>
                      <a:endParaRPr lang="en-US" sz="16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4"/>
                  </a:ext>
                </a:extLst>
              </a:tr>
              <a:tr h="50291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err="1">
                          <a:solidFill>
                            <a:schemeClr val="tx1"/>
                          </a:solidFill>
                          <a:latin typeface="Tw Cen MT"/>
                          <a:ea typeface="Verdana"/>
                          <a:cs typeface="Verdana"/>
                        </a:rPr>
                        <a:t>Tepat</a:t>
                      </a:r>
                      <a:endParaRPr lang="en-US" sz="1600" b="0" i="0" u="none" strike="noStrike">
                        <a:solidFill>
                          <a:schemeClr val="tx1"/>
                        </a:solidFill>
                        <a:latin typeface="Tw Cen MT"/>
                        <a:ea typeface="Verdana"/>
                        <a:cs typeface="Verdana"/>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256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a:rPr>
                        <a:t>204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a:rPr>
                        <a:t>208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a:rPr>
                        <a:t>160</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145</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83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err="1">
                          <a:solidFill>
                            <a:schemeClr val="tx1"/>
                          </a:solidFill>
                          <a:latin typeface="Tw Cen MT"/>
                          <a:ea typeface="Verdana"/>
                          <a:cs typeface="Verdana"/>
                        </a:rPr>
                        <a:t>Tidak</a:t>
                      </a:r>
                      <a:r>
                        <a:rPr lang="en-US" sz="1600" b="0" i="0" u="none" strike="noStrike" dirty="0">
                          <a:solidFill>
                            <a:schemeClr val="tx1"/>
                          </a:solidFill>
                          <a:latin typeface="Tw Cen MT"/>
                          <a:ea typeface="Verdana"/>
                          <a:cs typeface="Verdana"/>
                        </a:rPr>
                        <a:t> </a:t>
                      </a:r>
                      <a:r>
                        <a:rPr lang="en-US" sz="1600" b="0" i="0" u="none" strike="noStrike" err="1">
                          <a:solidFill>
                            <a:schemeClr val="tx1"/>
                          </a:solidFill>
                          <a:latin typeface="Tw Cen MT"/>
                          <a:ea typeface="Verdana"/>
                          <a:cs typeface="Verdana"/>
                        </a:rPr>
                        <a:t>tepat</a:t>
                      </a:r>
                      <a:endParaRPr lang="en-US" sz="1600" b="0" i="0" u="none" strike="noStrike">
                        <a:solidFill>
                          <a:schemeClr val="tx1"/>
                        </a:solidFill>
                        <a:latin typeface="Tw Cen MT"/>
                        <a:ea typeface="Verdana"/>
                        <a:cs typeface="Verdana"/>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a:rPr>
                        <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64341488"/>
                  </a:ext>
                </a:extLst>
              </a:tr>
            </a:tbl>
          </a:graphicData>
        </a:graphic>
      </p:graphicFrame>
      <p:pic>
        <p:nvPicPr>
          <p:cNvPr id="7" name="Picture 6">
            <a:extLst>
              <a:ext uri="{FF2B5EF4-FFF2-40B4-BE49-F238E27FC236}">
                <a16:creationId xmlns:a16="http://schemas.microsoft.com/office/drawing/2014/main" id="{DEB81707-0B74-4389-8ADA-D6B10EC01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5210" y="87440"/>
            <a:ext cx="866556" cy="866556"/>
          </a:xfrm>
          <a:prstGeom prst="rect">
            <a:avLst/>
          </a:prstGeom>
        </p:spPr>
      </p:pic>
      <p:sp>
        <p:nvSpPr>
          <p:cNvPr id="8" name="Rounded Rectangle 5">
            <a:extLst>
              <a:ext uri="{FF2B5EF4-FFF2-40B4-BE49-F238E27FC236}">
                <a16:creationId xmlns:a16="http://schemas.microsoft.com/office/drawing/2014/main" id="{71B82799-111B-4128-A077-A1AC45A3A166}"/>
              </a:ext>
            </a:extLst>
          </p:cNvPr>
          <p:cNvSpPr/>
          <p:nvPr/>
        </p:nvSpPr>
        <p:spPr>
          <a:xfrm>
            <a:off x="1117506" y="137780"/>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JALAN</a:t>
            </a:r>
            <a:endParaRPr lang="en-US" sz="2800" dirty="0">
              <a:solidFill>
                <a:schemeClr val="bg1"/>
              </a:solidFill>
              <a:latin typeface="Tw Cen MT Condensed" panose="020B0606020104020203" pitchFamily="34" charset="0"/>
            </a:endParaRPr>
          </a:p>
        </p:txBody>
      </p:sp>
      <p:sp>
        <p:nvSpPr>
          <p:cNvPr id="9" name="Rounded Rectangle 5">
            <a:extLst>
              <a:ext uri="{FF2B5EF4-FFF2-40B4-BE49-F238E27FC236}">
                <a16:creationId xmlns:a16="http://schemas.microsoft.com/office/drawing/2014/main" id="{27B30C3A-7246-4131-8C28-31EDDD55D2DE}"/>
              </a:ext>
            </a:extLst>
          </p:cNvPr>
          <p:cNvSpPr/>
          <p:nvPr/>
        </p:nvSpPr>
        <p:spPr>
          <a:xfrm>
            <a:off x="6945552" y="126947"/>
            <a:ext cx="247334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GIZI</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407669E7-0898-4FD5-A83A-84CBEFC72F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704" y="-140076"/>
            <a:ext cx="1760332" cy="1321587"/>
          </a:xfrm>
          <a:prstGeom prst="rect">
            <a:avLst/>
          </a:prstGeom>
        </p:spPr>
      </p:pic>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A96AF19D-2963-4F4A-8D68-9AE49BE70B6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739840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673980D5-D469-407A-BFD2-D081BD2ED76F}"/>
              </a:ext>
            </a:extLst>
          </p:cNvPr>
          <p:cNvSpPr/>
          <p:nvPr/>
        </p:nvSpPr>
        <p:spPr>
          <a:xfrm>
            <a:off x="1047685" y="100486"/>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pic>
        <p:nvPicPr>
          <p:cNvPr id="9" name="Picture 8">
            <a:extLst>
              <a:ext uri="{FF2B5EF4-FFF2-40B4-BE49-F238E27FC236}">
                <a16:creationId xmlns:a16="http://schemas.microsoft.com/office/drawing/2014/main" id="{256EF082-E3D3-4882-B198-7C588F68F3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6" y="44624"/>
            <a:ext cx="648072" cy="648072"/>
          </a:xfrm>
          <a:prstGeom prst="rect">
            <a:avLst/>
          </a:prstGeom>
        </p:spPr>
      </p:pic>
      <p:sp>
        <p:nvSpPr>
          <p:cNvPr id="10" name="Rounded Rectangle 5">
            <a:extLst>
              <a:ext uri="{FF2B5EF4-FFF2-40B4-BE49-F238E27FC236}">
                <a16:creationId xmlns:a16="http://schemas.microsoft.com/office/drawing/2014/main" id="{940CEBF4-BE2F-40B3-9295-1E3704BED2D4}"/>
              </a:ext>
            </a:extLst>
          </p:cNvPr>
          <p:cNvSpPr/>
          <p:nvPr/>
        </p:nvSpPr>
        <p:spPr>
          <a:xfrm>
            <a:off x="2118931" y="140566"/>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SANITASI</a:t>
            </a:r>
            <a:endParaRPr lang="en-US" sz="2800" dirty="0">
              <a:solidFill>
                <a:schemeClr val="bg1"/>
              </a:solidFill>
              <a:latin typeface="Tw Cen MT Condensed" panose="020B0606020104020203" pitchFamily="34" charset="0"/>
            </a:endParaRPr>
          </a:p>
        </p:txBody>
      </p:sp>
      <p:graphicFrame>
        <p:nvGraphicFramePr>
          <p:cNvPr id="2" name="Table 1">
            <a:extLst>
              <a:ext uri="{FF2B5EF4-FFF2-40B4-BE49-F238E27FC236}">
                <a16:creationId xmlns:a16="http://schemas.microsoft.com/office/drawing/2014/main" id="{8BF2BBF4-33C3-43AA-B44E-D85352D943C6}"/>
              </a:ext>
            </a:extLst>
          </p:cNvPr>
          <p:cNvGraphicFramePr>
            <a:graphicFrameLocks noGrp="1"/>
          </p:cNvGraphicFramePr>
          <p:nvPr>
            <p:extLst>
              <p:ext uri="{D42A27DB-BD31-4B8C-83A1-F6EECF244321}">
                <p14:modId xmlns:p14="http://schemas.microsoft.com/office/powerpoint/2010/main" val="164878756"/>
              </p:ext>
            </p:extLst>
          </p:nvPr>
        </p:nvGraphicFramePr>
        <p:xfrm>
          <a:off x="215156" y="599671"/>
          <a:ext cx="9336280" cy="6090360"/>
        </p:xfrm>
        <a:graphic>
          <a:graphicData uri="http://schemas.openxmlformats.org/drawingml/2006/table">
            <a:tbl>
              <a:tblPr firstRow="1" bandRow="1">
                <a:tableStyleId>{5C22544A-7EE6-4342-B048-85BDC9FD1C3A}</a:tableStyleId>
              </a:tblPr>
              <a:tblGrid>
                <a:gridCol w="195797">
                  <a:extLst>
                    <a:ext uri="{9D8B030D-6E8A-4147-A177-3AD203B41FA5}">
                      <a16:colId xmlns:a16="http://schemas.microsoft.com/office/drawing/2014/main" val="2776679138"/>
                    </a:ext>
                  </a:extLst>
                </a:gridCol>
                <a:gridCol w="179604">
                  <a:extLst>
                    <a:ext uri="{9D8B030D-6E8A-4147-A177-3AD203B41FA5}">
                      <a16:colId xmlns:a16="http://schemas.microsoft.com/office/drawing/2014/main" val="2954129134"/>
                    </a:ext>
                  </a:extLst>
                </a:gridCol>
                <a:gridCol w="8165516">
                  <a:extLst>
                    <a:ext uri="{9D8B030D-6E8A-4147-A177-3AD203B41FA5}">
                      <a16:colId xmlns:a16="http://schemas.microsoft.com/office/drawing/2014/main" val="2484559110"/>
                    </a:ext>
                  </a:extLst>
                </a:gridCol>
                <a:gridCol w="363977">
                  <a:extLst>
                    <a:ext uri="{9D8B030D-6E8A-4147-A177-3AD203B41FA5}">
                      <a16:colId xmlns:a16="http://schemas.microsoft.com/office/drawing/2014/main" val="56142413"/>
                    </a:ext>
                  </a:extLst>
                </a:gridCol>
                <a:gridCol w="431386">
                  <a:extLst>
                    <a:ext uri="{9D8B030D-6E8A-4147-A177-3AD203B41FA5}">
                      <a16:colId xmlns:a16="http://schemas.microsoft.com/office/drawing/2014/main" val="262035826"/>
                    </a:ext>
                  </a:extLst>
                </a:gridCol>
              </a:tblGrid>
              <a:tr h="81127">
                <a:tc>
                  <a:txBody>
                    <a:bodyPr/>
                    <a:lstStyle/>
                    <a:p>
                      <a:pPr algn="r" fontAlgn="ctr"/>
                      <a:endParaRPr lang="en-US" sz="1200" b="1" i="0" u="none" strike="noStrike" dirty="0">
                        <a:solidFill>
                          <a:schemeClr val="bg1"/>
                        </a:solidFill>
                        <a:effectLst/>
                        <a:latin typeface="Arial Narrow" panose="020B0606020202030204" pitchFamily="34" charset="0"/>
                      </a:endParaRPr>
                    </a:p>
                  </a:txBody>
                  <a:tcPr marL="3688" marR="3688" marT="3688" marB="0" anchor="ctr"/>
                </a:tc>
                <a:tc gridSpan="2">
                  <a:txBody>
                    <a:bodyPr/>
                    <a:lstStyle/>
                    <a:p>
                      <a:pPr algn="l" fontAlgn="b"/>
                      <a:r>
                        <a:rPr lang="en-US" sz="1200" u="none" strike="noStrike" dirty="0">
                          <a:effectLst/>
                        </a:rPr>
                        <a:t>JENIS KEGIATAN</a:t>
                      </a:r>
                      <a:endParaRPr lang="en-US" sz="1200" b="1" i="0" u="none" strike="noStrike" dirty="0">
                        <a:solidFill>
                          <a:schemeClr val="bg1"/>
                        </a:solidFill>
                        <a:effectLst/>
                        <a:latin typeface="Arial Narrow" panose="020B0606020202030204" pitchFamily="34" charset="0"/>
                      </a:endParaRPr>
                    </a:p>
                  </a:txBody>
                  <a:tcPr marL="3688" marR="3688" marT="3688" marB="0" anchor="b"/>
                </a:tc>
                <a:tc hMerge="1">
                  <a:txBody>
                    <a:bodyPr/>
                    <a:lstStyle/>
                    <a:p>
                      <a:endParaRPr lang="en-US"/>
                    </a:p>
                  </a:txBody>
                  <a:tcPr/>
                </a:tc>
                <a:tc>
                  <a:txBody>
                    <a:bodyPr/>
                    <a:lstStyle/>
                    <a:p>
                      <a:pPr algn="ctr" fontAlgn="ctr"/>
                      <a:r>
                        <a:rPr lang="en-US" sz="1200" u="none" strike="noStrike" dirty="0">
                          <a:effectLst/>
                        </a:rPr>
                        <a:t> APR</a:t>
                      </a: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r>
                        <a:rPr lang="en-US" sz="1200" u="none" strike="noStrike" dirty="0">
                          <a:effectLst/>
                        </a:rPr>
                        <a:t> MEI</a:t>
                      </a:r>
                      <a:endParaRPr lang="en-US" sz="1200" b="0" i="0" u="none" strike="noStrike" dirty="0">
                        <a:solidFill>
                          <a:srgbClr val="000000"/>
                        </a:solidFill>
                        <a:effectLst/>
                        <a:latin typeface="Arial Narrow" panose="020B0606020202030204" pitchFamily="34" charset="0"/>
                      </a:endParaRPr>
                    </a:p>
                  </a:txBody>
                  <a:tcPr marL="3688" marR="3688" marT="3688" marB="0" anchor="ctr"/>
                </a:tc>
                <a:extLst>
                  <a:ext uri="{0D108BD9-81ED-4DB2-BD59-A6C34878D82A}">
                    <a16:rowId xmlns:a16="http://schemas.microsoft.com/office/drawing/2014/main" val="2423167698"/>
                  </a:ext>
                </a:extLst>
              </a:tr>
              <a:tr h="0">
                <a:tc>
                  <a:txBody>
                    <a:bodyPr/>
                    <a:lstStyle/>
                    <a:p>
                      <a:pPr algn="l" fontAlgn="t"/>
                      <a:r>
                        <a:rPr lang="en-US" sz="1200" u="none" strike="noStrike" dirty="0">
                          <a:effectLst/>
                        </a:rPr>
                        <a:t>a.</a:t>
                      </a:r>
                      <a:endParaRPr lang="en-US" sz="1200" b="0" i="0" u="none" strike="noStrike" dirty="0">
                        <a:solidFill>
                          <a:srgbClr val="000000"/>
                        </a:solidFill>
                        <a:effectLst/>
                        <a:latin typeface="Arial Narrow" panose="020B0606020202030204" pitchFamily="34" charset="0"/>
                      </a:endParaRPr>
                    </a:p>
                  </a:txBody>
                  <a:tcPr marL="33188" marR="3688" marT="3688" marB="0"/>
                </a:tc>
                <a:tc gridSpan="2">
                  <a:txBody>
                    <a:bodyPr/>
                    <a:lstStyle/>
                    <a:p>
                      <a:pPr algn="l" fontAlgn="t"/>
                      <a:r>
                        <a:rPr lang="en-US" sz="1200" u="none" strike="noStrike" dirty="0" err="1">
                          <a:effectLst/>
                        </a:rPr>
                        <a:t>Penyehatan</a:t>
                      </a:r>
                      <a:r>
                        <a:rPr lang="en-US" sz="1200" u="none" strike="noStrike" dirty="0">
                          <a:effectLst/>
                        </a:rPr>
                        <a:t> Media Air</a:t>
                      </a:r>
                      <a:endParaRPr lang="en-US" sz="1200" b="0" i="0" u="none" strike="noStrike" dirty="0">
                        <a:solidFill>
                          <a:srgbClr val="000000"/>
                        </a:solidFill>
                        <a:effectLst/>
                        <a:latin typeface="Arial Narrow" panose="020B0606020202030204" pitchFamily="34" charset="0"/>
                      </a:endParaRPr>
                    </a:p>
                  </a:txBody>
                  <a:tcPr marL="3688" marR="3688" marT="3688" marB="0"/>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688" marR="3688" marT="3688" marB="0" anchor="b"/>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extLst>
                  <a:ext uri="{0D108BD9-81ED-4DB2-BD59-A6C34878D82A}">
                    <a16:rowId xmlns:a16="http://schemas.microsoft.com/office/drawing/2014/main" val="1349444234"/>
                  </a:ext>
                </a:extLst>
              </a:tr>
              <a:tr h="12906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1</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Pemantauan terhadap Sarana dan Kuantitas Air Minum 6 bulan sekali.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extLst>
                  <a:ext uri="{0D108BD9-81ED-4DB2-BD59-A6C34878D82A}">
                    <a16:rowId xmlns:a16="http://schemas.microsoft.com/office/drawing/2014/main" val="1032490214"/>
                  </a:ext>
                </a:extLst>
              </a:tr>
              <a:tr h="12906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2</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Pemantauan terhadap Sarana dan Kuantitas Air Higiene Sanitasi 6 bulan sekali.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extLst>
                  <a:ext uri="{0D108BD9-81ED-4DB2-BD59-A6C34878D82A}">
                    <a16:rowId xmlns:a16="http://schemas.microsoft.com/office/drawing/2014/main" val="3299797877"/>
                  </a:ext>
                </a:extLst>
              </a:tr>
              <a:tr h="534698">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3</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dirty="0" err="1">
                          <a:effectLst/>
                        </a:rPr>
                        <a:t>Pemeriksaan</a:t>
                      </a:r>
                      <a:r>
                        <a:rPr lang="en-US" sz="1200" u="none" strike="noStrike" dirty="0">
                          <a:effectLst/>
                        </a:rPr>
                        <a:t> Parameter Kimia dan </a:t>
                      </a:r>
                      <a:r>
                        <a:rPr lang="en-US" sz="1200" u="none" strike="noStrike" dirty="0" err="1">
                          <a:effectLst/>
                        </a:rPr>
                        <a:t>Fisik</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sesuai</a:t>
                      </a:r>
                      <a:r>
                        <a:rPr lang="en-US" sz="1200" u="none" strike="noStrike" dirty="0">
                          <a:effectLst/>
                        </a:rPr>
                        <a:t> </a:t>
                      </a:r>
                      <a:r>
                        <a:rPr lang="en-US" sz="1200" u="none" strike="noStrike" dirty="0" err="1">
                          <a:effectLst/>
                        </a:rPr>
                        <a:t>dengan</a:t>
                      </a:r>
                      <a:r>
                        <a:rPr lang="en-US" sz="1200" u="none" strike="noStrike" dirty="0">
                          <a:effectLst/>
                        </a:rPr>
                        <a:t> </a:t>
                      </a:r>
                      <a:r>
                        <a:rPr lang="en-US" sz="1200" u="none" strike="noStrike" dirty="0" err="1">
                          <a:effectLst/>
                        </a:rPr>
                        <a:t>Permenkes</a:t>
                      </a:r>
                      <a:r>
                        <a:rPr lang="en-US" sz="1200" u="none" strike="noStrike" dirty="0">
                          <a:effectLst/>
                        </a:rPr>
                        <a:t> 492 </a:t>
                      </a:r>
                      <a:r>
                        <a:rPr lang="en-US" sz="1200" u="none" strike="noStrike" dirty="0" err="1">
                          <a:effectLst/>
                        </a:rPr>
                        <a:t>Tahun</a:t>
                      </a:r>
                      <a:r>
                        <a:rPr lang="en-US" sz="1200" u="none" strike="noStrike" dirty="0">
                          <a:effectLst/>
                        </a:rPr>
                        <a:t> 2010 </a:t>
                      </a:r>
                      <a:r>
                        <a:rPr lang="en-US" sz="1200" u="none" strike="noStrike" dirty="0" err="1">
                          <a:effectLst/>
                        </a:rPr>
                        <a:t>tentang</a:t>
                      </a:r>
                      <a:r>
                        <a:rPr lang="en-US" sz="1200" u="none" strike="noStrike" dirty="0">
                          <a:effectLst/>
                        </a:rPr>
                        <a:t> </a:t>
                      </a:r>
                      <a:r>
                        <a:rPr lang="en-US" sz="1200" u="none" strike="noStrike" dirty="0" err="1">
                          <a:effectLst/>
                        </a:rPr>
                        <a:t>Persyaratan</a:t>
                      </a:r>
                      <a:r>
                        <a:rPr lang="en-US" sz="1200" u="none" strike="noStrike" dirty="0">
                          <a:effectLst/>
                        </a:rPr>
                        <a:t> </a:t>
                      </a:r>
                      <a:r>
                        <a:rPr lang="en-US" sz="1200" u="none" strike="noStrike" dirty="0" err="1">
                          <a:effectLst/>
                        </a:rPr>
                        <a:t>Kualitas</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setiap</a:t>
                      </a:r>
                      <a:r>
                        <a:rPr lang="en-US" sz="1200" u="none" strike="noStrike" dirty="0">
                          <a:effectLst/>
                        </a:rPr>
                        <a:t> 6 </a:t>
                      </a:r>
                      <a:r>
                        <a:rPr lang="en-US" sz="1200" u="none" strike="noStrike" dirty="0" err="1">
                          <a:effectLst/>
                        </a:rPr>
                        <a:t>bulan</a:t>
                      </a:r>
                      <a:r>
                        <a:rPr lang="en-US" sz="1200" u="none" strike="noStrike" dirty="0">
                          <a:effectLst/>
                        </a:rPr>
                        <a:t> pada Air </a:t>
                      </a:r>
                      <a:r>
                        <a:rPr lang="en-US" sz="1200" u="none" strike="noStrike" dirty="0" err="1">
                          <a:effectLst/>
                        </a:rPr>
                        <a:t>Minum</a:t>
                      </a:r>
                      <a:r>
                        <a:rPr lang="en-US" sz="1200" u="none" strike="noStrike" dirty="0">
                          <a:effectLst/>
                        </a:rPr>
                        <a:t> Inst </a:t>
                      </a:r>
                      <a:r>
                        <a:rPr lang="en-US" sz="1200" u="none" strike="noStrike" dirty="0" err="1">
                          <a:effectLst/>
                        </a:rPr>
                        <a:t>Gizi</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Ruang</a:t>
                      </a:r>
                      <a:r>
                        <a:rPr lang="en-US" sz="1200" u="none" strike="noStrike" dirty="0">
                          <a:effectLst/>
                        </a:rPr>
                        <a:t> </a:t>
                      </a:r>
                      <a:r>
                        <a:rPr lang="en-US" sz="1200" u="none" strike="noStrike" dirty="0" err="1">
                          <a:effectLst/>
                        </a:rPr>
                        <a:t>Pengolahan</a:t>
                      </a:r>
                      <a:r>
                        <a:rPr lang="en-US" sz="1200" u="none" strike="noStrike" dirty="0">
                          <a:effectLst/>
                        </a:rPr>
                        <a:t> Inst </a:t>
                      </a:r>
                      <a:r>
                        <a:rPr lang="en-US" sz="1200" u="none" strike="noStrike" dirty="0" err="1">
                          <a:effectLst/>
                        </a:rPr>
                        <a:t>Gizi</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Sembodro</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Nakula</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Larasati</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Gatotkoco</a:t>
                      </a:r>
                      <a:r>
                        <a:rPr lang="en-US" sz="1200" u="none" strike="noStrike" dirty="0">
                          <a:effectLst/>
                        </a:rPr>
                        <a:t>, Water Purifier Inst Gigi dan </a:t>
                      </a:r>
                      <a:r>
                        <a:rPr lang="en-US" sz="1200" u="none" strike="noStrike" dirty="0" err="1">
                          <a:effectLst/>
                        </a:rPr>
                        <a:t>Mulut</a:t>
                      </a:r>
                      <a:r>
                        <a:rPr lang="en-US" sz="1200" u="none" strike="noStrike" dirty="0">
                          <a:effectLst/>
                        </a:rPr>
                        <a:t>, </a:t>
                      </a:r>
                      <a:r>
                        <a:rPr lang="en-US" sz="1200" u="none" strike="noStrike" dirty="0" err="1">
                          <a:effectLst/>
                        </a:rPr>
                        <a:t>Kantin</a:t>
                      </a:r>
                      <a:r>
                        <a:rPr lang="en-US" sz="1200" u="none" strike="noStrike" dirty="0">
                          <a:effectLst/>
                        </a:rPr>
                        <a:t> Dharma Wanita, </a:t>
                      </a:r>
                      <a:r>
                        <a:rPr lang="en-US" sz="1200" u="none" strike="noStrike" dirty="0" err="1">
                          <a:effectLst/>
                        </a:rPr>
                        <a:t>Kantin</a:t>
                      </a:r>
                      <a:r>
                        <a:rPr lang="en-US" sz="1200" u="none" strike="noStrike" dirty="0">
                          <a:effectLst/>
                        </a:rPr>
                        <a:t> </a:t>
                      </a:r>
                      <a:r>
                        <a:rPr lang="en-US" sz="1200" u="none" strike="noStrike" dirty="0" err="1">
                          <a:effectLst/>
                        </a:rPr>
                        <a:t>Gizi</a:t>
                      </a:r>
                      <a:r>
                        <a:rPr lang="en-US" sz="1200" u="none" strike="noStrike" dirty="0">
                          <a:effectLst/>
                        </a:rPr>
                        <a:t>, </a:t>
                      </a:r>
                      <a:r>
                        <a:rPr lang="en-US" sz="1200" u="none" strike="noStrike" dirty="0" err="1">
                          <a:effectLst/>
                        </a:rPr>
                        <a:t>Kantin</a:t>
                      </a:r>
                      <a:r>
                        <a:rPr lang="en-US" sz="1200" u="none" strike="noStrike" dirty="0">
                          <a:effectLst/>
                        </a:rPr>
                        <a:t> Gedung </a:t>
                      </a:r>
                      <a:r>
                        <a:rPr lang="en-US" sz="1200" u="none" strike="noStrike" dirty="0" err="1">
                          <a:effectLst/>
                        </a:rPr>
                        <a:t>Olahraga</a:t>
                      </a:r>
                      <a:r>
                        <a:rPr lang="en-US" sz="1200" u="none" strike="noStrike" dirty="0">
                          <a:effectLst/>
                        </a:rPr>
                        <a:t>, dan </a:t>
                      </a:r>
                      <a:r>
                        <a:rPr lang="en-US" sz="1200" u="none" strike="noStrike" dirty="0" err="1">
                          <a:effectLst/>
                        </a:rPr>
                        <a:t>Teh</a:t>
                      </a:r>
                      <a:r>
                        <a:rPr lang="en-US" sz="1200" u="none" strike="noStrike" dirty="0">
                          <a:effectLst/>
                        </a:rPr>
                        <a:t> </a:t>
                      </a:r>
                      <a:r>
                        <a:rPr lang="en-US" sz="1200" u="none" strike="noStrike" dirty="0" err="1">
                          <a:effectLst/>
                        </a:rPr>
                        <a:t>Poci</a:t>
                      </a:r>
                      <a:r>
                        <a:rPr lang="en-US" sz="1200" u="none" strike="noStrike" dirty="0">
                          <a:effectLst/>
                        </a:rPr>
                        <a:t>.</a:t>
                      </a:r>
                      <a:endParaRPr lang="en-US" sz="1200" b="0" i="0" u="none" strike="noStrike" dirty="0">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extLst>
                  <a:ext uri="{0D108BD9-81ED-4DB2-BD59-A6C34878D82A}">
                    <a16:rowId xmlns:a16="http://schemas.microsoft.com/office/drawing/2014/main" val="2624927539"/>
                  </a:ext>
                </a:extLst>
              </a:tr>
              <a:tr h="534698">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4</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Parameter Biologi Air Minum sesuai dengan Permenkes 492 Tahun 2010 tentang Persyaratan Kualitas Air Minum setiap 1 (satu) bulan sekali pada Air Minum Inst Gizi, Air Minum Ruang Pengolahan Inst Gizi, Water Purifier Bangsal Sembodro, Water Purifier Bangsal Nakula, Water Purifier Bangsal Larasati, Water Purifier Bangsal Gatotkoco, Water Purifier Inst Gigi dan Mulut, Kantin Dharma Wanita, Kantin Gizi, Kantin Gedung Olahraga, dan Teh Poci.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extLst>
                  <a:ext uri="{0D108BD9-81ED-4DB2-BD59-A6C34878D82A}">
                    <a16:rowId xmlns:a16="http://schemas.microsoft.com/office/drawing/2014/main" val="933834746"/>
                  </a:ext>
                </a:extLst>
              </a:tr>
              <a:tr h="416696">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5</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dirty="0" err="1">
                          <a:effectLst/>
                        </a:rPr>
                        <a:t>Pemeriksaan</a:t>
                      </a:r>
                      <a:r>
                        <a:rPr lang="en-US" sz="1200" u="none" strike="noStrike" dirty="0">
                          <a:effectLst/>
                        </a:rPr>
                        <a:t> Parameter Kimia dan </a:t>
                      </a:r>
                      <a:r>
                        <a:rPr lang="en-US" sz="1200" u="none" strike="noStrike" dirty="0" err="1">
                          <a:effectLst/>
                        </a:rPr>
                        <a:t>Fisik</a:t>
                      </a:r>
                      <a:r>
                        <a:rPr lang="en-US" sz="1200" u="none" strike="noStrike" dirty="0">
                          <a:effectLst/>
                        </a:rPr>
                        <a:t> Air </a:t>
                      </a:r>
                      <a:r>
                        <a:rPr lang="en-US" sz="1200" u="none" strike="noStrike" dirty="0" err="1">
                          <a:effectLst/>
                        </a:rPr>
                        <a:t>Higiene</a:t>
                      </a:r>
                      <a:r>
                        <a:rPr lang="en-US" sz="1200" u="none" strike="noStrike" dirty="0">
                          <a:effectLst/>
                        </a:rPr>
                        <a:t> </a:t>
                      </a:r>
                      <a:r>
                        <a:rPr lang="en-US" sz="1200" u="none" strike="noStrike" dirty="0" err="1">
                          <a:effectLst/>
                        </a:rPr>
                        <a:t>Sanitasi</a:t>
                      </a:r>
                      <a:r>
                        <a:rPr lang="en-US" sz="1200" u="none" strike="noStrike" dirty="0">
                          <a:effectLst/>
                        </a:rPr>
                        <a:t> </a:t>
                      </a:r>
                      <a:r>
                        <a:rPr lang="en-US" sz="1200" u="none" strike="noStrike" dirty="0" err="1">
                          <a:effectLst/>
                        </a:rPr>
                        <a:t>sesuai</a:t>
                      </a:r>
                      <a:r>
                        <a:rPr lang="en-US" sz="1200" u="none" strike="noStrike" dirty="0">
                          <a:effectLst/>
                        </a:rPr>
                        <a:t> </a:t>
                      </a:r>
                      <a:r>
                        <a:rPr lang="en-US" sz="1200" u="none" strike="noStrike" dirty="0" err="1">
                          <a:effectLst/>
                        </a:rPr>
                        <a:t>dengan</a:t>
                      </a:r>
                      <a:r>
                        <a:rPr lang="en-US" sz="1200" u="none" strike="noStrike" dirty="0">
                          <a:effectLst/>
                        </a:rPr>
                        <a:t> </a:t>
                      </a:r>
                      <a:r>
                        <a:rPr lang="en-US" sz="1200" u="none" strike="noStrike" dirty="0" err="1">
                          <a:effectLst/>
                        </a:rPr>
                        <a:t>Permenkes</a:t>
                      </a:r>
                      <a:r>
                        <a:rPr lang="en-US" sz="1200" u="none" strike="noStrike" dirty="0">
                          <a:effectLst/>
                        </a:rPr>
                        <a:t> 32 </a:t>
                      </a:r>
                      <a:r>
                        <a:rPr lang="en-US" sz="1200" u="none" strike="noStrike" dirty="0" err="1">
                          <a:effectLst/>
                        </a:rPr>
                        <a:t>Tahun</a:t>
                      </a:r>
                      <a:r>
                        <a:rPr lang="en-US" sz="1200" u="none" strike="noStrike" dirty="0">
                          <a:effectLst/>
                        </a:rPr>
                        <a:t> 2017 </a:t>
                      </a:r>
                      <a:r>
                        <a:rPr lang="en-US" sz="1200" u="none" strike="noStrike" dirty="0" err="1">
                          <a:effectLst/>
                        </a:rPr>
                        <a:t>Tentang</a:t>
                      </a:r>
                      <a:r>
                        <a:rPr lang="en-US" sz="1200" u="none" strike="noStrike" dirty="0">
                          <a:effectLst/>
                        </a:rPr>
                        <a:t> </a:t>
                      </a:r>
                      <a:r>
                        <a:rPr lang="en-US" sz="1200" u="none" strike="noStrike" dirty="0" err="1">
                          <a:effectLst/>
                        </a:rPr>
                        <a:t>Standar</a:t>
                      </a:r>
                      <a:r>
                        <a:rPr lang="en-US" sz="1200" u="none" strike="noStrike" dirty="0">
                          <a:effectLst/>
                        </a:rPr>
                        <a:t> Baku </a:t>
                      </a:r>
                      <a:r>
                        <a:rPr lang="en-US" sz="1200" u="none" strike="noStrike" dirty="0" err="1">
                          <a:effectLst/>
                        </a:rPr>
                        <a:t>Mutu</a:t>
                      </a:r>
                      <a:r>
                        <a:rPr lang="en-US" sz="1200" u="none" strike="noStrike" dirty="0">
                          <a:effectLst/>
                        </a:rPr>
                        <a:t> </a:t>
                      </a:r>
                      <a:r>
                        <a:rPr lang="en-US" sz="1200" u="none" strike="noStrike" dirty="0" err="1">
                          <a:effectLst/>
                        </a:rPr>
                        <a:t>Kesehatan</a:t>
                      </a:r>
                      <a:r>
                        <a:rPr lang="en-US" sz="1200" u="none" strike="noStrike" dirty="0">
                          <a:effectLst/>
                        </a:rPr>
                        <a:t> </a:t>
                      </a:r>
                      <a:r>
                        <a:rPr lang="en-US" sz="1200" u="none" strike="noStrike" dirty="0" err="1">
                          <a:effectLst/>
                        </a:rPr>
                        <a:t>Lingkungan</a:t>
                      </a:r>
                      <a:r>
                        <a:rPr lang="en-US" sz="1200" u="none" strike="noStrike" dirty="0">
                          <a:effectLst/>
                        </a:rPr>
                        <a:t> Dan </a:t>
                      </a:r>
                      <a:r>
                        <a:rPr lang="en-US" sz="1200" u="none" strike="noStrike" dirty="0" err="1">
                          <a:effectLst/>
                        </a:rPr>
                        <a:t>Persyaratan</a:t>
                      </a:r>
                      <a:r>
                        <a:rPr lang="en-US" sz="1200" u="none" strike="noStrike" dirty="0">
                          <a:effectLst/>
                        </a:rPr>
                        <a:t> </a:t>
                      </a:r>
                      <a:r>
                        <a:rPr lang="en-US" sz="1200" u="none" strike="noStrike" dirty="0" err="1">
                          <a:effectLst/>
                        </a:rPr>
                        <a:t>Kesehatan</a:t>
                      </a:r>
                      <a:r>
                        <a:rPr lang="en-US" sz="1200" u="none" strike="noStrike" dirty="0">
                          <a:effectLst/>
                        </a:rPr>
                        <a:t> Air </a:t>
                      </a:r>
                      <a:r>
                        <a:rPr lang="en-US" sz="1200" u="none" strike="noStrike" dirty="0" err="1">
                          <a:effectLst/>
                        </a:rPr>
                        <a:t>Untuk</a:t>
                      </a:r>
                      <a:r>
                        <a:rPr lang="en-US" sz="1200" u="none" strike="noStrike" dirty="0">
                          <a:effectLst/>
                        </a:rPr>
                        <a:t> </a:t>
                      </a:r>
                      <a:r>
                        <a:rPr lang="en-US" sz="1200" u="none" strike="noStrike" dirty="0" err="1">
                          <a:effectLst/>
                        </a:rPr>
                        <a:t>Keperluan</a:t>
                      </a:r>
                      <a:r>
                        <a:rPr lang="en-US" sz="1200" u="none" strike="noStrike" dirty="0">
                          <a:effectLst/>
                        </a:rPr>
                        <a:t> </a:t>
                      </a:r>
                      <a:r>
                        <a:rPr lang="en-US" sz="1200" u="none" strike="noStrike" dirty="0" err="1">
                          <a:effectLst/>
                        </a:rPr>
                        <a:t>Higiene</a:t>
                      </a:r>
                      <a:r>
                        <a:rPr lang="en-US" sz="1200" u="none" strike="noStrike" dirty="0">
                          <a:effectLst/>
                        </a:rPr>
                        <a:t> </a:t>
                      </a:r>
                      <a:r>
                        <a:rPr lang="en-US" sz="1200" u="none" strike="noStrike" dirty="0" err="1">
                          <a:effectLst/>
                        </a:rPr>
                        <a:t>Sanitasi</a:t>
                      </a:r>
                      <a:r>
                        <a:rPr lang="en-US" sz="1200" u="none" strike="noStrike" dirty="0">
                          <a:effectLst/>
                        </a:rPr>
                        <a:t>, Kolam </a:t>
                      </a:r>
                      <a:r>
                        <a:rPr lang="en-US" sz="1200" u="none" strike="noStrike" dirty="0" err="1">
                          <a:effectLst/>
                        </a:rPr>
                        <a:t>Renang</a:t>
                      </a:r>
                      <a:r>
                        <a:rPr lang="en-US" sz="1200" u="none" strike="noStrike" dirty="0">
                          <a:effectLst/>
                        </a:rPr>
                        <a:t>, Solus Per Aqua, Dan </a:t>
                      </a:r>
                      <a:r>
                        <a:rPr lang="en-US" sz="1200" u="none" strike="noStrike" dirty="0" err="1">
                          <a:effectLst/>
                        </a:rPr>
                        <a:t>Pemandian</a:t>
                      </a:r>
                      <a:r>
                        <a:rPr lang="en-US" sz="1200" u="none" strike="noStrike" dirty="0">
                          <a:effectLst/>
                        </a:rPr>
                        <a:t> </a:t>
                      </a:r>
                      <a:r>
                        <a:rPr lang="en-US" sz="1200" u="none" strike="noStrike" dirty="0" err="1">
                          <a:effectLst/>
                        </a:rPr>
                        <a:t>Umum</a:t>
                      </a:r>
                      <a:r>
                        <a:rPr lang="en-US" sz="1200" u="none" strike="noStrike" dirty="0">
                          <a:effectLst/>
                        </a:rPr>
                        <a:t> </a:t>
                      </a:r>
                      <a:r>
                        <a:rPr lang="en-US" sz="1200" u="none" strike="noStrike" dirty="0" err="1">
                          <a:effectLst/>
                        </a:rPr>
                        <a:t>setiap</a:t>
                      </a:r>
                      <a:r>
                        <a:rPr lang="en-US" sz="1200" u="none" strike="noStrike" dirty="0">
                          <a:effectLst/>
                        </a:rPr>
                        <a:t> 6 (</a:t>
                      </a:r>
                      <a:r>
                        <a:rPr lang="en-US" sz="1200" u="none" strike="noStrike" dirty="0" err="1">
                          <a:effectLst/>
                        </a:rPr>
                        <a:t>enam</a:t>
                      </a:r>
                      <a:r>
                        <a:rPr lang="en-US" sz="1200" u="none" strike="noStrike" dirty="0">
                          <a:effectLst/>
                        </a:rPr>
                        <a:t>) </a:t>
                      </a:r>
                      <a:r>
                        <a:rPr lang="en-US" sz="1200" u="none" strike="noStrike" dirty="0" err="1">
                          <a:effectLst/>
                        </a:rPr>
                        <a:t>bulan</a:t>
                      </a:r>
                      <a:r>
                        <a:rPr lang="en-US" sz="1200" u="none" strike="noStrike" dirty="0">
                          <a:effectLst/>
                        </a:rPr>
                        <a:t> </a:t>
                      </a:r>
                      <a:r>
                        <a:rPr lang="en-US" sz="1200" u="none" strike="noStrike" dirty="0" err="1">
                          <a:effectLst/>
                        </a:rPr>
                        <a:t>sekali</a:t>
                      </a:r>
                      <a:r>
                        <a:rPr lang="en-US" sz="1200" u="none" strike="noStrike" dirty="0">
                          <a:effectLst/>
                        </a:rPr>
                        <a:t> pada Ground Tank, Inst Laundry, Inst </a:t>
                      </a:r>
                      <a:r>
                        <a:rPr lang="en-US" sz="1200" u="none" strike="noStrike" dirty="0" err="1">
                          <a:effectLst/>
                        </a:rPr>
                        <a:t>Laboratorium</a:t>
                      </a:r>
                      <a:r>
                        <a:rPr lang="en-US" sz="1200" u="none" strike="noStrike" dirty="0">
                          <a:effectLst/>
                        </a:rPr>
                        <a:t>, Inst </a:t>
                      </a:r>
                      <a:r>
                        <a:rPr lang="en-US" sz="1200" u="none" strike="noStrike" dirty="0" err="1">
                          <a:effectLst/>
                        </a:rPr>
                        <a:t>Farmasi</a:t>
                      </a:r>
                      <a:r>
                        <a:rPr lang="en-US" sz="1200" u="none" strike="noStrike" dirty="0">
                          <a:effectLst/>
                        </a:rPr>
                        <a:t>, dan Inst </a:t>
                      </a:r>
                      <a:r>
                        <a:rPr lang="en-US" sz="1200" u="none" strike="noStrike" dirty="0" err="1">
                          <a:effectLst/>
                        </a:rPr>
                        <a:t>Gizi</a:t>
                      </a:r>
                      <a:r>
                        <a:rPr lang="en-US" sz="1200" u="none" strike="noStrike" dirty="0">
                          <a:effectLst/>
                        </a:rPr>
                        <a:t>.</a:t>
                      </a:r>
                      <a:endParaRPr lang="en-US" sz="1200" b="0" i="0" u="none" strike="noStrike" dirty="0">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extLst>
                  <a:ext uri="{0D108BD9-81ED-4DB2-BD59-A6C34878D82A}">
                    <a16:rowId xmlns:a16="http://schemas.microsoft.com/office/drawing/2014/main" val="3387398038"/>
                  </a:ext>
                </a:extLst>
              </a:tr>
              <a:tr h="475697">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6</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Parameter Biologi Air Higiene Sanitasi sesuai dengan Permenkes 32 Tahun 2017 Tentang Standar Baku Mutu Kesehatan Lingkungan Dan Persyaratan Kesehatan Air Untuk Keperluan Higiene Sanitasi, Kolam Renang, Solus Per Aqua, Dan Pemandian Umum setiap 1 (satu) bulan sekali pada Ground Tank, IGD, dapur gizi (Inst Gizi), sterilisasi (Inst Gigi Mulut), Inst Laundry, Inst Laboratorium, kantin, dan poliklinik gigi.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extLst>
                  <a:ext uri="{0D108BD9-81ED-4DB2-BD59-A6C34878D82A}">
                    <a16:rowId xmlns:a16="http://schemas.microsoft.com/office/drawing/2014/main" val="1469983273"/>
                  </a:ext>
                </a:extLst>
              </a:tr>
              <a:tr h="239692">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7</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bakteri Legionella spp Air untuk kegunaan khusus dan tanggap darurat rumah sakit setiap 1 (satu) kali setahun pada air panas, pencucian mata (eye washer) dan pencucian badan (body washer).</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extLst>
                  <a:ext uri="{0D108BD9-81ED-4DB2-BD59-A6C34878D82A}">
                    <a16:rowId xmlns:a16="http://schemas.microsoft.com/office/drawing/2014/main" val="1104020691"/>
                  </a:ext>
                </a:extLst>
              </a:tr>
              <a:tr h="475697">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8</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Pemeliharaan pembersihan fasilitas pengolahan air dan tanggap darurat rumah sakit setiap minggu pada Air Minum Ruang Pengolahan Inst Gizi, Water Purifier Bangsal Sembodro, Water Purifier Bangsal Nakula, Water Purifier Bangsal Larasati, Water Purifier Bangsal Gatotkoco, Water Purifier Inst Gigi dan Mulut, Eye Washer TPS B3, Eye Washer TPS LB3, Eye Washer Laboratorium, Eye Washer Inst Sanitasi, dan Eye Washer Laundry.</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extLst>
                  <a:ext uri="{0D108BD9-81ED-4DB2-BD59-A6C34878D82A}">
                    <a16:rowId xmlns:a16="http://schemas.microsoft.com/office/drawing/2014/main" val="2938375864"/>
                  </a:ext>
                </a:extLst>
              </a:tr>
              <a:tr h="12906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9</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Desinfeksi air bersih pada tandon reservoir air bersih (ground tank dan tandon laundry) seminggu 2 kali.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8</a:t>
                      </a:r>
                    </a:p>
                  </a:txBody>
                  <a:tcPr marL="9525" marR="9525" marT="9525" marB="0" anchor="ctr"/>
                </a:tc>
                <a:extLst>
                  <a:ext uri="{0D108BD9-81ED-4DB2-BD59-A6C34878D82A}">
                    <a16:rowId xmlns:a16="http://schemas.microsoft.com/office/drawing/2014/main" val="2775347105"/>
                  </a:ext>
                </a:extLst>
              </a:tr>
              <a:tr h="180691">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10</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Pengukuran sisa khlor, pH dan kekeruhan air bersih setiap hari pada titik yang dicurigai rawan pencemaran pada Ground tank, Rehabilitasi, Instalasi Gizi dan Laundry.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15</a:t>
                      </a:r>
                    </a:p>
                  </a:txBody>
                  <a:tcPr marL="9525" marR="9525" marT="9525" marB="0" anchor="ctr"/>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17</a:t>
                      </a:r>
                    </a:p>
                  </a:txBody>
                  <a:tcPr marL="9525" marR="9525" marT="9525" marB="0" anchor="ctr"/>
                </a:tc>
                <a:extLst>
                  <a:ext uri="{0D108BD9-81ED-4DB2-BD59-A6C34878D82A}">
                    <a16:rowId xmlns:a16="http://schemas.microsoft.com/office/drawing/2014/main" val="283890414"/>
                  </a:ext>
                </a:extLst>
              </a:tr>
              <a:tr h="239692">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11</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Melakukan pembersihan, pengurasan, pembilasan menggunakan desinfektan dengan dosis yang disyaratkan pada tangki penampungan air untuk keperluan higiene dan sanitasi dilakukan setiap 6 (enam) bulan.</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extLst>
                  <a:ext uri="{0D108BD9-81ED-4DB2-BD59-A6C34878D82A}">
                    <a16:rowId xmlns:a16="http://schemas.microsoft.com/office/drawing/2014/main" val="2781438821"/>
                  </a:ext>
                </a:extLst>
              </a:tr>
              <a:tr h="180691">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12</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sv-SE" sz="1200" u="none" strike="noStrike">
                          <a:effectLst/>
                        </a:rPr>
                        <a:t>Monitoring air debit air bersih, mencatat pada alat ukur debit dan melakukan penghitungan satuan penggunaan air kegunaan higiene dan sanitasi per tempat tidur per hari.</a:t>
                      </a:r>
                      <a:endParaRPr lang="sv-SE"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15</a:t>
                      </a:r>
                    </a:p>
                  </a:txBody>
                  <a:tcPr marL="9525" marR="9525" marT="9525" marB="0" anchor="ctr"/>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17</a:t>
                      </a:r>
                    </a:p>
                  </a:txBody>
                  <a:tcPr marL="9525" marR="9525" marT="9525" marB="0" anchor="ctr"/>
                </a:tc>
                <a:extLst>
                  <a:ext uri="{0D108BD9-81ED-4DB2-BD59-A6C34878D82A}">
                    <a16:rowId xmlns:a16="http://schemas.microsoft.com/office/drawing/2014/main" val="1720903779"/>
                  </a:ext>
                </a:extLst>
              </a:tr>
              <a:tr h="12906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13</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nl-NL" sz="1200" u="none" strike="noStrike">
                          <a:effectLst/>
                        </a:rPr>
                        <a:t>Mengecek ketersediaan volume air kegunaan higiene dan sanitasi dalam tangki</a:t>
                      </a:r>
                      <a:endParaRPr lang="nl-NL"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extLst>
                  <a:ext uri="{0D108BD9-81ED-4DB2-BD59-A6C34878D82A}">
                    <a16:rowId xmlns:a16="http://schemas.microsoft.com/office/drawing/2014/main" val="4121557955"/>
                  </a:ext>
                </a:extLst>
              </a:tr>
            </a:tbl>
          </a:graphicData>
        </a:graphic>
      </p:graphicFrame>
    </p:spTree>
    <p:extLst>
      <p:ext uri="{BB962C8B-B14F-4D97-AF65-F5344CB8AC3E}">
        <p14:creationId xmlns:p14="http://schemas.microsoft.com/office/powerpoint/2010/main" val="3280868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7CD2E900-CC53-44BD-B94F-51AE6B6973C3}"/>
              </a:ext>
            </a:extLst>
          </p:cNvPr>
          <p:cNvSpPr/>
          <p:nvPr/>
        </p:nvSpPr>
        <p:spPr>
          <a:xfrm>
            <a:off x="128768" y="1835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graphicFrame>
        <p:nvGraphicFramePr>
          <p:cNvPr id="5" name="Table 4">
            <a:extLst>
              <a:ext uri="{FF2B5EF4-FFF2-40B4-BE49-F238E27FC236}">
                <a16:creationId xmlns:a16="http://schemas.microsoft.com/office/drawing/2014/main" id="{FB488881-5C92-483C-BFAA-997D76170DB6}"/>
              </a:ext>
            </a:extLst>
          </p:cNvPr>
          <p:cNvGraphicFramePr>
            <a:graphicFrameLocks noGrp="1"/>
          </p:cNvGraphicFramePr>
          <p:nvPr>
            <p:extLst>
              <p:ext uri="{D42A27DB-BD31-4B8C-83A1-F6EECF244321}">
                <p14:modId xmlns:p14="http://schemas.microsoft.com/office/powerpoint/2010/main" val="1297971424"/>
              </p:ext>
            </p:extLst>
          </p:nvPr>
        </p:nvGraphicFramePr>
        <p:xfrm>
          <a:off x="1200014" y="374073"/>
          <a:ext cx="6193881" cy="5603505"/>
        </p:xfrm>
        <a:graphic>
          <a:graphicData uri="http://schemas.openxmlformats.org/drawingml/2006/table">
            <a:tbl>
              <a:tblPr firstRow="1" bandRow="1">
                <a:tableStyleId>{5C22544A-7EE6-4342-B048-85BDC9FD1C3A}</a:tableStyleId>
              </a:tblPr>
              <a:tblGrid>
                <a:gridCol w="313848">
                  <a:extLst>
                    <a:ext uri="{9D8B030D-6E8A-4147-A177-3AD203B41FA5}">
                      <a16:colId xmlns:a16="http://schemas.microsoft.com/office/drawing/2014/main" val="3635822724"/>
                    </a:ext>
                  </a:extLst>
                </a:gridCol>
                <a:gridCol w="249233">
                  <a:extLst>
                    <a:ext uri="{9D8B030D-6E8A-4147-A177-3AD203B41FA5}">
                      <a16:colId xmlns:a16="http://schemas.microsoft.com/office/drawing/2014/main" val="2059724840"/>
                    </a:ext>
                  </a:extLst>
                </a:gridCol>
                <a:gridCol w="3226172">
                  <a:extLst>
                    <a:ext uri="{9D8B030D-6E8A-4147-A177-3AD203B41FA5}">
                      <a16:colId xmlns:a16="http://schemas.microsoft.com/office/drawing/2014/main" val="2236835706"/>
                    </a:ext>
                  </a:extLst>
                </a:gridCol>
                <a:gridCol w="761543">
                  <a:extLst>
                    <a:ext uri="{9D8B030D-6E8A-4147-A177-3AD203B41FA5}">
                      <a16:colId xmlns:a16="http://schemas.microsoft.com/office/drawing/2014/main" val="1816574106"/>
                    </a:ext>
                  </a:extLst>
                </a:gridCol>
                <a:gridCol w="812312">
                  <a:extLst>
                    <a:ext uri="{9D8B030D-6E8A-4147-A177-3AD203B41FA5}">
                      <a16:colId xmlns:a16="http://schemas.microsoft.com/office/drawing/2014/main" val="4235592367"/>
                    </a:ext>
                  </a:extLst>
                </a:gridCol>
                <a:gridCol w="830773">
                  <a:extLst>
                    <a:ext uri="{9D8B030D-6E8A-4147-A177-3AD203B41FA5}">
                      <a16:colId xmlns:a16="http://schemas.microsoft.com/office/drawing/2014/main" val="2184891226"/>
                    </a:ext>
                  </a:extLst>
                </a:gridCol>
              </a:tblGrid>
              <a:tr h="264591">
                <a:tc>
                  <a:txBody>
                    <a:bodyPr/>
                    <a:lstStyle/>
                    <a:p>
                      <a:pPr algn="l" fontAlgn="t"/>
                      <a:r>
                        <a:rPr lang="en-US" sz="1400" u="none" strike="noStrike">
                          <a:effectLst/>
                        </a:rPr>
                        <a:t>b.</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Penyehatan Media Udara</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rPr>
                        <a:t> APR</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u="none" strike="noStrike" dirty="0">
                          <a:effectLst/>
                        </a:rPr>
                        <a:t>MEI </a:t>
                      </a:r>
                      <a:endParaRPr lang="en-US"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13369115"/>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1</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suhu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10</a:t>
                      </a:r>
                    </a:p>
                  </a:txBody>
                  <a:tcPr marL="9525" marR="9525" marT="9525" marB="0" anchor="ctr"/>
                </a:tc>
                <a:tc>
                  <a:txBody>
                    <a:bodyPr/>
                    <a:lstStyle/>
                    <a:p>
                      <a:pPr algn="ctr" fontAlgn="ctr"/>
                      <a:r>
                        <a:rPr lang="en-US" sz="1600" b="0" i="0" u="none" strike="noStrike" dirty="0">
                          <a:solidFill>
                            <a:srgbClr val="000000"/>
                          </a:solidFill>
                          <a:effectLst/>
                          <a:latin typeface="+mn-lt"/>
                        </a:rPr>
                        <a:t>10</a:t>
                      </a:r>
                    </a:p>
                  </a:txBody>
                  <a:tcPr marL="9525" marR="9525" marT="9525" marB="0" anchor="ctr"/>
                </a:tc>
                <a:extLst>
                  <a:ext uri="{0D108BD9-81ED-4DB2-BD59-A6C34878D82A}">
                    <a16:rowId xmlns:a16="http://schemas.microsoft.com/office/drawing/2014/main" val="1300053734"/>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2</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kelembaban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9</a:t>
                      </a:r>
                    </a:p>
                  </a:txBody>
                  <a:tcPr marL="9525" marR="9525" marT="9525" marB="0" anchor="ctr"/>
                </a:tc>
                <a:tc>
                  <a:txBody>
                    <a:bodyPr/>
                    <a:lstStyle/>
                    <a:p>
                      <a:pPr algn="ctr" fontAlgn="ctr"/>
                      <a:r>
                        <a:rPr lang="en-US" sz="1600" b="0" i="0" u="none" strike="noStrike" dirty="0">
                          <a:solidFill>
                            <a:srgbClr val="000000"/>
                          </a:solidFill>
                          <a:effectLst/>
                          <a:latin typeface="+mn-lt"/>
                        </a:rPr>
                        <a:t>9</a:t>
                      </a:r>
                    </a:p>
                  </a:txBody>
                  <a:tcPr marL="9525" marR="9525" marT="9525" marB="0" anchor="ctr"/>
                </a:tc>
                <a:extLst>
                  <a:ext uri="{0D108BD9-81ED-4DB2-BD59-A6C34878D82A}">
                    <a16:rowId xmlns:a16="http://schemas.microsoft.com/office/drawing/2014/main" val="874907058"/>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3</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aliran dan tekanan udara ruangan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639840331"/>
                  </a:ext>
                </a:extLst>
              </a:tr>
              <a:tr h="1098044">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4</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Pencahayaan pada Bangsal, Rawat Jalan, IGD, Anestesi (ECT), Laboratorium, Sinar X (Radiologi), Koridor, Tangga, Administrasi/Kantor, Gudang Alat, Farmasi, Dapur (Inst Gizi), Ruang Cuci (Inst Laundry), Toilet, dan ruang Isolasi.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16</a:t>
                      </a:r>
                    </a:p>
                  </a:txBody>
                  <a:tcPr marL="9525" marR="9525" marT="9525" marB="0" anchor="ctr"/>
                </a:tc>
                <a:tc>
                  <a:txBody>
                    <a:bodyPr/>
                    <a:lstStyle/>
                    <a:p>
                      <a:pPr algn="ctr" fontAlgn="ctr"/>
                      <a:r>
                        <a:rPr lang="en-US" sz="1600" b="0" i="0" u="none" strike="noStrike" dirty="0">
                          <a:solidFill>
                            <a:srgbClr val="000000"/>
                          </a:solidFill>
                          <a:effectLst/>
                          <a:latin typeface="+mn-lt"/>
                        </a:rPr>
                        <a:t>16</a:t>
                      </a:r>
                    </a:p>
                  </a:txBody>
                  <a:tcPr marL="9525" marR="9525" marT="9525" marB="0" anchor="ctr"/>
                </a:tc>
                <a:extLst>
                  <a:ext uri="{0D108BD9-81ED-4DB2-BD59-A6C34878D82A}">
                    <a16:rowId xmlns:a16="http://schemas.microsoft.com/office/drawing/2014/main" val="2266547406"/>
                  </a:ext>
                </a:extLst>
              </a:tr>
              <a:tr h="1098044">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5</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Kebisingan pada bangsal, Anestesi (ECT), Laboratorium, Sinar X (Radiologi), Koridor, Tangga, Kantor/Loby, Gudang Alat, Farmasi, Dapur (Inst Gizi), Ruang Cuci (Inst Laundry), Ruang Isolasi, Ruang Poli Gigi dan Ambulan.</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19</a:t>
                      </a:r>
                    </a:p>
                  </a:txBody>
                  <a:tcPr marL="9525" marR="9525" marT="9525" marB="0" anchor="ctr"/>
                </a:tc>
                <a:tc>
                  <a:txBody>
                    <a:bodyPr/>
                    <a:lstStyle/>
                    <a:p>
                      <a:pPr algn="ctr" fontAlgn="ctr"/>
                      <a:r>
                        <a:rPr lang="en-US" sz="1600" b="0" i="0" u="none" strike="noStrike" dirty="0">
                          <a:solidFill>
                            <a:srgbClr val="000000"/>
                          </a:solidFill>
                          <a:effectLst/>
                          <a:latin typeface="+mn-lt"/>
                        </a:rPr>
                        <a:t>19</a:t>
                      </a:r>
                    </a:p>
                  </a:txBody>
                  <a:tcPr marL="9525" marR="9525" marT="9525" marB="0" anchor="ctr"/>
                </a:tc>
                <a:extLst>
                  <a:ext uri="{0D108BD9-81ED-4DB2-BD59-A6C34878D82A}">
                    <a16:rowId xmlns:a16="http://schemas.microsoft.com/office/drawing/2014/main" val="105414817"/>
                  </a:ext>
                </a:extLst>
              </a:tr>
              <a:tr h="445048">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6</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fi-FI" sz="1400" u="none" strike="noStrike">
                          <a:effectLst/>
                        </a:rPr>
                        <a:t>Pemantauan kualitas kimia udara ruang 1 (satu) kali setahun.</a:t>
                      </a:r>
                      <a:endParaRPr lang="fi-FI"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827967006"/>
                  </a:ext>
                </a:extLst>
              </a:tr>
              <a:tr h="264591">
                <a:tc>
                  <a:txBody>
                    <a:bodyPr/>
                    <a:lstStyle/>
                    <a:p>
                      <a:pPr algn="l" fontAlgn="t"/>
                      <a:r>
                        <a:rPr lang="en-US" sz="1400" u="none" strike="noStrike">
                          <a:effectLst/>
                        </a:rPr>
                        <a:t>c.</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Penyehatan Media Tanah</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 </a:t>
                      </a:r>
                    </a:p>
                  </a:txBody>
                  <a:tcPr marL="9525" marR="9525" marT="9525" marB="0" anchor="ctr"/>
                </a:tc>
                <a:tc>
                  <a:txBody>
                    <a:bodyPr/>
                    <a:lstStyle/>
                    <a:p>
                      <a:pPr algn="ctr" fontAlgn="ctr"/>
                      <a:r>
                        <a:rPr lang="en-US" sz="1600" b="0" i="0" u="none" strike="noStrike" dirty="0">
                          <a:solidFill>
                            <a:srgbClr val="000000"/>
                          </a:solidFill>
                          <a:effectLst/>
                          <a:latin typeface="+mn-lt"/>
                        </a:rPr>
                        <a:t> </a:t>
                      </a:r>
                    </a:p>
                  </a:txBody>
                  <a:tcPr marL="9525" marR="9525" marT="9525" marB="0" anchor="ctr"/>
                </a:tc>
                <a:extLst>
                  <a:ext uri="{0D108BD9-81ED-4DB2-BD59-A6C34878D82A}">
                    <a16:rowId xmlns:a16="http://schemas.microsoft.com/office/drawing/2014/main" val="2749538692"/>
                  </a:ext>
                </a:extLst>
              </a:tr>
              <a:tr h="445048">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fi-FI" sz="1400" u="none" strike="noStrike">
                          <a:effectLst/>
                        </a:rPr>
                        <a:t>Pemantauan terhadap penurunan kualitas tanah 6 bulan sekali.</a:t>
                      </a:r>
                      <a:endParaRPr lang="fi-FI"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923988936"/>
                  </a:ext>
                </a:extLst>
              </a:tr>
            </a:tbl>
          </a:graphicData>
        </a:graphic>
      </p:graphicFrame>
    </p:spTree>
    <p:extLst>
      <p:ext uri="{BB962C8B-B14F-4D97-AF65-F5344CB8AC3E}">
        <p14:creationId xmlns:p14="http://schemas.microsoft.com/office/powerpoint/2010/main" val="3995416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43C777A5-0F98-41F5-9874-5A346F25D3E2}"/>
              </a:ext>
            </a:extLst>
          </p:cNvPr>
          <p:cNvSpPr/>
          <p:nvPr/>
        </p:nvSpPr>
        <p:spPr>
          <a:xfrm>
            <a:off x="138221" y="103590"/>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3</a:t>
            </a:r>
          </a:p>
        </p:txBody>
      </p:sp>
      <p:graphicFrame>
        <p:nvGraphicFramePr>
          <p:cNvPr id="6" name="Table 5">
            <a:extLst>
              <a:ext uri="{FF2B5EF4-FFF2-40B4-BE49-F238E27FC236}">
                <a16:creationId xmlns:a16="http://schemas.microsoft.com/office/drawing/2014/main" id="{0051977E-2EBB-447D-8BAD-04EFF016F2BF}"/>
              </a:ext>
            </a:extLst>
          </p:cNvPr>
          <p:cNvGraphicFramePr>
            <a:graphicFrameLocks noGrp="1"/>
          </p:cNvGraphicFramePr>
          <p:nvPr>
            <p:extLst>
              <p:ext uri="{D42A27DB-BD31-4B8C-83A1-F6EECF244321}">
                <p14:modId xmlns:p14="http://schemas.microsoft.com/office/powerpoint/2010/main" val="1423819758"/>
              </p:ext>
            </p:extLst>
          </p:nvPr>
        </p:nvGraphicFramePr>
        <p:xfrm>
          <a:off x="886691" y="346364"/>
          <a:ext cx="7010537" cy="6297916"/>
        </p:xfrm>
        <a:graphic>
          <a:graphicData uri="http://schemas.openxmlformats.org/drawingml/2006/table">
            <a:tbl>
              <a:tblPr firstRow="1" bandRow="1">
                <a:tableStyleId>{5C22544A-7EE6-4342-B048-85BDC9FD1C3A}</a:tableStyleId>
              </a:tblPr>
              <a:tblGrid>
                <a:gridCol w="354963">
                  <a:extLst>
                    <a:ext uri="{9D8B030D-6E8A-4147-A177-3AD203B41FA5}">
                      <a16:colId xmlns:a16="http://schemas.microsoft.com/office/drawing/2014/main" val="3505909836"/>
                    </a:ext>
                  </a:extLst>
                </a:gridCol>
                <a:gridCol w="281883">
                  <a:extLst>
                    <a:ext uri="{9D8B030D-6E8A-4147-A177-3AD203B41FA5}">
                      <a16:colId xmlns:a16="http://schemas.microsoft.com/office/drawing/2014/main" val="1524370578"/>
                    </a:ext>
                  </a:extLst>
                </a:gridCol>
                <a:gridCol w="3654041">
                  <a:extLst>
                    <a:ext uri="{9D8B030D-6E8A-4147-A177-3AD203B41FA5}">
                      <a16:colId xmlns:a16="http://schemas.microsoft.com/office/drawing/2014/main" val="2927744936"/>
                    </a:ext>
                  </a:extLst>
                </a:gridCol>
                <a:gridCol w="861310">
                  <a:extLst>
                    <a:ext uri="{9D8B030D-6E8A-4147-A177-3AD203B41FA5}">
                      <a16:colId xmlns:a16="http://schemas.microsoft.com/office/drawing/2014/main" val="889547688"/>
                    </a:ext>
                  </a:extLst>
                </a:gridCol>
                <a:gridCol w="918730">
                  <a:extLst>
                    <a:ext uri="{9D8B030D-6E8A-4147-A177-3AD203B41FA5}">
                      <a16:colId xmlns:a16="http://schemas.microsoft.com/office/drawing/2014/main" val="293580991"/>
                    </a:ext>
                  </a:extLst>
                </a:gridCol>
                <a:gridCol w="939610">
                  <a:extLst>
                    <a:ext uri="{9D8B030D-6E8A-4147-A177-3AD203B41FA5}">
                      <a16:colId xmlns:a16="http://schemas.microsoft.com/office/drawing/2014/main" val="2894276380"/>
                    </a:ext>
                  </a:extLst>
                </a:gridCol>
              </a:tblGrid>
              <a:tr h="203184">
                <a:tc>
                  <a:txBody>
                    <a:bodyPr/>
                    <a:lstStyle/>
                    <a:p>
                      <a:pPr algn="l" fontAlgn="t"/>
                      <a:r>
                        <a:rPr lang="en-US" sz="1300" u="none" strike="noStrike" dirty="0">
                          <a:effectLst/>
                        </a:rPr>
                        <a:t>d.</a:t>
                      </a:r>
                      <a:endParaRPr lang="en-US" sz="1300" b="0" i="0" u="none" strike="noStrike" dirty="0">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dirty="0" err="1">
                          <a:effectLst/>
                        </a:rPr>
                        <a:t>Penyehatan</a:t>
                      </a:r>
                      <a:r>
                        <a:rPr lang="en-US" sz="1300" u="none" strike="noStrike" dirty="0">
                          <a:effectLst/>
                        </a:rPr>
                        <a:t> </a:t>
                      </a:r>
                      <a:r>
                        <a:rPr lang="en-US" sz="1300" u="none" strike="noStrike" dirty="0" err="1">
                          <a:effectLst/>
                        </a:rPr>
                        <a:t>Pangan</a:t>
                      </a:r>
                      <a:r>
                        <a:rPr lang="en-US" sz="1300" u="none" strike="noStrike" dirty="0">
                          <a:effectLst/>
                        </a:rPr>
                        <a:t> </a:t>
                      </a:r>
                      <a:r>
                        <a:rPr lang="en-US" sz="1300" u="none" strike="noStrike" dirty="0" err="1">
                          <a:effectLst/>
                        </a:rPr>
                        <a:t>Siap</a:t>
                      </a:r>
                      <a:r>
                        <a:rPr lang="en-US" sz="1300" u="none" strike="noStrike" dirty="0">
                          <a:effectLst/>
                        </a:rPr>
                        <a:t> </a:t>
                      </a:r>
                      <a:r>
                        <a:rPr lang="en-US" sz="1300" u="none" strike="noStrike" dirty="0" err="1">
                          <a:effectLst/>
                        </a:rPr>
                        <a:t>Saji</a:t>
                      </a:r>
                      <a:endParaRPr lang="en-US" sz="1300" b="0" i="0" u="none" strike="noStrike" dirty="0">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l" fontAlgn="t"/>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tc>
                <a:tc>
                  <a:txBody>
                    <a:bodyPr/>
                    <a:lstStyle/>
                    <a:p>
                      <a:pPr algn="ctr" fontAlgn="ctr"/>
                      <a:r>
                        <a:rPr lang="en-US" sz="1300" u="none" strike="noStrike" dirty="0">
                          <a:effectLst/>
                        </a:rPr>
                        <a:t> APR</a:t>
                      </a:r>
                      <a:endParaRPr lang="en-US" sz="1300" b="0" i="0" u="none" strike="noStrike" dirty="0">
                        <a:solidFill>
                          <a:srgbClr val="000000"/>
                        </a:solidFill>
                        <a:effectLst/>
                        <a:latin typeface="Arial Narrow" panose="020B0606020202030204" pitchFamily="34" charset="0"/>
                      </a:endParaRPr>
                    </a:p>
                  </a:txBody>
                  <a:tcPr marL="7368" marR="7368" marT="7368" marB="0" anchor="ctr"/>
                </a:tc>
                <a:tc>
                  <a:txBody>
                    <a:bodyPr/>
                    <a:lstStyle/>
                    <a:p>
                      <a:pPr algn="ctr" fontAlgn="ctr"/>
                      <a:r>
                        <a:rPr lang="en-US" sz="1300" u="none" strike="noStrike" dirty="0">
                          <a:effectLst/>
                        </a:rPr>
                        <a:t> MEI</a:t>
                      </a:r>
                      <a:endParaRPr lang="en-US" sz="1300" b="0" i="0" u="none" strike="noStrike" dirty="0">
                        <a:solidFill>
                          <a:srgbClr val="000000"/>
                        </a:solidFill>
                        <a:effectLst/>
                        <a:latin typeface="Arial Narrow" panose="020B0606020202030204" pitchFamily="34" charset="0"/>
                      </a:endParaRPr>
                    </a:p>
                  </a:txBody>
                  <a:tcPr marL="7368" marR="7368" marT="7368" marB="0" anchor="ctr"/>
                </a:tc>
                <a:extLst>
                  <a:ext uri="{0D108BD9-81ED-4DB2-BD59-A6C34878D82A}">
                    <a16:rowId xmlns:a16="http://schemas.microsoft.com/office/drawing/2014/main" val="2971001103"/>
                  </a:ext>
                </a:extLst>
              </a:tr>
              <a:tr h="62056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1</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Pengisian IKL Instalasi Gizi (jasaboga golongan B) sesuai dengan Permenkes Nomor 1096 Tahun 2011 Tentang Higiene Sanitasi Jasaboga 6 bulan sekali.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a:effectLst/>
                          <a:latin typeface="+mn-lt"/>
                        </a:rPr>
                        <a:t>0</a:t>
                      </a:r>
                      <a:endParaRPr lang="en-US" sz="1600" b="0" i="0" u="none" strike="noStrike">
                        <a:solidFill>
                          <a:srgbClr val="000000"/>
                        </a:solidFill>
                        <a:effectLst/>
                        <a:latin typeface="+mn-lt"/>
                      </a:endParaRPr>
                    </a:p>
                  </a:txBody>
                  <a:tcPr marL="7368" marR="7368" marT="7368" marB="0" anchor="ctr"/>
                </a:tc>
                <a:extLst>
                  <a:ext uri="{0D108BD9-81ED-4DB2-BD59-A6C34878D82A}">
                    <a16:rowId xmlns:a16="http://schemas.microsoft.com/office/drawing/2014/main" val="684120877"/>
                  </a:ext>
                </a:extLst>
              </a:tr>
              <a:tr h="314899">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2</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fi-FI" sz="1300" u="none" strike="noStrike">
                          <a:effectLst/>
                        </a:rPr>
                        <a:t>Pemeriksaan terhadap fungsi lemari pendingin seminggu sekali.</a:t>
                      </a:r>
                      <a:endParaRPr lang="fi-FI"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4</a:t>
                      </a: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3403123541"/>
                  </a:ext>
                </a:extLst>
              </a:tr>
              <a:tr h="55728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3</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Pengecekan tempat penyimpanan contoh pangan jadi (food bank sampling) yang disimpan dalam jangka waktu 3 x 24 jam setiap seminggu sekali. </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4</a:t>
                      </a: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1571070433"/>
                  </a:ext>
                </a:extLst>
              </a:tr>
              <a:tr h="55728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4</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E Coli pada pangan siap saji sebulan sekali (Nasi, sayur, lauk hewani, lauk nabati, buah, makanan ringan dan minuman).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7</a:t>
                      </a:r>
                    </a:p>
                  </a:txBody>
                  <a:tcPr marL="9525" marR="9525" marT="9525" marB="0" anchor="ctr"/>
                </a:tc>
                <a:tc>
                  <a:txBody>
                    <a:bodyPr/>
                    <a:lstStyle/>
                    <a:p>
                      <a:pPr algn="ctr" fontAlgn="ctr"/>
                      <a:r>
                        <a:rPr lang="en-US" sz="1600" u="none" strike="noStrike" dirty="0">
                          <a:effectLst/>
                          <a:latin typeface="+mn-lt"/>
                        </a:rPr>
                        <a:t>7</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3946477299"/>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5</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E Coli pada bahan pangan yang mengandung protein tinggi (Daging dan Telur).</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3030099248"/>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6</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total kuman E Coli pada alat pangan setiap 6 bulan sekali (Piring, sendok, mangkok, lepek, gelas).</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3451950169"/>
                  </a:ext>
                </a:extLst>
              </a:tr>
              <a:tr h="77339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7</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dirty="0" err="1">
                          <a:effectLst/>
                        </a:rPr>
                        <a:t>Pemeriksaan</a:t>
                      </a:r>
                      <a:r>
                        <a:rPr lang="en-US" sz="1300" u="none" strike="noStrike" dirty="0">
                          <a:effectLst/>
                        </a:rPr>
                        <a:t> </a:t>
                      </a:r>
                      <a:r>
                        <a:rPr lang="en-US" sz="1300" u="none" strike="noStrike" dirty="0" err="1">
                          <a:effectLst/>
                        </a:rPr>
                        <a:t>angka</a:t>
                      </a:r>
                      <a:r>
                        <a:rPr lang="en-US" sz="1300" u="none" strike="noStrike" dirty="0">
                          <a:effectLst/>
                        </a:rPr>
                        <a:t> total </a:t>
                      </a:r>
                      <a:r>
                        <a:rPr lang="en-US" sz="1300" u="none" strike="noStrike" dirty="0" err="1">
                          <a:effectLst/>
                        </a:rPr>
                        <a:t>kuman</a:t>
                      </a:r>
                      <a:r>
                        <a:rPr lang="en-US" sz="1300" u="none" strike="noStrike" dirty="0">
                          <a:effectLst/>
                        </a:rPr>
                        <a:t> dan </a:t>
                      </a:r>
                      <a:r>
                        <a:rPr lang="en-US" sz="1300" u="none" strike="noStrike" dirty="0" err="1">
                          <a:effectLst/>
                        </a:rPr>
                        <a:t>angka</a:t>
                      </a:r>
                      <a:r>
                        <a:rPr lang="en-US" sz="1300" u="none" strike="noStrike" dirty="0">
                          <a:effectLst/>
                        </a:rPr>
                        <a:t> </a:t>
                      </a:r>
                      <a:r>
                        <a:rPr lang="en-US" sz="1300" u="none" strike="noStrike" dirty="0" err="1">
                          <a:effectLst/>
                        </a:rPr>
                        <a:t>kuman</a:t>
                      </a:r>
                      <a:r>
                        <a:rPr lang="en-US" sz="1300" u="none" strike="noStrike" dirty="0">
                          <a:effectLst/>
                        </a:rPr>
                        <a:t> E Coli  pada </a:t>
                      </a:r>
                      <a:r>
                        <a:rPr lang="en-US" sz="1300" u="none" strike="noStrike" dirty="0" err="1">
                          <a:effectLst/>
                        </a:rPr>
                        <a:t>alat</a:t>
                      </a:r>
                      <a:r>
                        <a:rPr lang="en-US" sz="1300" u="none" strike="noStrike" dirty="0">
                          <a:effectLst/>
                        </a:rPr>
                        <a:t> </a:t>
                      </a:r>
                      <a:r>
                        <a:rPr lang="en-US" sz="1300" u="none" strike="noStrike" dirty="0" err="1">
                          <a:effectLst/>
                        </a:rPr>
                        <a:t>masak</a:t>
                      </a:r>
                      <a:r>
                        <a:rPr lang="en-US" sz="1300" u="none" strike="noStrike" dirty="0">
                          <a:effectLst/>
                        </a:rPr>
                        <a:t> </a:t>
                      </a:r>
                      <a:r>
                        <a:rPr lang="en-US" sz="1300" u="none" strike="noStrike" dirty="0" err="1">
                          <a:effectLst/>
                        </a:rPr>
                        <a:t>setiap</a:t>
                      </a:r>
                      <a:r>
                        <a:rPr lang="en-US" sz="1300" u="none" strike="noStrike" dirty="0">
                          <a:effectLst/>
                        </a:rPr>
                        <a:t> 6 </a:t>
                      </a:r>
                      <a:r>
                        <a:rPr lang="en-US" sz="1300" u="none" strike="noStrike" dirty="0" err="1">
                          <a:effectLst/>
                        </a:rPr>
                        <a:t>bulan</a:t>
                      </a:r>
                      <a:r>
                        <a:rPr lang="en-US" sz="1300" u="none" strike="noStrike" dirty="0">
                          <a:effectLst/>
                        </a:rPr>
                        <a:t> </a:t>
                      </a:r>
                      <a:r>
                        <a:rPr lang="en-US" sz="1300" u="none" strike="noStrike" dirty="0" err="1">
                          <a:effectLst/>
                        </a:rPr>
                        <a:t>sekali</a:t>
                      </a:r>
                      <a:r>
                        <a:rPr lang="en-US" sz="1300" u="none" strike="noStrike" dirty="0">
                          <a:effectLst/>
                        </a:rPr>
                        <a:t> (</a:t>
                      </a:r>
                      <a:r>
                        <a:rPr lang="en-US" sz="1300" u="none" strike="noStrike" dirty="0" err="1">
                          <a:effectLst/>
                        </a:rPr>
                        <a:t>Wajan</a:t>
                      </a:r>
                      <a:r>
                        <a:rPr lang="en-US" sz="1300" u="none" strike="noStrike" dirty="0">
                          <a:effectLst/>
                        </a:rPr>
                        <a:t>, </a:t>
                      </a:r>
                      <a:r>
                        <a:rPr lang="en-US" sz="1300" u="none" strike="noStrike" dirty="0" err="1">
                          <a:effectLst/>
                        </a:rPr>
                        <a:t>Panci</a:t>
                      </a:r>
                      <a:r>
                        <a:rPr lang="en-US" sz="1300" u="none" strike="noStrike" dirty="0">
                          <a:effectLst/>
                        </a:rPr>
                        <a:t>, </a:t>
                      </a:r>
                      <a:r>
                        <a:rPr lang="en-US" sz="1300" u="none" strike="noStrike" dirty="0" err="1">
                          <a:effectLst/>
                        </a:rPr>
                        <a:t>Serok</a:t>
                      </a:r>
                      <a:r>
                        <a:rPr lang="en-US" sz="1300" u="none" strike="noStrike" dirty="0">
                          <a:effectLst/>
                        </a:rPr>
                        <a:t>, </a:t>
                      </a:r>
                      <a:r>
                        <a:rPr lang="en-US" sz="1300" u="none" strike="noStrike" dirty="0" err="1">
                          <a:effectLst/>
                        </a:rPr>
                        <a:t>Sotel</a:t>
                      </a:r>
                      <a:r>
                        <a:rPr lang="en-US" sz="1300" u="none" strike="noStrike" dirty="0">
                          <a:effectLst/>
                        </a:rPr>
                        <a:t>, </a:t>
                      </a:r>
                      <a:r>
                        <a:rPr lang="en-US" sz="1300" u="none" strike="noStrike" dirty="0" err="1">
                          <a:effectLst/>
                        </a:rPr>
                        <a:t>Telenan</a:t>
                      </a:r>
                      <a:r>
                        <a:rPr lang="en-US" sz="1300" u="none" strike="noStrike" dirty="0">
                          <a:effectLst/>
                        </a:rPr>
                        <a:t> dan </a:t>
                      </a:r>
                      <a:r>
                        <a:rPr lang="en-US" sz="1300" u="none" strike="noStrike" dirty="0" err="1">
                          <a:effectLst/>
                        </a:rPr>
                        <a:t>Pisau</a:t>
                      </a:r>
                      <a:r>
                        <a:rPr lang="en-US" sz="1300" u="none" strike="noStrike" dirty="0">
                          <a:effectLst/>
                        </a:rPr>
                        <a:t>).</a:t>
                      </a:r>
                      <a:endParaRPr lang="en-US" sz="1300" b="0" i="0" u="none" strike="noStrike" dirty="0">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6</a:t>
                      </a:r>
                    </a:p>
                  </a:txBody>
                  <a:tcPr marL="9525" marR="9525" marT="9525" marB="0" anchor="ctr"/>
                </a:tc>
                <a:tc>
                  <a:txBody>
                    <a:bodyPr/>
                    <a:lstStyle/>
                    <a:p>
                      <a:pPr algn="ctr" fontAlgn="ctr"/>
                      <a:r>
                        <a:rPr lang="en-US" sz="1600" u="none" strike="noStrike" dirty="0">
                          <a:effectLst/>
                          <a:latin typeface="+mn-lt"/>
                        </a:rPr>
                        <a:t>6</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889403579"/>
                  </a:ext>
                </a:extLst>
              </a:tr>
              <a:tr h="314899">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8</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Pengusulan Sertifikat Jasa Boga Golongan B.</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3698824357"/>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9</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tangan setiap 6 bulan sekali pada petugas Inst Gizi.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1291549479"/>
                  </a:ext>
                </a:extLst>
              </a:tr>
              <a:tr h="203184">
                <a:tc>
                  <a:txBody>
                    <a:bodyPr/>
                    <a:lstStyle/>
                    <a:p>
                      <a:pPr algn="l" fontAlgn="b"/>
                      <a:r>
                        <a:rPr lang="en-US" sz="1300" u="none" strike="noStrike">
                          <a:effectLst/>
                        </a:rPr>
                        <a:t>e.</a:t>
                      </a:r>
                      <a:endParaRPr lang="en-US" sz="1300" b="0" i="0" u="none" strike="noStrike">
                        <a:solidFill>
                          <a:srgbClr val="000000"/>
                        </a:solidFill>
                        <a:effectLst/>
                        <a:latin typeface="Arial Narrow" panose="020B0606020202030204" pitchFamily="34" charset="0"/>
                      </a:endParaRPr>
                    </a:p>
                  </a:txBody>
                  <a:tcPr marL="7368" marR="7368" marT="7368" marB="0" anchor="b"/>
                </a:tc>
                <a:tc gridSpan="2">
                  <a:txBody>
                    <a:bodyPr/>
                    <a:lstStyle/>
                    <a:p>
                      <a:pPr algn="l" fontAlgn="t"/>
                      <a:r>
                        <a:rPr lang="en-US" sz="1300" u="none" strike="noStrike">
                          <a:effectLst/>
                        </a:rPr>
                        <a:t>Penyehatan Sarana dan Bangunan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l" fontAlgn="t"/>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tc>
                <a:tc>
                  <a:txBody>
                    <a:bodyPr/>
                    <a:lstStyle/>
                    <a:p>
                      <a:pPr algn="ctr" fontAlgn="ctr"/>
                      <a:endParaRPr lang="en-US" sz="1600" b="0" i="0" u="none" strike="noStrike">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 </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2451179582"/>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1</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Pemantauan Sanitasi Ruang dan Bangunan untuk seluruh ruang dan Bangunan.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56</a:t>
                      </a:r>
                    </a:p>
                  </a:txBody>
                  <a:tcPr marL="9525" marR="9525" marT="9525" marB="0" anchor="ctr"/>
                </a:tc>
                <a:tc>
                  <a:txBody>
                    <a:bodyPr/>
                    <a:lstStyle/>
                    <a:p>
                      <a:pPr algn="ctr" fontAlgn="ctr"/>
                      <a:r>
                        <a:rPr lang="en-US" sz="1600" u="none" strike="noStrike" dirty="0">
                          <a:effectLst/>
                          <a:latin typeface="+mn-lt"/>
                        </a:rPr>
                        <a:t>56</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3963081107"/>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2</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Pemantauan Pemeliharaan Taman Dan Lingkungan luar gedung untuk seluruh area RS.</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1</a:t>
                      </a:r>
                    </a:p>
                  </a:txBody>
                  <a:tcPr marL="9525" marR="9525" marT="9525" marB="0" anchor="ctr"/>
                </a:tc>
                <a:tc>
                  <a:txBody>
                    <a:bodyPr/>
                    <a:lstStyle/>
                    <a:p>
                      <a:pPr algn="ctr" fontAlgn="ctr"/>
                      <a:r>
                        <a:rPr lang="en-US" sz="1600" u="none" strike="noStrike" dirty="0">
                          <a:effectLst/>
                          <a:latin typeface="+mn-lt"/>
                        </a:rPr>
                        <a:t>1</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380863581"/>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3</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Pengisian Checklist Kesehatan Sarana dan Bangunan sesuai IKL Permenkes 7 tahun 2019 setiap 6 bulan sekali.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2591058528"/>
                  </a:ext>
                </a:extLst>
              </a:tr>
            </a:tbl>
          </a:graphicData>
        </a:graphic>
      </p:graphicFrame>
    </p:spTree>
    <p:extLst>
      <p:ext uri="{BB962C8B-B14F-4D97-AF65-F5344CB8AC3E}">
        <p14:creationId xmlns:p14="http://schemas.microsoft.com/office/powerpoint/2010/main" val="685494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2F823ECC-D3F8-4B8B-853F-9EC7E119B313}"/>
              </a:ext>
            </a:extLst>
          </p:cNvPr>
          <p:cNvSpPr/>
          <p:nvPr/>
        </p:nvSpPr>
        <p:spPr>
          <a:xfrm>
            <a:off x="104707" y="957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4</a:t>
            </a:r>
          </a:p>
        </p:txBody>
      </p:sp>
      <p:graphicFrame>
        <p:nvGraphicFramePr>
          <p:cNvPr id="4" name="Table 3">
            <a:extLst>
              <a:ext uri="{FF2B5EF4-FFF2-40B4-BE49-F238E27FC236}">
                <a16:creationId xmlns:a16="http://schemas.microsoft.com/office/drawing/2014/main" id="{3C53B416-E845-4784-9745-898ACD4EAB74}"/>
              </a:ext>
            </a:extLst>
          </p:cNvPr>
          <p:cNvGraphicFramePr>
            <a:graphicFrameLocks noGrp="1"/>
          </p:cNvGraphicFramePr>
          <p:nvPr>
            <p:extLst>
              <p:ext uri="{D42A27DB-BD31-4B8C-83A1-F6EECF244321}">
                <p14:modId xmlns:p14="http://schemas.microsoft.com/office/powerpoint/2010/main" val="2922166346"/>
              </p:ext>
            </p:extLst>
          </p:nvPr>
        </p:nvGraphicFramePr>
        <p:xfrm>
          <a:off x="1343891" y="318656"/>
          <a:ext cx="6071452" cy="5103141"/>
        </p:xfrm>
        <a:graphic>
          <a:graphicData uri="http://schemas.openxmlformats.org/drawingml/2006/table">
            <a:tbl>
              <a:tblPr firstRow="1" bandRow="1">
                <a:tableStyleId>{5C22544A-7EE6-4342-B048-85BDC9FD1C3A}</a:tableStyleId>
              </a:tblPr>
              <a:tblGrid>
                <a:gridCol w="299489">
                  <a:extLst>
                    <a:ext uri="{9D8B030D-6E8A-4147-A177-3AD203B41FA5}">
                      <a16:colId xmlns:a16="http://schemas.microsoft.com/office/drawing/2014/main" val="311126939"/>
                    </a:ext>
                  </a:extLst>
                </a:gridCol>
                <a:gridCol w="245036">
                  <a:extLst>
                    <a:ext uri="{9D8B030D-6E8A-4147-A177-3AD203B41FA5}">
                      <a16:colId xmlns:a16="http://schemas.microsoft.com/office/drawing/2014/main" val="1168913849"/>
                    </a:ext>
                  </a:extLst>
                </a:gridCol>
                <a:gridCol w="3171857">
                  <a:extLst>
                    <a:ext uri="{9D8B030D-6E8A-4147-A177-3AD203B41FA5}">
                      <a16:colId xmlns:a16="http://schemas.microsoft.com/office/drawing/2014/main" val="1654121329"/>
                    </a:ext>
                  </a:extLst>
                </a:gridCol>
                <a:gridCol w="748721">
                  <a:extLst>
                    <a:ext uri="{9D8B030D-6E8A-4147-A177-3AD203B41FA5}">
                      <a16:colId xmlns:a16="http://schemas.microsoft.com/office/drawing/2014/main" val="403506293"/>
                    </a:ext>
                  </a:extLst>
                </a:gridCol>
                <a:gridCol w="789561">
                  <a:extLst>
                    <a:ext uri="{9D8B030D-6E8A-4147-A177-3AD203B41FA5}">
                      <a16:colId xmlns:a16="http://schemas.microsoft.com/office/drawing/2014/main" val="3381315139"/>
                    </a:ext>
                  </a:extLst>
                </a:gridCol>
                <a:gridCol w="816788">
                  <a:extLst>
                    <a:ext uri="{9D8B030D-6E8A-4147-A177-3AD203B41FA5}">
                      <a16:colId xmlns:a16="http://schemas.microsoft.com/office/drawing/2014/main" val="651483166"/>
                    </a:ext>
                  </a:extLst>
                </a:gridCol>
              </a:tblGrid>
              <a:tr h="278891">
                <a:tc gridSpan="6">
                  <a:txBody>
                    <a:bodyPr/>
                    <a:lstStyle/>
                    <a:p>
                      <a:pPr algn="l" fontAlgn="b"/>
                      <a:r>
                        <a:rPr lang="en-US" sz="1400" u="none" strike="noStrike" dirty="0">
                          <a:effectLst/>
                        </a:rPr>
                        <a:t>2. </a:t>
                      </a:r>
                      <a:r>
                        <a:rPr lang="en-US" sz="1400" u="none" strike="noStrike" dirty="0" err="1">
                          <a:effectLst/>
                        </a:rPr>
                        <a:t>Pengamanan</a:t>
                      </a:r>
                      <a:r>
                        <a:rPr lang="en-US" sz="1400" u="none" strike="noStrike" dirty="0">
                          <a:effectLst/>
                        </a:rPr>
                        <a:t> </a:t>
                      </a:r>
                      <a:r>
                        <a:rPr lang="en-US" sz="1400" u="none" strike="noStrike" dirty="0" err="1">
                          <a:effectLst/>
                        </a:rPr>
                        <a:t>dilakukan</a:t>
                      </a:r>
                      <a:r>
                        <a:rPr lang="en-US" sz="1400" u="none" strike="noStrike" dirty="0">
                          <a:effectLst/>
                        </a:rPr>
                        <a:t> </a:t>
                      </a:r>
                      <a:r>
                        <a:rPr lang="en-US" sz="1400" u="none" strike="noStrike" dirty="0" err="1">
                          <a:effectLst/>
                        </a:rPr>
                        <a:t>terhadap</a:t>
                      </a:r>
                      <a:r>
                        <a:rPr lang="en-US" sz="1400" u="none" strike="noStrike" dirty="0">
                          <a:effectLst/>
                        </a:rPr>
                        <a:t> </a:t>
                      </a:r>
                      <a:r>
                        <a:rPr lang="en-US" sz="1400" u="none" strike="noStrike" dirty="0" err="1">
                          <a:effectLst/>
                        </a:rPr>
                        <a:t>limbah</a:t>
                      </a:r>
                      <a:r>
                        <a:rPr lang="en-US" sz="1400" u="none" strike="noStrike" dirty="0">
                          <a:effectLst/>
                        </a:rPr>
                        <a:t> dan </a:t>
                      </a:r>
                      <a:r>
                        <a:rPr lang="en-US" sz="1400" u="none" strike="noStrike" dirty="0" err="1">
                          <a:effectLst/>
                        </a:rPr>
                        <a:t>radiasi</a:t>
                      </a:r>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4169389"/>
                  </a:ext>
                </a:extLst>
              </a:tr>
              <a:tr h="278891">
                <a:tc>
                  <a:txBody>
                    <a:bodyPr/>
                    <a:lstStyle/>
                    <a:p>
                      <a:pPr algn="l" fontAlgn="b"/>
                      <a:r>
                        <a:rPr lang="en-US" sz="1400" u="none" strike="noStrike">
                          <a:effectLst/>
                        </a:rPr>
                        <a:t>a.</a:t>
                      </a:r>
                      <a:endParaRPr lang="en-US" sz="1400" b="0" i="0" u="none" strike="noStrike">
                        <a:solidFill>
                          <a:srgbClr val="000000"/>
                        </a:solidFill>
                        <a:effectLst/>
                        <a:latin typeface="Arial Narrow" panose="020B0606020202030204" pitchFamily="34" charset="0"/>
                      </a:endParaRPr>
                    </a:p>
                  </a:txBody>
                  <a:tcPr marL="9525" marR="9525" marT="9525" marB="0" anchor="b"/>
                </a:tc>
                <a:tc gridSpan="2">
                  <a:txBody>
                    <a:bodyPr/>
                    <a:lstStyle/>
                    <a:p>
                      <a:pPr algn="l" fontAlgn="t"/>
                      <a:r>
                        <a:rPr lang="en-US" sz="1400" u="none" strike="noStrike">
                          <a:effectLst/>
                        </a:rPr>
                        <a:t>Penyelenggaraan Pengamanan Limbah</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rPr>
                        <a:t> APR</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u="none" strike="noStrike" dirty="0">
                          <a:effectLst/>
                        </a:rPr>
                        <a:t> MEI</a:t>
                      </a:r>
                      <a:endParaRPr lang="en-US"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461408700"/>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1</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Penyelenggaraan Pengamanan Limbah Padat Domestik dengan Pemantauan pengelolaan sampah/ limbah non medis padat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1</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361772361"/>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2</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Pengamanan Limbah Bahan Berbahaya dan Beracun (B3).</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 </a:t>
                      </a:r>
                    </a:p>
                  </a:txBody>
                  <a:tcPr marL="9525" marR="9525" marT="9525"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638081154"/>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it-IT" sz="1400" u="none" strike="noStrike">
                          <a:effectLst/>
                        </a:rPr>
                        <a:t>a)Pengiriman laporan limbah B3 setiap 3 bulan sekali.</a:t>
                      </a:r>
                      <a:endParaRPr lang="it-IT"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0</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110246417"/>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b)Pemantauan pengelolaan limbah medis padat infeksius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1</a:t>
                      </a:r>
                    </a:p>
                  </a:txBody>
                  <a:tcPr marL="9525" marR="9525" marT="9525"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1</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154468670"/>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c)Pengawasan Penanganan Limbah B3.</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20</a:t>
                      </a:r>
                    </a:p>
                  </a:txBody>
                  <a:tcPr marL="9525" marR="9525" marT="9525"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17</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742699271"/>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d)Register serah terima limbah padat infeksius dari ruangan ke petugas khusus sampah Infeksius setiap hari.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24</a:t>
                      </a:r>
                    </a:p>
                  </a:txBody>
                  <a:tcPr marL="9525" marR="9525" marT="9525"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17</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267938659"/>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e)Register serah terima limbah padat infeksius dari petugas khusus sampah Infeksius ke petugas Instalasi Sanitasi setiap hari.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20</a:t>
                      </a:r>
                    </a:p>
                  </a:txBody>
                  <a:tcPr marL="9525" marR="9525" marT="9525"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17</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843524951"/>
                  </a:ext>
                </a:extLst>
              </a:tr>
              <a:tr h="443690">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f)Register serah terima limbah B3 dari ruangan ke petugas Instalasi Sanitasi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20</a:t>
                      </a:r>
                    </a:p>
                  </a:txBody>
                  <a:tcPr marL="9525" marR="9525" marT="9525"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17</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363460195"/>
                  </a:ext>
                </a:extLst>
              </a:tr>
              <a:tr h="443690">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g)Serah terima limbah B3 dengan pihak rekanan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2</a:t>
                      </a: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2</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623535711"/>
                  </a:ext>
                </a:extLst>
              </a:tr>
            </a:tbl>
          </a:graphicData>
        </a:graphic>
      </p:graphicFrame>
    </p:spTree>
    <p:extLst>
      <p:ext uri="{BB962C8B-B14F-4D97-AF65-F5344CB8AC3E}">
        <p14:creationId xmlns:p14="http://schemas.microsoft.com/office/powerpoint/2010/main" val="3562875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1A8A2508-E87A-41C3-B0D1-E560D86A93C6}"/>
              </a:ext>
            </a:extLst>
          </p:cNvPr>
          <p:cNvSpPr/>
          <p:nvPr/>
        </p:nvSpPr>
        <p:spPr>
          <a:xfrm>
            <a:off x="159560"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5</a:t>
            </a:r>
          </a:p>
        </p:txBody>
      </p:sp>
      <p:graphicFrame>
        <p:nvGraphicFramePr>
          <p:cNvPr id="4" name="Table 3">
            <a:extLst>
              <a:ext uri="{FF2B5EF4-FFF2-40B4-BE49-F238E27FC236}">
                <a16:creationId xmlns:a16="http://schemas.microsoft.com/office/drawing/2014/main" id="{A32567D2-6B24-422D-B5B4-7F69D5337C9F}"/>
              </a:ext>
            </a:extLst>
          </p:cNvPr>
          <p:cNvGraphicFramePr>
            <a:graphicFrameLocks noGrp="1"/>
          </p:cNvGraphicFramePr>
          <p:nvPr>
            <p:extLst>
              <p:ext uri="{D42A27DB-BD31-4B8C-83A1-F6EECF244321}">
                <p14:modId xmlns:p14="http://schemas.microsoft.com/office/powerpoint/2010/main" val="236418460"/>
              </p:ext>
            </p:extLst>
          </p:nvPr>
        </p:nvGraphicFramePr>
        <p:xfrm>
          <a:off x="1230806" y="332510"/>
          <a:ext cx="6169909" cy="5923371"/>
        </p:xfrm>
        <a:graphic>
          <a:graphicData uri="http://schemas.openxmlformats.org/drawingml/2006/table">
            <a:tbl>
              <a:tblPr firstRow="1" bandRow="1">
                <a:tableStyleId>{5C22544A-7EE6-4342-B048-85BDC9FD1C3A}</a:tableStyleId>
              </a:tblPr>
              <a:tblGrid>
                <a:gridCol w="312168">
                  <a:extLst>
                    <a:ext uri="{9D8B030D-6E8A-4147-A177-3AD203B41FA5}">
                      <a16:colId xmlns:a16="http://schemas.microsoft.com/office/drawing/2014/main" val="3623255478"/>
                    </a:ext>
                  </a:extLst>
                </a:gridCol>
                <a:gridCol w="257080">
                  <a:extLst>
                    <a:ext uri="{9D8B030D-6E8A-4147-A177-3AD203B41FA5}">
                      <a16:colId xmlns:a16="http://schemas.microsoft.com/office/drawing/2014/main" val="2226316415"/>
                    </a:ext>
                  </a:extLst>
                </a:gridCol>
                <a:gridCol w="3966370">
                  <a:extLst>
                    <a:ext uri="{9D8B030D-6E8A-4147-A177-3AD203B41FA5}">
                      <a16:colId xmlns:a16="http://schemas.microsoft.com/office/drawing/2014/main" val="4223588300"/>
                    </a:ext>
                  </a:extLst>
                </a:gridCol>
                <a:gridCol w="807964">
                  <a:extLst>
                    <a:ext uri="{9D8B030D-6E8A-4147-A177-3AD203B41FA5}">
                      <a16:colId xmlns:a16="http://schemas.microsoft.com/office/drawing/2014/main" val="829829390"/>
                    </a:ext>
                  </a:extLst>
                </a:gridCol>
                <a:gridCol w="826327">
                  <a:extLst>
                    <a:ext uri="{9D8B030D-6E8A-4147-A177-3AD203B41FA5}">
                      <a16:colId xmlns:a16="http://schemas.microsoft.com/office/drawing/2014/main" val="874833532"/>
                    </a:ext>
                  </a:extLst>
                </a:gridCol>
              </a:tblGrid>
              <a:tr h="245234">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3</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Penyelenggaraan Pengamanan Limbah Cair</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rPr>
                        <a:t> APR</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u="none" strike="noStrike" dirty="0">
                          <a:effectLst/>
                        </a:rPr>
                        <a:t>MEI </a:t>
                      </a:r>
                      <a:endParaRPr lang="en-US"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987194439"/>
                  </a:ext>
                </a:extLst>
              </a:tr>
              <a:tr h="546204">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a)Pengambilan sampel untuk pemeriksaan kualitas air limbah di Laboratorium terakreditasi sebulan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dirty="0">
                          <a:solidFill>
                            <a:srgbClr val="000000"/>
                          </a:solidFill>
                          <a:effectLst/>
                          <a:latin typeface="+mn-lt"/>
                        </a:rPr>
                        <a:t>1</a:t>
                      </a:r>
                    </a:p>
                  </a:txBody>
                  <a:tcPr marL="9525" marR="9525" marT="9525" marB="0" anchor="ctr"/>
                </a:tc>
                <a:tc>
                  <a:txBody>
                    <a:bodyPr/>
                    <a:lstStyle/>
                    <a:p>
                      <a:pPr algn="ctr" fontAlgn="ctr"/>
                      <a:r>
                        <a:rPr lang="en-US" sz="1600" u="none" strike="noStrike">
                          <a:effectLst/>
                          <a:latin typeface="+mn-lt"/>
                        </a:rPr>
                        <a:t>1</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370789179"/>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b)</a:t>
                      </a:r>
                      <a:r>
                        <a:rPr lang="en-US" sz="1400" u="none" strike="noStrike" dirty="0" err="1">
                          <a:effectLst/>
                        </a:rPr>
                        <a:t>Pengiriman</a:t>
                      </a:r>
                      <a:r>
                        <a:rPr lang="en-US" sz="1400" u="none" strike="noStrike" dirty="0">
                          <a:effectLst/>
                        </a:rPr>
                        <a:t> </a:t>
                      </a:r>
                      <a:r>
                        <a:rPr lang="en-US" sz="1400" u="none" strike="noStrike" dirty="0" err="1">
                          <a:effectLst/>
                        </a:rPr>
                        <a:t>laporan</a:t>
                      </a:r>
                      <a:r>
                        <a:rPr lang="en-US" sz="1400" u="none" strike="noStrike" dirty="0">
                          <a:effectLst/>
                        </a:rPr>
                        <a:t> </a:t>
                      </a:r>
                      <a:r>
                        <a:rPr lang="en-US" sz="1400" u="none" strike="noStrike" dirty="0" err="1">
                          <a:effectLst/>
                        </a:rPr>
                        <a:t>hasil</a:t>
                      </a:r>
                      <a:r>
                        <a:rPr lang="en-US" sz="1400" u="none" strike="noStrike" dirty="0">
                          <a:effectLst/>
                        </a:rPr>
                        <a:t> uji </a:t>
                      </a:r>
                      <a:r>
                        <a:rPr lang="en-US" sz="1400" u="none" strike="noStrike" dirty="0" err="1">
                          <a:effectLst/>
                        </a:rPr>
                        <a:t>laboratorium</a:t>
                      </a:r>
                      <a:r>
                        <a:rPr lang="en-US" sz="1400" u="none" strike="noStrike" dirty="0">
                          <a:effectLst/>
                        </a:rPr>
                        <a:t> </a:t>
                      </a:r>
                      <a:r>
                        <a:rPr lang="en-US" sz="1400" u="none" strike="noStrike" dirty="0" err="1">
                          <a:effectLst/>
                        </a:rPr>
                        <a:t>limbah</a:t>
                      </a:r>
                      <a:r>
                        <a:rPr lang="en-US" sz="1400" u="none" strike="noStrike" dirty="0">
                          <a:effectLst/>
                        </a:rPr>
                        <a:t> </a:t>
                      </a:r>
                      <a:r>
                        <a:rPr lang="en-US" sz="1400" u="none" strike="noStrike" dirty="0" err="1">
                          <a:effectLst/>
                        </a:rPr>
                        <a:t>cair</a:t>
                      </a:r>
                      <a:r>
                        <a:rPr lang="en-US" sz="1400" u="none" strike="noStrike" dirty="0">
                          <a:effectLst/>
                        </a:rPr>
                        <a:t> </a:t>
                      </a:r>
                      <a:r>
                        <a:rPr lang="en-US" sz="1400" u="none" strike="noStrike" dirty="0" err="1">
                          <a:effectLst/>
                        </a:rPr>
                        <a:t>kepada</a:t>
                      </a:r>
                      <a:r>
                        <a:rPr lang="en-US" sz="1400" u="none" strike="noStrike" dirty="0">
                          <a:effectLst/>
                        </a:rPr>
                        <a:t> </a:t>
                      </a:r>
                      <a:r>
                        <a:rPr lang="en-US" sz="1400" u="none" strike="noStrike" dirty="0" err="1">
                          <a:effectLst/>
                        </a:rPr>
                        <a:t>instansi</a:t>
                      </a:r>
                      <a:r>
                        <a:rPr lang="en-US" sz="1400" u="none" strike="noStrike" dirty="0">
                          <a:effectLst/>
                        </a:rPr>
                        <a:t> </a:t>
                      </a:r>
                      <a:r>
                        <a:rPr lang="en-US" sz="1400" u="none" strike="noStrike" dirty="0" err="1">
                          <a:effectLst/>
                        </a:rPr>
                        <a:t>pemerintah</a:t>
                      </a:r>
                      <a:r>
                        <a:rPr lang="en-US" sz="1400" u="none" strike="noStrike" dirty="0">
                          <a:effectLst/>
                        </a:rPr>
                        <a:t> 3 </a:t>
                      </a:r>
                      <a:r>
                        <a:rPr lang="en-US" sz="1400" u="none" strike="noStrike" dirty="0" err="1">
                          <a:effectLst/>
                        </a:rPr>
                        <a:t>bulan</a:t>
                      </a:r>
                      <a:r>
                        <a:rPr lang="en-US" sz="1400" u="none" strike="noStrike" dirty="0">
                          <a:effectLst/>
                        </a:rPr>
                        <a:t> </a:t>
                      </a:r>
                      <a:r>
                        <a:rPr lang="en-US" sz="1400" u="none" strike="noStrike" dirty="0" err="1">
                          <a:effectLst/>
                        </a:rPr>
                        <a:t>sekali</a:t>
                      </a:r>
                      <a:r>
                        <a:rPr lang="en-US" sz="1400" u="none" strike="noStrike" dirty="0">
                          <a:effectLst/>
                        </a:rPr>
                        <a:t>.</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a:effectLst/>
                          <a:latin typeface="+mn-lt"/>
                        </a:rPr>
                        <a:t>0</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071500987"/>
                  </a:ext>
                </a:extLst>
              </a:tr>
              <a:tr h="36785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c)Pemeliharaan IPAL internal dilakukan setiap hari.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20</a:t>
                      </a:r>
                    </a:p>
                  </a:txBody>
                  <a:tcPr marL="9525" marR="9525" marT="9525" marB="0" anchor="ctr"/>
                </a:tc>
                <a:tc>
                  <a:txBody>
                    <a:bodyPr/>
                    <a:lstStyle/>
                    <a:p>
                      <a:pPr algn="ctr" fontAlgn="ctr"/>
                      <a:r>
                        <a:rPr lang="en-US" sz="1600" u="none" strike="noStrike">
                          <a:effectLst/>
                          <a:latin typeface="+mn-lt"/>
                        </a:rPr>
                        <a:t>17</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857657211"/>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d)Pemeliharaan IPAL internal kerja sama dengan pihak rekanan setiap 6 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a:effectLst/>
                          <a:latin typeface="+mn-lt"/>
                        </a:rPr>
                        <a:t>0</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742346476"/>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e)Melakukan swapantau harian air limbah dengan parameter minimal DO, suhu, debit dan pH.</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20</a:t>
                      </a:r>
                    </a:p>
                  </a:txBody>
                  <a:tcPr marL="9525" marR="9525" marT="9525" marB="0" anchor="ctr"/>
                </a:tc>
                <a:tc>
                  <a:txBody>
                    <a:bodyPr/>
                    <a:lstStyle/>
                    <a:p>
                      <a:pPr algn="ctr" fontAlgn="ctr"/>
                      <a:r>
                        <a:rPr lang="en-US" sz="1600" u="none" strike="noStrike">
                          <a:effectLst/>
                          <a:latin typeface="+mn-lt"/>
                        </a:rPr>
                        <a:t>17</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01848384"/>
                  </a:ext>
                </a:extLst>
              </a:tr>
              <a:tr h="36785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fr-FR" sz="1400" u="none" strike="noStrike" dirty="0">
                          <a:effectLst/>
                        </a:rPr>
                        <a:t>f)</a:t>
                      </a:r>
                      <a:r>
                        <a:rPr lang="fr-FR" sz="1400" u="none" strike="noStrike" dirty="0" err="1">
                          <a:effectLst/>
                        </a:rPr>
                        <a:t>Desinfeksi</a:t>
                      </a:r>
                      <a:r>
                        <a:rPr lang="fr-FR" sz="1400" u="none" strike="noStrike" dirty="0">
                          <a:effectLst/>
                        </a:rPr>
                        <a:t> air </a:t>
                      </a:r>
                      <a:r>
                        <a:rPr lang="fr-FR" sz="1400" u="none" strike="noStrike" dirty="0" err="1">
                          <a:effectLst/>
                        </a:rPr>
                        <a:t>limbah</a:t>
                      </a:r>
                      <a:r>
                        <a:rPr lang="fr-FR" sz="1400" u="none" strike="noStrike" dirty="0">
                          <a:effectLst/>
                        </a:rPr>
                        <a:t> </a:t>
                      </a:r>
                      <a:r>
                        <a:rPr lang="fr-FR" sz="1400" u="none" strike="noStrike" dirty="0" err="1">
                          <a:effectLst/>
                        </a:rPr>
                        <a:t>seminggu</a:t>
                      </a:r>
                      <a:r>
                        <a:rPr lang="fr-FR" sz="1400" u="none" strike="noStrike" dirty="0">
                          <a:effectLst/>
                        </a:rPr>
                        <a:t> </a:t>
                      </a:r>
                      <a:r>
                        <a:rPr lang="fr-FR" sz="1400" u="none" strike="noStrike" dirty="0" err="1">
                          <a:effectLst/>
                        </a:rPr>
                        <a:t>sekali</a:t>
                      </a:r>
                      <a:r>
                        <a:rPr lang="fr-FR" sz="1400" u="none" strike="noStrike" dirty="0">
                          <a:effectLst/>
                        </a:rPr>
                        <a:t>.</a:t>
                      </a:r>
                      <a:endParaRPr lang="fr-FR"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4</a:t>
                      </a:r>
                    </a:p>
                  </a:txBody>
                  <a:tcPr marL="9525" marR="9525" marT="9525" marB="0" anchor="ctr"/>
                </a:tc>
                <a:tc>
                  <a:txBody>
                    <a:bodyPr/>
                    <a:lstStyle/>
                    <a:p>
                      <a:pPr algn="ctr" fontAlgn="ctr"/>
                      <a:r>
                        <a:rPr lang="en-US" sz="1600" u="none" strike="noStrike">
                          <a:effectLst/>
                          <a:latin typeface="+mn-lt"/>
                        </a:rPr>
                        <a:t>4</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979695634"/>
                  </a:ext>
                </a:extLst>
              </a:tr>
              <a:tr h="245234">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4</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Pengamanan Limbah Gas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 </a:t>
                      </a:r>
                    </a:p>
                  </a:txBody>
                  <a:tcPr marL="9525" marR="9525" marT="9525" marB="0" anchor="ctr"/>
                </a:tc>
                <a:tc>
                  <a:txBody>
                    <a:bodyPr/>
                    <a:lstStyle/>
                    <a:p>
                      <a:pPr algn="ctr" fontAlgn="ctr"/>
                      <a:r>
                        <a:rPr lang="en-US" sz="1600" u="none" strike="noStrike">
                          <a:effectLst/>
                          <a:latin typeface="+mn-lt"/>
                        </a:rPr>
                        <a:t> </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040133608"/>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a)Pemeriksaan emisi gas buang dari cerobong genset setahun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a:effectLst/>
                          <a:latin typeface="+mn-lt"/>
                        </a:rPr>
                        <a:t>0</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610043292"/>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b)Pemeriksaan udara ambien dihalaman luar rumah sakit setahun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a:effectLst/>
                          <a:latin typeface="+mn-lt"/>
                        </a:rPr>
                        <a:t>0</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117005892"/>
                  </a:ext>
                </a:extLst>
              </a:tr>
              <a:tr h="1437965">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c)Pengiriman laporan hasil uji atau pengukuran laboratorium limbah gas kepada Kementerian Lingkungan Hidup dan Kehutanan, Dinas Lingkungan Hidup atau Badan Pengelolaan Lingkungan Hidup dan dinas kesehatan pemerintah daerah provinsi atau dinas kesehatan pemerintah daerah kota Surakarta sesuai Kepmenkes 7 tahun 2019, minimal setiap 1 kali setahun.</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54164524"/>
                  </a:ext>
                </a:extLst>
              </a:tr>
              <a:tr h="245234">
                <a:tc>
                  <a:txBody>
                    <a:bodyPr/>
                    <a:lstStyle/>
                    <a:p>
                      <a:pPr algn="l" fontAlgn="b"/>
                      <a:r>
                        <a:rPr lang="en-US" sz="1400" u="none" strike="noStrike">
                          <a:effectLst/>
                        </a:rPr>
                        <a:t>b.</a:t>
                      </a:r>
                      <a:endParaRPr lang="en-US" sz="1400" b="0" i="0" u="none" strike="noStrike">
                        <a:solidFill>
                          <a:srgbClr val="000000"/>
                        </a:solidFill>
                        <a:effectLst/>
                        <a:latin typeface="Arial Narrow" panose="020B0606020202030204" pitchFamily="34" charset="0"/>
                      </a:endParaRPr>
                    </a:p>
                  </a:txBody>
                  <a:tcPr marL="9525" marR="9525" marT="9525" marB="0" anchor="b"/>
                </a:tc>
                <a:tc gridSpan="4">
                  <a:txBody>
                    <a:bodyPr/>
                    <a:lstStyle/>
                    <a:p>
                      <a:pPr algn="l" fontAlgn="t"/>
                      <a:r>
                        <a:rPr lang="fi-FI" sz="1400" u="none" strike="noStrike" dirty="0">
                          <a:effectLst/>
                        </a:rPr>
                        <a:t>Pengamanan Radiasi. Pengisian Checklist Pengamanan Radiasi 6 bulan sekali</a:t>
                      </a:r>
                      <a:endParaRPr lang="fi-FI" sz="1400" b="0" i="0" u="none" strike="noStrike" dirty="0">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0627794"/>
                  </a:ext>
                </a:extLst>
              </a:tr>
            </a:tbl>
          </a:graphicData>
        </a:graphic>
      </p:graphicFrame>
    </p:spTree>
    <p:extLst>
      <p:ext uri="{BB962C8B-B14F-4D97-AF65-F5344CB8AC3E}">
        <p14:creationId xmlns:p14="http://schemas.microsoft.com/office/powerpoint/2010/main" val="442991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6</a:t>
            </a:r>
          </a:p>
        </p:txBody>
      </p:sp>
      <p:graphicFrame>
        <p:nvGraphicFramePr>
          <p:cNvPr id="4" name="Table 3">
            <a:extLst>
              <a:ext uri="{FF2B5EF4-FFF2-40B4-BE49-F238E27FC236}">
                <a16:creationId xmlns:a16="http://schemas.microsoft.com/office/drawing/2014/main" id="{8E4CA493-6153-4028-8BCE-0F2DEEBF8814}"/>
              </a:ext>
            </a:extLst>
          </p:cNvPr>
          <p:cNvGraphicFramePr>
            <a:graphicFrameLocks noGrp="1"/>
          </p:cNvGraphicFramePr>
          <p:nvPr>
            <p:extLst>
              <p:ext uri="{D42A27DB-BD31-4B8C-83A1-F6EECF244321}">
                <p14:modId xmlns:p14="http://schemas.microsoft.com/office/powerpoint/2010/main" val="2758571246"/>
              </p:ext>
            </p:extLst>
          </p:nvPr>
        </p:nvGraphicFramePr>
        <p:xfrm>
          <a:off x="1183881" y="409665"/>
          <a:ext cx="6311428" cy="4626643"/>
        </p:xfrm>
        <a:graphic>
          <a:graphicData uri="http://schemas.openxmlformats.org/drawingml/2006/table">
            <a:tbl>
              <a:tblPr firstRow="1" bandRow="1">
                <a:tableStyleId>{5C22544A-7EE6-4342-B048-85BDC9FD1C3A}</a:tableStyleId>
              </a:tblPr>
              <a:tblGrid>
                <a:gridCol w="258088">
                  <a:extLst>
                    <a:ext uri="{9D8B030D-6E8A-4147-A177-3AD203B41FA5}">
                      <a16:colId xmlns:a16="http://schemas.microsoft.com/office/drawing/2014/main" val="1916269599"/>
                    </a:ext>
                  </a:extLst>
                </a:gridCol>
                <a:gridCol w="3589770">
                  <a:extLst>
                    <a:ext uri="{9D8B030D-6E8A-4147-A177-3AD203B41FA5}">
                      <a16:colId xmlns:a16="http://schemas.microsoft.com/office/drawing/2014/main" val="137548073"/>
                    </a:ext>
                  </a:extLst>
                </a:gridCol>
                <a:gridCol w="680415">
                  <a:extLst>
                    <a:ext uri="{9D8B030D-6E8A-4147-A177-3AD203B41FA5}">
                      <a16:colId xmlns:a16="http://schemas.microsoft.com/office/drawing/2014/main" val="3012377785"/>
                    </a:ext>
                  </a:extLst>
                </a:gridCol>
                <a:gridCol w="703877">
                  <a:extLst>
                    <a:ext uri="{9D8B030D-6E8A-4147-A177-3AD203B41FA5}">
                      <a16:colId xmlns:a16="http://schemas.microsoft.com/office/drawing/2014/main" val="1059355959"/>
                    </a:ext>
                  </a:extLst>
                </a:gridCol>
                <a:gridCol w="1079278">
                  <a:extLst>
                    <a:ext uri="{9D8B030D-6E8A-4147-A177-3AD203B41FA5}">
                      <a16:colId xmlns:a16="http://schemas.microsoft.com/office/drawing/2014/main" val="2005815275"/>
                    </a:ext>
                  </a:extLst>
                </a:gridCol>
              </a:tblGrid>
              <a:tr h="432376">
                <a:tc gridSpan="5">
                  <a:txBody>
                    <a:bodyPr/>
                    <a:lstStyle/>
                    <a:p>
                      <a:pPr algn="l" fontAlgn="b"/>
                      <a:r>
                        <a:rPr lang="en-US" sz="1600" u="none" strike="noStrike" dirty="0">
                          <a:effectLst/>
                        </a:rPr>
                        <a:t>3. </a:t>
                      </a:r>
                      <a:r>
                        <a:rPr lang="en-US" sz="1600" u="none" strike="noStrike" dirty="0" err="1">
                          <a:effectLst/>
                        </a:rPr>
                        <a:t>Pengendalian</a:t>
                      </a:r>
                      <a:r>
                        <a:rPr lang="en-US" sz="1600" u="none" strike="noStrike" dirty="0">
                          <a:effectLst/>
                        </a:rPr>
                        <a:t> </a:t>
                      </a:r>
                      <a:r>
                        <a:rPr lang="en-US" sz="1600" u="none" strike="noStrike" dirty="0" err="1">
                          <a:effectLst/>
                        </a:rPr>
                        <a:t>terhadap</a:t>
                      </a:r>
                      <a:r>
                        <a:rPr lang="en-US" sz="1600" u="none" strike="noStrike" dirty="0">
                          <a:effectLst/>
                        </a:rPr>
                        <a:t> </a:t>
                      </a:r>
                      <a:r>
                        <a:rPr lang="en-US" sz="1600" u="none" strike="noStrike" dirty="0" err="1">
                          <a:effectLst/>
                        </a:rPr>
                        <a:t>vektor</a:t>
                      </a:r>
                      <a:r>
                        <a:rPr lang="en-US" sz="1600" u="none" strike="noStrike" dirty="0">
                          <a:effectLst/>
                        </a:rPr>
                        <a:t> dan </a:t>
                      </a:r>
                      <a:r>
                        <a:rPr lang="en-US" sz="1600" u="none" strike="noStrike" dirty="0" err="1">
                          <a:effectLst/>
                        </a:rPr>
                        <a:t>binatang</a:t>
                      </a:r>
                      <a:r>
                        <a:rPr lang="en-US" sz="1600" u="none" strike="noStrike" dirty="0">
                          <a:effectLst/>
                        </a:rPr>
                        <a:t> </a:t>
                      </a:r>
                      <a:r>
                        <a:rPr lang="en-US" sz="1600" u="none" strike="noStrike" dirty="0" err="1">
                          <a:effectLst/>
                        </a:rPr>
                        <a:t>pembawa</a:t>
                      </a:r>
                      <a:r>
                        <a:rPr lang="en-US" sz="1600" u="none" strike="noStrike" dirty="0">
                          <a:effectLst/>
                        </a:rPr>
                        <a:t> </a:t>
                      </a:r>
                      <a:r>
                        <a:rPr lang="en-US" sz="1600" u="none" strike="noStrike" dirty="0" err="1">
                          <a:effectLst/>
                        </a:rPr>
                        <a:t>penyakit</a:t>
                      </a:r>
                      <a:endParaRPr lang="en-US" sz="16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9907265"/>
                  </a:ext>
                </a:extLst>
              </a:tr>
              <a:tr h="373416">
                <a:tc>
                  <a:txBody>
                    <a:bodyPr/>
                    <a:lstStyle/>
                    <a:p>
                      <a:pPr algn="l" fontAlgn="b"/>
                      <a:r>
                        <a:rPr lang="en-US" sz="1600" u="none" strike="noStrike">
                          <a:effectLst/>
                        </a:rPr>
                        <a:t>a.</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a:effectLst/>
                        </a:rPr>
                        <a:t>Penghitungan angka kepadatan vector.</a:t>
                      </a:r>
                      <a:endParaRPr lang="en-US"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a:effectLst/>
                        </a:rPr>
                        <a:t>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a:effectLst/>
                        </a:rPr>
                        <a:t>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US" sz="1600" u="none" strike="noStrike" dirty="0" err="1">
                          <a:effectLst/>
                        </a:rPr>
                        <a:t>belum</a:t>
                      </a:r>
                      <a:r>
                        <a:rPr lang="en-US" sz="1600" u="none" strike="noStrike" dirty="0">
                          <a:effectLst/>
                        </a:rPr>
                        <a:t> </a:t>
                      </a:r>
                      <a:r>
                        <a:rPr lang="en-US" sz="1600" u="none" strike="noStrike" dirty="0" err="1">
                          <a:effectLst/>
                        </a:rPr>
                        <a:t>waktunya</a:t>
                      </a:r>
                      <a:endParaRPr lang="en-US" sz="16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4014287020"/>
                  </a:ext>
                </a:extLst>
              </a:tr>
              <a:tr h="687871">
                <a:tc>
                  <a:txBody>
                    <a:bodyPr/>
                    <a:lstStyle/>
                    <a:p>
                      <a:pPr algn="l" fontAlgn="b"/>
                      <a:r>
                        <a:rPr lang="en-US" sz="1600" u="none" strike="noStrike">
                          <a:effectLst/>
                        </a:rPr>
                        <a:t>b.</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a:effectLst/>
                        </a:rPr>
                        <a:t>Penghitungan Angka kepadatan untuk binatang pembawa penyakit.</a:t>
                      </a:r>
                      <a:endParaRPr lang="en-US"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a:effectLst/>
                        </a:rPr>
                        <a:t>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a:effectLst/>
                        </a:rPr>
                        <a:t>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US" sz="1600" u="none" strike="noStrike">
                          <a:effectLst/>
                        </a:rPr>
                        <a:t>belum waktunya</a:t>
                      </a:r>
                      <a:endParaRPr lang="en-US" sz="16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902988650"/>
                  </a:ext>
                </a:extLst>
              </a:tr>
              <a:tr h="963020">
                <a:tc>
                  <a:txBody>
                    <a:bodyPr/>
                    <a:lstStyle/>
                    <a:p>
                      <a:pPr algn="l" fontAlgn="b"/>
                      <a:r>
                        <a:rPr lang="en-US" sz="1600" u="none" strike="noStrike">
                          <a:effectLst/>
                        </a:rPr>
                        <a:t>c.</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sv-SE" sz="1600" u="none" strike="noStrike">
                          <a:effectLst/>
                        </a:rPr>
                        <a:t>Melaksanakan pengendalian serangga, tikus dan binatang lainnya secara berkala terutama saat terjadi peningkatan populasi.</a:t>
                      </a:r>
                      <a:endParaRPr lang="sv-SE"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a:effectLst/>
                        </a:rPr>
                        <a:t>12</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a:effectLst/>
                        </a:rPr>
                        <a:t>12</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US" sz="1600" u="none" strike="noStrike">
                          <a:effectLst/>
                        </a:rPr>
                        <a:t>Terlaksana 100 %</a:t>
                      </a:r>
                      <a:endParaRPr lang="en-US" sz="16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414350817"/>
                  </a:ext>
                </a:extLst>
              </a:tr>
              <a:tr h="687871">
                <a:tc>
                  <a:txBody>
                    <a:bodyPr/>
                    <a:lstStyle/>
                    <a:p>
                      <a:pPr algn="l" fontAlgn="b"/>
                      <a:r>
                        <a:rPr lang="en-US" sz="1600" u="none" strike="noStrike">
                          <a:effectLst/>
                        </a:rPr>
                        <a:t>d.</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a:effectLst/>
                        </a:rPr>
                        <a:t>Melakukan Pengendalian Vektor dan Binatang Pengganggu Lainnya.</a:t>
                      </a:r>
                      <a:endParaRPr lang="en-US"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a:effectLst/>
                        </a:rPr>
                        <a:t>12</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a:effectLst/>
                        </a:rPr>
                        <a:t>12</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US" sz="1600" u="none" strike="noStrike">
                          <a:effectLst/>
                        </a:rPr>
                        <a:t>Terlaksana 100 %</a:t>
                      </a:r>
                      <a:endParaRPr lang="en-US" sz="16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27274845"/>
                  </a:ext>
                </a:extLst>
              </a:tr>
              <a:tr h="687871">
                <a:tc>
                  <a:txBody>
                    <a:bodyPr/>
                    <a:lstStyle/>
                    <a:p>
                      <a:pPr algn="l" fontAlgn="b"/>
                      <a:r>
                        <a:rPr lang="en-US" sz="1600" u="none" strike="noStrike">
                          <a:effectLst/>
                        </a:rPr>
                        <a:t>e.</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a:effectLst/>
                        </a:rPr>
                        <a:t>Pengawasan Pengendalian Vektor dan Binatang Pengganggu Lainnya.</a:t>
                      </a:r>
                      <a:endParaRPr lang="en-US"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a:effectLst/>
                        </a:rPr>
                        <a:t>12</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a:effectLst/>
                        </a:rPr>
                        <a:t>12</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US" sz="1600" u="none" strike="noStrike">
                          <a:effectLst/>
                        </a:rPr>
                        <a:t>Terlaksana 100 %</a:t>
                      </a:r>
                      <a:endParaRPr lang="en-US" sz="16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256084025"/>
                  </a:ext>
                </a:extLst>
              </a:tr>
              <a:tr h="648564">
                <a:tc>
                  <a:txBody>
                    <a:bodyPr/>
                    <a:lstStyle/>
                    <a:p>
                      <a:pPr algn="l" fontAlgn="b"/>
                      <a:r>
                        <a:rPr lang="en-US" sz="1600" u="none" strike="noStrike">
                          <a:effectLst/>
                        </a:rPr>
                        <a:t>f.</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nn-NO" sz="1600" u="none" strike="noStrike">
                          <a:effectLst/>
                        </a:rPr>
                        <a:t>Evaluasi Pengendalian Vektor dan Binatang Pengganggu Lainnya</a:t>
                      </a:r>
                      <a:endParaRPr lang="nn-NO"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a:effectLst/>
                        </a:rPr>
                        <a:t>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a:effectLst/>
                        </a:rPr>
                        <a:t>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n-US" sz="1600" u="none" strike="noStrike" dirty="0" err="1">
                          <a:effectLst/>
                        </a:rPr>
                        <a:t>belum</a:t>
                      </a:r>
                      <a:r>
                        <a:rPr lang="en-US" sz="1600" u="none" strike="noStrike" dirty="0">
                          <a:effectLst/>
                        </a:rPr>
                        <a:t> </a:t>
                      </a:r>
                      <a:r>
                        <a:rPr lang="en-US" sz="1600" u="none" strike="noStrike" dirty="0" err="1">
                          <a:effectLst/>
                        </a:rPr>
                        <a:t>waktunya</a:t>
                      </a:r>
                      <a:endParaRPr lang="en-US" sz="16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188731196"/>
                  </a:ext>
                </a:extLst>
              </a:tr>
            </a:tbl>
          </a:graphicData>
        </a:graphic>
      </p:graphicFrame>
    </p:spTree>
    <p:extLst>
      <p:ext uri="{BB962C8B-B14F-4D97-AF65-F5344CB8AC3E}">
        <p14:creationId xmlns:p14="http://schemas.microsoft.com/office/powerpoint/2010/main" val="3290242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B376035-3C7B-442C-8A01-A8237AA78729}"/>
              </a:ext>
            </a:extLst>
          </p:cNvPr>
          <p:cNvGraphicFramePr>
            <a:graphicFrameLocks noGrp="1"/>
          </p:cNvGraphicFramePr>
          <p:nvPr>
            <p:extLst>
              <p:ext uri="{D42A27DB-BD31-4B8C-83A1-F6EECF244321}">
                <p14:modId xmlns:p14="http://schemas.microsoft.com/office/powerpoint/2010/main" val="3081469418"/>
              </p:ext>
            </p:extLst>
          </p:nvPr>
        </p:nvGraphicFramePr>
        <p:xfrm>
          <a:off x="292823" y="225281"/>
          <a:ext cx="9155976" cy="6092824"/>
        </p:xfrm>
        <a:graphic>
          <a:graphicData uri="http://schemas.openxmlformats.org/drawingml/2006/table">
            <a:tbl>
              <a:tblPr firstRow="1" bandRow="1">
                <a:tableStyleId>{5C22544A-7EE6-4342-B048-85BDC9FD1C3A}</a:tableStyleId>
              </a:tblPr>
              <a:tblGrid>
                <a:gridCol w="451640">
                  <a:extLst>
                    <a:ext uri="{9D8B030D-6E8A-4147-A177-3AD203B41FA5}">
                      <a16:colId xmlns:a16="http://schemas.microsoft.com/office/drawing/2014/main" val="702605913"/>
                    </a:ext>
                  </a:extLst>
                </a:gridCol>
                <a:gridCol w="369521">
                  <a:extLst>
                    <a:ext uri="{9D8B030D-6E8A-4147-A177-3AD203B41FA5}">
                      <a16:colId xmlns:a16="http://schemas.microsoft.com/office/drawing/2014/main" val="1834504195"/>
                    </a:ext>
                  </a:extLst>
                </a:gridCol>
                <a:gridCol w="5912379">
                  <a:extLst>
                    <a:ext uri="{9D8B030D-6E8A-4147-A177-3AD203B41FA5}">
                      <a16:colId xmlns:a16="http://schemas.microsoft.com/office/drawing/2014/main" val="683306061"/>
                    </a:ext>
                  </a:extLst>
                </a:gridCol>
                <a:gridCol w="1190689">
                  <a:extLst>
                    <a:ext uri="{9D8B030D-6E8A-4147-A177-3AD203B41FA5}">
                      <a16:colId xmlns:a16="http://schemas.microsoft.com/office/drawing/2014/main" val="1631072491"/>
                    </a:ext>
                  </a:extLst>
                </a:gridCol>
                <a:gridCol w="1231747">
                  <a:extLst>
                    <a:ext uri="{9D8B030D-6E8A-4147-A177-3AD203B41FA5}">
                      <a16:colId xmlns:a16="http://schemas.microsoft.com/office/drawing/2014/main" val="601945788"/>
                    </a:ext>
                  </a:extLst>
                </a:gridCol>
              </a:tblGrid>
              <a:tr h="224582">
                <a:tc gridSpan="5">
                  <a:txBody>
                    <a:bodyPr/>
                    <a:lstStyle/>
                    <a:p>
                      <a:pPr algn="l" fontAlgn="b"/>
                      <a:r>
                        <a:rPr lang="en-US" sz="1600" u="none" strike="noStrike">
                          <a:effectLst/>
                        </a:rPr>
                        <a:t>4. Upaya Pengawasan</a:t>
                      </a:r>
                      <a:endParaRPr lang="en-US" sz="1600" b="0" i="0" u="none" strike="noStrike">
                        <a:solidFill>
                          <a:srgbClr val="000000"/>
                        </a:solidFill>
                        <a:effectLst/>
                        <a:latin typeface="Arial Narrow" panose="020B0606020202030204" pitchFamily="34" charset="0"/>
                      </a:endParaRPr>
                    </a:p>
                  </a:txBody>
                  <a:tcPr marL="8617" marR="8617" marT="861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0793678"/>
                  </a:ext>
                </a:extLst>
              </a:tr>
              <a:tr h="224582">
                <a:tc>
                  <a:txBody>
                    <a:bodyPr/>
                    <a:lstStyle/>
                    <a:p>
                      <a:pPr algn="ctr" fontAlgn="b"/>
                      <a:r>
                        <a:rPr lang="en-US" sz="1600" u="none" strike="noStrike" dirty="0">
                          <a:effectLst/>
                        </a:rPr>
                        <a:t>a.</a:t>
                      </a:r>
                      <a:endParaRPr lang="en-US" sz="1600" b="0" i="0" u="none" strike="noStrike" dirty="0">
                        <a:solidFill>
                          <a:srgbClr val="000000"/>
                        </a:solidFill>
                        <a:effectLst/>
                        <a:latin typeface="Arial Narrow" panose="020B0606020202030204" pitchFamily="34" charset="0"/>
                      </a:endParaRPr>
                    </a:p>
                  </a:txBody>
                  <a:tcPr marL="8617" marR="8617" marT="8617" marB="0" anchor="b"/>
                </a:tc>
                <a:tc gridSpan="2">
                  <a:txBody>
                    <a:bodyPr/>
                    <a:lstStyle/>
                    <a:p>
                      <a:pPr algn="l" rtl="0" fontAlgn="ctr"/>
                      <a:r>
                        <a:rPr lang="en-US" sz="1600" u="none" strike="noStrike" dirty="0">
                          <a:effectLst/>
                        </a:rPr>
                        <a:t>Linen (Laundry)</a:t>
                      </a:r>
                      <a:endParaRPr lang="en-US" sz="1600" b="0" i="0" u="none" strike="noStrike" dirty="0">
                        <a:solidFill>
                          <a:srgbClr val="000000"/>
                        </a:solidFill>
                        <a:effectLst/>
                        <a:latin typeface="Arial Narrow" panose="020B0606020202030204" pitchFamily="34" charset="0"/>
                      </a:endParaRPr>
                    </a:p>
                  </a:txBody>
                  <a:tcPr marL="8617" marR="8617" marT="8617" marB="0" anchor="ctr"/>
                </a:tc>
                <a:tc hMerge="1">
                  <a:txBody>
                    <a:bodyPr/>
                    <a:lstStyle/>
                    <a:p>
                      <a:endParaRPr lang="en-US"/>
                    </a:p>
                  </a:txBody>
                  <a:tcPr/>
                </a:tc>
                <a:tc>
                  <a:txBody>
                    <a:bodyPr/>
                    <a:lstStyle/>
                    <a:p>
                      <a:pPr algn="ctr" fontAlgn="ctr"/>
                      <a:r>
                        <a:rPr lang="en-US" sz="1600" u="none" strike="noStrike" dirty="0">
                          <a:effectLst/>
                        </a:rPr>
                        <a:t>APR </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dirty="0">
                          <a:effectLst/>
                        </a:rPr>
                        <a:t> MEI</a:t>
                      </a:r>
                      <a:endParaRPr lang="en-US" sz="1600" b="0" i="0" u="none" strike="noStrike" dirty="0">
                        <a:solidFill>
                          <a:srgbClr val="000000"/>
                        </a:solidFill>
                        <a:effectLst/>
                        <a:latin typeface="Arial Narrow" panose="020B0606020202030204" pitchFamily="34" charset="0"/>
                      </a:endParaRPr>
                    </a:p>
                  </a:txBody>
                  <a:tcPr marL="8617" marR="8617" marT="8617" marB="0" anchor="ctr"/>
                </a:tc>
                <a:extLst>
                  <a:ext uri="{0D108BD9-81ED-4DB2-BD59-A6C34878D82A}">
                    <a16:rowId xmlns:a16="http://schemas.microsoft.com/office/drawing/2014/main" val="2678091424"/>
                  </a:ext>
                </a:extLst>
              </a:tr>
              <a:tr h="336844">
                <a:tc>
                  <a:txBody>
                    <a:bodyPr/>
                    <a:lstStyle/>
                    <a:p>
                      <a:pPr algn="ctr" fontAlgn="ctr"/>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l" rtl="0" fontAlgn="ctr"/>
                      <a:r>
                        <a:rPr lang="en-US" sz="1600" u="none" strike="noStrike" dirty="0">
                          <a:effectLst/>
                        </a:rPr>
                        <a:t>1</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l" fontAlgn="t"/>
                      <a:r>
                        <a:rPr lang="fi-FI" sz="1600" u="none" strike="noStrike">
                          <a:effectLst/>
                        </a:rPr>
                        <a:t>Pengisian checklist pelaksanaan pengelolaan linen 6 bulan sekali.</a:t>
                      </a:r>
                      <a:endParaRPr lang="fi-FI" sz="1600" b="0" i="0" u="none" strike="noStrike">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0</a:t>
                      </a:r>
                      <a:endParaRPr lang="en-US" sz="1600" b="0" i="0" u="none" strike="noStrike">
                        <a:solidFill>
                          <a:srgbClr val="000000"/>
                        </a:solidFill>
                        <a:effectLst/>
                        <a:latin typeface="Arial Narrow" panose="020B0606020202030204" pitchFamily="34" charset="0"/>
                      </a:endParaRPr>
                    </a:p>
                  </a:txBody>
                  <a:tcPr marL="8617" marR="8617" marT="8617" marB="0" anchor="ctr"/>
                </a:tc>
                <a:extLst>
                  <a:ext uri="{0D108BD9-81ED-4DB2-BD59-A6C34878D82A}">
                    <a16:rowId xmlns:a16="http://schemas.microsoft.com/office/drawing/2014/main" val="311182752"/>
                  </a:ext>
                </a:extLst>
              </a:tr>
              <a:tr h="485453">
                <a:tc>
                  <a:txBody>
                    <a:bodyPr/>
                    <a:lstStyle/>
                    <a:p>
                      <a:pPr algn="ctr" fontAlgn="ctr"/>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l" rtl="0" fontAlgn="ctr"/>
                      <a:r>
                        <a:rPr lang="en-US" sz="1600" u="none" strike="noStrike">
                          <a:effectLst/>
                        </a:rPr>
                        <a:t>2</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l" fontAlgn="t"/>
                      <a:r>
                        <a:rPr lang="en-US" sz="1600" u="none" strike="noStrike" dirty="0" err="1">
                          <a:effectLst/>
                        </a:rPr>
                        <a:t>Pemantauan</a:t>
                      </a:r>
                      <a:r>
                        <a:rPr lang="en-US" sz="1600" u="none" strike="noStrike" dirty="0">
                          <a:effectLst/>
                        </a:rPr>
                        <a:t> </a:t>
                      </a:r>
                      <a:r>
                        <a:rPr lang="en-US" sz="1600" u="none" strike="noStrike" dirty="0" err="1">
                          <a:effectLst/>
                        </a:rPr>
                        <a:t>penggunaan</a:t>
                      </a:r>
                      <a:r>
                        <a:rPr lang="en-US" sz="1600" u="none" strike="noStrike" dirty="0">
                          <a:effectLst/>
                        </a:rPr>
                        <a:t> APD (masker, </a:t>
                      </a:r>
                      <a:r>
                        <a:rPr lang="en-US" sz="1600" u="none" strike="noStrike" dirty="0" err="1">
                          <a:effectLst/>
                        </a:rPr>
                        <a:t>sarung</a:t>
                      </a:r>
                      <a:r>
                        <a:rPr lang="en-US" sz="1600" u="none" strike="noStrike" dirty="0">
                          <a:effectLst/>
                        </a:rPr>
                        <a:t> </a:t>
                      </a:r>
                      <a:r>
                        <a:rPr lang="en-US" sz="1600" u="none" strike="noStrike" dirty="0" err="1">
                          <a:effectLst/>
                        </a:rPr>
                        <a:t>tangan</a:t>
                      </a:r>
                      <a:r>
                        <a:rPr lang="en-US" sz="1600" u="none" strike="noStrike" dirty="0">
                          <a:effectLst/>
                        </a:rPr>
                        <a:t>, apron, </a:t>
                      </a:r>
                      <a:r>
                        <a:rPr lang="en-US" sz="1600" u="none" strike="noStrike" dirty="0" err="1">
                          <a:effectLst/>
                        </a:rPr>
                        <a:t>sepatu</a:t>
                      </a:r>
                      <a:r>
                        <a:rPr lang="en-US" sz="1600" u="none" strike="noStrike" dirty="0">
                          <a:effectLst/>
                        </a:rPr>
                        <a:t> boot, </a:t>
                      </a:r>
                      <a:r>
                        <a:rPr lang="en-US" sz="1600" u="none" strike="noStrike" dirty="0" err="1">
                          <a:effectLst/>
                        </a:rPr>
                        <a:t>penutup</a:t>
                      </a:r>
                      <a:r>
                        <a:rPr lang="en-US" sz="1600" u="none" strike="noStrike" dirty="0">
                          <a:effectLst/>
                        </a:rPr>
                        <a:t> </a:t>
                      </a:r>
                      <a:r>
                        <a:rPr lang="en-US" sz="1600" u="none" strike="noStrike" dirty="0" err="1">
                          <a:effectLst/>
                        </a:rPr>
                        <a:t>kepala</a:t>
                      </a:r>
                      <a:r>
                        <a:rPr lang="en-US" sz="1600" u="none" strike="noStrike" dirty="0">
                          <a:effectLst/>
                        </a:rPr>
                        <a:t>) </a:t>
                      </a:r>
                      <a:r>
                        <a:rPr lang="en-US" sz="1600" u="none" strike="noStrike" dirty="0" err="1">
                          <a:effectLst/>
                        </a:rPr>
                        <a:t>Petugas</a:t>
                      </a:r>
                      <a:r>
                        <a:rPr lang="en-US" sz="1600" u="none" strike="noStrike" dirty="0">
                          <a:effectLst/>
                        </a:rPr>
                        <a:t> Laundry </a:t>
                      </a:r>
                      <a:r>
                        <a:rPr lang="en-US" sz="1600" u="none" strike="noStrike" dirty="0" err="1">
                          <a:effectLst/>
                        </a:rPr>
                        <a:t>seminggu</a:t>
                      </a:r>
                      <a:r>
                        <a:rPr lang="en-US" sz="1600" u="none" strike="noStrike" dirty="0">
                          <a:effectLst/>
                        </a:rPr>
                        <a:t> </a:t>
                      </a:r>
                      <a:r>
                        <a:rPr lang="en-US" sz="1600" u="none" strike="noStrike" dirty="0" err="1">
                          <a:effectLst/>
                        </a:rPr>
                        <a:t>sekali</a:t>
                      </a:r>
                      <a:r>
                        <a:rPr lang="en-US"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dirty="0">
                          <a:effectLst/>
                        </a:rPr>
                        <a:t>4</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4</a:t>
                      </a:r>
                      <a:endParaRPr lang="en-US" sz="1600" b="0" i="0" u="none" strike="noStrike">
                        <a:solidFill>
                          <a:srgbClr val="000000"/>
                        </a:solidFill>
                        <a:effectLst/>
                        <a:latin typeface="Arial Narrow" panose="020B0606020202030204" pitchFamily="34" charset="0"/>
                      </a:endParaRPr>
                    </a:p>
                  </a:txBody>
                  <a:tcPr marL="8617" marR="8617" marT="8617" marB="0" anchor="ctr"/>
                </a:tc>
                <a:extLst>
                  <a:ext uri="{0D108BD9-81ED-4DB2-BD59-A6C34878D82A}">
                    <a16:rowId xmlns:a16="http://schemas.microsoft.com/office/drawing/2014/main" val="4087837232"/>
                  </a:ext>
                </a:extLst>
              </a:tr>
              <a:tr h="440446">
                <a:tc>
                  <a:txBody>
                    <a:bodyPr/>
                    <a:lstStyle/>
                    <a:p>
                      <a:pPr algn="ctr" fontAlgn="b"/>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b"/>
                </a:tc>
                <a:tc>
                  <a:txBody>
                    <a:bodyPr/>
                    <a:lstStyle/>
                    <a:p>
                      <a:pPr algn="l" rtl="0" fontAlgn="ctr"/>
                      <a:r>
                        <a:rPr lang="en-US" sz="1600" u="none" strike="noStrike">
                          <a:effectLst/>
                        </a:rPr>
                        <a:t>3</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l" fontAlgn="t"/>
                      <a:r>
                        <a:rPr lang="en-US" sz="1600" u="none" strike="noStrike">
                          <a:effectLst/>
                        </a:rPr>
                        <a:t>Pengusulan pemeriksaaan kesehatan secara berkala petugas laundry.</a:t>
                      </a:r>
                      <a:endParaRPr lang="en-US" sz="1600" b="0" i="0" u="none" strike="noStrike">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dirty="0">
                          <a:effectLst/>
                        </a:rPr>
                        <a:t>1</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1</a:t>
                      </a:r>
                      <a:endParaRPr lang="en-US" sz="1600" b="0" i="0" u="none" strike="noStrike">
                        <a:solidFill>
                          <a:srgbClr val="000000"/>
                        </a:solidFill>
                        <a:effectLst/>
                        <a:latin typeface="Arial Narrow" panose="020B0606020202030204" pitchFamily="34" charset="0"/>
                      </a:endParaRPr>
                    </a:p>
                  </a:txBody>
                  <a:tcPr marL="8617" marR="8617" marT="8617" marB="0" anchor="ctr"/>
                </a:tc>
                <a:extLst>
                  <a:ext uri="{0D108BD9-81ED-4DB2-BD59-A6C34878D82A}">
                    <a16:rowId xmlns:a16="http://schemas.microsoft.com/office/drawing/2014/main" val="3244806374"/>
                  </a:ext>
                </a:extLst>
              </a:tr>
              <a:tr h="440446">
                <a:tc>
                  <a:txBody>
                    <a:bodyPr/>
                    <a:lstStyle/>
                    <a:p>
                      <a:pPr algn="ctr" fontAlgn="b"/>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b"/>
                </a:tc>
                <a:tc>
                  <a:txBody>
                    <a:bodyPr/>
                    <a:lstStyle/>
                    <a:p>
                      <a:pPr algn="l" rtl="0" fontAlgn="ctr"/>
                      <a:r>
                        <a:rPr lang="en-US" sz="1600" u="none" strike="noStrike">
                          <a:effectLst/>
                        </a:rPr>
                        <a:t>4</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l" fontAlgn="t"/>
                      <a:r>
                        <a:rPr lang="en-US" sz="1600" u="none" strike="noStrike">
                          <a:effectLst/>
                        </a:rPr>
                        <a:t>Pengusulan imunisasi hepatitis B petugas laundry setiap 6 (enam) bulan sekali.</a:t>
                      </a:r>
                      <a:endParaRPr lang="en-US" sz="1600" b="0" i="0" u="none" strike="noStrike">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a:effectLst/>
                        </a:rPr>
                        <a:t>1</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0</a:t>
                      </a:r>
                      <a:endParaRPr lang="en-US" sz="1600" b="0" i="0" u="none" strike="noStrike">
                        <a:solidFill>
                          <a:srgbClr val="000000"/>
                        </a:solidFill>
                        <a:effectLst/>
                        <a:latin typeface="Arial Narrow" panose="020B0606020202030204" pitchFamily="34" charset="0"/>
                      </a:endParaRPr>
                    </a:p>
                  </a:txBody>
                  <a:tcPr marL="8617" marR="8617" marT="8617" marB="0" anchor="ctr"/>
                </a:tc>
                <a:extLst>
                  <a:ext uri="{0D108BD9-81ED-4DB2-BD59-A6C34878D82A}">
                    <a16:rowId xmlns:a16="http://schemas.microsoft.com/office/drawing/2014/main" val="1022680541"/>
                  </a:ext>
                </a:extLst>
              </a:tr>
              <a:tr h="483025">
                <a:tc>
                  <a:txBody>
                    <a:bodyPr/>
                    <a:lstStyle/>
                    <a:p>
                      <a:pPr algn="ctr" fontAlgn="b"/>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b"/>
                </a:tc>
                <a:tc>
                  <a:txBody>
                    <a:bodyPr/>
                    <a:lstStyle/>
                    <a:p>
                      <a:pPr algn="l" rtl="0" fontAlgn="ctr"/>
                      <a:r>
                        <a:rPr lang="en-US" sz="1600" u="none" strike="noStrike">
                          <a:effectLst/>
                        </a:rPr>
                        <a:t>5</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l" fontAlgn="t"/>
                      <a:r>
                        <a:rPr lang="en-US" sz="1600" u="none" strike="noStrike">
                          <a:effectLst/>
                        </a:rPr>
                        <a:t>Pemeriksaan angka kuman (Usap linen bersih) pada IGD, Inst Laundry dan Inst Gizi (3) setiap 6 bulan sekali.</a:t>
                      </a:r>
                      <a:endParaRPr lang="en-US" sz="1600" b="0" i="0" u="none" strike="noStrike">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0</a:t>
                      </a:r>
                      <a:endParaRPr lang="en-US" sz="1600" b="0" i="0" u="none" strike="noStrike">
                        <a:solidFill>
                          <a:srgbClr val="000000"/>
                        </a:solidFill>
                        <a:effectLst/>
                        <a:latin typeface="Arial Narrow" panose="020B0606020202030204" pitchFamily="34" charset="0"/>
                      </a:endParaRPr>
                    </a:p>
                  </a:txBody>
                  <a:tcPr marL="8617" marR="8617" marT="8617" marB="0" anchor="ctr"/>
                </a:tc>
                <a:extLst>
                  <a:ext uri="{0D108BD9-81ED-4DB2-BD59-A6C34878D82A}">
                    <a16:rowId xmlns:a16="http://schemas.microsoft.com/office/drawing/2014/main" val="135712229"/>
                  </a:ext>
                </a:extLst>
              </a:tr>
              <a:tr h="326937">
                <a:tc>
                  <a:txBody>
                    <a:bodyPr/>
                    <a:lstStyle/>
                    <a:p>
                      <a:pPr algn="ctr" fontAlgn="b"/>
                      <a:r>
                        <a:rPr lang="en-US" sz="1600" u="none" strike="noStrike" dirty="0">
                          <a:effectLst/>
                        </a:rPr>
                        <a:t>b.</a:t>
                      </a:r>
                      <a:endParaRPr lang="en-US" sz="1600" b="0" i="0" u="none" strike="noStrike" dirty="0">
                        <a:solidFill>
                          <a:srgbClr val="000000"/>
                        </a:solidFill>
                        <a:effectLst/>
                        <a:latin typeface="Arial Narrow" panose="020B0606020202030204" pitchFamily="34" charset="0"/>
                      </a:endParaRPr>
                    </a:p>
                  </a:txBody>
                  <a:tcPr marL="8617" marR="8617" marT="8617" marB="0" anchor="b"/>
                </a:tc>
                <a:tc gridSpan="2">
                  <a:txBody>
                    <a:bodyPr/>
                    <a:lstStyle/>
                    <a:p>
                      <a:pPr algn="l" fontAlgn="t"/>
                      <a:r>
                        <a:rPr lang="en-US" sz="1600" u="none" strike="noStrike">
                          <a:effectLst/>
                        </a:rPr>
                        <a:t>Pengawasan Proses Dekontaminasi Melalui Disinfeksi dan Sterilisasi</a:t>
                      </a:r>
                      <a:endParaRPr lang="en-US" sz="1600" b="0" i="0" u="none" strike="noStrike">
                        <a:solidFill>
                          <a:srgbClr val="000000"/>
                        </a:solidFill>
                        <a:effectLst/>
                        <a:latin typeface="Arial Narrow" panose="020B0606020202030204" pitchFamily="34" charset="0"/>
                      </a:endParaRPr>
                    </a:p>
                  </a:txBody>
                  <a:tcPr marL="8617" marR="8617" marT="8617" marB="0"/>
                </a:tc>
                <a:tc hMerge="1">
                  <a:txBody>
                    <a:bodyPr/>
                    <a:lstStyle/>
                    <a:p>
                      <a:endParaRPr lang="en-US"/>
                    </a:p>
                  </a:txBody>
                  <a:tcPr/>
                </a:tc>
                <a:tc>
                  <a:txBody>
                    <a:bodyPr/>
                    <a:lstStyle/>
                    <a:p>
                      <a:pPr algn="ctr" fontAlgn="ctr"/>
                      <a:r>
                        <a:rPr lang="en-US" sz="1600" u="none" strike="noStrike">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 </a:t>
                      </a:r>
                      <a:endParaRPr lang="en-US" sz="1600" b="0" i="0" u="none" strike="noStrike">
                        <a:solidFill>
                          <a:srgbClr val="000000"/>
                        </a:solidFill>
                        <a:effectLst/>
                        <a:latin typeface="Arial Narrow" panose="020B0606020202030204" pitchFamily="34" charset="0"/>
                      </a:endParaRPr>
                    </a:p>
                  </a:txBody>
                  <a:tcPr marL="8617" marR="8617" marT="8617" marB="0" anchor="ctr"/>
                </a:tc>
                <a:extLst>
                  <a:ext uri="{0D108BD9-81ED-4DB2-BD59-A6C34878D82A}">
                    <a16:rowId xmlns:a16="http://schemas.microsoft.com/office/drawing/2014/main" val="1160400943"/>
                  </a:ext>
                </a:extLst>
              </a:tr>
              <a:tr h="483025">
                <a:tc>
                  <a:txBody>
                    <a:bodyPr/>
                    <a:lstStyle/>
                    <a:p>
                      <a:pPr algn="ctr" fontAlgn="b"/>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b"/>
                </a:tc>
                <a:tc>
                  <a:txBody>
                    <a:bodyPr/>
                    <a:lstStyle/>
                    <a:p>
                      <a:pPr algn="l" rtl="0" fontAlgn="ctr"/>
                      <a:r>
                        <a:rPr lang="en-US" sz="1600" u="none" strike="noStrike">
                          <a:effectLst/>
                        </a:rPr>
                        <a:t>1</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l" fontAlgn="t"/>
                      <a:r>
                        <a:rPr lang="en-US" sz="1600" u="none" strike="noStrike">
                          <a:effectLst/>
                        </a:rPr>
                        <a:t>Pengisian checklist monitoring pelaksanaan dekontaminasi melalui desinfeksi dan sterilisasi sebulan sekali.</a:t>
                      </a:r>
                      <a:endParaRPr lang="en-US" sz="1600" b="0" i="0" u="none" strike="noStrike">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dirty="0">
                          <a:effectLst/>
                        </a:rPr>
                        <a:t>1</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1</a:t>
                      </a:r>
                      <a:endParaRPr lang="en-US" sz="1600" b="0" i="0" u="none" strike="noStrike">
                        <a:solidFill>
                          <a:srgbClr val="000000"/>
                        </a:solidFill>
                        <a:effectLst/>
                        <a:latin typeface="Arial Narrow" panose="020B0606020202030204" pitchFamily="34" charset="0"/>
                      </a:endParaRPr>
                    </a:p>
                  </a:txBody>
                  <a:tcPr marL="8617" marR="8617" marT="8617" marB="0" anchor="ctr"/>
                </a:tc>
                <a:extLst>
                  <a:ext uri="{0D108BD9-81ED-4DB2-BD59-A6C34878D82A}">
                    <a16:rowId xmlns:a16="http://schemas.microsoft.com/office/drawing/2014/main" val="3774813436"/>
                  </a:ext>
                </a:extLst>
              </a:tr>
              <a:tr h="911462">
                <a:tc>
                  <a:txBody>
                    <a:bodyPr/>
                    <a:lstStyle/>
                    <a:p>
                      <a:pPr algn="ctr" fontAlgn="b"/>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b"/>
                </a:tc>
                <a:tc>
                  <a:txBody>
                    <a:bodyPr/>
                    <a:lstStyle/>
                    <a:p>
                      <a:pPr algn="l" rtl="0" fontAlgn="ctr"/>
                      <a:r>
                        <a:rPr lang="en-US" sz="1600" u="none" strike="noStrike">
                          <a:effectLst/>
                        </a:rPr>
                        <a:t>2</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l" fontAlgn="t"/>
                      <a:r>
                        <a:rPr lang="en-US" sz="1600" u="none" strike="noStrike">
                          <a:effectLst/>
                        </a:rPr>
                        <a:t>Pemantauan kualitas hasil sterilisasi (Usap alat medis) 6 bulan sekali  pada ruang IGD (gunting, pinset,kom), pada ruang I Gigi (tang, exavator, pinset, bein, sonde, scaler) dan pada ruang ECT (opa, bite block, bite block oval, elektroda, face mouth</a:t>
                      </a:r>
                      <a:endParaRPr lang="en-US" sz="1600" b="0" i="0" u="none" strike="noStrike">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dirty="0">
                          <a:effectLst/>
                        </a:rPr>
                        <a:t>9</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dirty="0">
                          <a:effectLst/>
                        </a:rPr>
                        <a:t>9</a:t>
                      </a:r>
                      <a:endParaRPr lang="en-US" sz="1600" b="0" i="0" u="none" strike="noStrike" dirty="0">
                        <a:solidFill>
                          <a:srgbClr val="000000"/>
                        </a:solidFill>
                        <a:effectLst/>
                        <a:latin typeface="Arial Narrow" panose="020B0606020202030204" pitchFamily="34" charset="0"/>
                      </a:endParaRPr>
                    </a:p>
                  </a:txBody>
                  <a:tcPr marL="8617" marR="8617" marT="8617" marB="0" anchor="ctr"/>
                </a:tc>
                <a:extLst>
                  <a:ext uri="{0D108BD9-81ED-4DB2-BD59-A6C34878D82A}">
                    <a16:rowId xmlns:a16="http://schemas.microsoft.com/office/drawing/2014/main" val="2008110629"/>
                  </a:ext>
                </a:extLst>
              </a:tr>
              <a:tr h="224582">
                <a:tc>
                  <a:txBody>
                    <a:bodyPr/>
                    <a:lstStyle/>
                    <a:p>
                      <a:pPr algn="ctr" fontAlgn="b"/>
                      <a:r>
                        <a:rPr lang="en-US" sz="1600" u="none" strike="noStrike" dirty="0">
                          <a:effectLst/>
                        </a:rPr>
                        <a:t>c.</a:t>
                      </a:r>
                      <a:endParaRPr lang="en-US" sz="1600" b="0" i="0" u="none" strike="noStrike" dirty="0">
                        <a:solidFill>
                          <a:srgbClr val="000000"/>
                        </a:solidFill>
                        <a:effectLst/>
                        <a:latin typeface="Arial Narrow" panose="020B0606020202030204" pitchFamily="34" charset="0"/>
                      </a:endParaRPr>
                    </a:p>
                  </a:txBody>
                  <a:tcPr marL="8617" marR="8617" marT="8617" marB="0" anchor="b"/>
                </a:tc>
                <a:tc gridSpan="2">
                  <a:txBody>
                    <a:bodyPr/>
                    <a:lstStyle/>
                    <a:p>
                      <a:pPr algn="l" rtl="0" fontAlgn="ctr"/>
                      <a:r>
                        <a:rPr lang="en-US" sz="1600" u="none" strike="noStrike" dirty="0" err="1">
                          <a:effectLst/>
                        </a:rPr>
                        <a:t>Pengawasan</a:t>
                      </a:r>
                      <a:r>
                        <a:rPr lang="en-US" sz="1600" u="none" strike="noStrike" dirty="0">
                          <a:effectLst/>
                        </a:rPr>
                        <a:t> </a:t>
                      </a:r>
                      <a:r>
                        <a:rPr lang="en-US" sz="1600" u="none" strike="noStrike" dirty="0" err="1">
                          <a:effectLst/>
                        </a:rPr>
                        <a:t>Kegiatan</a:t>
                      </a:r>
                      <a:r>
                        <a:rPr lang="en-US" sz="1600" u="none" strike="noStrike" dirty="0">
                          <a:effectLst/>
                        </a:rPr>
                        <a:t> </a:t>
                      </a:r>
                      <a:r>
                        <a:rPr lang="en-US" sz="1600" u="none" strike="noStrike" dirty="0" err="1">
                          <a:effectLst/>
                        </a:rPr>
                        <a:t>Konstruksi</a:t>
                      </a:r>
                      <a:r>
                        <a:rPr lang="en-US" sz="1600" u="none" strike="noStrike" dirty="0">
                          <a:effectLst/>
                        </a:rPr>
                        <a:t>/</a:t>
                      </a:r>
                      <a:r>
                        <a:rPr lang="en-US" sz="1600" u="none" strike="noStrike" dirty="0" err="1">
                          <a:effectLst/>
                        </a:rPr>
                        <a:t>Renovasi</a:t>
                      </a:r>
                      <a:r>
                        <a:rPr lang="en-US" sz="1600" u="none" strike="noStrike" dirty="0">
                          <a:effectLst/>
                        </a:rPr>
                        <a:t> </a:t>
                      </a:r>
                      <a:r>
                        <a:rPr lang="en-US" sz="1600" u="none" strike="noStrike" dirty="0" err="1">
                          <a:effectLst/>
                        </a:rPr>
                        <a:t>Bangunan</a:t>
                      </a:r>
                      <a:r>
                        <a:rPr lang="en-US" sz="1600" u="none" strike="noStrike" dirty="0">
                          <a:effectLst/>
                        </a:rPr>
                        <a:t> </a:t>
                      </a:r>
                      <a:r>
                        <a:rPr lang="en-US" sz="1600" u="none" strike="noStrike" dirty="0" err="1">
                          <a:effectLst/>
                        </a:rPr>
                        <a:t>Rumah</a:t>
                      </a:r>
                      <a:r>
                        <a:rPr lang="en-US" sz="1600" u="none" strike="noStrike" dirty="0">
                          <a:effectLst/>
                        </a:rPr>
                        <a:t> </a:t>
                      </a:r>
                      <a:r>
                        <a:rPr lang="en-US" sz="1600" u="none" strike="noStrike" dirty="0" err="1">
                          <a:effectLst/>
                        </a:rPr>
                        <a:t>Sakit</a:t>
                      </a:r>
                      <a:endParaRPr lang="en-US" sz="1600" b="0" i="0" u="none" strike="noStrike" dirty="0">
                        <a:solidFill>
                          <a:srgbClr val="000000"/>
                        </a:solidFill>
                        <a:effectLst/>
                        <a:latin typeface="Arial Narrow" panose="020B0606020202030204" pitchFamily="34" charset="0"/>
                      </a:endParaRPr>
                    </a:p>
                  </a:txBody>
                  <a:tcPr marL="8617" marR="8617" marT="8617" marB="0" anchor="ctr"/>
                </a:tc>
                <a:tc hMerge="1">
                  <a:txBody>
                    <a:bodyPr/>
                    <a:lstStyle/>
                    <a:p>
                      <a:endParaRPr lang="en-US"/>
                    </a:p>
                  </a:txBody>
                  <a:tcPr/>
                </a:tc>
                <a:tc>
                  <a:txBody>
                    <a:bodyPr/>
                    <a:lstStyle/>
                    <a:p>
                      <a:pPr algn="ctr" fontAlgn="ct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endParaRPr lang="en-US" sz="1600" b="0" i="0" u="none" strike="noStrike" dirty="0">
                        <a:solidFill>
                          <a:srgbClr val="000000"/>
                        </a:solidFill>
                        <a:effectLst/>
                        <a:latin typeface="Arial Narrow" panose="020B0606020202030204" pitchFamily="34" charset="0"/>
                      </a:endParaRPr>
                    </a:p>
                  </a:txBody>
                  <a:tcPr marL="8617" marR="8617" marT="8617" marB="0" anchor="ctr"/>
                </a:tc>
                <a:extLst>
                  <a:ext uri="{0D108BD9-81ED-4DB2-BD59-A6C34878D82A}">
                    <a16:rowId xmlns:a16="http://schemas.microsoft.com/office/drawing/2014/main" val="3883663970"/>
                  </a:ext>
                </a:extLst>
              </a:tr>
              <a:tr h="440446">
                <a:tc>
                  <a:txBody>
                    <a:bodyPr/>
                    <a:lstStyle/>
                    <a:p>
                      <a:pPr algn="ctr" fontAlgn="b"/>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b"/>
                </a:tc>
                <a:tc>
                  <a:txBody>
                    <a:bodyPr/>
                    <a:lstStyle/>
                    <a:p>
                      <a:pPr algn="l" rtl="0" fontAlgn="ctr"/>
                      <a:r>
                        <a:rPr lang="en-US" sz="1600" u="none" strike="noStrike">
                          <a:effectLst/>
                        </a:rPr>
                        <a:t>1</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l" fontAlgn="t"/>
                      <a:r>
                        <a:rPr lang="en-US" sz="1600" u="none" strike="noStrike">
                          <a:effectLst/>
                        </a:rPr>
                        <a:t>Melaksanakan Pengawasan Keselamatan dan Kesehatan Kerja Fasilitas Kesehatan Lingkungan.</a:t>
                      </a:r>
                      <a:endParaRPr lang="en-US" sz="1600" b="0" i="0" u="none" strike="noStrike">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a:effectLst/>
                        </a:rPr>
                        <a:t>2</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2</a:t>
                      </a:r>
                      <a:endParaRPr lang="en-US" sz="1600" b="0" i="0" u="none" strike="noStrike">
                        <a:solidFill>
                          <a:srgbClr val="000000"/>
                        </a:solidFill>
                        <a:effectLst/>
                        <a:latin typeface="Arial Narrow" panose="020B0606020202030204" pitchFamily="34" charset="0"/>
                      </a:endParaRPr>
                    </a:p>
                  </a:txBody>
                  <a:tcPr marL="8617" marR="8617" marT="8617" marB="0" anchor="ctr"/>
                </a:tc>
                <a:extLst>
                  <a:ext uri="{0D108BD9-81ED-4DB2-BD59-A6C34878D82A}">
                    <a16:rowId xmlns:a16="http://schemas.microsoft.com/office/drawing/2014/main" val="3437823012"/>
                  </a:ext>
                </a:extLst>
              </a:tr>
              <a:tr h="440446">
                <a:tc>
                  <a:txBody>
                    <a:bodyPr/>
                    <a:lstStyle/>
                    <a:p>
                      <a:pPr algn="ctr" fontAlgn="b"/>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b"/>
                </a:tc>
                <a:tc>
                  <a:txBody>
                    <a:bodyPr/>
                    <a:lstStyle/>
                    <a:p>
                      <a:pPr algn="l" rtl="0" fontAlgn="ctr"/>
                      <a:r>
                        <a:rPr lang="en-US" sz="1600" u="none" strike="noStrike">
                          <a:effectLst/>
                        </a:rPr>
                        <a:t>2</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l" fontAlgn="t"/>
                      <a:r>
                        <a:rPr lang="en-US" sz="1600" u="none" strike="noStrike" dirty="0" err="1">
                          <a:effectLst/>
                        </a:rPr>
                        <a:t>Pengawasan</a:t>
                      </a:r>
                      <a:r>
                        <a:rPr lang="en-US" sz="1600" u="none" strike="noStrike" dirty="0">
                          <a:effectLst/>
                        </a:rPr>
                        <a:t> </a:t>
                      </a:r>
                      <a:r>
                        <a:rPr lang="en-US" sz="1600" u="none" strike="noStrike" dirty="0" err="1">
                          <a:effectLst/>
                        </a:rPr>
                        <a:t>Kegiatan</a:t>
                      </a:r>
                      <a:r>
                        <a:rPr lang="en-US" sz="1600" u="none" strike="noStrike" dirty="0">
                          <a:effectLst/>
                        </a:rPr>
                        <a:t> </a:t>
                      </a:r>
                      <a:r>
                        <a:rPr lang="en-US" sz="1600" u="none" strike="noStrike" dirty="0" err="1">
                          <a:effectLst/>
                        </a:rPr>
                        <a:t>Kontruksi</a:t>
                      </a:r>
                      <a:r>
                        <a:rPr lang="en-US" sz="1600" u="none" strike="noStrike" dirty="0">
                          <a:effectLst/>
                        </a:rPr>
                        <a:t> </a:t>
                      </a:r>
                      <a:r>
                        <a:rPr lang="en-US" sz="1600" u="none" strike="noStrike" dirty="0" err="1">
                          <a:effectLst/>
                        </a:rPr>
                        <a:t>atau</a:t>
                      </a:r>
                      <a:r>
                        <a:rPr lang="en-US" sz="1600" u="none" strike="noStrike" dirty="0">
                          <a:effectLst/>
                        </a:rPr>
                        <a:t> </a:t>
                      </a:r>
                      <a:r>
                        <a:rPr lang="en-US" sz="1600" u="none" strike="noStrike" dirty="0" err="1">
                          <a:effectLst/>
                        </a:rPr>
                        <a:t>Renovasi</a:t>
                      </a:r>
                      <a:r>
                        <a:rPr lang="en-US" sz="1600" u="none" strike="noStrike" dirty="0">
                          <a:effectLst/>
                        </a:rPr>
                        <a:t> </a:t>
                      </a:r>
                      <a:r>
                        <a:rPr lang="en-US" sz="1600" u="none" strike="noStrike" dirty="0" err="1">
                          <a:effectLst/>
                        </a:rPr>
                        <a:t>Bangunan</a:t>
                      </a:r>
                      <a:r>
                        <a:rPr lang="en-US" sz="1600" u="none" strike="noStrike" dirty="0">
                          <a:effectLst/>
                        </a:rPr>
                        <a:t> </a:t>
                      </a:r>
                      <a:r>
                        <a:rPr lang="en-US" sz="1600" u="none" strike="noStrike" dirty="0" err="1">
                          <a:effectLst/>
                        </a:rPr>
                        <a:t>Rumah</a:t>
                      </a:r>
                      <a:r>
                        <a:rPr lang="en-US" sz="1600" u="none" strike="noStrike" dirty="0">
                          <a:effectLst/>
                        </a:rPr>
                        <a:t> </a:t>
                      </a:r>
                      <a:r>
                        <a:rPr lang="en-US" sz="1600" u="none" strike="noStrike" dirty="0" err="1">
                          <a:effectLst/>
                        </a:rPr>
                        <a:t>Sakit</a:t>
                      </a:r>
                      <a:r>
                        <a:rPr lang="en-US"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a:effectLst/>
                        </a:rPr>
                        <a:t>2</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2</a:t>
                      </a:r>
                      <a:endParaRPr lang="en-US" sz="1600" b="0" i="0" u="none" strike="noStrike">
                        <a:solidFill>
                          <a:srgbClr val="000000"/>
                        </a:solidFill>
                        <a:effectLst/>
                        <a:latin typeface="Arial Narrow" panose="020B0606020202030204" pitchFamily="34" charset="0"/>
                      </a:endParaRPr>
                    </a:p>
                  </a:txBody>
                  <a:tcPr marL="8617" marR="8617" marT="8617" marB="0" anchor="ctr"/>
                </a:tc>
                <a:extLst>
                  <a:ext uri="{0D108BD9-81ED-4DB2-BD59-A6C34878D82A}">
                    <a16:rowId xmlns:a16="http://schemas.microsoft.com/office/drawing/2014/main" val="627425034"/>
                  </a:ext>
                </a:extLst>
              </a:tr>
              <a:tr h="325318">
                <a:tc>
                  <a:txBody>
                    <a:bodyPr/>
                    <a:lstStyle/>
                    <a:p>
                      <a:pPr algn="ctr" fontAlgn="b"/>
                      <a:r>
                        <a:rPr lang="en-US" sz="1600" u="none" strike="noStrike" dirty="0">
                          <a:effectLst/>
                        </a:rPr>
                        <a:t>d.</a:t>
                      </a:r>
                      <a:endParaRPr lang="en-US" sz="1600" b="0" i="0" u="none" strike="noStrike" dirty="0">
                        <a:solidFill>
                          <a:srgbClr val="000000"/>
                        </a:solidFill>
                        <a:effectLst/>
                        <a:latin typeface="Arial Narrow" panose="020B0606020202030204" pitchFamily="34" charset="0"/>
                      </a:endParaRPr>
                    </a:p>
                  </a:txBody>
                  <a:tcPr marL="8617" marR="8617" marT="8617" marB="0" anchor="b"/>
                </a:tc>
                <a:tc gridSpan="2">
                  <a:txBody>
                    <a:bodyPr/>
                    <a:lstStyle/>
                    <a:p>
                      <a:pPr algn="l" fontAlgn="t"/>
                      <a:r>
                        <a:rPr lang="sv-SE" sz="1600" u="none" strike="noStrike">
                          <a:effectLst/>
                        </a:rPr>
                        <a:t>Pengawasan Rumah Sakit Ramah Lingkungan</a:t>
                      </a:r>
                      <a:endParaRPr lang="sv-SE" sz="1600" b="0" i="0" u="none" strike="noStrike">
                        <a:solidFill>
                          <a:srgbClr val="000000"/>
                        </a:solidFill>
                        <a:effectLst/>
                        <a:latin typeface="Arial Narrow" panose="020B0606020202030204" pitchFamily="34" charset="0"/>
                      </a:endParaRPr>
                    </a:p>
                  </a:txBody>
                  <a:tcPr marL="8617" marR="8617" marT="8617" marB="0"/>
                </a:tc>
                <a:tc hMerge="1">
                  <a:txBody>
                    <a:bodyPr/>
                    <a:lstStyle/>
                    <a:p>
                      <a:endParaRPr lang="en-US"/>
                    </a:p>
                  </a:txBody>
                  <a:tcPr/>
                </a:tc>
                <a:tc>
                  <a:txBody>
                    <a:bodyPr/>
                    <a:lstStyle/>
                    <a:p>
                      <a:pPr algn="ctr" fontAlgn="ctr"/>
                      <a:r>
                        <a:rPr lang="en-US" sz="1600" u="none" strike="noStrike" dirty="0">
                          <a:effectLst/>
                        </a:rPr>
                        <a:t>1</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Arial Narrow" panose="020B0606020202030204" pitchFamily="34" charset="0"/>
                      </a:endParaRPr>
                    </a:p>
                  </a:txBody>
                  <a:tcPr marL="8617" marR="8617" marT="8617" marB="0" anchor="ctr"/>
                </a:tc>
                <a:extLst>
                  <a:ext uri="{0D108BD9-81ED-4DB2-BD59-A6C34878D82A}">
                    <a16:rowId xmlns:a16="http://schemas.microsoft.com/office/drawing/2014/main" val="2379640804"/>
                  </a:ext>
                </a:extLst>
              </a:tr>
            </a:tbl>
          </a:graphicData>
        </a:graphic>
      </p:graphicFrame>
    </p:spTree>
    <p:extLst>
      <p:ext uri="{BB962C8B-B14F-4D97-AF65-F5344CB8AC3E}">
        <p14:creationId xmlns:p14="http://schemas.microsoft.com/office/powerpoint/2010/main" val="301858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3887170921"/>
              </p:ext>
            </p:extLst>
          </p:nvPr>
        </p:nvGraphicFramePr>
        <p:xfrm>
          <a:off x="216360" y="1470039"/>
          <a:ext cx="6033612" cy="4369922"/>
        </p:xfrm>
        <a:graphic>
          <a:graphicData uri="http://schemas.openxmlformats.org/drawingml/2006/table">
            <a:tbl>
              <a:tblPr firstRow="1" bandRow="1"/>
              <a:tblGrid>
                <a:gridCol w="577686">
                  <a:extLst>
                    <a:ext uri="{9D8B030D-6E8A-4147-A177-3AD203B41FA5}">
                      <a16:colId xmlns:a16="http://schemas.microsoft.com/office/drawing/2014/main" val="20000"/>
                    </a:ext>
                  </a:extLst>
                </a:gridCol>
                <a:gridCol w="1914328">
                  <a:extLst>
                    <a:ext uri="{9D8B030D-6E8A-4147-A177-3AD203B41FA5}">
                      <a16:colId xmlns:a16="http://schemas.microsoft.com/office/drawing/2014/main" val="20001"/>
                    </a:ext>
                  </a:extLst>
                </a:gridCol>
                <a:gridCol w="835109">
                  <a:extLst>
                    <a:ext uri="{9D8B030D-6E8A-4147-A177-3AD203B41FA5}">
                      <a16:colId xmlns:a16="http://schemas.microsoft.com/office/drawing/2014/main" val="20002"/>
                    </a:ext>
                  </a:extLst>
                </a:gridCol>
                <a:gridCol w="642391">
                  <a:extLst>
                    <a:ext uri="{9D8B030D-6E8A-4147-A177-3AD203B41FA5}">
                      <a16:colId xmlns:a16="http://schemas.microsoft.com/office/drawing/2014/main" val="613652671"/>
                    </a:ext>
                  </a:extLst>
                </a:gridCol>
                <a:gridCol w="780350">
                  <a:extLst>
                    <a:ext uri="{9D8B030D-6E8A-4147-A177-3AD203B41FA5}">
                      <a16:colId xmlns:a16="http://schemas.microsoft.com/office/drawing/2014/main" val="3414419846"/>
                    </a:ext>
                  </a:extLst>
                </a:gridCol>
                <a:gridCol w="641874">
                  <a:extLst>
                    <a:ext uri="{9D8B030D-6E8A-4147-A177-3AD203B41FA5}">
                      <a16:colId xmlns:a16="http://schemas.microsoft.com/office/drawing/2014/main" val="3378410485"/>
                    </a:ext>
                  </a:extLst>
                </a:gridCol>
                <a:gridCol w="641874">
                  <a:extLst>
                    <a:ext uri="{9D8B030D-6E8A-4147-A177-3AD203B41FA5}">
                      <a16:colId xmlns:a16="http://schemas.microsoft.com/office/drawing/2014/main" val="3638923877"/>
                    </a:ext>
                  </a:extLst>
                </a:gridCol>
              </a:tblGrid>
              <a:tr h="45742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MAR</a:t>
                      </a: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APR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MEI</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96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PENGELOLAAN ASRAMA ( ORANG )</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309</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112</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56</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39365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PRAKTEKAN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535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59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DOKTER MUDA (ORANG)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459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MAGANG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6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PRAPENELITIAN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459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59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KUNJUNGAN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3120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SURAT KETERANGAN</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00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MOU (DOKUMEN)</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4418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DIKLAT INTERNAL  (PESERTA)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7221273"/>
                  </a:ext>
                </a:extLst>
              </a:tr>
              <a:tr h="4418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11</a:t>
                      </a:r>
                    </a:p>
                  </a:txBody>
                  <a:tcPr marL="19034" marR="19034" marT="14329"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EKSTERNAL  (PESERTA)</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     3 </a:t>
                      </a: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3622887"/>
                  </a:ext>
                </a:extLst>
              </a:tr>
            </a:tbl>
          </a:graphicData>
        </a:graphic>
      </p:graphicFrame>
      <p:graphicFrame>
        <p:nvGraphicFramePr>
          <p:cNvPr id="4" name="Content Placeholder 4">
            <a:extLst>
              <a:ext uri="{FF2B5EF4-FFF2-40B4-BE49-F238E27FC236}">
                <a16:creationId xmlns:a16="http://schemas.microsoft.com/office/drawing/2014/main" id="{8D19E686-7D64-46A8-ABE5-546F34D8058C}"/>
              </a:ext>
            </a:extLst>
          </p:cNvPr>
          <p:cNvGraphicFramePr>
            <a:graphicFrameLocks/>
          </p:cNvGraphicFramePr>
          <p:nvPr>
            <p:extLst>
              <p:ext uri="{D42A27DB-BD31-4B8C-83A1-F6EECF244321}">
                <p14:modId xmlns:p14="http://schemas.microsoft.com/office/powerpoint/2010/main" val="2786412860"/>
              </p:ext>
            </p:extLst>
          </p:nvPr>
        </p:nvGraphicFramePr>
        <p:xfrm>
          <a:off x="6653868" y="1497748"/>
          <a:ext cx="5406579" cy="2102567"/>
        </p:xfrm>
        <a:graphic>
          <a:graphicData uri="http://schemas.openxmlformats.org/drawingml/2006/table">
            <a:tbl>
              <a:tblPr firstRow="1" bandRow="1"/>
              <a:tblGrid>
                <a:gridCol w="543157">
                  <a:extLst>
                    <a:ext uri="{9D8B030D-6E8A-4147-A177-3AD203B41FA5}">
                      <a16:colId xmlns:a16="http://schemas.microsoft.com/office/drawing/2014/main" val="20000"/>
                    </a:ext>
                  </a:extLst>
                </a:gridCol>
                <a:gridCol w="1679162">
                  <a:extLst>
                    <a:ext uri="{9D8B030D-6E8A-4147-A177-3AD203B41FA5}">
                      <a16:colId xmlns:a16="http://schemas.microsoft.com/office/drawing/2014/main" val="20001"/>
                    </a:ext>
                  </a:extLst>
                </a:gridCol>
                <a:gridCol w="487680">
                  <a:extLst>
                    <a:ext uri="{9D8B030D-6E8A-4147-A177-3AD203B41FA5}">
                      <a16:colId xmlns:a16="http://schemas.microsoft.com/office/drawing/2014/main" val="20002"/>
                    </a:ext>
                  </a:extLst>
                </a:gridCol>
                <a:gridCol w="604221">
                  <a:extLst>
                    <a:ext uri="{9D8B030D-6E8A-4147-A177-3AD203B41FA5}">
                      <a16:colId xmlns:a16="http://schemas.microsoft.com/office/drawing/2014/main" val="2561510065"/>
                    </a:ext>
                  </a:extLst>
                </a:gridCol>
                <a:gridCol w="716280">
                  <a:extLst>
                    <a:ext uri="{9D8B030D-6E8A-4147-A177-3AD203B41FA5}">
                      <a16:colId xmlns:a16="http://schemas.microsoft.com/office/drawing/2014/main" val="867155829"/>
                    </a:ext>
                  </a:extLst>
                </a:gridCol>
                <a:gridCol w="644559">
                  <a:extLst>
                    <a:ext uri="{9D8B030D-6E8A-4147-A177-3AD203B41FA5}">
                      <a16:colId xmlns:a16="http://schemas.microsoft.com/office/drawing/2014/main" val="3778148887"/>
                    </a:ext>
                  </a:extLst>
                </a:gridCol>
                <a:gridCol w="731520">
                  <a:extLst>
                    <a:ext uri="{9D8B030D-6E8A-4147-A177-3AD203B41FA5}">
                      <a16:colId xmlns:a16="http://schemas.microsoft.com/office/drawing/2014/main" val="1440867889"/>
                    </a:ext>
                  </a:extLst>
                </a:gridCol>
              </a:tblGrid>
              <a:tr h="35176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INDIKATOR</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1"/>
                          </a:solidFill>
                          <a:latin typeface="Tw Cen MT"/>
                          <a:ea typeface="Verdana"/>
                          <a:cs typeface="Verdana"/>
                        </a:rPr>
                        <a:t>MAR</a:t>
                      </a: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1"/>
                          </a:solidFill>
                          <a:latin typeface="Tw Cen MT"/>
                          <a:ea typeface="Verdana"/>
                          <a:cs typeface="Verdana"/>
                        </a:rPr>
                        <a:t>APR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1"/>
                          </a:solidFill>
                          <a:latin typeface="Tw Cen MT"/>
                          <a:ea typeface="Verdana"/>
                          <a:cs typeface="Verdana"/>
                        </a:rPr>
                        <a:t>MEI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99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1</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err="1">
                          <a:latin typeface="Tw Cen MT"/>
                        </a:rPr>
                        <a:t>Persentase</a:t>
                      </a:r>
                      <a:r>
                        <a:rPr lang="en-US" sz="1600" dirty="0">
                          <a:latin typeface="Tw Cen MT"/>
                        </a:rPr>
                        <a:t> </a:t>
                      </a:r>
                      <a:r>
                        <a:rPr lang="en-US" sz="1600" err="1">
                          <a:latin typeface="Tw Cen MT"/>
                        </a:rPr>
                        <a:t>pegawai</a:t>
                      </a:r>
                      <a:r>
                        <a:rPr lang="en-US" sz="1600" dirty="0">
                          <a:latin typeface="Tw Cen MT"/>
                        </a:rPr>
                        <a:t> yang </a:t>
                      </a:r>
                      <a:r>
                        <a:rPr lang="en-US" sz="1600" err="1">
                          <a:latin typeface="Tw Cen MT"/>
                        </a:rPr>
                        <a:t>mengikuti</a:t>
                      </a:r>
                      <a:r>
                        <a:rPr lang="en-US" sz="1600" dirty="0">
                          <a:latin typeface="Tw Cen MT"/>
                        </a:rPr>
                        <a:t> </a:t>
                      </a:r>
                      <a:r>
                        <a:rPr lang="en-US" sz="1600" err="1">
                          <a:latin typeface="Tw Cen MT"/>
                        </a:rPr>
                        <a:t>pelatihan</a:t>
                      </a:r>
                      <a:r>
                        <a:rPr lang="en-US" sz="1600" dirty="0">
                          <a:latin typeface="Tw Cen MT"/>
                        </a:rPr>
                        <a:t>/</a:t>
                      </a:r>
                      <a:r>
                        <a:rPr lang="en-US" sz="1600" baseline="0" dirty="0">
                          <a:latin typeface="Tw Cen MT"/>
                        </a:rPr>
                        <a:t> </a:t>
                      </a:r>
                      <a:r>
                        <a:rPr lang="en-US" sz="1600" baseline="0" err="1">
                          <a:latin typeface="Tw Cen MT"/>
                        </a:rPr>
                        <a:t>Bintek</a:t>
                      </a:r>
                      <a:r>
                        <a:rPr lang="en-US" sz="1600" baseline="0" dirty="0">
                          <a:latin typeface="Tw Cen MT"/>
                        </a:rPr>
                        <a:t> </a:t>
                      </a:r>
                      <a:r>
                        <a:rPr lang="en-US" sz="1600" baseline="0" err="1">
                          <a:latin typeface="Tw Cen MT"/>
                        </a:rPr>
                        <a:t>selama</a:t>
                      </a:r>
                      <a:r>
                        <a:rPr lang="en-US" sz="1600" baseline="0" dirty="0">
                          <a:latin typeface="Tw Cen MT"/>
                        </a:rPr>
                        <a:t> jam/ </a:t>
                      </a:r>
                      <a:r>
                        <a:rPr lang="en-US" sz="1600" baseline="0" err="1">
                          <a:latin typeface="Tw Cen MT"/>
                        </a:rPr>
                        <a:t>tahun</a:t>
                      </a:r>
                      <a:r>
                        <a:rPr lang="en-US" sz="1600" baseline="0" dirty="0">
                          <a:latin typeface="Tw Cen MT"/>
                        </a:rPr>
                        <a:t> (%)</a:t>
                      </a:r>
                      <a:endParaRPr lang="en-US" sz="1600" dirty="0">
                        <a:solidFill>
                          <a:schemeClr val="tx2"/>
                        </a:solidFill>
                        <a:latin typeface="Tw Cen MT"/>
                        <a:ea typeface="Verdana" pitchFamily="34" charset="0"/>
                        <a:cs typeface="Verdana"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chemeClr val="tx2"/>
                          </a:solidFill>
                          <a:effectLst/>
                          <a:latin typeface="Tw Cen MT"/>
                          <a:ea typeface="Verdana"/>
                          <a:cs typeface="Verdana"/>
                        </a:rPr>
                        <a:t>-</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chemeClr val="tx2"/>
                          </a:solidFill>
                          <a:effectLst/>
                          <a:latin typeface="Tw Cen MT"/>
                          <a:ea typeface="Verdana"/>
                          <a:cs typeface="Verdana"/>
                        </a:rPr>
                        <a:t>0.3</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chemeClr val="tx2"/>
                          </a:solidFill>
                          <a:effectLst/>
                          <a:latin typeface="Tw Cen MT"/>
                          <a:ea typeface="Verdana"/>
                          <a:cs typeface="Verdana"/>
                        </a:rPr>
                        <a:t>0.3</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1348217" y="852069"/>
            <a:ext cx="3911921" cy="419026"/>
            <a:chOff x="840099" y="204943"/>
            <a:chExt cx="3388715"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9" y="20494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78657" y="204943"/>
              <a:ext cx="2450157"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grpSp>
        <p:nvGrpSpPr>
          <p:cNvPr id="8" name="Group 7">
            <a:extLst>
              <a:ext uri="{FF2B5EF4-FFF2-40B4-BE49-F238E27FC236}">
                <a16:creationId xmlns:a16="http://schemas.microsoft.com/office/drawing/2014/main" id="{FC639CA5-F366-4849-98DC-E525A73D69F1}"/>
              </a:ext>
            </a:extLst>
          </p:cNvPr>
          <p:cNvGrpSpPr/>
          <p:nvPr/>
        </p:nvGrpSpPr>
        <p:grpSpPr>
          <a:xfrm>
            <a:off x="6653868" y="852069"/>
            <a:ext cx="5104491" cy="419642"/>
            <a:chOff x="836612" y="4643035"/>
            <a:chExt cx="5562600" cy="502279"/>
          </a:xfrm>
        </p:grpSpPr>
        <p:sp>
          <p:nvSpPr>
            <p:cNvPr id="9" name="Pentagon 7">
              <a:extLst>
                <a:ext uri="{FF2B5EF4-FFF2-40B4-BE49-F238E27FC236}">
                  <a16:creationId xmlns:a16="http://schemas.microsoft.com/office/drawing/2014/main" id="{FBA94941-CDE3-43B8-B3E7-4CADE624C3FF}"/>
                </a:ext>
              </a:extLst>
            </p:cNvPr>
            <p:cNvSpPr/>
            <p:nvPr/>
          </p:nvSpPr>
          <p:spPr>
            <a:xfrm>
              <a:off x="836612" y="4648200"/>
              <a:ext cx="1066800" cy="497114"/>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sp>
          <p:nvSpPr>
            <p:cNvPr id="10" name="Chevron 12">
              <a:extLst>
                <a:ext uri="{FF2B5EF4-FFF2-40B4-BE49-F238E27FC236}">
                  <a16:creationId xmlns:a16="http://schemas.microsoft.com/office/drawing/2014/main" id="{2F221B31-8C44-4027-9761-27C857C7F976}"/>
                </a:ext>
              </a:extLst>
            </p:cNvPr>
            <p:cNvSpPr/>
            <p:nvPr/>
          </p:nvSpPr>
          <p:spPr>
            <a:xfrm>
              <a:off x="1785710" y="4643035"/>
              <a:ext cx="4613502" cy="484631"/>
            </a:xfrm>
            <a:prstGeom prst="chevron">
              <a:avLst/>
            </a:prstGeom>
            <a:solidFill>
              <a:srgbClr val="FFC000"/>
            </a:solidFill>
            <a:ln w="127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PENINGKATAN MUTU SDM</a:t>
              </a:r>
            </a:p>
          </p:txBody>
        </p:sp>
      </p:grpSp>
      <p:pic>
        <p:nvPicPr>
          <p:cNvPr id="11" name="Picture 10">
            <a:extLst>
              <a:ext uri="{FF2B5EF4-FFF2-40B4-BE49-F238E27FC236}">
                <a16:creationId xmlns:a16="http://schemas.microsoft.com/office/drawing/2014/main" id="{251B12E1-9532-4A39-ABD0-F33ECC646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12" y="15966"/>
            <a:ext cx="880242" cy="880242"/>
          </a:xfrm>
          <a:prstGeom prst="rect">
            <a:avLst/>
          </a:prstGeom>
        </p:spPr>
      </p:pic>
      <p:sp>
        <p:nvSpPr>
          <p:cNvPr id="12" name="Rounded Rectangle 5">
            <a:extLst>
              <a:ext uri="{FF2B5EF4-FFF2-40B4-BE49-F238E27FC236}">
                <a16:creationId xmlns:a16="http://schemas.microsoft.com/office/drawing/2014/main" id="{635B9EBE-02F1-4C95-8B16-9D11D3C7EF4A}"/>
              </a:ext>
            </a:extLst>
          </p:cNvPr>
          <p:cNvSpPr/>
          <p:nvPr/>
        </p:nvSpPr>
        <p:spPr>
          <a:xfrm>
            <a:off x="1348217" y="233555"/>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DIKLITBANG</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523957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0441A0E-4F54-4A04-9574-67F741EE09FB}"/>
              </a:ext>
            </a:extLst>
          </p:cNvPr>
          <p:cNvGraphicFramePr>
            <a:graphicFrameLocks/>
          </p:cNvGraphicFramePr>
          <p:nvPr>
            <p:extLst>
              <p:ext uri="{D42A27DB-BD31-4B8C-83A1-F6EECF244321}">
                <p14:modId xmlns:p14="http://schemas.microsoft.com/office/powerpoint/2010/main" val="1092323118"/>
              </p:ext>
            </p:extLst>
          </p:nvPr>
        </p:nvGraphicFramePr>
        <p:xfrm>
          <a:off x="817623" y="791835"/>
          <a:ext cx="5130892" cy="5669519"/>
        </p:xfrm>
        <a:graphic>
          <a:graphicData uri="http://schemas.openxmlformats.org/drawingml/2006/table">
            <a:tbl>
              <a:tblPr firstRow="1" bandRow="1"/>
              <a:tblGrid>
                <a:gridCol w="350136">
                  <a:extLst>
                    <a:ext uri="{9D8B030D-6E8A-4147-A177-3AD203B41FA5}">
                      <a16:colId xmlns:a16="http://schemas.microsoft.com/office/drawing/2014/main" val="20000"/>
                    </a:ext>
                  </a:extLst>
                </a:gridCol>
                <a:gridCol w="2091138">
                  <a:extLst>
                    <a:ext uri="{9D8B030D-6E8A-4147-A177-3AD203B41FA5}">
                      <a16:colId xmlns:a16="http://schemas.microsoft.com/office/drawing/2014/main" val="20001"/>
                    </a:ext>
                  </a:extLst>
                </a:gridCol>
                <a:gridCol w="569018">
                  <a:extLst>
                    <a:ext uri="{9D8B030D-6E8A-4147-A177-3AD203B41FA5}">
                      <a16:colId xmlns:a16="http://schemas.microsoft.com/office/drawing/2014/main" val="3158327203"/>
                    </a:ext>
                  </a:extLst>
                </a:gridCol>
                <a:gridCol w="530150">
                  <a:extLst>
                    <a:ext uri="{9D8B030D-6E8A-4147-A177-3AD203B41FA5}">
                      <a16:colId xmlns:a16="http://schemas.microsoft.com/office/drawing/2014/main" val="3071190412"/>
                    </a:ext>
                  </a:extLst>
                </a:gridCol>
                <a:gridCol w="530150">
                  <a:extLst>
                    <a:ext uri="{9D8B030D-6E8A-4147-A177-3AD203B41FA5}">
                      <a16:colId xmlns:a16="http://schemas.microsoft.com/office/drawing/2014/main" val="47082063"/>
                    </a:ext>
                  </a:extLst>
                </a:gridCol>
                <a:gridCol w="530150">
                  <a:extLst>
                    <a:ext uri="{9D8B030D-6E8A-4147-A177-3AD203B41FA5}">
                      <a16:colId xmlns:a16="http://schemas.microsoft.com/office/drawing/2014/main" val="3070263076"/>
                    </a:ext>
                  </a:extLst>
                </a:gridCol>
                <a:gridCol w="530150">
                  <a:extLst>
                    <a:ext uri="{9D8B030D-6E8A-4147-A177-3AD203B41FA5}">
                      <a16:colId xmlns:a16="http://schemas.microsoft.com/office/drawing/2014/main" val="1956453115"/>
                    </a:ext>
                  </a:extLst>
                </a:gridCol>
              </a:tblGrid>
              <a:tr h="26096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JENIS</a:t>
                      </a:r>
                      <a:r>
                        <a:rPr lang="en-US" sz="1400" b="1" baseline="0" dirty="0">
                          <a:solidFill>
                            <a:schemeClr val="tx1"/>
                          </a:solidFill>
                          <a:latin typeface="Tw Cen MT" panose="020B0602020104020603" pitchFamily="34" charset="0"/>
                        </a:rPr>
                        <a:t> </a:t>
                      </a:r>
                      <a:r>
                        <a:rPr lang="en-US" sz="1400" b="1" dirty="0">
                          <a:solidFill>
                            <a:schemeClr val="tx1"/>
                          </a:solidFill>
                          <a:latin typeface="Tw Cen MT" panose="020B0602020104020603" pitchFamily="34" charset="0"/>
                        </a:rPr>
                        <a:t>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5">
                  <a:txBody>
                    <a:bodyPr/>
                    <a:lstStyle/>
                    <a:p>
                      <a:pPr algn="ctr"/>
                      <a:r>
                        <a:rPr lang="en-US" sz="1400" b="1" dirty="0">
                          <a:solidFill>
                            <a:schemeClr val="tx1"/>
                          </a:solidFill>
                          <a:latin typeface="Tw Cen MT" panose="020B0602020104020603" pitchFamily="34" charset="0"/>
                        </a:rPr>
                        <a:t>BULAN</a:t>
                      </a:r>
                      <a:endParaRPr lang="en-US" dirty="0"/>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w="12700" cmpd="sng">
                      <a:noFill/>
                      <a:prstDash val="solid"/>
                    </a:lnL>
                  </a:tcPr>
                </a:tc>
                <a:tc hMerge="1">
                  <a:txBody>
                    <a:bodyPr/>
                    <a:lstStyle/>
                    <a:p>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endParaRPr lang="en-US"/>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endParaRPr lang="en-US"/>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911">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1"/>
                          </a:solidFill>
                          <a:latin typeface="Tw Cen MT" panose="020B0602020104020603" pitchFamily="34" charset="0"/>
                        </a:rPr>
                        <a:t>JAN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MAR</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APR</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MEI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209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surat</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kabar</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untuk</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bacaan</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diruang</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tunggu</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490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Menerima dan menyambungkan</a:t>
                      </a:r>
                      <a:r>
                        <a:rPr lang="fi-FI" sz="1400" u="none" strike="noStrike" baseline="0" dirty="0">
                          <a:solidFill>
                            <a:schemeClr val="tx1"/>
                          </a:solidFill>
                          <a:effectLst/>
                          <a:latin typeface="Tw Cen MT" panose="020B0602020104020603" pitchFamily="34" charset="0"/>
                        </a:rPr>
                        <a:t> telepon</a:t>
                      </a:r>
                      <a:endParaRPr lang="fi-FI" sz="1400" b="0" i="0" u="none" strike="noStrike" baseline="0"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168</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591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Membuat</a:t>
                      </a:r>
                      <a:r>
                        <a:rPr lang="fi-FI" sz="1400" u="none" strike="noStrike" baseline="0" dirty="0">
                          <a:solidFill>
                            <a:schemeClr val="tx1"/>
                          </a:solidFill>
                          <a:effectLst/>
                          <a:latin typeface="Tw Cen MT" panose="020B0602020104020603" pitchFamily="34" charset="0"/>
                        </a:rPr>
                        <a:t> laporan tertulis penyampaian informasi Pembina Apel beserta sosialisasi dari bidang terkait pada tiap apel pagi</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panose="020B0602020104020603" pitchFamily="34" charset="0"/>
                        </a:rPr>
                        <a:t>21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61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Melaksanakan dan menyiapkan keperluan kegiatan survey kepuasan pelanggan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pPr algn="l" fontAlgn="b">
                        <a:lnSpc>
                          <a:spcPct val="100000"/>
                        </a:lnSpc>
                      </a:pP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528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a. Rawat</a:t>
                      </a:r>
                      <a:r>
                        <a:rPr lang="fi-FI" sz="1400" u="none" strike="noStrike" baseline="0" dirty="0">
                          <a:solidFill>
                            <a:schemeClr val="tx1"/>
                          </a:solidFill>
                          <a:effectLst/>
                          <a:latin typeface="Tw Cen MT" panose="020B0602020104020603" pitchFamily="34" charset="0"/>
                        </a:rPr>
                        <a:t> Jalan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216</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10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b. Rawat Inap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216</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c. Instalasi</a:t>
                      </a:r>
                      <a:r>
                        <a:rPr lang="fi-FI" sz="1400" u="none" strike="noStrike" baseline="0" dirty="0">
                          <a:solidFill>
                            <a:schemeClr val="tx1"/>
                          </a:solidFill>
                          <a:effectLst/>
                          <a:latin typeface="Tw Cen MT" panose="020B0602020104020603" pitchFamily="34" charset="0"/>
                        </a:rPr>
                        <a:t> Farmasi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60</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d. Instalasi Lain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540</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blangko</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kotak</a:t>
                      </a:r>
                      <a:r>
                        <a:rPr lang="en-US" sz="1400" u="none" strike="noStrike" dirty="0">
                          <a:solidFill>
                            <a:schemeClr val="tx1"/>
                          </a:solidFill>
                          <a:effectLst/>
                          <a:latin typeface="Tw Cen MT" panose="020B0602020104020603" pitchFamily="34" charset="0"/>
                        </a:rPr>
                        <a:t> saran (</a:t>
                      </a:r>
                      <a:r>
                        <a:rPr lang="en-US" sz="1400" u="none" strike="noStrike" dirty="0" err="1">
                          <a:solidFill>
                            <a:schemeClr val="tx1"/>
                          </a:solidFill>
                          <a:effectLst/>
                          <a:latin typeface="Tw Cen MT" panose="020B0602020104020603" pitchFamily="34" charset="0"/>
                        </a:rPr>
                        <a:t>Lembar</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135</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421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a:rPr>
                        <a:t>Menyiapkan</a:t>
                      </a:r>
                      <a:r>
                        <a:rPr lang="en-US" sz="1400" u="none" strike="noStrike" dirty="0">
                          <a:solidFill>
                            <a:schemeClr val="tx1"/>
                          </a:solidFill>
                          <a:effectLst/>
                          <a:latin typeface="Tw Cen MT"/>
                        </a:rPr>
                        <a:t> </a:t>
                      </a:r>
                      <a:r>
                        <a:rPr lang="en-US" sz="1400" u="none" strike="noStrike" dirty="0" err="1">
                          <a:solidFill>
                            <a:schemeClr val="tx1"/>
                          </a:solidFill>
                          <a:effectLst/>
                          <a:latin typeface="Tw Cen MT"/>
                        </a:rPr>
                        <a:t>leaftlet</a:t>
                      </a:r>
                      <a:r>
                        <a:rPr lang="en-US" sz="1400" u="none" strike="noStrike" dirty="0">
                          <a:solidFill>
                            <a:schemeClr val="tx1"/>
                          </a:solidFill>
                          <a:effectLst/>
                          <a:latin typeface="Tw Cen MT"/>
                        </a:rPr>
                        <a:t> dan </a:t>
                      </a:r>
                      <a:r>
                        <a:rPr lang="en-US" sz="1400" u="none" strike="noStrike" dirty="0" err="1">
                          <a:solidFill>
                            <a:schemeClr val="tx1"/>
                          </a:solidFill>
                          <a:effectLst/>
                          <a:latin typeface="Tw Cen MT"/>
                        </a:rPr>
                        <a:t>kebutuhan</a:t>
                      </a:r>
                      <a:r>
                        <a:rPr lang="en-US" sz="1400" u="none" strike="noStrike" dirty="0">
                          <a:solidFill>
                            <a:schemeClr val="tx1"/>
                          </a:solidFill>
                          <a:effectLst/>
                          <a:latin typeface="Tw Cen MT"/>
                        </a:rPr>
                        <a:t> </a:t>
                      </a:r>
                      <a:r>
                        <a:rPr lang="en-US" sz="1400" u="none" strike="noStrike" dirty="0" err="1">
                          <a:solidFill>
                            <a:schemeClr val="tx1"/>
                          </a:solidFill>
                          <a:effectLst/>
                          <a:latin typeface="Tw Cen MT"/>
                        </a:rPr>
                        <a:t>promosi</a:t>
                      </a:r>
                      <a:r>
                        <a:rPr lang="en-US" sz="1400" u="none" strike="noStrike" dirty="0">
                          <a:solidFill>
                            <a:schemeClr val="tx1"/>
                          </a:solidFill>
                          <a:effectLst/>
                          <a:latin typeface="Tw Cen MT"/>
                        </a:rPr>
                        <a:t> RS (</a:t>
                      </a:r>
                      <a:r>
                        <a:rPr lang="en-US" sz="1400" u="none" strike="noStrike" dirty="0" err="1">
                          <a:solidFill>
                            <a:schemeClr val="tx1"/>
                          </a:solidFill>
                          <a:effectLst/>
                          <a:latin typeface="Tw Cen MT"/>
                        </a:rPr>
                        <a:t>Instalasi</a:t>
                      </a:r>
                      <a:r>
                        <a:rPr lang="en-US" sz="1400" u="none" strike="noStrike" dirty="0">
                          <a:solidFill>
                            <a:schemeClr val="tx1"/>
                          </a:solidFill>
                          <a:effectLst/>
                          <a:latin typeface="Tw Cen MT"/>
                        </a:rPr>
                        <a:t>)</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panose="020B0602020104020603" pitchFamily="34" charset="0"/>
                        </a:rPr>
                        <a:t>20</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pic>
        <p:nvPicPr>
          <p:cNvPr id="5" name="Picture 4">
            <a:extLst>
              <a:ext uri="{FF2B5EF4-FFF2-40B4-BE49-F238E27FC236}">
                <a16:creationId xmlns:a16="http://schemas.microsoft.com/office/drawing/2014/main" id="{4C208DE8-31BB-4EA6-8335-624E3CA6D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00" y="37881"/>
            <a:ext cx="514057" cy="562153"/>
          </a:xfrm>
          <a:prstGeom prst="rect">
            <a:avLst/>
          </a:prstGeom>
        </p:spPr>
      </p:pic>
      <p:sp>
        <p:nvSpPr>
          <p:cNvPr id="8" name="Rounded Rectangle 5">
            <a:extLst>
              <a:ext uri="{FF2B5EF4-FFF2-40B4-BE49-F238E27FC236}">
                <a16:creationId xmlns:a16="http://schemas.microsoft.com/office/drawing/2014/main" id="{44A4F41B-91E4-404D-B19B-88AFD8FB1904}"/>
              </a:ext>
            </a:extLst>
          </p:cNvPr>
          <p:cNvSpPr/>
          <p:nvPr/>
        </p:nvSpPr>
        <p:spPr>
          <a:xfrm>
            <a:off x="817622" y="109444"/>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102947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5">
            <a:extLst>
              <a:ext uri="{FF2B5EF4-FFF2-40B4-BE49-F238E27FC236}">
                <a16:creationId xmlns:a16="http://schemas.microsoft.com/office/drawing/2014/main" id="{74043755-2FB8-4401-B207-DD4EEA763031}"/>
              </a:ext>
            </a:extLst>
          </p:cNvPr>
          <p:cNvGraphicFramePr>
            <a:graphicFrameLocks/>
          </p:cNvGraphicFramePr>
          <p:nvPr>
            <p:extLst>
              <p:ext uri="{D42A27DB-BD31-4B8C-83A1-F6EECF244321}">
                <p14:modId xmlns:p14="http://schemas.microsoft.com/office/powerpoint/2010/main" val="881090724"/>
              </p:ext>
            </p:extLst>
          </p:nvPr>
        </p:nvGraphicFramePr>
        <p:xfrm>
          <a:off x="235526" y="916926"/>
          <a:ext cx="11540838" cy="5131788"/>
        </p:xfrm>
        <a:graphic>
          <a:graphicData uri="http://schemas.openxmlformats.org/drawingml/2006/table">
            <a:tbl>
              <a:tblPr firstRow="1" bandRow="1">
                <a:tableStyleId>{93296810-A885-4BE3-A3E7-6D5BEEA58F35}</a:tableStyleId>
              </a:tblPr>
              <a:tblGrid>
                <a:gridCol w="693470">
                  <a:extLst>
                    <a:ext uri="{9D8B030D-6E8A-4147-A177-3AD203B41FA5}">
                      <a16:colId xmlns:a16="http://schemas.microsoft.com/office/drawing/2014/main" val="20000"/>
                    </a:ext>
                  </a:extLst>
                </a:gridCol>
                <a:gridCol w="5320722">
                  <a:extLst>
                    <a:ext uri="{9D8B030D-6E8A-4147-A177-3AD203B41FA5}">
                      <a16:colId xmlns:a16="http://schemas.microsoft.com/office/drawing/2014/main" val="20001"/>
                    </a:ext>
                  </a:extLst>
                </a:gridCol>
                <a:gridCol w="2113128">
                  <a:extLst>
                    <a:ext uri="{9D8B030D-6E8A-4147-A177-3AD203B41FA5}">
                      <a16:colId xmlns:a16="http://schemas.microsoft.com/office/drawing/2014/main" val="20002"/>
                    </a:ext>
                  </a:extLst>
                </a:gridCol>
                <a:gridCol w="1706759">
                  <a:extLst>
                    <a:ext uri="{9D8B030D-6E8A-4147-A177-3AD203B41FA5}">
                      <a16:colId xmlns:a16="http://schemas.microsoft.com/office/drawing/2014/main" val="20003"/>
                    </a:ext>
                  </a:extLst>
                </a:gridCol>
                <a:gridCol w="1706759">
                  <a:extLst>
                    <a:ext uri="{9D8B030D-6E8A-4147-A177-3AD203B41FA5}">
                      <a16:colId xmlns:a16="http://schemas.microsoft.com/office/drawing/2014/main" val="20004"/>
                    </a:ext>
                  </a:extLst>
                </a:gridCol>
              </a:tblGrid>
              <a:tr h="566246">
                <a:tc>
                  <a:txBody>
                    <a:bodyPr/>
                    <a:lstStyle/>
                    <a:p>
                      <a:pPr algn="ctr"/>
                      <a:r>
                        <a:rPr lang="en-US" sz="1800" dirty="0">
                          <a:solidFill>
                            <a:schemeClr val="tx1"/>
                          </a:solidFill>
                          <a:latin typeface="Tw Cen MT" panose="020B0602020104020603" pitchFamily="34" charset="0"/>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REALISASI KEUANGAN </a:t>
                      </a:r>
                      <a:r>
                        <a:rPr lang="en-US" sz="1800" baseline="0" dirty="0">
                          <a:solidFill>
                            <a:schemeClr val="tx1"/>
                          </a:solidFill>
                          <a:latin typeface="Tw Cen MT" panose="020B0602020104020603" pitchFamily="34" charset="0"/>
                        </a:rPr>
                        <a:t> </a:t>
                      </a:r>
                      <a:r>
                        <a:rPr lang="en-US" sz="1800" dirty="0">
                          <a:solidFill>
                            <a:schemeClr val="tx1"/>
                          </a:solidFill>
                          <a:latin typeface="Tw Cen MT" panose="020B0602020104020603" pitchFamily="34" charset="0"/>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REALISASI </a:t>
                      </a:r>
                    </a:p>
                    <a:p>
                      <a:pPr algn="ctr"/>
                      <a:r>
                        <a:rPr lang="en-US" sz="1800" dirty="0">
                          <a:solidFill>
                            <a:schemeClr val="tx1"/>
                          </a:solidFill>
                          <a:latin typeface="Tw Cen MT" panose="020B0602020104020603" pitchFamily="34" charset="0"/>
                        </a:rPr>
                        <a:t>FISIK</a:t>
                      </a:r>
                      <a:r>
                        <a:rPr lang="en-US" sz="1800" baseline="0" dirty="0">
                          <a:solidFill>
                            <a:schemeClr val="tx1"/>
                          </a:solidFill>
                          <a:latin typeface="Tw Cen MT" panose="020B0602020104020603" pitchFamily="34" charset="0"/>
                        </a:rPr>
                        <a:t> </a:t>
                      </a:r>
                      <a:r>
                        <a:rPr lang="en-US" sz="1800" dirty="0">
                          <a:solidFill>
                            <a:schemeClr val="tx1"/>
                          </a:solidFill>
                          <a:latin typeface="Tw Cen MT" panose="020B0602020104020603" pitchFamily="34" charset="0"/>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extLst>
                  <a:ext uri="{0D108BD9-81ED-4DB2-BD59-A6C34878D82A}">
                    <a16:rowId xmlns:a16="http://schemas.microsoft.com/office/drawing/2014/main" val="10000"/>
                  </a:ext>
                </a:extLst>
              </a:tr>
              <a:tr h="351997">
                <a:tc gridSpan="5">
                  <a:txBody>
                    <a:bodyPr/>
                    <a:lstStyle/>
                    <a:p>
                      <a:pPr algn="l">
                        <a:lnSpc>
                          <a:spcPct val="150000"/>
                        </a:lnSpc>
                      </a:pPr>
                      <a:r>
                        <a:rPr lang="en-US" sz="1800" b="1" dirty="0">
                          <a:latin typeface="Tw Cen MT" panose="020B0602020104020603" pitchFamily="34" charset="0"/>
                        </a:rPr>
                        <a:t>Program </a:t>
                      </a:r>
                      <a:r>
                        <a:rPr lang="en-US" sz="1800" b="1" dirty="0" err="1">
                          <a:latin typeface="Tw Cen MT" panose="020B0602020104020603" pitchFamily="34" charset="0"/>
                        </a:rPr>
                        <a:t>Pelayanan</a:t>
                      </a:r>
                      <a:r>
                        <a:rPr lang="en-US" sz="1800" b="1" dirty="0">
                          <a:latin typeface="Tw Cen MT" panose="020B0602020104020603" pitchFamily="34" charset="0"/>
                        </a:rPr>
                        <a:t> </a:t>
                      </a:r>
                      <a:r>
                        <a:rPr lang="en-US" sz="1800" b="1" dirty="0" err="1">
                          <a:latin typeface="Tw Cen MT" panose="020B0602020104020603" pitchFamily="34" charset="0"/>
                        </a:rPr>
                        <a:t>Kesehatan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80495">
                <a:tc>
                  <a:txBody>
                    <a:bodyPr/>
                    <a:lstStyle/>
                    <a:p>
                      <a:pPr algn="ctr">
                        <a:lnSpc>
                          <a:spcPct val="150000"/>
                        </a:lnSpc>
                      </a:pPr>
                      <a:r>
                        <a:rPr lang="en-US" sz="1800" dirty="0">
                          <a:latin typeface="Tw Cen MT" panose="020B0602020104020603" pitchFamily="34" charset="0"/>
                        </a:rPr>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Peningkatan</a:t>
                      </a:r>
                      <a:r>
                        <a:rPr lang="en-US" sz="1800" baseline="0" dirty="0">
                          <a:latin typeface="Tw Cen MT" panose="020B0602020104020603" pitchFamily="34" charset="0"/>
                        </a:rPr>
                        <a:t> </a:t>
                      </a:r>
                      <a:r>
                        <a:rPr lang="en-US" sz="1800" baseline="0" dirty="0" err="1">
                          <a:latin typeface="Tw Cen MT" panose="020B0602020104020603" pitchFamily="34" charset="0"/>
                        </a:rPr>
                        <a:t>Derajat</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r>
                        <a:rPr lang="en-US" sz="1800" baseline="0" dirty="0">
                          <a:latin typeface="Tw Cen MT" panose="020B0602020104020603" pitchFamily="34" charset="0"/>
                        </a:rPr>
                        <a:t> </a:t>
                      </a:r>
                      <a:r>
                        <a:rPr lang="en-US" sz="1800" baseline="0" dirty="0" err="1">
                          <a:latin typeface="Tw Cen MT" panose="020B0602020104020603" pitchFamily="34" charset="0"/>
                        </a:rPr>
                        <a:t>Masyarakat</a:t>
                      </a:r>
                      <a:r>
                        <a:rPr lang="en-US" sz="1800" baseline="0" dirty="0">
                          <a:latin typeface="Tw Cen MT" panose="020B0602020104020603" pitchFamily="34" charset="0"/>
                        </a:rPr>
                        <a:t> </a:t>
                      </a:r>
                      <a:r>
                        <a:rPr lang="en-US" sz="1800" baseline="0" dirty="0" err="1">
                          <a:latin typeface="Tw Cen MT" panose="020B0602020104020603" pitchFamily="34" charset="0"/>
                        </a:rPr>
                        <a:t>Dengan</a:t>
                      </a:r>
                      <a:r>
                        <a:rPr lang="en-US" sz="1800" baseline="0" dirty="0">
                          <a:latin typeface="Tw Cen MT" panose="020B0602020104020603" pitchFamily="34" charset="0"/>
                        </a:rPr>
                        <a:t> </a:t>
                      </a:r>
                      <a:r>
                        <a:rPr lang="en-US" sz="1800" baseline="0" dirty="0" err="1">
                          <a:latin typeface="Tw Cen MT" panose="020B0602020104020603" pitchFamily="34" charset="0"/>
                        </a:rPr>
                        <a:t>Penyediaan</a:t>
                      </a:r>
                      <a:r>
                        <a:rPr lang="en-US" sz="1800" baseline="0" dirty="0">
                          <a:latin typeface="Tw Cen MT" panose="020B0602020104020603" pitchFamily="34" charset="0"/>
                        </a:rPr>
                        <a:t> </a:t>
                      </a:r>
                      <a:r>
                        <a:rPr lang="en-US" sz="1800" baseline="0" dirty="0" err="1">
                          <a:latin typeface="Tw Cen MT" panose="020B0602020104020603" pitchFamily="34" charset="0"/>
                        </a:rPr>
                        <a:t>Fasillitas</a:t>
                      </a:r>
                      <a:r>
                        <a:rPr lang="en-US" sz="1800" baseline="0" dirty="0">
                          <a:latin typeface="Tw Cen MT" panose="020B0602020104020603" pitchFamily="34" charset="0"/>
                        </a:rPr>
                        <a:t> </a:t>
                      </a:r>
                      <a:r>
                        <a:rPr lang="en-US" sz="1800" baseline="0" dirty="0" err="1">
                          <a:latin typeface="Tw Cen MT" panose="020B0602020104020603" pitchFamily="34" charset="0"/>
                        </a:rPr>
                        <a:t>Perawatan</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r>
                        <a:rPr lang="en-US" sz="1800" baseline="0" dirty="0">
                          <a:latin typeface="Tw Cen MT" panose="020B0602020104020603" pitchFamily="34" charset="0"/>
                        </a:rPr>
                        <a:t> </a:t>
                      </a:r>
                      <a:r>
                        <a:rPr lang="en-US" sz="1800" baseline="0" dirty="0" err="1">
                          <a:latin typeface="Tw Cen MT" panose="020B0602020104020603" pitchFamily="34" charset="0"/>
                        </a:rPr>
                        <a:t>Bagi</a:t>
                      </a:r>
                      <a:r>
                        <a:rPr lang="en-US" sz="1800" baseline="0" dirty="0">
                          <a:latin typeface="Tw Cen MT" panose="020B0602020104020603" pitchFamily="34" charset="0"/>
                        </a:rPr>
                        <a:t> </a:t>
                      </a:r>
                      <a:r>
                        <a:rPr lang="en-US" sz="1800" baseline="0" dirty="0" err="1">
                          <a:latin typeface="Tw Cen MT" panose="020B0602020104020603" pitchFamily="34" charset="0"/>
                        </a:rPr>
                        <a:t>Penderita</a:t>
                      </a:r>
                      <a:r>
                        <a:rPr lang="en-US" sz="1800" baseline="0" dirty="0">
                          <a:latin typeface="Tw Cen MT" panose="020B0602020104020603" pitchFamily="34" charset="0"/>
                        </a:rPr>
                        <a:t> </a:t>
                      </a:r>
                      <a:r>
                        <a:rPr lang="en-US" sz="1800" baseline="0" dirty="0" err="1">
                          <a:latin typeface="Tw Cen MT" panose="020B0602020104020603" pitchFamily="34" charset="0"/>
                        </a:rPr>
                        <a:t>Akibat</a:t>
                      </a:r>
                      <a:r>
                        <a:rPr lang="en-US" sz="1800" baseline="0" dirty="0">
                          <a:latin typeface="Tw Cen MT" panose="020B0602020104020603" pitchFamily="34" charset="0"/>
                        </a:rPr>
                        <a:t> </a:t>
                      </a:r>
                      <a:r>
                        <a:rPr lang="en-US" sz="1800" baseline="0" dirty="0" err="1">
                          <a:latin typeface="Tw Cen MT" panose="020B0602020104020603" pitchFamily="34" charset="0"/>
                        </a:rPr>
                        <a:t>Dampak</a:t>
                      </a:r>
                      <a:r>
                        <a:rPr lang="en-US" sz="1800" baseline="0" dirty="0">
                          <a:latin typeface="Tw Cen MT" panose="020B0602020104020603" pitchFamily="34" charset="0"/>
                        </a:rPr>
                        <a:t> </a:t>
                      </a:r>
                      <a:r>
                        <a:rPr lang="en-US" sz="1800" baseline="0" dirty="0" err="1">
                          <a:latin typeface="Tw Cen MT" panose="020B0602020104020603" pitchFamily="34" charset="0"/>
                        </a:rPr>
                        <a:t>Asap</a:t>
                      </a:r>
                      <a:r>
                        <a:rPr lang="en-US" sz="1800" baseline="0" dirty="0">
                          <a:latin typeface="Tw Cen MT" panose="020B0602020104020603" pitchFamily="34" charset="0"/>
                        </a:rPr>
                        <a:t> </a:t>
                      </a:r>
                      <a:r>
                        <a:rPr lang="en-US" sz="1800" baseline="0" dirty="0" err="1">
                          <a:latin typeface="Tw Cen MT" panose="020B0602020104020603" pitchFamily="34" charset="0"/>
                        </a:rPr>
                        <a:t>Rokok</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r">
                        <a:lnSpc>
                          <a:spcPct val="150000"/>
                        </a:lnSpc>
                      </a:pPr>
                      <a:r>
                        <a:rPr lang="en-US" sz="1800" dirty="0">
                          <a:latin typeface="Tw Cen MT" panose="020B0602020104020603" pitchFamily="34" charset="0"/>
                        </a:rPr>
                        <a:t>4.0000.000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rPr>
                        <a:t>34,03</a:t>
                      </a:r>
                    </a:p>
                  </a:txBody>
                  <a:tcPr marL="182740" marR="182740" marT="68874" marB="68874"/>
                </a:tc>
                <a:tc>
                  <a:txBody>
                    <a:bodyPr/>
                    <a:lstStyle/>
                    <a:p>
                      <a:pPr algn="ctr">
                        <a:lnSpc>
                          <a:spcPct val="150000"/>
                        </a:lnSpc>
                      </a:pPr>
                      <a:r>
                        <a:rPr lang="en-US" sz="1800" dirty="0">
                          <a:latin typeface="Tw Cen MT" panose="020B0602020104020603" pitchFamily="34" charset="0"/>
                        </a:rPr>
                        <a:t>90,44</a:t>
                      </a:r>
                      <a:endParaRPr lang="en-US" sz="1800" dirty="0">
                        <a:solidFill>
                          <a:schemeClr val="tx2"/>
                        </a:solidFill>
                        <a:latin typeface="Tw Cen MT" panose="020B0602020104020603" pitchFamily="34" charset="0"/>
                      </a:endParaRPr>
                    </a:p>
                  </a:txBody>
                  <a:tcPr marL="182740" marR="182740" marT="68874" marB="68874"/>
                </a:tc>
                <a:extLst>
                  <a:ext uri="{0D108BD9-81ED-4DB2-BD59-A6C34878D82A}">
                    <a16:rowId xmlns:a16="http://schemas.microsoft.com/office/drawing/2014/main" val="10002"/>
                  </a:ext>
                </a:extLst>
              </a:tr>
              <a:tr h="533510">
                <a:tc>
                  <a:txBody>
                    <a:bodyPr/>
                    <a:lstStyle/>
                    <a:p>
                      <a:pPr algn="ctr">
                        <a:lnSpc>
                          <a:spcPct val="150000"/>
                        </a:lnSpc>
                      </a:pPr>
                      <a:r>
                        <a:rPr lang="en-US" sz="1800" dirty="0">
                          <a:latin typeface="Tw Cen MT" panose="020B0602020104020603" pitchFamily="34" charset="0"/>
                        </a:rPr>
                        <a:t>2.</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Pemenuhan</a:t>
                      </a:r>
                      <a:r>
                        <a:rPr lang="en-US" sz="1800" dirty="0">
                          <a:latin typeface="Tw Cen MT" panose="020B0602020104020603" pitchFamily="34" charset="0"/>
                        </a:rPr>
                        <a:t> </a:t>
                      </a:r>
                      <a:r>
                        <a:rPr lang="en-US" sz="1800" dirty="0" err="1">
                          <a:latin typeface="Tw Cen MT" panose="020B0602020104020603" pitchFamily="34" charset="0"/>
                        </a:rPr>
                        <a:t>Sarana</a:t>
                      </a:r>
                      <a:r>
                        <a:rPr lang="en-US" sz="1800" dirty="0">
                          <a:latin typeface="Tw Cen MT" panose="020B0602020104020603" pitchFamily="34" charset="0"/>
                        </a:rPr>
                        <a:t> Dan </a:t>
                      </a:r>
                      <a:r>
                        <a:rPr lang="en-US" sz="1800" dirty="0" err="1">
                          <a:latin typeface="Tw Cen MT" panose="020B0602020104020603" pitchFamily="34" charset="0"/>
                        </a:rPr>
                        <a:t>Prasarana</a:t>
                      </a:r>
                      <a:r>
                        <a:rPr lang="en-US" sz="1800" dirty="0">
                          <a:latin typeface="Tw Cen MT" panose="020B0602020104020603" pitchFamily="34" charset="0"/>
                        </a:rPr>
                        <a:t> </a:t>
                      </a:r>
                      <a:r>
                        <a:rPr lang="en-US" sz="1800" dirty="0" err="1">
                          <a:latin typeface="Tw Cen MT" panose="020B0602020104020603" pitchFamily="34" charset="0"/>
                        </a:rPr>
                        <a:t>Pelayanan</a:t>
                      </a:r>
                      <a:r>
                        <a:rPr lang="en-US" sz="1800" dirty="0">
                          <a:latin typeface="Tw Cen MT" panose="020B0602020104020603" pitchFamily="34" charset="0"/>
                        </a:rPr>
                        <a:t> </a:t>
                      </a:r>
                      <a:r>
                        <a:rPr lang="en-US" sz="1800" dirty="0" err="1">
                          <a:latin typeface="Tw Cen MT" panose="020B0602020104020603" pitchFamily="34" charset="0"/>
                        </a:rPr>
                        <a:t>Kesehatan</a:t>
                      </a:r>
                      <a:r>
                        <a:rPr lang="en-US" sz="1800" dirty="0">
                          <a:latin typeface="Tw Cen MT" panose="020B0602020104020603" pitchFamily="34" charset="0"/>
                        </a:rPr>
                        <a:t> </a:t>
                      </a:r>
                      <a:r>
                        <a:rPr lang="en-US" sz="1800" dirty="0" err="1">
                          <a:latin typeface="Tw Cen MT" panose="020B0602020104020603" pitchFamily="34" charset="0"/>
                        </a:rPr>
                        <a:t>Rujukan</a:t>
                      </a:r>
                      <a:r>
                        <a:rPr lang="en-US" sz="1800" dirty="0">
                          <a:latin typeface="Tw Cen MT" panose="020B0602020104020603" pitchFamily="34" charset="0"/>
                        </a:rPr>
                        <a:t> ( DAK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r">
                        <a:lnSpc>
                          <a:spcPct val="150000"/>
                        </a:lnSpc>
                      </a:pPr>
                      <a:r>
                        <a:rPr lang="en-US" sz="1800" dirty="0">
                          <a:latin typeface="Tw Cen MT" panose="020B0602020104020603" pitchFamily="34" charset="0"/>
                        </a:rPr>
                        <a:t>1.082.388.000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latin typeface="Tw Cen MT" panose="020B0602020104020603" pitchFamily="34" charset="0"/>
                        </a:rPr>
                        <a:t>13,87</a:t>
                      </a:r>
                      <a:endParaRPr lang="en-US" sz="1800" dirty="0">
                        <a:solidFill>
                          <a:schemeClr val="tx2"/>
                        </a:solidFill>
                        <a:latin typeface="Tw Cen MT" panose="020B0602020104020603"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rPr>
                        <a:t>16,50</a:t>
                      </a:r>
                    </a:p>
                  </a:txBody>
                  <a:tcPr marL="182740" marR="182740" marT="68874" marB="68874"/>
                </a:tc>
                <a:extLst>
                  <a:ext uri="{0D108BD9-81ED-4DB2-BD59-A6C34878D82A}">
                    <a16:rowId xmlns:a16="http://schemas.microsoft.com/office/drawing/2014/main" val="10003"/>
                  </a:ext>
                </a:extLst>
              </a:tr>
              <a:tr h="351997">
                <a:tc>
                  <a:txBody>
                    <a:bodyPr/>
                    <a:lstStyle/>
                    <a:p>
                      <a:pPr algn="ctr">
                        <a:lnSpc>
                          <a:spcPct val="150000"/>
                        </a:lnSpc>
                      </a:pPr>
                      <a:r>
                        <a:rPr lang="en-US" sz="1800" dirty="0">
                          <a:latin typeface="Tw Cen MT" panose="020B0602020104020603" pitchFamily="34" charset="0"/>
                        </a:rPr>
                        <a:t>3.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Peningkatan</a:t>
                      </a:r>
                      <a:r>
                        <a:rPr lang="en-US" sz="1800" dirty="0">
                          <a:latin typeface="Tw Cen MT" panose="020B0602020104020603" pitchFamily="34" charset="0"/>
                        </a:rPr>
                        <a:t> </a:t>
                      </a:r>
                      <a:r>
                        <a:rPr lang="en-US" sz="1800" dirty="0" err="1">
                          <a:latin typeface="Tw Cen MT" panose="020B0602020104020603" pitchFamily="34" charset="0"/>
                        </a:rPr>
                        <a:t>Mutu</a:t>
                      </a:r>
                      <a:r>
                        <a:rPr lang="en-US" sz="1800" dirty="0">
                          <a:latin typeface="Tw Cen MT" panose="020B0602020104020603" pitchFamily="34" charset="0"/>
                        </a:rPr>
                        <a:t> </a:t>
                      </a:r>
                      <a:r>
                        <a:rPr lang="en-US" sz="1800" dirty="0" err="1">
                          <a:latin typeface="Tw Cen MT" panose="020B0602020104020603" pitchFamily="34" charset="0"/>
                        </a:rPr>
                        <a:t>Pelayanan</a:t>
                      </a:r>
                      <a:r>
                        <a:rPr lang="en-US" sz="1800" dirty="0">
                          <a:latin typeface="Tw Cen MT" panose="020B0602020104020603" pitchFamily="34" charset="0"/>
                        </a:rPr>
                        <a:t> </a:t>
                      </a:r>
                      <a:r>
                        <a:rPr lang="en-US" sz="1800" dirty="0" err="1">
                          <a:latin typeface="Tw Cen MT" panose="020B0602020104020603" pitchFamily="34" charset="0"/>
                        </a:rPr>
                        <a:t>Kesehatan</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r">
                        <a:lnSpc>
                          <a:spcPct val="150000"/>
                        </a:lnSpc>
                      </a:pPr>
                      <a:r>
                        <a:rPr lang="en-US" sz="1800" dirty="0">
                          <a:latin typeface="Tw Cen MT" panose="020B0602020104020603" pitchFamily="34" charset="0"/>
                        </a:rPr>
                        <a:t>250.000.000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latin typeface="Tw Cen MT" panose="020B0602020104020603" pitchFamily="34" charset="0"/>
                        </a:rPr>
                        <a:t>21,97</a:t>
                      </a:r>
                      <a:endParaRPr lang="en-US" sz="1800" dirty="0">
                        <a:solidFill>
                          <a:schemeClr val="tx2"/>
                        </a:solidFill>
                        <a:latin typeface="Tw Cen MT" panose="020B0602020104020603" pitchFamily="34" charset="0"/>
                      </a:endParaRPr>
                    </a:p>
                  </a:txBody>
                  <a:tcPr marL="182740" marR="182740" marT="68874" marB="68874"/>
                </a:tc>
                <a:tc>
                  <a:txBody>
                    <a:bodyPr/>
                    <a:lstStyle/>
                    <a:p>
                      <a:pPr algn="ctr">
                        <a:lnSpc>
                          <a:spcPct val="150000"/>
                        </a:lnSpc>
                      </a:pPr>
                      <a:r>
                        <a:rPr lang="en-US" sz="1800" dirty="0">
                          <a:latin typeface="Tw Cen MT" panose="020B0602020104020603" pitchFamily="34" charset="0"/>
                        </a:rPr>
                        <a:t>24,00</a:t>
                      </a:r>
                      <a:endParaRPr lang="en-US" sz="1800" dirty="0">
                        <a:solidFill>
                          <a:schemeClr val="tx2"/>
                        </a:solidFill>
                        <a:latin typeface="Tw Cen MT" panose="020B0602020104020603" pitchFamily="34" charset="0"/>
                      </a:endParaRPr>
                    </a:p>
                  </a:txBody>
                  <a:tcPr marL="182740" marR="182740" marT="68874" marB="68874"/>
                </a:tc>
                <a:extLst>
                  <a:ext uri="{0D108BD9-81ED-4DB2-BD59-A6C34878D82A}">
                    <a16:rowId xmlns:a16="http://schemas.microsoft.com/office/drawing/2014/main" val="10004"/>
                  </a:ext>
                </a:extLst>
              </a:tr>
              <a:tr h="720080">
                <a:tc>
                  <a:txBody>
                    <a:bodyPr/>
                    <a:lstStyle/>
                    <a:p>
                      <a:pPr algn="ctr">
                        <a:lnSpc>
                          <a:spcPct val="150000"/>
                        </a:lnSpc>
                      </a:pPr>
                      <a:r>
                        <a:rPr lang="en-US" sz="1800" dirty="0">
                          <a:latin typeface="Tw Cen MT" panose="020B0602020104020603" pitchFamily="34" charset="0"/>
                        </a:rPr>
                        <a:t>4.</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err="1">
                          <a:latin typeface="Tw Cen MT" panose="020B0602020104020603" pitchFamily="34" charset="0"/>
                        </a:rPr>
                        <a:t>Penyediaan</a:t>
                      </a:r>
                      <a:r>
                        <a:rPr lang="en-US" sz="1800" dirty="0">
                          <a:latin typeface="Tw Cen MT" panose="020B0602020104020603" pitchFamily="34" charset="0"/>
                        </a:rPr>
                        <a:t> Honorarium</a:t>
                      </a:r>
                      <a:r>
                        <a:rPr lang="en-US" sz="1800" baseline="0" dirty="0">
                          <a:latin typeface="Tw Cen MT" panose="020B0602020104020603" pitchFamily="34" charset="0"/>
                        </a:rPr>
                        <a:t> </a:t>
                      </a:r>
                      <a:r>
                        <a:rPr lang="en-US" sz="1800" baseline="0" dirty="0" err="1">
                          <a:latin typeface="Tw Cen MT" panose="020B0602020104020603" pitchFamily="34" charset="0"/>
                        </a:rPr>
                        <a:t>dan</a:t>
                      </a:r>
                      <a:r>
                        <a:rPr lang="en-US" sz="1800" baseline="0" dirty="0">
                          <a:latin typeface="Tw Cen MT" panose="020B0602020104020603" pitchFamily="34" charset="0"/>
                        </a:rPr>
                        <a:t> </a:t>
                      </a:r>
                      <a:r>
                        <a:rPr lang="en-US" sz="1800" baseline="0" dirty="0" err="1">
                          <a:latin typeface="Tw Cen MT" panose="020B0602020104020603" pitchFamily="34" charset="0"/>
                        </a:rPr>
                        <a:t>Premi</a:t>
                      </a:r>
                      <a:r>
                        <a:rPr lang="en-US" sz="1800" baseline="0" dirty="0">
                          <a:latin typeface="Tw Cen MT" panose="020B0602020104020603" pitchFamily="34" charset="0"/>
                        </a:rPr>
                        <a:t> BPJS </a:t>
                      </a:r>
                      <a:r>
                        <a:rPr lang="en-US" sz="1800" baseline="0" dirty="0" err="1">
                          <a:latin typeface="Tw Cen MT" panose="020B0602020104020603" pitchFamily="34" charset="0"/>
                        </a:rPr>
                        <a:t>bagi</a:t>
                      </a:r>
                      <a:r>
                        <a:rPr lang="en-US" sz="1800" baseline="0" dirty="0">
                          <a:latin typeface="Tw Cen MT" panose="020B0602020104020603" pitchFamily="34" charset="0"/>
                        </a:rPr>
                        <a:t> </a:t>
                      </a:r>
                      <a:r>
                        <a:rPr lang="en-US" sz="1800" baseline="0" dirty="0" err="1">
                          <a:latin typeface="Tw Cen MT" panose="020B0602020104020603" pitchFamily="34" charset="0"/>
                        </a:rPr>
                        <a:t>Tenaga</a:t>
                      </a:r>
                      <a:r>
                        <a:rPr lang="en-US" sz="1800" baseline="0" dirty="0">
                          <a:latin typeface="Tw Cen MT" panose="020B0602020104020603" pitchFamily="34" charset="0"/>
                        </a:rPr>
                        <a:t> </a:t>
                      </a:r>
                      <a:r>
                        <a:rPr lang="en-US" sz="1800" baseline="0" dirty="0" err="1">
                          <a:latin typeface="Tw Cen MT" panose="020B0602020104020603" pitchFamily="34" charset="0"/>
                        </a:rPr>
                        <a:t>Harlep</a:t>
                      </a:r>
                      <a:r>
                        <a:rPr lang="en-US" sz="1800" baseline="0" dirty="0">
                          <a:latin typeface="Tw Cen MT" panose="020B0602020104020603" pitchFamily="34" charset="0"/>
                        </a:rPr>
                        <a:t> di </a:t>
                      </a:r>
                      <a:r>
                        <a:rPr lang="en-US" sz="1800" baseline="0" dirty="0" err="1">
                          <a:latin typeface="Tw Cen MT" panose="020B0602020104020603" pitchFamily="34" charset="0"/>
                        </a:rPr>
                        <a:t>Pelayanan</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r">
                        <a:lnSpc>
                          <a:spcPct val="150000"/>
                        </a:lnSpc>
                      </a:pPr>
                      <a:r>
                        <a:rPr lang="en-US" sz="1800" dirty="0">
                          <a:latin typeface="Tw Cen MT" panose="020B0602020104020603" pitchFamily="34" charset="0"/>
                        </a:rPr>
                        <a:t>750.000.000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latin typeface="Tw Cen MT" panose="020B0602020104020603" pitchFamily="34" charset="0"/>
                        </a:rPr>
                        <a:t>27,61</a:t>
                      </a:r>
                      <a:endParaRPr lang="en-US" sz="1800" dirty="0">
                        <a:solidFill>
                          <a:schemeClr val="tx2"/>
                        </a:solidFill>
                        <a:latin typeface="Tw Cen MT" panose="020B0602020104020603" pitchFamily="34" charset="0"/>
                      </a:endParaRPr>
                    </a:p>
                  </a:txBody>
                  <a:tcPr marL="182740" marR="182740" marT="68874" marB="68874"/>
                </a:tc>
                <a:tc>
                  <a:txBody>
                    <a:bodyPr/>
                    <a:lstStyle/>
                    <a:p>
                      <a:pPr algn="ctr">
                        <a:lnSpc>
                          <a:spcPct val="150000"/>
                        </a:lnSpc>
                      </a:pPr>
                      <a:r>
                        <a:rPr lang="en-US" sz="1800" dirty="0">
                          <a:latin typeface="Tw Cen MT" panose="020B0602020104020603" pitchFamily="34" charset="0"/>
                        </a:rPr>
                        <a:t>41,68</a:t>
                      </a:r>
                      <a:endParaRPr lang="en-US" sz="1800" dirty="0">
                        <a:solidFill>
                          <a:schemeClr val="tx2"/>
                        </a:solidFill>
                        <a:latin typeface="Tw Cen MT" panose="020B0602020104020603" pitchFamily="34" charset="0"/>
                      </a:endParaRPr>
                    </a:p>
                  </a:txBody>
                  <a:tcPr marL="182740" marR="182740" marT="68874" marB="68874"/>
                </a:tc>
                <a:extLst>
                  <a:ext uri="{0D108BD9-81ED-4DB2-BD59-A6C34878D82A}">
                    <a16:rowId xmlns:a16="http://schemas.microsoft.com/office/drawing/2014/main" val="10006"/>
                  </a:ext>
                </a:extLst>
              </a:tr>
            </a:tbl>
          </a:graphicData>
        </a:graphic>
      </p:graphicFrame>
      <p:sp>
        <p:nvSpPr>
          <p:cNvPr id="16" name="文本框 7">
            <a:extLst>
              <a:ext uri="{FF2B5EF4-FFF2-40B4-BE49-F238E27FC236}">
                <a16:creationId xmlns:a16="http://schemas.microsoft.com/office/drawing/2014/main" id="{13EE4917-21E0-4674-922A-2C06009CA035}"/>
              </a:ext>
            </a:extLst>
          </p:cNvPr>
          <p:cNvSpPr txBox="1"/>
          <p:nvPr>
            <p:custDataLst>
              <p:tags r:id="rId1"/>
            </p:custDataLst>
          </p:nvPr>
        </p:nvSpPr>
        <p:spPr>
          <a:xfrm>
            <a:off x="1214335" y="6289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Belanja</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Langsung</a:t>
            </a:r>
            <a:endPar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08DE8-31BB-4EA6-8335-624E3CA6D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00" y="37881"/>
            <a:ext cx="514057" cy="562153"/>
          </a:xfrm>
          <a:prstGeom prst="rect">
            <a:avLst/>
          </a:prstGeom>
        </p:spPr>
      </p:pic>
      <p:graphicFrame>
        <p:nvGraphicFramePr>
          <p:cNvPr id="6" name="Content Placeholder 4">
            <a:extLst>
              <a:ext uri="{FF2B5EF4-FFF2-40B4-BE49-F238E27FC236}">
                <a16:creationId xmlns:a16="http://schemas.microsoft.com/office/drawing/2014/main" id="{B02C5C14-C0CE-47F3-89E1-FC0B8E6EEEA2}"/>
              </a:ext>
            </a:extLst>
          </p:cNvPr>
          <p:cNvGraphicFramePr>
            <a:graphicFrameLocks/>
          </p:cNvGraphicFramePr>
          <p:nvPr>
            <p:extLst>
              <p:ext uri="{D42A27DB-BD31-4B8C-83A1-F6EECF244321}">
                <p14:modId xmlns:p14="http://schemas.microsoft.com/office/powerpoint/2010/main" val="3028768982"/>
              </p:ext>
            </p:extLst>
          </p:nvPr>
        </p:nvGraphicFramePr>
        <p:xfrm>
          <a:off x="293710" y="516904"/>
          <a:ext cx="6148654" cy="6400800"/>
        </p:xfrm>
        <a:graphic>
          <a:graphicData uri="http://schemas.openxmlformats.org/drawingml/2006/table">
            <a:tbl>
              <a:tblPr firstRow="1" bandRow="1"/>
              <a:tblGrid>
                <a:gridCol w="421372">
                  <a:extLst>
                    <a:ext uri="{9D8B030D-6E8A-4147-A177-3AD203B41FA5}">
                      <a16:colId xmlns:a16="http://schemas.microsoft.com/office/drawing/2014/main" val="20000"/>
                    </a:ext>
                  </a:extLst>
                </a:gridCol>
                <a:gridCol w="2505383">
                  <a:extLst>
                    <a:ext uri="{9D8B030D-6E8A-4147-A177-3AD203B41FA5}">
                      <a16:colId xmlns:a16="http://schemas.microsoft.com/office/drawing/2014/main" val="20001"/>
                    </a:ext>
                  </a:extLst>
                </a:gridCol>
                <a:gridCol w="522399">
                  <a:extLst>
                    <a:ext uri="{9D8B030D-6E8A-4147-A177-3AD203B41FA5}">
                      <a16:colId xmlns:a16="http://schemas.microsoft.com/office/drawing/2014/main" val="20002"/>
                    </a:ext>
                  </a:extLst>
                </a:gridCol>
                <a:gridCol w="674875">
                  <a:extLst>
                    <a:ext uri="{9D8B030D-6E8A-4147-A177-3AD203B41FA5}">
                      <a16:colId xmlns:a16="http://schemas.microsoft.com/office/drawing/2014/main" val="230920148"/>
                    </a:ext>
                  </a:extLst>
                </a:gridCol>
                <a:gridCol w="674875">
                  <a:extLst>
                    <a:ext uri="{9D8B030D-6E8A-4147-A177-3AD203B41FA5}">
                      <a16:colId xmlns:a16="http://schemas.microsoft.com/office/drawing/2014/main" val="3813976223"/>
                    </a:ext>
                  </a:extLst>
                </a:gridCol>
                <a:gridCol w="674875">
                  <a:extLst>
                    <a:ext uri="{9D8B030D-6E8A-4147-A177-3AD203B41FA5}">
                      <a16:colId xmlns:a16="http://schemas.microsoft.com/office/drawing/2014/main" val="204732735"/>
                    </a:ext>
                  </a:extLst>
                </a:gridCol>
                <a:gridCol w="674875">
                  <a:extLst>
                    <a:ext uri="{9D8B030D-6E8A-4147-A177-3AD203B41FA5}">
                      <a16:colId xmlns:a16="http://schemas.microsoft.com/office/drawing/2014/main" val="4213200483"/>
                    </a:ext>
                  </a:extLst>
                </a:gridCol>
              </a:tblGrid>
              <a:tr h="266342">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MEI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Cetak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Leaftlet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a. Leaflet Lama</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b. Leaflet Edukasi</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956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c. Leaflet Instalasi</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d. MMT &amp; Banner</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Pemasaran ke</a:t>
                      </a:r>
                      <a:r>
                        <a:rPr lang="fi-FI" sz="1400" u="none" strike="noStrike" baseline="0" dirty="0">
                          <a:effectLst/>
                          <a:latin typeface="Tw Cen MT" panose="020B0602020104020603" pitchFamily="34" charset="0"/>
                        </a:rPr>
                        <a:t> Instansi Pemerintah dan Swasta</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45278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Data &amp; pengetikan tugas Instalasi</a:t>
                      </a:r>
                      <a:r>
                        <a:rPr lang="fi-FI" sz="1400" u="none" strike="noStrike" baseline="0" dirty="0">
                          <a:effectLst/>
                          <a:latin typeface="Tw Cen MT" panose="020B0602020104020603" pitchFamily="34" charset="0"/>
                        </a:rPr>
                        <a:t> Humas &amp; Pemasaran</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lnT w="12700" cmpd="sng">
                      <a:noFill/>
                      <a:prstDash val="solid"/>
                    </a:lnT>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15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u="none" strike="noStrike" baseline="0" dirty="0">
                          <a:effectLst/>
                          <a:latin typeface="Tw Cen MT" panose="020B0602020104020603" pitchFamily="34" charset="0"/>
                        </a:rPr>
                        <a:t>a. Pengajuan Foto Twitter, Web, Facebook, Instagram dan Path</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35956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u="none" strike="noStrike" dirty="0">
                          <a:effectLst/>
                          <a:latin typeface="Tw Cen MT" panose="020B0602020104020603" pitchFamily="34" charset="0"/>
                        </a:rPr>
                        <a:t>b. Laporan Kegiatan Humas</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652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a:effectLst/>
                          <a:latin typeface="Tw Cen MT"/>
                        </a:rPr>
                        <a:t>c. Jadwal </a:t>
                      </a:r>
                      <a:r>
                        <a:rPr lang="en-US" sz="1400" u="none" strike="noStrike" dirty="0" err="1">
                          <a:effectLst/>
                          <a:latin typeface="Tw Cen MT"/>
                        </a:rPr>
                        <a:t>Penugasan</a:t>
                      </a:r>
                      <a:r>
                        <a:rPr lang="en-US" sz="1400" u="none" strike="noStrike" baseline="0" dirty="0">
                          <a:effectLst/>
                          <a:latin typeface="Tw Cen MT"/>
                        </a:rPr>
                        <a:t> </a:t>
                      </a:r>
                      <a:r>
                        <a:rPr lang="en-US" sz="1400" u="none" strike="noStrike" baseline="0" dirty="0" err="1">
                          <a:effectLst/>
                          <a:latin typeface="Tw Cen MT"/>
                        </a:rPr>
                        <a:t>Inspektur</a:t>
                      </a:r>
                      <a:r>
                        <a:rPr lang="en-US" sz="1400" u="none" strike="noStrike" baseline="0" dirty="0">
                          <a:effectLst/>
                          <a:latin typeface="Tw Cen MT"/>
                        </a:rPr>
                        <a:t>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515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Menyampaikan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informasi</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kedinasan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dalam</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bentuk</a:t>
                      </a:r>
                      <a:r>
                        <a:rPr lang="en-US" sz="1400" u="none" strike="noStrike" baseline="0" dirty="0">
                          <a:effectLst/>
                          <a:latin typeface="Tw Cen MT" panose="020B0602020104020603" pitchFamily="34" charset="0"/>
                        </a:rPr>
                        <a:t> SMS Gateway</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515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Pemberian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informasi</a:t>
                      </a:r>
                      <a:r>
                        <a:rPr lang="en-US" sz="1400" u="none" strike="noStrike" baseline="0" dirty="0">
                          <a:effectLst/>
                          <a:latin typeface="Tw Cen MT" panose="020B0602020104020603" pitchFamily="34" charset="0"/>
                        </a:rPr>
                        <a:t> &amp; </a:t>
                      </a:r>
                      <a:r>
                        <a:rPr lang="en-US" sz="1400" u="none" strike="noStrike" baseline="0" dirty="0" err="1">
                          <a:effectLst/>
                          <a:latin typeface="Tw Cen MT" panose="020B0602020104020603" pitchFamily="34" charset="0"/>
                        </a:rPr>
                        <a:t>pelayanan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kepada</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pelanggan</a:t>
                      </a:r>
                      <a:r>
                        <a:rPr lang="en-US" sz="1400" u="none" strike="noStrike" baseline="0" dirty="0">
                          <a:effectLst/>
                          <a:latin typeface="Tw Cen MT" panose="020B0602020104020603" pitchFamily="34" charset="0"/>
                        </a:rPr>
                        <a:t> (Customer)</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bl>
          </a:graphicData>
        </a:graphic>
      </p:graphicFrame>
      <p:graphicFrame>
        <p:nvGraphicFramePr>
          <p:cNvPr id="7" name="Content Placeholder 4">
            <a:extLst>
              <a:ext uri="{FF2B5EF4-FFF2-40B4-BE49-F238E27FC236}">
                <a16:creationId xmlns:a16="http://schemas.microsoft.com/office/drawing/2014/main" id="{04708C17-AD9D-40D2-B3D7-A1091F8ED935}"/>
              </a:ext>
            </a:extLst>
          </p:cNvPr>
          <p:cNvGraphicFramePr>
            <a:graphicFrameLocks/>
          </p:cNvGraphicFramePr>
          <p:nvPr>
            <p:extLst>
              <p:ext uri="{D42A27DB-BD31-4B8C-83A1-F6EECF244321}">
                <p14:modId xmlns:p14="http://schemas.microsoft.com/office/powerpoint/2010/main" val="504377107"/>
              </p:ext>
            </p:extLst>
          </p:nvPr>
        </p:nvGraphicFramePr>
        <p:xfrm>
          <a:off x="6887224" y="503049"/>
          <a:ext cx="4527530" cy="3350009"/>
        </p:xfrm>
        <a:graphic>
          <a:graphicData uri="http://schemas.openxmlformats.org/drawingml/2006/table">
            <a:tbl>
              <a:tblPr firstRow="1" bandRow="1"/>
              <a:tblGrid>
                <a:gridCol w="371198">
                  <a:extLst>
                    <a:ext uri="{9D8B030D-6E8A-4147-A177-3AD203B41FA5}">
                      <a16:colId xmlns:a16="http://schemas.microsoft.com/office/drawing/2014/main" val="20000"/>
                    </a:ext>
                  </a:extLst>
                </a:gridCol>
                <a:gridCol w="1634652">
                  <a:extLst>
                    <a:ext uri="{9D8B030D-6E8A-4147-A177-3AD203B41FA5}">
                      <a16:colId xmlns:a16="http://schemas.microsoft.com/office/drawing/2014/main" val="20001"/>
                    </a:ext>
                  </a:extLst>
                </a:gridCol>
                <a:gridCol w="504336">
                  <a:extLst>
                    <a:ext uri="{9D8B030D-6E8A-4147-A177-3AD203B41FA5}">
                      <a16:colId xmlns:a16="http://schemas.microsoft.com/office/drawing/2014/main" val="20002"/>
                    </a:ext>
                  </a:extLst>
                </a:gridCol>
                <a:gridCol w="504336">
                  <a:extLst>
                    <a:ext uri="{9D8B030D-6E8A-4147-A177-3AD203B41FA5}">
                      <a16:colId xmlns:a16="http://schemas.microsoft.com/office/drawing/2014/main" val="2329988537"/>
                    </a:ext>
                  </a:extLst>
                </a:gridCol>
                <a:gridCol w="504336">
                  <a:extLst>
                    <a:ext uri="{9D8B030D-6E8A-4147-A177-3AD203B41FA5}">
                      <a16:colId xmlns:a16="http://schemas.microsoft.com/office/drawing/2014/main" val="3349757802"/>
                    </a:ext>
                  </a:extLst>
                </a:gridCol>
                <a:gridCol w="504336">
                  <a:extLst>
                    <a:ext uri="{9D8B030D-6E8A-4147-A177-3AD203B41FA5}">
                      <a16:colId xmlns:a16="http://schemas.microsoft.com/office/drawing/2014/main" val="2240633123"/>
                    </a:ext>
                  </a:extLst>
                </a:gridCol>
                <a:gridCol w="504336">
                  <a:extLst>
                    <a:ext uri="{9D8B030D-6E8A-4147-A177-3AD203B41FA5}">
                      <a16:colId xmlns:a16="http://schemas.microsoft.com/office/drawing/2014/main" val="537705930"/>
                    </a:ext>
                  </a:extLst>
                </a:gridCol>
              </a:tblGrid>
              <a:tr h="33248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2513">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MEI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5212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a:rPr>
                        <a:t>Membuat</a:t>
                      </a:r>
                      <a:r>
                        <a:rPr lang="en-US" sz="1400" u="none" strike="noStrike" dirty="0">
                          <a:effectLst/>
                          <a:latin typeface="Tw Cen MT"/>
                        </a:rPr>
                        <a:t> </a:t>
                      </a:r>
                      <a:r>
                        <a:rPr lang="en-US" sz="1400" u="none" strike="noStrike" dirty="0" err="1">
                          <a:effectLst/>
                          <a:latin typeface="Tw Cen MT"/>
                        </a:rPr>
                        <a:t>jadwal</a:t>
                      </a:r>
                      <a:r>
                        <a:rPr lang="en-US" sz="1400" u="none" strike="noStrike" dirty="0">
                          <a:effectLst/>
                          <a:latin typeface="Tw Cen MT"/>
                        </a:rPr>
                        <a:t> </a:t>
                      </a:r>
                      <a:r>
                        <a:rPr lang="en-US" sz="1400" u="none" strike="noStrike" dirty="0" err="1">
                          <a:effectLst/>
                          <a:latin typeface="Tw Cen MT"/>
                        </a:rPr>
                        <a:t>penugasan</a:t>
                      </a:r>
                      <a:r>
                        <a:rPr lang="en-US" sz="1400" u="none" strike="noStrike" dirty="0">
                          <a:effectLst/>
                          <a:latin typeface="Tw Cen MT"/>
                        </a:rPr>
                        <a:t> </a:t>
                      </a:r>
                      <a:r>
                        <a:rPr lang="en-US" sz="1400" u="none" strike="noStrike" dirty="0" err="1">
                          <a:effectLst/>
                          <a:latin typeface="Tw Cen MT"/>
                        </a:rPr>
                        <a:t>Inspektur</a:t>
                      </a:r>
                      <a:r>
                        <a:rPr lang="en-US" sz="1400" u="none" strike="noStrike" dirty="0">
                          <a:effectLst/>
                          <a:latin typeface="Tw Cen MT"/>
                        </a:rPr>
                        <a:t> &amp; Pembina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31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Dokumentasi Foto dan Video</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99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Publikasi</a:t>
                      </a:r>
                      <a:r>
                        <a:rPr lang="fi-FI" sz="1400" u="none" strike="noStrike" baseline="0" dirty="0">
                          <a:effectLst/>
                          <a:latin typeface="Tw Cen MT" panose="020B0602020104020603" pitchFamily="34" charset="0"/>
                        </a:rPr>
                        <a:t> Media Sosial</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616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materi pelayanan RS dan Info Publlik di</a:t>
                      </a:r>
                      <a:r>
                        <a:rPr lang="fi-FI" sz="1400" u="none" strike="noStrike" baseline="0" dirty="0">
                          <a:effectLst/>
                          <a:latin typeface="Tw Cen MT" panose="020B0602020104020603" pitchFamily="34" charset="0"/>
                        </a:rPr>
                        <a:t> Website</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965106" y="82983"/>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113836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F3A99784-774E-4F77-BA40-B559CC4DF512}"/>
              </a:ext>
            </a:extLst>
          </p:cNvPr>
          <p:cNvSpPr/>
          <p:nvPr/>
        </p:nvSpPr>
        <p:spPr>
          <a:xfrm>
            <a:off x="1343519" y="192423"/>
            <a:ext cx="32104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SIM RS</a:t>
            </a:r>
            <a:endParaRPr lang="en-US" sz="2800" dirty="0">
              <a:solidFill>
                <a:schemeClr val="bg1"/>
              </a:solidFill>
              <a:latin typeface="Tw Cen MT Condensed" panose="020B0606020104020203" pitchFamily="34" charset="0"/>
            </a:endParaRPr>
          </a:p>
        </p:txBody>
      </p:sp>
      <p:graphicFrame>
        <p:nvGraphicFramePr>
          <p:cNvPr id="6" name="Content Placeholder 4">
            <a:extLst>
              <a:ext uri="{FF2B5EF4-FFF2-40B4-BE49-F238E27FC236}">
                <a16:creationId xmlns:a16="http://schemas.microsoft.com/office/drawing/2014/main" id="{3EF375C1-D33A-45A2-A259-5C6A186B47C5}"/>
              </a:ext>
            </a:extLst>
          </p:cNvPr>
          <p:cNvGraphicFramePr>
            <a:graphicFrameLocks/>
          </p:cNvGraphicFramePr>
          <p:nvPr>
            <p:extLst>
              <p:ext uri="{D42A27DB-BD31-4B8C-83A1-F6EECF244321}">
                <p14:modId xmlns:p14="http://schemas.microsoft.com/office/powerpoint/2010/main" val="2682666403"/>
              </p:ext>
            </p:extLst>
          </p:nvPr>
        </p:nvGraphicFramePr>
        <p:xfrm>
          <a:off x="1343519" y="830487"/>
          <a:ext cx="5077866" cy="6174744"/>
        </p:xfrm>
        <a:graphic>
          <a:graphicData uri="http://schemas.openxmlformats.org/drawingml/2006/table">
            <a:tbl>
              <a:tblPr firstRow="1" bandRow="1"/>
              <a:tblGrid>
                <a:gridCol w="406113">
                  <a:extLst>
                    <a:ext uri="{9D8B030D-6E8A-4147-A177-3AD203B41FA5}">
                      <a16:colId xmlns:a16="http://schemas.microsoft.com/office/drawing/2014/main" val="20000"/>
                    </a:ext>
                  </a:extLst>
                </a:gridCol>
                <a:gridCol w="1169116">
                  <a:extLst>
                    <a:ext uri="{9D8B030D-6E8A-4147-A177-3AD203B41FA5}">
                      <a16:colId xmlns:a16="http://schemas.microsoft.com/office/drawing/2014/main" val="20001"/>
                    </a:ext>
                  </a:extLst>
                </a:gridCol>
                <a:gridCol w="660485">
                  <a:extLst>
                    <a:ext uri="{9D8B030D-6E8A-4147-A177-3AD203B41FA5}">
                      <a16:colId xmlns:a16="http://schemas.microsoft.com/office/drawing/2014/main" val="20002"/>
                    </a:ext>
                  </a:extLst>
                </a:gridCol>
                <a:gridCol w="710538">
                  <a:extLst>
                    <a:ext uri="{9D8B030D-6E8A-4147-A177-3AD203B41FA5}">
                      <a16:colId xmlns:a16="http://schemas.microsoft.com/office/drawing/2014/main" val="1667848866"/>
                    </a:ext>
                  </a:extLst>
                </a:gridCol>
                <a:gridCol w="710538">
                  <a:extLst>
                    <a:ext uri="{9D8B030D-6E8A-4147-A177-3AD203B41FA5}">
                      <a16:colId xmlns:a16="http://schemas.microsoft.com/office/drawing/2014/main" val="273928092"/>
                    </a:ext>
                  </a:extLst>
                </a:gridCol>
                <a:gridCol w="710538">
                  <a:extLst>
                    <a:ext uri="{9D8B030D-6E8A-4147-A177-3AD203B41FA5}">
                      <a16:colId xmlns:a16="http://schemas.microsoft.com/office/drawing/2014/main" val="1037953431"/>
                    </a:ext>
                  </a:extLst>
                </a:gridCol>
                <a:gridCol w="710538">
                  <a:extLst>
                    <a:ext uri="{9D8B030D-6E8A-4147-A177-3AD203B41FA5}">
                      <a16:colId xmlns:a16="http://schemas.microsoft.com/office/drawing/2014/main" val="1925964930"/>
                    </a:ext>
                  </a:extLst>
                </a:gridCol>
              </a:tblGrid>
              <a:tr h="33300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a:t>
                      </a:r>
                      <a:r>
                        <a:rPr lang="en-US" sz="1600" baseline="0" dirty="0">
                          <a:latin typeface="Tw Cen MT" panose="020B0602020104020603" pitchFamily="34" charset="0"/>
                        </a:rPr>
                        <a:t> </a:t>
                      </a:r>
                      <a:r>
                        <a:rPr lang="en-US" sz="1600" dirty="0">
                          <a:latin typeface="Tw Cen MT" panose="020B0602020104020603" pitchFamily="34" charset="0"/>
                        </a:rPr>
                        <a:t>KEGIATAN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BULAN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endParaRPr lang="en-US"/>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3008">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b="1" dirty="0">
                          <a:latin typeface="Tw Cen MT" panose="020B0602020104020603" pitchFamily="34" charset="0"/>
                        </a:rPr>
                        <a:t>JAN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MAR</a:t>
                      </a: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APR</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MEI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4636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1</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600" u="none" strike="noStrike" err="1">
                          <a:effectLst/>
                          <a:latin typeface="Tw Cen MT"/>
                        </a:rPr>
                        <a:t>Pengelolaan</a:t>
                      </a:r>
                      <a:r>
                        <a:rPr lang="en-US" sz="1600" u="none" strike="noStrike" baseline="0" dirty="0">
                          <a:effectLst/>
                          <a:latin typeface="Tw Cen MT"/>
                        </a:rPr>
                        <a:t> </a:t>
                      </a:r>
                      <a:r>
                        <a:rPr lang="en-US" sz="1600" u="none" strike="noStrike" baseline="0" err="1">
                          <a:effectLst/>
                          <a:latin typeface="Tw Cen MT"/>
                        </a:rPr>
                        <a:t>perangkat</a:t>
                      </a:r>
                      <a:r>
                        <a:rPr lang="en-US" sz="1600" u="none" strike="noStrike" baseline="0" dirty="0">
                          <a:effectLst/>
                          <a:latin typeface="Tw Cen MT"/>
                        </a:rPr>
                        <a:t> </a:t>
                      </a:r>
                      <a:r>
                        <a:rPr lang="en-US" sz="1600" u="none" strike="noStrike" baseline="0" err="1">
                          <a:effectLst/>
                          <a:latin typeface="Tw Cen MT"/>
                        </a:rPr>
                        <a:t>lunak</a:t>
                      </a:r>
                      <a:r>
                        <a:rPr lang="en-US" sz="1600" u="none" strike="noStrike" baseline="0" dirty="0">
                          <a:effectLst/>
                          <a:latin typeface="Tw Cen MT"/>
                        </a:rPr>
                        <a:t> (software)</a:t>
                      </a:r>
                      <a:endParaRPr lang="en-US" sz="1600" b="0" i="0" u="none" strike="noStrike" dirty="0">
                        <a:solidFill>
                          <a:schemeClr val="tx2"/>
                        </a:solidFill>
                        <a:effectLst/>
                        <a:latin typeface="Tw Cen MT"/>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20</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28</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61</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37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chemeClr val="tx2"/>
                        </a:solidFill>
                        <a:effectLst/>
                        <a:latin typeface="Tw Cen MT"/>
                        <a:ea typeface="Verdana"/>
                        <a:cs typeface="Verdana"/>
                      </a:endParaRP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5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2</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dirty="0" err="1">
                          <a:effectLst/>
                          <a:latin typeface="Tw Cen MT"/>
                        </a:rPr>
                        <a:t>Pengelolaan</a:t>
                      </a:r>
                      <a:r>
                        <a:rPr lang="en-US" sz="1600" u="none" strike="noStrike" baseline="0" dirty="0">
                          <a:effectLst/>
                          <a:latin typeface="Tw Cen MT"/>
                        </a:rPr>
                        <a:t> </a:t>
                      </a:r>
                      <a:r>
                        <a:rPr lang="en-US" sz="1600" u="none" strike="noStrike" baseline="0" dirty="0" err="1">
                          <a:effectLst/>
                          <a:latin typeface="Tw Cen MT"/>
                        </a:rPr>
                        <a:t>perangkat</a:t>
                      </a:r>
                      <a:r>
                        <a:rPr lang="en-US" sz="1600" u="none" strike="noStrike" baseline="0" dirty="0">
                          <a:effectLst/>
                          <a:latin typeface="Tw Cen MT"/>
                        </a:rPr>
                        <a:t> </a:t>
                      </a:r>
                      <a:r>
                        <a:rPr lang="en-US" sz="1600" u="none" strike="noStrike" baseline="0" dirty="0" err="1">
                          <a:effectLst/>
                          <a:latin typeface="Tw Cen MT"/>
                        </a:rPr>
                        <a:t>keras</a:t>
                      </a:r>
                      <a:r>
                        <a:rPr lang="en-US" sz="1600" u="none" strike="noStrike" baseline="0" dirty="0">
                          <a:effectLst/>
                          <a:latin typeface="Tw Cen MT"/>
                        </a:rPr>
                        <a:t> (hardware)</a:t>
                      </a:r>
                      <a:endParaRPr lang="en-US" sz="1600" b="0" i="0" u="none" strike="noStrike" dirty="0">
                        <a:solidFill>
                          <a:schemeClr val="tx2"/>
                        </a:solidFill>
                        <a:effectLst/>
                        <a:latin typeface="Tw Cen MT"/>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24</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600" dirty="0">
                        <a:solidFill>
                          <a:schemeClr val="tx2"/>
                        </a:solidFill>
                        <a:latin typeface="Tw Cen MT"/>
                        <a:ea typeface="Verdana"/>
                        <a:cs typeface="Verdana"/>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4497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3</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err="1">
                          <a:latin typeface="Tw Cen MT"/>
                        </a:rPr>
                        <a:t>Perbaikan</a:t>
                      </a:r>
                      <a:r>
                        <a:rPr lang="en-US" sz="1600" dirty="0">
                          <a:latin typeface="Tw Cen MT"/>
                        </a:rPr>
                        <a:t> Printer</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72</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28</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42</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dirty="0">
                        <a:solidFill>
                          <a:schemeClr val="tx2"/>
                        </a:solidFill>
                        <a:latin typeface="Tw Cen MT"/>
                        <a:ea typeface="Verdana"/>
                        <a:cs typeface="Verdana"/>
                      </a:endParaRP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97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4</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panose="020B0602020104020603" pitchFamily="34" charset="0"/>
                        </a:rPr>
                        <a:t>Pengelolaan</a:t>
                      </a:r>
                      <a:r>
                        <a:rPr lang="en-US" sz="1600" baseline="0" dirty="0">
                          <a:latin typeface="Tw Cen MT" panose="020B0602020104020603" pitchFamily="34" charset="0"/>
                        </a:rPr>
                        <a:t> </a:t>
                      </a:r>
                      <a:r>
                        <a:rPr lang="en-US" sz="1600" baseline="0" dirty="0" err="1">
                          <a:latin typeface="Tw Cen MT" panose="020B0602020104020603" pitchFamily="34" charset="0"/>
                        </a:rPr>
                        <a:t>jaringan</a:t>
                      </a:r>
                      <a:endParaRPr lang="en-US" sz="16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13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20</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600" dirty="0">
                        <a:solidFill>
                          <a:schemeClr val="tx2"/>
                        </a:solidFill>
                        <a:latin typeface="Tw Cen MT"/>
                        <a:ea typeface="Verdana"/>
                        <a:cs typeface="Verdana"/>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5664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5</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a:rPr>
                        <a:t>Pencadangan</a:t>
                      </a:r>
                      <a:r>
                        <a:rPr lang="en-US" sz="1600" dirty="0">
                          <a:latin typeface="Tw Cen MT"/>
                        </a:rPr>
                        <a:t> data (backup)</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20</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16</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dirty="0">
                        <a:solidFill>
                          <a:schemeClr val="tx2"/>
                        </a:solidFill>
                        <a:latin typeface="Tw Cen MT"/>
                        <a:ea typeface="Verdana"/>
                        <a:cs typeface="Verdana"/>
                      </a:endParaRP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664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6</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a:solidFill>
                            <a:schemeClr val="tx1"/>
                          </a:solidFill>
                          <a:latin typeface="Tw Cen MT"/>
                          <a:ea typeface="Verdana" pitchFamily="34" charset="0"/>
                          <a:cs typeface="Verdana" pitchFamily="34" charset="0"/>
                        </a:rPr>
                        <a:t>Programming</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9</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600" dirty="0">
                        <a:solidFill>
                          <a:schemeClr val="tx2"/>
                        </a:solidFill>
                        <a:latin typeface="Tw Cen MT"/>
                        <a:ea typeface="Verdana"/>
                        <a:cs typeface="Verdana"/>
                      </a:endParaRP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566424">
                <a:tc>
                  <a:txBody>
                    <a:bodyPr/>
                    <a:lstStyle/>
                    <a:p>
                      <a:pPr algn="ctr" fontAlgn="ctr">
                        <a:lnSpc>
                          <a:spcPct val="150000"/>
                        </a:lnSpc>
                      </a:pPr>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a:t>
                      </a:r>
                    </a:p>
                  </a:txBody>
                  <a:tcPr marL="45910" marR="45910">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a:rPr>
                        <a:t>Pemeliharaan</a:t>
                      </a:r>
                      <a:r>
                        <a:rPr lang="en-US" sz="1600" dirty="0">
                          <a:latin typeface="Tw Cen MT"/>
                        </a:rPr>
                        <a:t> </a:t>
                      </a:r>
                      <a:r>
                        <a:rPr lang="en-US" sz="1600" dirty="0" err="1">
                          <a:latin typeface="Tw Cen MT"/>
                        </a:rPr>
                        <a:t>rutin</a:t>
                      </a:r>
                      <a:r>
                        <a:rPr lang="en-US" sz="1600" dirty="0">
                          <a:latin typeface="Tw Cen MT"/>
                        </a:rPr>
                        <a:t> </a:t>
                      </a:r>
                      <a:r>
                        <a:rPr lang="en-US" sz="1600" dirty="0" err="1">
                          <a:latin typeface="Tw Cen MT"/>
                        </a:rPr>
                        <a:t>komputer</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128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600" dirty="0">
                        <a:solidFill>
                          <a:schemeClr val="tx2"/>
                        </a:solidFill>
                        <a:latin typeface="Tw Cen MT"/>
                        <a:ea typeface="Verdana"/>
                        <a:cs typeface="Verdana"/>
                      </a:endParaRP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832725955"/>
                  </a:ext>
                </a:extLst>
              </a:tr>
            </a:tbl>
          </a:graphicData>
        </a:graphic>
      </p:graphicFrame>
      <p:pic>
        <p:nvPicPr>
          <p:cNvPr id="7" name="Picture 6">
            <a:extLst>
              <a:ext uri="{FF2B5EF4-FFF2-40B4-BE49-F238E27FC236}">
                <a16:creationId xmlns:a16="http://schemas.microsoft.com/office/drawing/2014/main" id="{B1F66360-C112-4E66-80BE-126289C7A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74" y="49082"/>
            <a:ext cx="582639" cy="612111"/>
          </a:xfrm>
          <a:prstGeom prst="rect">
            <a:avLst/>
          </a:prstGeom>
        </p:spPr>
      </p:pic>
    </p:spTree>
    <p:extLst>
      <p:ext uri="{BB962C8B-B14F-4D97-AF65-F5344CB8AC3E}">
        <p14:creationId xmlns:p14="http://schemas.microsoft.com/office/powerpoint/2010/main" val="1473697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id="{D37B5673-E004-4FD7-A89A-F217299BEE36}"/>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STANDAR PELAYANAN MINIMAL</a:t>
            </a:r>
          </a:p>
          <a:p>
            <a:pPr marL="0" indent="0">
              <a:buNone/>
            </a:pPr>
            <a:r>
              <a:rPr lang="en-US" altLang="zh-CN" sz="7200" dirty="0">
                <a:latin typeface="Tw Cen MT Condensed Extra Bold" panose="020B0803020202020204" pitchFamily="34" charset="0"/>
                <a:sym typeface="Arial" panose="020B0604020202020204" pitchFamily="34" charset="0"/>
              </a:rPr>
              <a:t>(SPM)</a:t>
            </a:r>
          </a:p>
        </p:txBody>
      </p:sp>
      <p:pic>
        <p:nvPicPr>
          <p:cNvPr id="10" name="Picture 9">
            <a:extLst>
              <a:ext uri="{FF2B5EF4-FFF2-40B4-BE49-F238E27FC236}">
                <a16:creationId xmlns:a16="http://schemas.microsoft.com/office/drawing/2014/main" id="{FE47CBEC-1236-4EC6-AF40-6C812A2E9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7432">
            <a:off x="5895745" y="286099"/>
            <a:ext cx="5738349" cy="5738349"/>
          </a:xfrm>
          <a:prstGeom prst="rect">
            <a:avLst/>
          </a:prstGeom>
        </p:spPr>
      </p:pic>
      <p:pic>
        <p:nvPicPr>
          <p:cNvPr id="12" name="Picture 11">
            <a:extLst>
              <a:ext uri="{FF2B5EF4-FFF2-40B4-BE49-F238E27FC236}">
                <a16:creationId xmlns:a16="http://schemas.microsoft.com/office/drawing/2014/main" id="{3DFB926A-39FF-407B-ACAE-4B0F124D20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878" y="-1"/>
            <a:ext cx="2521527" cy="1893061"/>
          </a:xfrm>
          <a:prstGeom prst="rect">
            <a:avLst/>
          </a:prstGeom>
        </p:spPr>
      </p:pic>
    </p:spTree>
    <p:extLst>
      <p:ext uri="{BB962C8B-B14F-4D97-AF65-F5344CB8AC3E}">
        <p14:creationId xmlns:p14="http://schemas.microsoft.com/office/powerpoint/2010/main" val="858191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extLst>
              <p:ext uri="{D42A27DB-BD31-4B8C-83A1-F6EECF244321}">
                <p14:modId xmlns:p14="http://schemas.microsoft.com/office/powerpoint/2010/main" val="80381480"/>
              </p:ext>
            </p:extLst>
          </p:nvPr>
        </p:nvGraphicFramePr>
        <p:xfrm>
          <a:off x="325991" y="516938"/>
          <a:ext cx="5950116" cy="5371922"/>
        </p:xfrm>
        <a:graphic>
          <a:graphicData uri="http://schemas.openxmlformats.org/drawingml/2006/table">
            <a:tbl>
              <a:tblPr firstRow="1" firstCol="1" bandRow="1">
                <a:tableStyleId>{B301B821-A1FF-4177-AEE7-76D212191A09}</a:tableStyleId>
              </a:tblPr>
              <a:tblGrid>
                <a:gridCol w="272966">
                  <a:extLst>
                    <a:ext uri="{9D8B030D-6E8A-4147-A177-3AD203B41FA5}">
                      <a16:colId xmlns:a16="http://schemas.microsoft.com/office/drawing/2014/main" val="20000"/>
                    </a:ext>
                  </a:extLst>
                </a:gridCol>
                <a:gridCol w="2214946">
                  <a:extLst>
                    <a:ext uri="{9D8B030D-6E8A-4147-A177-3AD203B41FA5}">
                      <a16:colId xmlns:a16="http://schemas.microsoft.com/office/drawing/2014/main" val="20001"/>
                    </a:ext>
                  </a:extLst>
                </a:gridCol>
                <a:gridCol w="956889">
                  <a:extLst>
                    <a:ext uri="{9D8B030D-6E8A-4147-A177-3AD203B41FA5}">
                      <a16:colId xmlns:a16="http://schemas.microsoft.com/office/drawing/2014/main" val="20002"/>
                    </a:ext>
                  </a:extLst>
                </a:gridCol>
                <a:gridCol w="501063">
                  <a:extLst>
                    <a:ext uri="{9D8B030D-6E8A-4147-A177-3AD203B41FA5}">
                      <a16:colId xmlns:a16="http://schemas.microsoft.com/office/drawing/2014/main" val="20003"/>
                    </a:ext>
                  </a:extLst>
                </a:gridCol>
                <a:gridCol w="501063">
                  <a:extLst>
                    <a:ext uri="{9D8B030D-6E8A-4147-A177-3AD203B41FA5}">
                      <a16:colId xmlns:a16="http://schemas.microsoft.com/office/drawing/2014/main" val="14836274"/>
                    </a:ext>
                  </a:extLst>
                </a:gridCol>
                <a:gridCol w="501063">
                  <a:extLst>
                    <a:ext uri="{9D8B030D-6E8A-4147-A177-3AD203B41FA5}">
                      <a16:colId xmlns:a16="http://schemas.microsoft.com/office/drawing/2014/main" val="1483459188"/>
                    </a:ext>
                  </a:extLst>
                </a:gridCol>
                <a:gridCol w="501063">
                  <a:extLst>
                    <a:ext uri="{9D8B030D-6E8A-4147-A177-3AD203B41FA5}">
                      <a16:colId xmlns:a16="http://schemas.microsoft.com/office/drawing/2014/main" val="3423769168"/>
                    </a:ext>
                  </a:extLst>
                </a:gridCol>
                <a:gridCol w="501063">
                  <a:extLst>
                    <a:ext uri="{9D8B030D-6E8A-4147-A177-3AD203B41FA5}">
                      <a16:colId xmlns:a16="http://schemas.microsoft.com/office/drawing/2014/main" val="4282359052"/>
                    </a:ext>
                  </a:extLst>
                </a:gridCol>
              </a:tblGrid>
              <a:tr h="95633">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5">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14891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extLst>
                  <a:ext uri="{0D108BD9-81ED-4DB2-BD59-A6C34878D82A}">
                    <a16:rowId xmlns:a16="http://schemas.microsoft.com/office/drawing/2014/main" val="10001"/>
                  </a:ext>
                </a:extLst>
              </a:tr>
              <a:tr h="382911">
                <a:tc>
                  <a:txBody>
                    <a:bodyPr/>
                    <a:lstStyle/>
                    <a:p>
                      <a:pPr algn="ctr" fontAlgn="t"/>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endParaRPr lang="id-ID" sz="1400" u="none" strike="noStrike" dirty="0">
                        <a:effectLst/>
                      </a:endParaRPr>
                    </a:p>
                  </a:txBody>
                  <a:tcPr marL="0" marR="0" marT="0" marB="0" anchor="ctr" anchorCtr="1"/>
                </a:tc>
                <a:extLst>
                  <a:ext uri="{0D108BD9-81ED-4DB2-BD59-A6C34878D82A}">
                    <a16:rowId xmlns:a16="http://schemas.microsoft.com/office/drawing/2014/main" val="10002"/>
                  </a:ext>
                </a:extLst>
              </a:tr>
              <a:tr h="255920">
                <a:tc>
                  <a:txBody>
                    <a:bodyPr/>
                    <a:lstStyle/>
                    <a:p>
                      <a:pPr algn="ctr" fontAlgn="ctr"/>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rPr>
                        <a:t>Jam </a:t>
                      </a:r>
                      <a:r>
                        <a:rPr lang="en-US" sz="1400" u="none" strike="noStrike" dirty="0" err="1">
                          <a:effectLst/>
                        </a:rPr>
                        <a:t>buka</a:t>
                      </a:r>
                      <a:r>
                        <a:rPr lang="en-US" sz="1400" u="none" strike="noStrike" dirty="0">
                          <a:effectLst/>
                        </a:rPr>
                        <a:t> </a:t>
                      </a:r>
                      <a:r>
                        <a:rPr lang="en-US" sz="1400" u="none" strike="noStrike" dirty="0" err="1">
                          <a:effectLst/>
                        </a:rPr>
                        <a:t>pelayanan</a:t>
                      </a:r>
                      <a:r>
                        <a:rPr lang="en-US" sz="1400" u="none" strike="noStrike" dirty="0">
                          <a:effectLst/>
                        </a:rPr>
                        <a:t> </a:t>
                      </a:r>
                      <a:r>
                        <a:rPr lang="en-US" sz="1400" u="none" strike="noStrike" dirty="0" err="1">
                          <a:effectLst/>
                        </a:rPr>
                        <a:t>Gawat</a:t>
                      </a:r>
                      <a:r>
                        <a:rPr lang="en-US" sz="1400" u="none" strike="noStrike" dirty="0">
                          <a:effectLst/>
                        </a:rPr>
                        <a:t> </a:t>
                      </a:r>
                      <a:r>
                        <a:rPr lang="en-US" sz="1400" u="none" strike="noStrike" dirty="0" err="1">
                          <a:effectLst/>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endParaRPr lang="id-ID" sz="1400" u="none" strike="noStrike" dirty="0">
                        <a:effectLst/>
                      </a:endParaRPr>
                    </a:p>
                  </a:txBody>
                  <a:tcPr marL="0" marR="0" marT="0" marB="0" anchor="ctr" anchorCtr="1"/>
                </a:tc>
                <a:extLst>
                  <a:ext uri="{0D108BD9-81ED-4DB2-BD59-A6C34878D82A}">
                    <a16:rowId xmlns:a16="http://schemas.microsoft.com/office/drawing/2014/main" val="10003"/>
                  </a:ext>
                </a:extLst>
              </a:tr>
              <a:tr h="510549">
                <a:tc>
                  <a:txBody>
                    <a:bodyPr/>
                    <a:lstStyle/>
                    <a:p>
                      <a:pPr algn="ctr" fontAlgn="t"/>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Pemberi</a:t>
                      </a:r>
                      <a:r>
                        <a:rPr lang="en-US" sz="1400" u="none" strike="noStrike" dirty="0">
                          <a:effectLst/>
                        </a:rPr>
                        <a:t> </a:t>
                      </a:r>
                      <a:r>
                        <a:rPr lang="en-US" sz="1400" u="none" strike="noStrike" dirty="0" err="1">
                          <a:effectLst/>
                        </a:rPr>
                        <a:t>Pelayanan</a:t>
                      </a:r>
                      <a:r>
                        <a:rPr lang="en-US" sz="1400" u="none" strike="noStrike" dirty="0">
                          <a:effectLst/>
                        </a:rPr>
                        <a:t> </a:t>
                      </a:r>
                      <a:r>
                        <a:rPr lang="en-US" sz="1400" u="none" strike="noStrike" dirty="0" err="1">
                          <a:effectLst/>
                        </a:rPr>
                        <a:t>gawat</a:t>
                      </a:r>
                      <a:r>
                        <a:rPr lang="en-US" sz="1400" u="none" strike="noStrike" dirty="0">
                          <a:effectLst/>
                        </a:rPr>
                        <a:t> </a:t>
                      </a:r>
                      <a:r>
                        <a:rPr lang="en-US" sz="1400" u="none" strike="noStrike" dirty="0" err="1">
                          <a:effectLst/>
                        </a:rPr>
                        <a:t>darurat</a:t>
                      </a:r>
                      <a:r>
                        <a:rPr lang="en-US" sz="1400" u="none" strike="noStrike" dirty="0">
                          <a:effectLst/>
                        </a:rPr>
                        <a:t> yang </a:t>
                      </a:r>
                      <a:r>
                        <a:rPr lang="en-US" sz="1400" u="none" strike="noStrike" dirty="0" err="1">
                          <a:effectLst/>
                        </a:rPr>
                        <a:t>bersertifikat</a:t>
                      </a:r>
                      <a:r>
                        <a:rPr lang="en-US" sz="1400" u="none" strike="noStrike" dirty="0">
                          <a:effectLst/>
                        </a:rPr>
                        <a:t> yang </a:t>
                      </a:r>
                      <a:r>
                        <a:rPr lang="en-US" sz="1400" u="none" strike="noStrike" dirty="0" err="1">
                          <a:effectLst/>
                        </a:rPr>
                        <a:t>masih</a:t>
                      </a:r>
                      <a:r>
                        <a:rPr lang="en-US" sz="1400" u="none" strike="noStrike" dirty="0">
                          <a:effectLst/>
                        </a:rPr>
                        <a:t> </a:t>
                      </a:r>
                      <a:r>
                        <a:rPr lang="en-US" sz="1400" u="none" strike="noStrike" dirty="0" err="1">
                          <a:effectLst/>
                        </a:rPr>
                        <a:t>berlaku</a:t>
                      </a:r>
                      <a:r>
                        <a:rPr lang="en-US" sz="1400" u="none" strike="noStrike" dirty="0">
                          <a:effectLst/>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endParaRPr lang="id-ID" sz="1400" u="none" strike="noStrike" dirty="0">
                        <a:effectLst/>
                      </a:endParaRPr>
                    </a:p>
                  </a:txBody>
                  <a:tcPr marL="0" marR="0" marT="0" marB="0" anchor="ctr" anchorCtr="1"/>
                </a:tc>
                <a:extLst>
                  <a:ext uri="{0D108BD9-81ED-4DB2-BD59-A6C34878D82A}">
                    <a16:rowId xmlns:a16="http://schemas.microsoft.com/office/drawing/2014/main" val="10004"/>
                  </a:ext>
                </a:extLst>
              </a:tr>
              <a:tr h="283667">
                <a:tc>
                  <a:txBody>
                    <a:bodyPr/>
                    <a:lstStyle/>
                    <a:p>
                      <a:pPr algn="ctr" fontAlgn="ctr"/>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Ketersediaan</a:t>
                      </a:r>
                      <a:r>
                        <a:rPr lang="en-US" sz="1400" u="none" strike="noStrike" dirty="0">
                          <a:effectLst/>
                        </a:rPr>
                        <a:t> </a:t>
                      </a:r>
                      <a:r>
                        <a:rPr lang="en-US" sz="1400" u="none" strike="noStrike" dirty="0" err="1">
                          <a:effectLst/>
                        </a:rPr>
                        <a:t>tim</a:t>
                      </a:r>
                      <a:r>
                        <a:rPr lang="en-US" sz="1400" u="none" strike="noStrike" dirty="0">
                          <a:effectLst/>
                        </a:rPr>
                        <a:t> </a:t>
                      </a:r>
                      <a:r>
                        <a:rPr lang="en-US" sz="1400" u="none" strike="noStrike" dirty="0" err="1">
                          <a:effectLst/>
                        </a:rPr>
                        <a:t>penanggulangan</a:t>
                      </a:r>
                      <a:r>
                        <a:rPr lang="en-US" sz="1400" u="none" strike="noStrike" dirty="0">
                          <a:effectLst/>
                        </a:rPr>
                        <a:t> </a:t>
                      </a:r>
                      <a:r>
                        <a:rPr lang="en-US" sz="1400" u="none" strike="noStrike" dirty="0" err="1">
                          <a:effectLst/>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endParaRPr lang="id-ID" sz="1400" u="none" strike="noStrike" dirty="0">
                        <a:effectLst/>
                      </a:endParaRPr>
                    </a:p>
                  </a:txBody>
                  <a:tcPr marL="0" marR="0" marT="0" marB="0" anchor="ctr" anchorCtr="1"/>
                </a:tc>
                <a:extLst>
                  <a:ext uri="{0D108BD9-81ED-4DB2-BD59-A6C34878D82A}">
                    <a16:rowId xmlns:a16="http://schemas.microsoft.com/office/drawing/2014/main" val="10005"/>
                  </a:ext>
                </a:extLst>
              </a:tr>
              <a:tr h="767761">
                <a:tc>
                  <a:txBody>
                    <a:bodyPr/>
                    <a:lstStyle/>
                    <a:p>
                      <a:pPr algn="ctr" fontAlgn="t"/>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rPr>
                        <a:t>Waktu tanggap pelayanan Dokter </a:t>
                      </a:r>
                    </a:p>
                    <a:p>
                      <a:pPr algn="just" fontAlgn="t"/>
                      <a:r>
                        <a:rPr lang="nn-NO" sz="1400" u="none" strike="noStrike" dirty="0">
                          <a:effectLst/>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98.64%</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endParaRPr lang="en-US" sz="1400" u="none" strike="noStrike" dirty="0">
                        <a:effectLst/>
                      </a:endParaRPr>
                    </a:p>
                  </a:txBody>
                  <a:tcPr marL="0" marR="0" marT="0" marB="0" anchor="ctr" anchorCtr="1"/>
                </a:tc>
                <a:extLst>
                  <a:ext uri="{0D108BD9-81ED-4DB2-BD59-A6C34878D82A}">
                    <a16:rowId xmlns:a16="http://schemas.microsoft.com/office/drawing/2014/main" val="10006"/>
                  </a:ext>
                </a:extLst>
              </a:tr>
              <a:tr h="255920">
                <a:tc>
                  <a:txBody>
                    <a:bodyPr/>
                    <a:lstStyle/>
                    <a:p>
                      <a:pPr algn="ctr" fontAlgn="ctr"/>
                      <a:r>
                        <a:rPr lang="en-US" sz="1400" u="none" strike="noStrike" dirty="0">
                          <a:effectLst/>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Kepuasan</a:t>
                      </a:r>
                      <a:r>
                        <a:rPr lang="en-US" sz="1400" u="none" strike="noStrike" dirty="0">
                          <a:effectLst/>
                        </a:rPr>
                        <a:t> </a:t>
                      </a:r>
                      <a:r>
                        <a:rPr lang="en-US" sz="1400" u="none" strike="noStrike" dirty="0" err="1">
                          <a:effectLst/>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400" u="none" strike="noStrike" dirty="0">
                          <a:effectLst/>
                        </a:rPr>
                        <a:t>91.34%</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lvl="0" indent="0" algn="ctr" defTabSz="914400">
                        <a:lnSpc>
                          <a:spcPct val="100000"/>
                        </a:lnSpc>
                        <a:spcBef>
                          <a:spcPts val="0"/>
                        </a:spcBef>
                        <a:spcAft>
                          <a:spcPts val="0"/>
                        </a:spcAft>
                        <a:buNone/>
                        <a:tabLst/>
                        <a:defRPr/>
                      </a:pPr>
                      <a:endParaRPr lang="id-ID" sz="1400" u="none" strike="noStrike" dirty="0">
                        <a:effectLst/>
                      </a:endParaRPr>
                    </a:p>
                  </a:txBody>
                  <a:tcPr marL="0" marR="0" marT="0" marB="0" anchor="ctr" anchorCtr="1"/>
                </a:tc>
                <a:extLst>
                  <a:ext uri="{0D108BD9-81ED-4DB2-BD59-A6C34878D82A}">
                    <a16:rowId xmlns:a16="http://schemas.microsoft.com/office/drawing/2014/main" val="10007"/>
                  </a:ext>
                </a:extLst>
              </a:tr>
              <a:tr h="251282">
                <a:tc>
                  <a:txBody>
                    <a:bodyPr/>
                    <a:lstStyle/>
                    <a:p>
                      <a:pPr algn="ctr" fontAlgn="ctr"/>
                      <a:r>
                        <a:rPr lang="en-US" sz="1400" u="none" strike="noStrike" dirty="0">
                          <a:effectLst/>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Kematian</a:t>
                      </a:r>
                      <a:r>
                        <a:rPr lang="en-US" sz="1400" u="none" strike="noStrike" dirty="0">
                          <a:effectLst/>
                        </a:rPr>
                        <a:t> </a:t>
                      </a:r>
                      <a:r>
                        <a:rPr lang="en-US" sz="1400" u="none" strike="noStrike" dirty="0" err="1">
                          <a:effectLst/>
                        </a:rPr>
                        <a:t>Pasien</a:t>
                      </a:r>
                      <a:r>
                        <a:rPr lang="en-US" sz="1400" u="none" strike="noStrike" dirty="0">
                          <a:effectLst/>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endParaRPr lang="id-ID" sz="1400" u="none" strike="noStrike" dirty="0">
                        <a:effectLst/>
                      </a:endParaRPr>
                    </a:p>
                  </a:txBody>
                  <a:tcPr marL="0" marR="0" marT="0" marB="0" anchor="ctr" anchorCtr="1"/>
                </a:tc>
                <a:extLst>
                  <a:ext uri="{0D108BD9-81ED-4DB2-BD59-A6C34878D82A}">
                    <a16:rowId xmlns:a16="http://schemas.microsoft.com/office/drawing/2014/main" val="10008"/>
                  </a:ext>
                </a:extLst>
              </a:tr>
              <a:tr h="283667">
                <a:tc>
                  <a:txBody>
                    <a:bodyPr/>
                    <a:lstStyle/>
                    <a:p>
                      <a:pPr algn="ctr" fontAlgn="ctr"/>
                      <a:r>
                        <a:rPr lang="en-US" sz="1400" u="none" strike="noStrike" dirty="0">
                          <a:effectLst/>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endParaRPr lang="id-ID" sz="1400" u="none" strike="noStrike" dirty="0">
                        <a:effectLst/>
                      </a:endParaRPr>
                    </a:p>
                  </a:txBody>
                  <a:tcPr marL="0" marR="0" marT="0" marB="0" anchor="ctr" anchorCtr="1"/>
                </a:tc>
                <a:extLst>
                  <a:ext uri="{0D108BD9-81ED-4DB2-BD59-A6C34878D82A}">
                    <a16:rowId xmlns:a16="http://schemas.microsoft.com/office/drawing/2014/main" val="10009"/>
                  </a:ext>
                </a:extLst>
              </a:tr>
              <a:tr h="382911">
                <a:tc>
                  <a:txBody>
                    <a:bodyPr/>
                    <a:lstStyle/>
                    <a:p>
                      <a:pPr algn="ctr" fontAlgn="t"/>
                      <a:r>
                        <a:rPr lang="en-US" sz="1400" u="none" strike="noStrike" dirty="0">
                          <a:effectLst/>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Tidak</a:t>
                      </a:r>
                      <a:r>
                        <a:rPr lang="en-US" sz="1400" u="none" strike="noStrike" dirty="0">
                          <a:effectLst/>
                        </a:rPr>
                        <a:t> </a:t>
                      </a:r>
                      <a:r>
                        <a:rPr lang="en-US" sz="1400" u="none" strike="noStrike" dirty="0" err="1">
                          <a:effectLst/>
                        </a:rPr>
                        <a:t>adanya</a:t>
                      </a:r>
                      <a:r>
                        <a:rPr lang="en-US" sz="1400" u="none" strike="noStrike" dirty="0">
                          <a:effectLst/>
                        </a:rPr>
                        <a:t> </a:t>
                      </a:r>
                      <a:r>
                        <a:rPr lang="en-US" sz="1400" u="none" strike="noStrike" dirty="0" err="1">
                          <a:effectLst/>
                        </a:rPr>
                        <a:t>pasien</a:t>
                      </a:r>
                      <a:r>
                        <a:rPr lang="en-US" sz="1400" u="none" strike="noStrike" dirty="0">
                          <a:effectLst/>
                        </a:rPr>
                        <a:t> yang </a:t>
                      </a:r>
                      <a:r>
                        <a:rPr lang="en-US" sz="1400" u="none" strike="noStrike" dirty="0" err="1">
                          <a:effectLst/>
                        </a:rPr>
                        <a:t>diharuskan</a:t>
                      </a:r>
                      <a:r>
                        <a:rPr lang="en-US" sz="1400" u="none" strike="noStrike" dirty="0">
                          <a:effectLst/>
                        </a:rPr>
                        <a:t> </a:t>
                      </a:r>
                      <a:r>
                        <a:rPr lang="en-US" sz="1400" u="none" strike="noStrike" dirty="0" err="1">
                          <a:effectLst/>
                        </a:rPr>
                        <a:t>membayar</a:t>
                      </a:r>
                      <a:r>
                        <a:rPr lang="en-US" sz="1400" u="none" strike="noStrike" dirty="0">
                          <a:effectLst/>
                        </a:rPr>
                        <a:t> </a:t>
                      </a:r>
                      <a:r>
                        <a:rPr lang="en-US" sz="1400" u="none" strike="noStrike" dirty="0" err="1">
                          <a:effectLst/>
                        </a:rPr>
                        <a:t>uang</a:t>
                      </a:r>
                      <a:r>
                        <a:rPr lang="en-US" sz="1400" u="none" strike="noStrike" dirty="0">
                          <a:effectLst/>
                        </a:rPr>
                        <a:t> </a:t>
                      </a:r>
                      <a:r>
                        <a:rPr lang="en-US" sz="1400" u="none" strike="noStrike" dirty="0" err="1">
                          <a:effectLst/>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endParaRPr lang="id-ID" sz="1400" u="none" strike="noStrike" dirty="0">
                        <a:effectLst/>
                      </a:endParaRPr>
                    </a:p>
                  </a:txBody>
                  <a:tcPr marL="0" marR="0" marT="0" marB="0" anchor="ctr" anchorCtr="1"/>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8BE7E4E7-58E5-44BF-B43C-F1EAEC093CF3}"/>
              </a:ext>
            </a:extLst>
          </p:cNvPr>
          <p:cNvGraphicFramePr>
            <a:graphicFrameLocks noGrp="1"/>
          </p:cNvGraphicFramePr>
          <p:nvPr>
            <p:extLst>
              <p:ext uri="{D42A27DB-BD31-4B8C-83A1-F6EECF244321}">
                <p14:modId xmlns:p14="http://schemas.microsoft.com/office/powerpoint/2010/main" val="1422848543"/>
              </p:ext>
            </p:extLst>
          </p:nvPr>
        </p:nvGraphicFramePr>
        <p:xfrm>
          <a:off x="6657241" y="516938"/>
          <a:ext cx="5233397" cy="7345680"/>
        </p:xfrm>
        <a:graphic>
          <a:graphicData uri="http://schemas.openxmlformats.org/drawingml/2006/table">
            <a:tbl>
              <a:tblPr firstRow="1" firstCol="1" bandRow="1">
                <a:tableStyleId>{10A1B5D5-9B99-4C35-A422-299274C87663}</a:tableStyleId>
              </a:tblPr>
              <a:tblGrid>
                <a:gridCol w="239834">
                  <a:extLst>
                    <a:ext uri="{9D8B030D-6E8A-4147-A177-3AD203B41FA5}">
                      <a16:colId xmlns:a16="http://schemas.microsoft.com/office/drawing/2014/main" val="20000"/>
                    </a:ext>
                  </a:extLst>
                </a:gridCol>
                <a:gridCol w="1335811">
                  <a:extLst>
                    <a:ext uri="{9D8B030D-6E8A-4147-A177-3AD203B41FA5}">
                      <a16:colId xmlns:a16="http://schemas.microsoft.com/office/drawing/2014/main" val="20001"/>
                    </a:ext>
                  </a:extLst>
                </a:gridCol>
                <a:gridCol w="1125462">
                  <a:extLst>
                    <a:ext uri="{9D8B030D-6E8A-4147-A177-3AD203B41FA5}">
                      <a16:colId xmlns:a16="http://schemas.microsoft.com/office/drawing/2014/main" val="20002"/>
                    </a:ext>
                  </a:extLst>
                </a:gridCol>
                <a:gridCol w="506458">
                  <a:extLst>
                    <a:ext uri="{9D8B030D-6E8A-4147-A177-3AD203B41FA5}">
                      <a16:colId xmlns:a16="http://schemas.microsoft.com/office/drawing/2014/main" val="20003"/>
                    </a:ext>
                  </a:extLst>
                </a:gridCol>
                <a:gridCol w="506458">
                  <a:extLst>
                    <a:ext uri="{9D8B030D-6E8A-4147-A177-3AD203B41FA5}">
                      <a16:colId xmlns:a16="http://schemas.microsoft.com/office/drawing/2014/main" val="4146226318"/>
                    </a:ext>
                  </a:extLst>
                </a:gridCol>
                <a:gridCol w="506458">
                  <a:extLst>
                    <a:ext uri="{9D8B030D-6E8A-4147-A177-3AD203B41FA5}">
                      <a16:colId xmlns:a16="http://schemas.microsoft.com/office/drawing/2014/main" val="2277099532"/>
                    </a:ext>
                  </a:extLst>
                </a:gridCol>
                <a:gridCol w="506458">
                  <a:extLst>
                    <a:ext uri="{9D8B030D-6E8A-4147-A177-3AD203B41FA5}">
                      <a16:colId xmlns:a16="http://schemas.microsoft.com/office/drawing/2014/main" val="1814286570"/>
                    </a:ext>
                  </a:extLst>
                </a:gridCol>
                <a:gridCol w="506458">
                  <a:extLst>
                    <a:ext uri="{9D8B030D-6E8A-4147-A177-3AD203B41FA5}">
                      <a16:colId xmlns:a16="http://schemas.microsoft.com/office/drawing/2014/main" val="328824570"/>
                    </a:ext>
                  </a:extLst>
                </a:gridCol>
              </a:tblGrid>
              <a:tr h="189437">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5">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18943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extLst>
                  <a:ext uri="{0D108BD9-81ED-4DB2-BD59-A6C34878D82A}">
                    <a16:rowId xmlns:a16="http://schemas.microsoft.com/office/drawing/2014/main" val="10001"/>
                  </a:ext>
                </a:extLst>
              </a:tr>
              <a:tr h="493469">
                <a:tc>
                  <a:txBody>
                    <a:bodyPr/>
                    <a:lstStyle/>
                    <a:p>
                      <a:pPr algn="ctr" fontAlgn="b"/>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b"/>
                </a:tc>
                <a:tc>
                  <a:txBody>
                    <a:bodyPr/>
                    <a:lstStyle/>
                    <a:p>
                      <a:pPr algn="just" fontAlgn="ctr"/>
                      <a:r>
                        <a:rPr lang="nn-NO" sz="1400" u="none" strike="noStrike" dirty="0">
                          <a:effectLst/>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rPr>
                        <a:t>100% </a:t>
                      </a:r>
                      <a:r>
                        <a:rPr lang="en-US" sz="1400" u="none" strike="noStrike" dirty="0" err="1">
                          <a:effectLst/>
                        </a:rPr>
                        <a:t>Dokter</a:t>
                      </a:r>
                      <a:r>
                        <a:rPr lang="en-US" sz="1400" u="none" strike="noStrike" dirty="0">
                          <a:effectLst/>
                        </a:rPr>
                        <a:t> </a:t>
                      </a:r>
                      <a:r>
                        <a:rPr lang="en-US" sz="1400" u="none" strike="noStrike" dirty="0" err="1">
                          <a:effectLst/>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extLst>
                  <a:ext uri="{0D108BD9-81ED-4DB2-BD59-A6C34878D82A}">
                    <a16:rowId xmlns:a16="http://schemas.microsoft.com/office/drawing/2014/main" val="10002"/>
                  </a:ext>
                </a:extLst>
              </a:tr>
              <a:tr h="319250">
                <a:tc rowSpan="7">
                  <a:txBody>
                    <a:bodyPr/>
                    <a:lstStyle/>
                    <a:p>
                      <a:pPr algn="ctr" fontAlgn="ctr"/>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rowSpan="7">
                  <a:txBody>
                    <a:bodyPr/>
                    <a:lstStyle/>
                    <a:p>
                      <a:pPr algn="l" fontAlgn="ctr"/>
                      <a:r>
                        <a:rPr lang="fi-FI" sz="1400" u="none" strike="noStrike" dirty="0">
                          <a:effectLst/>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rPr>
                        <a:t>a. </a:t>
                      </a:r>
                      <a:r>
                        <a:rPr lang="en-US" sz="1400" u="none" strike="noStrike" dirty="0" err="1">
                          <a:effectLst/>
                        </a:rPr>
                        <a:t>Anak</a:t>
                      </a:r>
                      <a:r>
                        <a:rPr lang="en-US" sz="1400" u="none" strike="noStrike" dirty="0">
                          <a:effectLst/>
                        </a:rPr>
                        <a:t> </a:t>
                      </a:r>
                      <a:r>
                        <a:rPr lang="en-US" sz="1400" u="none" strike="noStrike" dirty="0" err="1">
                          <a:effectLst/>
                        </a:rPr>
                        <a:t>Remaja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Ada</a:t>
                      </a:r>
                    </a:p>
                  </a:txBody>
                  <a:tcPr marL="0" marR="0" marT="0" marB="0" anchor="ctr" anchorCtr="1"/>
                </a:tc>
                <a:tc>
                  <a:txBody>
                    <a:bodyPr/>
                    <a:lstStyle/>
                    <a:p>
                      <a:pPr lvl="0" algn="ctr">
                        <a:buNone/>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p>
                      <a:pPr lvl="0" algn="ctr">
                        <a:buNone/>
                      </a:pPr>
                      <a:endParaRPr lang="id-ID" sz="1400" u="none" strike="noStrike" dirty="0">
                        <a:effectLst/>
                      </a:endParaRPr>
                    </a:p>
                  </a:txBody>
                  <a:tcPr marL="0" marR="0" marT="0" marB="0" anchor="ctr" anchorCtr="1"/>
                </a:tc>
                <a:extLst>
                  <a:ext uri="{0D108BD9-81ED-4DB2-BD59-A6C34878D82A}">
                    <a16:rowId xmlns:a16="http://schemas.microsoft.com/office/drawing/2014/main" val="10003"/>
                  </a:ext>
                </a:extLst>
              </a:tr>
              <a:tr h="220233">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b. NAPZA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800" u="none" strike="noStrike" dirty="0">
                          <a:effectLst/>
                        </a:rPr>
                        <a:t>Ada</a:t>
                      </a:r>
                    </a:p>
                    <a:p>
                      <a:pPr lvl="0" algn="ctr">
                        <a:buNone/>
                      </a:pPr>
                      <a:endParaRPr lang="en-US" dirty="0"/>
                    </a:p>
                  </a:txBody>
                  <a:tcPr marL="0" marR="0" marT="0" marB="0" anchor="ctr" anchorCtr="1"/>
                </a:tc>
                <a:extLst>
                  <a:ext uri="{0D108BD9-81ED-4DB2-BD59-A6C34878D82A}">
                    <a16:rowId xmlns:a16="http://schemas.microsoft.com/office/drawing/2014/main" val="10004"/>
                  </a:ext>
                </a:extLst>
              </a:tr>
              <a:tr h="32897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c. </a:t>
                      </a:r>
                      <a:r>
                        <a:rPr lang="en-US" sz="1400" u="none" strike="noStrike" dirty="0" err="1">
                          <a:effectLst/>
                        </a:rPr>
                        <a:t>Gangguan</a:t>
                      </a:r>
                      <a:r>
                        <a:rPr lang="en-US" sz="1400" u="none" strike="noStrike" dirty="0">
                          <a:effectLst/>
                        </a:rPr>
                        <a:t> </a:t>
                      </a:r>
                      <a:r>
                        <a:rPr lang="en-US" sz="1400" u="none" strike="noStrike" dirty="0" err="1">
                          <a:effectLst/>
                        </a:rPr>
                        <a:t>Psikotik</a:t>
                      </a:r>
                      <a:r>
                        <a:rPr lang="en-US" sz="1400" u="none" strike="noStrike" dirty="0">
                          <a:effectLst/>
                        </a:rPr>
                        <a:t>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800" u="none" strike="noStrike" dirty="0">
                          <a:effectLst/>
                        </a:rPr>
                        <a:t>Ada</a:t>
                      </a:r>
                    </a:p>
                    <a:p>
                      <a:pPr lvl="0" algn="ctr">
                        <a:buNone/>
                      </a:pPr>
                      <a:endParaRPr lang="en-US" dirty="0"/>
                    </a:p>
                  </a:txBody>
                  <a:tcPr marL="0" marR="0" marT="0" marB="0" anchor="ctr" anchorCtr="1"/>
                </a:tc>
                <a:extLst>
                  <a:ext uri="{0D108BD9-81ED-4DB2-BD59-A6C34878D82A}">
                    <a16:rowId xmlns:a16="http://schemas.microsoft.com/office/drawing/2014/main" val="10005"/>
                  </a:ext>
                </a:extLst>
              </a:tr>
              <a:tr h="32897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d. </a:t>
                      </a:r>
                      <a:r>
                        <a:rPr lang="en-US" sz="1400" u="none" strike="noStrike" dirty="0" err="1">
                          <a:effectLst/>
                        </a:rPr>
                        <a:t>Gangguan</a:t>
                      </a:r>
                      <a:r>
                        <a:rPr lang="en-US" sz="1400" u="none" strike="noStrike" dirty="0">
                          <a:effectLst/>
                        </a:rPr>
                        <a:t> </a:t>
                      </a:r>
                      <a:r>
                        <a:rPr lang="en-US" sz="1400" u="none" strike="noStrike" dirty="0" err="1">
                          <a:effectLst/>
                        </a:rPr>
                        <a:t>Neurotik</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800" u="none" strike="noStrike" dirty="0">
                          <a:effectLst/>
                        </a:rPr>
                        <a:t>Ada</a:t>
                      </a:r>
                    </a:p>
                    <a:p>
                      <a:pPr lvl="0" algn="ctr">
                        <a:buNone/>
                      </a:pPr>
                      <a:endParaRPr lang="en-US" dirty="0"/>
                    </a:p>
                  </a:txBody>
                  <a:tcPr marL="0" marR="0" marT="0" marB="0" anchor="ctr" anchorCtr="1"/>
                </a:tc>
                <a:extLst>
                  <a:ext uri="{0D108BD9-81ED-4DB2-BD59-A6C34878D82A}">
                    <a16:rowId xmlns:a16="http://schemas.microsoft.com/office/drawing/2014/main" val="10006"/>
                  </a:ext>
                </a:extLst>
              </a:tr>
              <a:tr h="32897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e. Mental </a:t>
                      </a:r>
                      <a:r>
                        <a:rPr lang="en-US" sz="1400" u="none" strike="noStrike" dirty="0" err="1">
                          <a:effectLst/>
                        </a:rPr>
                        <a:t>Retardasi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800" u="none" strike="noStrike" dirty="0">
                          <a:effectLst/>
                        </a:rPr>
                        <a:t>Ada</a:t>
                      </a:r>
                    </a:p>
                    <a:p>
                      <a:pPr lvl="0" algn="ctr">
                        <a:buNone/>
                      </a:pPr>
                      <a:endParaRPr lang="en-US" dirty="0"/>
                    </a:p>
                  </a:txBody>
                  <a:tcPr marL="0" marR="0" marT="0" marB="0" anchor="ctr" anchorCtr="1"/>
                </a:tc>
                <a:extLst>
                  <a:ext uri="{0D108BD9-81ED-4DB2-BD59-A6C34878D82A}">
                    <a16:rowId xmlns:a16="http://schemas.microsoft.com/office/drawing/2014/main" val="10007"/>
                  </a:ext>
                </a:extLst>
              </a:tr>
              <a:tr h="32897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f.  Mental Organik</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800" u="none" strike="noStrike" dirty="0">
                          <a:effectLst/>
                        </a:rPr>
                        <a:t>Ada</a:t>
                      </a:r>
                    </a:p>
                    <a:p>
                      <a:pPr lvl="0" algn="ctr">
                        <a:buNone/>
                      </a:pPr>
                      <a:endParaRPr lang="en-US" dirty="0"/>
                    </a:p>
                  </a:txBody>
                  <a:tcPr marL="0" marR="0" marT="0" marB="0" anchor="ctr" anchorCtr="1"/>
                </a:tc>
                <a:extLst>
                  <a:ext uri="{0D108BD9-81ED-4DB2-BD59-A6C34878D82A}">
                    <a16:rowId xmlns:a16="http://schemas.microsoft.com/office/drawing/2014/main" val="10008"/>
                  </a:ext>
                </a:extLst>
              </a:tr>
              <a:tr h="319250">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g. </a:t>
                      </a:r>
                      <a:r>
                        <a:rPr lang="en-US" sz="1400" u="none" strike="noStrike" dirty="0" err="1">
                          <a:effectLst/>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800" u="none" strike="noStrike" dirty="0">
                          <a:effectLst/>
                        </a:rPr>
                        <a:t>Ada</a:t>
                      </a:r>
                    </a:p>
                    <a:p>
                      <a:pPr lvl="0" algn="ctr">
                        <a:buNone/>
                      </a:pPr>
                      <a:endParaRPr lang="en-US" dirty="0"/>
                    </a:p>
                  </a:txBody>
                  <a:tcPr marL="0" marR="0" marT="0" marB="0" anchor="ctr" anchorCtr="1"/>
                </a:tc>
                <a:extLst>
                  <a:ext uri="{0D108BD9-81ED-4DB2-BD59-A6C34878D82A}">
                    <a16:rowId xmlns:a16="http://schemas.microsoft.com/office/drawing/2014/main" val="10009"/>
                  </a:ext>
                </a:extLst>
              </a:tr>
              <a:tr h="1151427">
                <a:tc>
                  <a:txBody>
                    <a:bodyPr/>
                    <a:lstStyle/>
                    <a:p>
                      <a:pPr algn="ctr" fontAlgn="t"/>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just" fontAlgn="t"/>
                      <a:r>
                        <a:rPr lang="en-US" sz="1400" u="none" strike="noStrike" dirty="0">
                          <a:effectLst/>
                        </a:rPr>
                        <a:t>Jam </a:t>
                      </a:r>
                      <a:r>
                        <a:rPr lang="en-US" sz="1400" u="none" strike="noStrike" dirty="0" err="1">
                          <a:effectLst/>
                        </a:rPr>
                        <a:t>buka</a:t>
                      </a:r>
                      <a:r>
                        <a:rPr lang="en-US" sz="1400" u="none" strike="noStrike" dirty="0">
                          <a:effectLst/>
                        </a:rPr>
                        <a:t> </a:t>
                      </a:r>
                      <a:r>
                        <a:rPr lang="en-US" sz="1400" u="none" strike="noStrike" dirty="0" err="1">
                          <a:effectLst/>
                        </a:rPr>
                        <a:t>pelayanan</a:t>
                      </a:r>
                      <a:r>
                        <a:rPr lang="en-US" sz="1400" u="none" strike="noStrike" dirty="0">
                          <a:effectLst/>
                        </a:rPr>
                        <a:t> </a:t>
                      </a:r>
                      <a:br>
                        <a:rPr lang="en-US" sz="1400" u="none" strike="noStrike" dirty="0">
                          <a:effectLst/>
                        </a:rPr>
                      </a:br>
                      <a:r>
                        <a:rPr lang="en-US" sz="1400" u="none" strike="noStrike" dirty="0">
                          <a:effectLst/>
                        </a:rPr>
                        <a:t>08.00 s/d 13.00</a:t>
                      </a:r>
                      <a:br>
                        <a:rPr lang="en-US" sz="1400" u="none" strike="noStrike" dirty="0">
                          <a:effectLst/>
                        </a:rPr>
                      </a:br>
                      <a:r>
                        <a:rPr lang="en-US" sz="1400" u="none" strike="noStrike" dirty="0" err="1">
                          <a:effectLst/>
                        </a:rPr>
                        <a:t>Setiap</a:t>
                      </a:r>
                      <a:r>
                        <a:rPr lang="en-US" sz="1400" u="none" strike="noStrike" dirty="0">
                          <a:effectLst/>
                        </a:rPr>
                        <a:t> Hari </a:t>
                      </a:r>
                      <a:r>
                        <a:rPr lang="en-US" sz="1400" u="none" strike="noStrike" dirty="0" err="1">
                          <a:effectLst/>
                        </a:rPr>
                        <a:t>Kerja</a:t>
                      </a:r>
                      <a:r>
                        <a:rPr lang="en-US" sz="1400" u="none" strike="noStrike" dirty="0">
                          <a:effectLst/>
                        </a:rPr>
                        <a:t> </a:t>
                      </a:r>
                      <a:r>
                        <a:rPr lang="en-US" sz="1400" u="none" strike="noStrike" dirty="0" err="1">
                          <a:effectLst/>
                        </a:rPr>
                        <a:t>kecuali</a:t>
                      </a:r>
                      <a:r>
                        <a:rPr lang="en-US" sz="1400" u="none" strike="noStrike" dirty="0">
                          <a:effectLst/>
                        </a:rPr>
                        <a:t> </a:t>
                      </a:r>
                      <a:r>
                        <a:rPr lang="en-US" sz="1400" u="none" strike="noStrike" dirty="0" err="1">
                          <a:effectLst/>
                        </a:rPr>
                        <a:t>Jumat</a:t>
                      </a:r>
                      <a:r>
                        <a:rPr lang="en-US" sz="1400" u="none" strike="noStrike" dirty="0">
                          <a:effectLst/>
                        </a:rPr>
                        <a:t> : 08.00 s/d 11.00;</a:t>
                      </a:r>
                      <a:br>
                        <a:rPr lang="en-US" sz="1400" u="none" strike="noStrike" dirty="0">
                          <a:effectLst/>
                        </a:rPr>
                      </a:br>
                      <a:r>
                        <a:rPr lang="en-US" sz="1400" u="none" strike="noStrike" dirty="0">
                          <a:effectLst/>
                        </a:rPr>
                        <a:t>dan </a:t>
                      </a:r>
                      <a:r>
                        <a:rPr lang="en-US" sz="1400" u="none" strike="noStrike" dirty="0" err="1">
                          <a:effectLst/>
                        </a:rPr>
                        <a:t>Sabtu</a:t>
                      </a:r>
                      <a:r>
                        <a:rPr lang="en-US" sz="1400" u="none" strike="noStrike" dirty="0">
                          <a:effectLst/>
                        </a:rPr>
                        <a:t> : 08.00 s/d 12.00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extLst>
                  <a:ext uri="{0D108BD9-81ED-4DB2-BD59-A6C34878D82A}">
                    <a16:rowId xmlns:a16="http://schemas.microsoft.com/office/drawing/2014/main" val="10011"/>
                  </a:ext>
                </a:extLst>
              </a:tr>
              <a:tr h="378874">
                <a:tc>
                  <a:txBody>
                    <a:bodyPr/>
                    <a:lstStyle/>
                    <a:p>
                      <a:pPr algn="ctr" fontAlgn="ctr"/>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err="1">
                          <a:effectLst/>
                        </a:rPr>
                        <a:t>Waktu</a:t>
                      </a:r>
                      <a:r>
                        <a:rPr lang="fi-FI" sz="1400" u="none" strike="noStrike" dirty="0">
                          <a:effectLst/>
                        </a:rPr>
                        <a:t> </a:t>
                      </a:r>
                      <a:r>
                        <a:rPr lang="fi-FI" sz="1400" u="none" strike="noStrike" dirty="0" err="1">
                          <a:effectLst/>
                        </a:rPr>
                        <a:t>tunggu</a:t>
                      </a:r>
                      <a:r>
                        <a:rPr lang="fi-FI" sz="1400" u="none" strike="noStrike" dirty="0">
                          <a:effectLst/>
                        </a:rPr>
                        <a:t> di </a:t>
                      </a:r>
                      <a:r>
                        <a:rPr lang="fi-FI" sz="1400" u="none" strike="noStrike" dirty="0" err="1">
                          <a:effectLst/>
                        </a:rPr>
                        <a:t>Rawat</a:t>
                      </a:r>
                      <a:r>
                        <a:rPr lang="fi-FI" sz="1400" u="none" strike="noStrike" dirty="0">
                          <a:effectLst/>
                        </a:rPr>
                        <a:t> Jalan </a:t>
                      </a:r>
                      <a:endParaRPr lang="fi-FI" sz="1400" b="0" i="0" u="none" strike="noStrike">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≤60 </a:t>
                      </a:r>
                      <a:r>
                        <a:rPr lang="en-US" sz="1400" u="none" strike="noStrike" dirty="0" err="1">
                          <a:effectLst/>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85,58%</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dirty="0">
                          <a:solidFill>
                            <a:srgbClr val="000000"/>
                          </a:solidFill>
                          <a:effectLst/>
                          <a:latin typeface="Tw Cen MT"/>
                          <a:ea typeface="Verdana"/>
                          <a:cs typeface="Verdana"/>
                        </a:rPr>
                        <a:t>84,40%</a:t>
                      </a: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89,73%</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80.10%</a:t>
                      </a:r>
                      <a:endParaRPr lang="id-ID" sz="1400" b="0" i="0" u="none" strike="noStrike" dirty="0">
                        <a:solidFill>
                          <a:srgbClr val="000000"/>
                        </a:solidFill>
                        <a:effectLst/>
                        <a:latin typeface="Tw Cen MT"/>
                        <a:ea typeface="Verdana"/>
                        <a:cs typeface="Verdana"/>
                      </a:endParaRPr>
                    </a:p>
                  </a:txBody>
                  <a:tcPr marL="0" marR="0" marT="0" marB="0" anchor="ctr" anchorCtr="1"/>
                </a:tc>
                <a:extLst>
                  <a:ext uri="{0D108BD9-81ED-4DB2-BD59-A6C34878D82A}">
                    <a16:rowId xmlns:a16="http://schemas.microsoft.com/office/drawing/2014/main" val="10012"/>
                  </a:ext>
                </a:extLst>
              </a:tr>
              <a:tr h="319250">
                <a:tc>
                  <a:txBody>
                    <a:bodyPr/>
                    <a:lstStyle/>
                    <a:p>
                      <a:pPr algn="ctr" fontAlgn="ctr"/>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Kepuasan</a:t>
                      </a:r>
                      <a:r>
                        <a:rPr lang="en-US" sz="1400" u="none" strike="noStrike" dirty="0">
                          <a:effectLst/>
                        </a:rPr>
                        <a:t> </a:t>
                      </a:r>
                      <a:r>
                        <a:rPr lang="en-US" sz="1400" u="none" strike="noStrike" dirty="0" err="1">
                          <a:effectLst/>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id-ID" sz="1400" u="none" strike="noStrike" dirty="0">
                          <a:effectLst/>
                        </a:rPr>
                        <a:t>-</a:t>
                      </a:r>
                    </a:p>
                  </a:txBody>
                  <a:tcPr marL="0" marR="0" marT="0" marB="0" anchor="ctr" anchorCtr="1"/>
                </a:tc>
                <a:tc>
                  <a:txBody>
                    <a:bodyPr/>
                    <a:lstStyle/>
                    <a:p>
                      <a:pPr marL="0" lvl="0" indent="0" algn="ctr" defTabSz="914400">
                        <a:lnSpc>
                          <a:spcPct val="100000"/>
                        </a:lnSpc>
                        <a:spcBef>
                          <a:spcPts val="0"/>
                        </a:spcBef>
                        <a:spcAft>
                          <a:spcPts val="0"/>
                        </a:spcAft>
                        <a:buNone/>
                        <a:tabLst/>
                        <a:defRPr/>
                      </a:pPr>
                      <a:endParaRPr lang="id-ID" sz="1400" u="none" strike="noStrike" dirty="0">
                        <a:effectLst/>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a:t>
                      </a:r>
                      <a:endParaRPr lang="id-ID" sz="1400" u="none" strike="noStrike" dirty="0">
                        <a:effectLst/>
                      </a:endParaRPr>
                    </a:p>
                  </a:txBody>
                  <a:tcPr marL="0" marR="0" marT="0" marB="0" anchor="ctr" anchorCtr="1"/>
                </a:tc>
                <a:extLst>
                  <a:ext uri="{0D108BD9-81ED-4DB2-BD59-A6C34878D82A}">
                    <a16:rowId xmlns:a16="http://schemas.microsoft.com/office/drawing/2014/main" val="10013"/>
                  </a:ext>
                </a:extLst>
              </a:tr>
            </a:tbl>
          </a:graphicData>
        </a:graphic>
      </p:graphicFrame>
      <p:pic>
        <p:nvPicPr>
          <p:cNvPr id="13" name="Picture 12">
            <a:extLst>
              <a:ext uri="{FF2B5EF4-FFF2-40B4-BE49-F238E27FC236}">
                <a16:creationId xmlns:a16="http://schemas.microsoft.com/office/drawing/2014/main" id="{14A900F7-78D3-4C56-B970-51C8CDB7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15" name="TextBox 14">
            <a:extLst>
              <a:ext uri="{FF2B5EF4-FFF2-40B4-BE49-F238E27FC236}">
                <a16:creationId xmlns:a16="http://schemas.microsoft.com/office/drawing/2014/main" id="{6935A6A8-3E23-4CC6-8184-B67D5706A287}"/>
              </a:ext>
            </a:extLst>
          </p:cNvPr>
          <p:cNvSpPr txBox="1"/>
          <p:nvPr/>
        </p:nvSpPr>
        <p:spPr>
          <a:xfrm>
            <a:off x="11191392" y="5509224"/>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325991" y="88918"/>
            <a:ext cx="879353"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17" name="Rectangle: Diagonal Corners Rounded 16">
            <a:extLst>
              <a:ext uri="{FF2B5EF4-FFF2-40B4-BE49-F238E27FC236}">
                <a16:creationId xmlns:a16="http://schemas.microsoft.com/office/drawing/2014/main" id="{8AEE2F79-58FC-49C1-B73D-9E15C3ED7918}"/>
              </a:ext>
            </a:extLst>
          </p:cNvPr>
          <p:cNvSpPr/>
          <p:nvPr/>
        </p:nvSpPr>
        <p:spPr>
          <a:xfrm>
            <a:off x="6455686" y="80358"/>
            <a:ext cx="1828800"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Tree>
    <p:extLst>
      <p:ext uri="{BB962C8B-B14F-4D97-AF65-F5344CB8AC3E}">
        <p14:creationId xmlns:p14="http://schemas.microsoft.com/office/powerpoint/2010/main" val="2217208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9ADB83-5CED-47F3-AA81-2A06DE63E3BE}"/>
              </a:ext>
            </a:extLst>
          </p:cNvPr>
          <p:cNvGraphicFramePr>
            <a:graphicFrameLocks noGrp="1"/>
          </p:cNvGraphicFramePr>
          <p:nvPr>
            <p:extLst>
              <p:ext uri="{D42A27DB-BD31-4B8C-83A1-F6EECF244321}">
                <p14:modId xmlns:p14="http://schemas.microsoft.com/office/powerpoint/2010/main" val="3691245165"/>
              </p:ext>
            </p:extLst>
          </p:nvPr>
        </p:nvGraphicFramePr>
        <p:xfrm>
          <a:off x="310444" y="395111"/>
          <a:ext cx="5525857" cy="7315200"/>
        </p:xfrm>
        <a:graphic>
          <a:graphicData uri="http://schemas.openxmlformats.org/drawingml/2006/table">
            <a:tbl>
              <a:tblPr firstRow="1" firstCol="1" bandRow="1">
                <a:tableStyleId>{10A1B5D5-9B99-4C35-A422-299274C87663}</a:tableStyleId>
              </a:tblPr>
              <a:tblGrid>
                <a:gridCol w="526464">
                  <a:extLst>
                    <a:ext uri="{9D8B030D-6E8A-4147-A177-3AD203B41FA5}">
                      <a16:colId xmlns:a16="http://schemas.microsoft.com/office/drawing/2014/main" val="20000"/>
                    </a:ext>
                  </a:extLst>
                </a:gridCol>
                <a:gridCol w="824602">
                  <a:extLst>
                    <a:ext uri="{9D8B030D-6E8A-4147-A177-3AD203B41FA5}">
                      <a16:colId xmlns:a16="http://schemas.microsoft.com/office/drawing/2014/main" val="20001"/>
                    </a:ext>
                  </a:extLst>
                </a:gridCol>
                <a:gridCol w="703981">
                  <a:extLst>
                    <a:ext uri="{9D8B030D-6E8A-4147-A177-3AD203B41FA5}">
                      <a16:colId xmlns:a16="http://schemas.microsoft.com/office/drawing/2014/main" val="20002"/>
                    </a:ext>
                  </a:extLst>
                </a:gridCol>
                <a:gridCol w="709102">
                  <a:extLst>
                    <a:ext uri="{9D8B030D-6E8A-4147-A177-3AD203B41FA5}">
                      <a16:colId xmlns:a16="http://schemas.microsoft.com/office/drawing/2014/main" val="20003"/>
                    </a:ext>
                  </a:extLst>
                </a:gridCol>
                <a:gridCol w="690427">
                  <a:extLst>
                    <a:ext uri="{9D8B030D-6E8A-4147-A177-3AD203B41FA5}">
                      <a16:colId xmlns:a16="http://schemas.microsoft.com/office/drawing/2014/main" val="2326586104"/>
                    </a:ext>
                  </a:extLst>
                </a:gridCol>
                <a:gridCol w="690427">
                  <a:extLst>
                    <a:ext uri="{9D8B030D-6E8A-4147-A177-3AD203B41FA5}">
                      <a16:colId xmlns:a16="http://schemas.microsoft.com/office/drawing/2014/main" val="2807038767"/>
                    </a:ext>
                  </a:extLst>
                </a:gridCol>
                <a:gridCol w="690427">
                  <a:extLst>
                    <a:ext uri="{9D8B030D-6E8A-4147-A177-3AD203B41FA5}">
                      <a16:colId xmlns:a16="http://schemas.microsoft.com/office/drawing/2014/main" val="1292551224"/>
                    </a:ext>
                  </a:extLst>
                </a:gridCol>
                <a:gridCol w="690427">
                  <a:extLst>
                    <a:ext uri="{9D8B030D-6E8A-4147-A177-3AD203B41FA5}">
                      <a16:colId xmlns:a16="http://schemas.microsoft.com/office/drawing/2014/main" val="4057780194"/>
                    </a:ext>
                  </a:extLst>
                </a:gridCol>
              </a:tblGrid>
              <a:tr h="177441">
                <a:tc rowSpan="2" gridSpan="2">
                  <a:txBody>
                    <a:bodyPr/>
                    <a:lstStyle/>
                    <a:p>
                      <a:pPr algn="ctr" fontAlgn="ctr"/>
                      <a:r>
                        <a:rPr lang="en-US" sz="1200" u="none" strike="noStrike" dirty="0">
                          <a:effectLst/>
                          <a:latin typeface="Tw Cen MT" panose="020B0602020104020603" pitchFamily="34" charset="0"/>
                        </a:rPr>
                        <a:t>INDIKATOR</a:t>
                      </a:r>
                      <a:endParaRPr lang="en-US" sz="12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200" u="none" strike="noStrike" dirty="0">
                          <a:effectLst/>
                          <a:latin typeface="Tw Cen MT" panose="020B0602020104020603" pitchFamily="34" charset="0"/>
                        </a:rPr>
                        <a:t>STANDAR</a:t>
                      </a:r>
                      <a:endParaRPr lang="en-US" sz="1200" b="1" i="0" u="none" strike="noStrike" dirty="0">
                        <a:solidFill>
                          <a:schemeClr val="tx2"/>
                        </a:solidFill>
                        <a:effectLst/>
                        <a:latin typeface="Tw Cen MT" panose="020B0602020104020603" pitchFamily="34" charset="0"/>
                      </a:endParaRPr>
                    </a:p>
                  </a:txBody>
                  <a:tcPr marL="0" marR="0" marT="0" marB="0" anchor="ctr"/>
                </a:tc>
                <a:tc gridSpan="5">
                  <a:txBody>
                    <a:bodyPr/>
                    <a:lstStyle/>
                    <a:p>
                      <a:pPr algn="ctr" fontAlgn="ctr"/>
                      <a:r>
                        <a:rPr lang="en-US" sz="1200" u="none" strike="noStrike" dirty="0">
                          <a:effectLst/>
                          <a:latin typeface="Tw Cen MT" panose="020B0602020104020603" pitchFamily="34" charset="0"/>
                        </a:rPr>
                        <a:t>BULAN</a:t>
                      </a: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lvl="0" algn="ctr">
                        <a:buNone/>
                      </a:pPr>
                      <a:endParaRPr lang="en-US" sz="1200" u="none" strike="noStrike" dirty="0">
                        <a:effectLst/>
                        <a:latin typeface="Tw Cen MT"/>
                      </a:endParaRPr>
                    </a:p>
                  </a:txBody>
                  <a:tcPr marL="0" marR="0" marT="0" marB="0" anchor="ctr"/>
                </a:tc>
                <a:tc hMerge="1">
                  <a:txBody>
                    <a:bodyPr/>
                    <a:lstStyle/>
                    <a:p>
                      <a:pPr lvl="0" algn="ctr">
                        <a:buNone/>
                      </a:pPr>
                      <a:endParaRPr lang="en-US" sz="1200" u="none" strike="noStrike" dirty="0">
                        <a:effectLst/>
                        <a:latin typeface="Tw Cen MT"/>
                      </a:endParaRPr>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17744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u="none" strike="noStrike" dirty="0">
                          <a:effectLst/>
                          <a:latin typeface="Tw Cen MT"/>
                        </a:rPr>
                        <a:t>JAN</a:t>
                      </a:r>
                      <a:endParaRPr lang="en-US" sz="1200" b="1" i="0" u="none" strike="noStrike">
                        <a:solidFill>
                          <a:schemeClr val="tx2"/>
                        </a:solidFill>
                        <a:effectLst/>
                        <a:latin typeface="Tw Cen MT"/>
                      </a:endParaRPr>
                    </a:p>
                  </a:txBody>
                  <a:tcPr marL="0" marR="0" marT="0" marB="0" anchor="ctr"/>
                </a:tc>
                <a:tc>
                  <a:txBody>
                    <a:bodyPr/>
                    <a:lstStyle/>
                    <a:p>
                      <a:pPr algn="ctr" fontAlgn="ctr"/>
                      <a:r>
                        <a:rPr lang="en-US" sz="1200" b="1" u="none" strike="noStrike" dirty="0">
                          <a:effectLst/>
                          <a:latin typeface="Tw Cen MT"/>
                        </a:rPr>
                        <a:t>FEB</a:t>
                      </a:r>
                      <a:endParaRPr lang="en-US" sz="1200" b="1" i="0" u="none" strike="noStrike">
                        <a:solidFill>
                          <a:schemeClr val="tx2"/>
                        </a:solidFill>
                        <a:effectLst/>
                        <a:latin typeface="Tw Cen MT"/>
                      </a:endParaRPr>
                    </a:p>
                  </a:txBody>
                  <a:tcPr marL="0" marR="0" marT="0" marB="0" anchor="ctr"/>
                </a:tc>
                <a:tc>
                  <a:txBody>
                    <a:bodyPr/>
                    <a:lstStyle/>
                    <a:p>
                      <a:pPr lvl="0" algn="ctr">
                        <a:buNone/>
                      </a:pPr>
                      <a:r>
                        <a:rPr lang="en-US" sz="1200" b="1" u="none" strike="noStrike" dirty="0">
                          <a:effectLst/>
                          <a:latin typeface="Tw Cen MT"/>
                        </a:rPr>
                        <a:t>MAR</a:t>
                      </a:r>
                    </a:p>
                  </a:txBody>
                  <a:tcPr marL="0" marR="0" marT="0" marB="0" anchor="ctr"/>
                </a:tc>
                <a:tc>
                  <a:txBody>
                    <a:bodyPr/>
                    <a:lstStyle/>
                    <a:p>
                      <a:pPr lvl="0" algn="ctr">
                        <a:buNone/>
                      </a:pPr>
                      <a:r>
                        <a:rPr lang="en-US" sz="1200" b="1" u="none" strike="noStrike" dirty="0">
                          <a:effectLst/>
                          <a:latin typeface="Tw Cen MT"/>
                        </a:rPr>
                        <a:t>APR</a:t>
                      </a:r>
                    </a:p>
                  </a:txBody>
                  <a:tcPr marL="0" marR="0" marT="0" marB="0" anchor="ctr"/>
                </a:tc>
                <a:tc>
                  <a:txBody>
                    <a:bodyPr/>
                    <a:lstStyle/>
                    <a:p>
                      <a:pPr lvl="0" algn="ctr">
                        <a:buNone/>
                      </a:pPr>
                      <a:r>
                        <a:rPr lang="en-US" sz="1200" b="1" u="none" strike="noStrike" dirty="0">
                          <a:effectLst/>
                          <a:latin typeface="Tw Cen MT"/>
                        </a:rPr>
                        <a:t>MEI</a:t>
                      </a:r>
                    </a:p>
                  </a:txBody>
                  <a:tcPr marL="0" marR="0" marT="0" marB="0" anchor="ctr"/>
                </a:tc>
                <a:extLst>
                  <a:ext uri="{0D108BD9-81ED-4DB2-BD59-A6C34878D82A}">
                    <a16:rowId xmlns:a16="http://schemas.microsoft.com/office/drawing/2014/main" val="10001"/>
                  </a:ext>
                </a:extLst>
              </a:tr>
              <a:tr h="532323">
                <a:tc rowSpan="2">
                  <a:txBody>
                    <a:bodyPr/>
                    <a:lstStyle/>
                    <a:p>
                      <a:pPr algn="ctr" fontAlgn="t"/>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200" u="none" strike="noStrike" dirty="0" err="1">
                          <a:effectLst/>
                          <a:latin typeface="Tw Cen MT" panose="020B0602020104020603" pitchFamily="34" charset="0"/>
                        </a:rPr>
                        <a:t>Pemberi</a:t>
                      </a:r>
                      <a:r>
                        <a:rPr lang="it-IT" sz="1200" u="none" strike="noStrike" dirty="0">
                          <a:effectLst/>
                          <a:latin typeface="Tw Cen MT" panose="020B0602020104020603" pitchFamily="34" charset="0"/>
                        </a:rPr>
                        <a:t> </a:t>
                      </a:r>
                      <a:r>
                        <a:rPr lang="it-IT" sz="1200" u="none" strike="noStrike" dirty="0" err="1">
                          <a:effectLst/>
                          <a:latin typeface="Tw Cen MT" panose="020B0602020104020603" pitchFamily="34" charset="0"/>
                        </a:rPr>
                        <a:t>Pelayanan</a:t>
                      </a:r>
                      <a:r>
                        <a:rPr lang="it-IT" sz="1200" u="none" strike="noStrike" dirty="0">
                          <a:effectLst/>
                          <a:latin typeface="Tw Cen MT" panose="020B0602020104020603" pitchFamily="34" charset="0"/>
                        </a:rPr>
                        <a:t> di </a:t>
                      </a:r>
                      <a:r>
                        <a:rPr lang="it-IT" sz="1200" u="none" strike="noStrike" dirty="0" err="1">
                          <a:effectLst/>
                          <a:latin typeface="Tw Cen MT" panose="020B0602020104020603" pitchFamily="34" charset="0"/>
                        </a:rPr>
                        <a:t>Rawat</a:t>
                      </a:r>
                      <a:r>
                        <a:rPr lang="it-IT" sz="1200" u="none" strike="noStrike" dirty="0">
                          <a:effectLst/>
                          <a:latin typeface="Tw Cen MT" panose="020B0602020104020603" pitchFamily="34" charset="0"/>
                        </a:rPr>
                        <a:t> </a:t>
                      </a:r>
                      <a:r>
                        <a:rPr lang="it-IT" sz="1200" u="none" strike="noStrike" dirty="0" err="1">
                          <a:effectLst/>
                          <a:latin typeface="Tw Cen MT" panose="020B0602020104020603" pitchFamily="34" charset="0"/>
                        </a:rPr>
                        <a:t>Inap</a:t>
                      </a:r>
                      <a:endParaRPr lang="it-IT" sz="12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200" u="none" strike="noStrike" dirty="0">
                          <a:effectLst/>
                          <a:latin typeface="Tw Cen MT"/>
                        </a:rPr>
                        <a:t>a.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Spesialis</a:t>
                      </a:r>
                      <a:r>
                        <a:rPr lang="en-US" sz="1200" u="none" strike="noStrike" dirty="0">
                          <a:effectLst/>
                          <a:latin typeface="Tw Cen MT"/>
                        </a:rPr>
                        <a:t> dan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Umum</a:t>
                      </a:r>
                      <a:endParaRPr lang="en-US" sz="1200" b="0" i="0" u="none" strike="noStrike" err="1">
                        <a:solidFill>
                          <a:srgbClr val="000000"/>
                        </a:solidFill>
                        <a:effectLst/>
                        <a:latin typeface="Tw Cen MT"/>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2"/>
                  </a:ext>
                </a:extLst>
              </a:tr>
              <a:tr h="586920">
                <a:tc vMerge="1">
                  <a:txBody>
                    <a:bodyPr/>
                    <a:lstStyle/>
                    <a:p>
                      <a:endParaRPr lang="en-US"/>
                    </a:p>
                  </a:txBody>
                  <a:tcPr/>
                </a:tc>
                <a:tc vMerge="1">
                  <a:txBody>
                    <a:bodyPr/>
                    <a:lstStyle/>
                    <a:p>
                      <a:endParaRPr lang="en-US"/>
                    </a:p>
                  </a:txBody>
                  <a:tcPr/>
                </a:tc>
                <a:tc>
                  <a:txBody>
                    <a:bodyPr/>
                    <a:lstStyle/>
                    <a:p>
                      <a:pPr algn="l" fontAlgn="ctr"/>
                      <a:r>
                        <a:rPr lang="en-US" sz="1200" u="none" strike="noStrike" dirty="0">
                          <a:effectLst/>
                          <a:latin typeface="Tw Cen MT" panose="020B0602020104020603" pitchFamily="34" charset="0"/>
                        </a:rPr>
                        <a:t>b. </a:t>
                      </a:r>
                      <a:r>
                        <a:rPr lang="en-US" sz="1200" u="none" strike="noStrike" dirty="0" err="1">
                          <a:effectLst/>
                          <a:latin typeface="Tw Cen MT" panose="020B0602020104020603" pitchFamily="34" charset="0"/>
                        </a:rPr>
                        <a:t>Perawat</a:t>
                      </a:r>
                      <a:r>
                        <a:rPr lang="en-US" sz="1200" u="none" strike="noStrike" dirty="0">
                          <a:effectLst/>
                          <a:latin typeface="Tw Cen MT" panose="020B0602020104020603" pitchFamily="34" charset="0"/>
                        </a:rPr>
                        <a:t> minimal </a:t>
                      </a:r>
                      <a:r>
                        <a:rPr lang="en-US" sz="1200" u="none" strike="noStrike" dirty="0" err="1">
                          <a:effectLst/>
                          <a:latin typeface="Tw Cen MT" panose="020B0602020104020603" pitchFamily="34" charset="0"/>
                        </a:rPr>
                        <a:t>pendidikan</a:t>
                      </a:r>
                      <a:r>
                        <a:rPr lang="en-US" sz="1200" u="none" strike="noStrike" dirty="0">
                          <a:effectLst/>
                          <a:latin typeface="Tw Cen MT" panose="020B0602020104020603" pitchFamily="34" charset="0"/>
                        </a:rPr>
                        <a:t> D3</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98.41</a:t>
                      </a:r>
                      <a:r>
                        <a:rPr lang="en-US" sz="1200" u="none" strike="noStrike" dirty="0">
                          <a:effectLst/>
                          <a:latin typeface="Tw Cen MT" panose="020B0602020104020603" pitchFamily="34" charset="0"/>
                        </a:rPr>
                        <a:t>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98.</a:t>
                      </a:r>
                      <a:r>
                        <a:rPr lang="en-US" sz="1200" u="none" strike="noStrike" dirty="0">
                          <a:effectLst/>
                          <a:latin typeface="Tw Cen MT" panose="020B0602020104020603" pitchFamily="34" charset="0"/>
                        </a:rPr>
                        <a:t>60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98.</a:t>
                      </a:r>
                      <a:r>
                        <a:rPr lang="en-US" sz="1200" u="none" strike="noStrike" dirty="0">
                          <a:effectLst/>
                          <a:latin typeface="Tw Cen MT" panose="020B0602020104020603" pitchFamily="34" charset="0"/>
                        </a:rPr>
                        <a:t>59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98.54%</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3"/>
                  </a:ext>
                </a:extLst>
              </a:tr>
              <a:tr h="709763">
                <a:tc>
                  <a:txBody>
                    <a:bodyPr/>
                    <a:lstStyle/>
                    <a:p>
                      <a:pPr algn="ctr" fontAlgn="ctr"/>
                      <a:r>
                        <a:rPr lang="en-US" sz="1200" u="none" strike="noStrike" dirty="0">
                          <a:effectLst/>
                          <a:latin typeface="Tw Cen MT" panose="020B0602020104020603" pitchFamily="34" charset="0"/>
                        </a:rPr>
                        <a:t>2.</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panose="020B0602020104020603" pitchFamily="34" charset="0"/>
                        </a:rPr>
                        <a:t>Dokter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penanggung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jawab</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pasien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rawat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inap</a:t>
                      </a:r>
                      <a:endParaRPr lang="en-US" sz="12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id-ID" sz="1200" u="none" strike="noStrike" dirty="0">
                          <a:effectLst/>
                          <a:latin typeface="Tw Cen MT"/>
                        </a:rPr>
                        <a:t>100%</a:t>
                      </a:r>
                    </a:p>
                  </a:txBody>
                  <a:tcPr marL="0" marR="0" marT="0" marB="0" anchor="ctr"/>
                </a:tc>
                <a:tc>
                  <a:txBody>
                    <a:bodyPr/>
                    <a:lstStyle/>
                    <a:p>
                      <a:pPr lvl="0" algn="ctr">
                        <a:buNone/>
                      </a:pPr>
                      <a:endParaRPr lang="id-ID" sz="1200" u="none" strike="noStrike" dirty="0">
                        <a:effectLst/>
                        <a:latin typeface="Tw Cen MT"/>
                      </a:endParaRPr>
                    </a:p>
                  </a:txBody>
                  <a:tcPr marL="0" marR="0" marT="0" marB="0" anchor="ctr"/>
                </a:tc>
                <a:extLst>
                  <a:ext uri="{0D108BD9-81ED-4DB2-BD59-A6C34878D82A}">
                    <a16:rowId xmlns:a16="http://schemas.microsoft.com/office/drawing/2014/main" val="10004"/>
                  </a:ext>
                </a:extLst>
              </a:tr>
              <a:tr h="3180291">
                <a:tc>
                  <a:txBody>
                    <a:bodyPr/>
                    <a:lstStyle/>
                    <a:p>
                      <a:pPr algn="ctr" fontAlgn="t"/>
                      <a:r>
                        <a:rPr lang="en-US" sz="1200" u="none" strike="noStrike" dirty="0">
                          <a:effectLst/>
                          <a:latin typeface="Tw Cen MT" panose="020B0602020104020603" pitchFamily="34" charset="0"/>
                        </a:rPr>
                        <a:t>3.</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err="1">
                          <a:effectLst/>
                          <a:latin typeface="Tw Cen MT"/>
                        </a:rPr>
                        <a:t>Ketersediaan</a:t>
                      </a:r>
                      <a:r>
                        <a:rPr lang="en-US" sz="1200" u="none" strike="noStrike" dirty="0">
                          <a:effectLst/>
                          <a:latin typeface="Tw Cen MT"/>
                        </a:rPr>
                        <a:t> </a:t>
                      </a:r>
                      <a:r>
                        <a:rPr lang="en-US" sz="1200" u="none" strike="noStrike" err="1">
                          <a:effectLst/>
                          <a:latin typeface="Tw Cen MT"/>
                        </a:rPr>
                        <a:t>Pelayanan</a:t>
                      </a:r>
                      <a:r>
                        <a:rPr lang="en-US" sz="1200" u="none" strike="noStrike" dirty="0">
                          <a:effectLst/>
                          <a:latin typeface="Tw Cen MT"/>
                        </a:rPr>
                        <a:t> </a:t>
                      </a:r>
                      <a:r>
                        <a:rPr lang="en-US" sz="1200" u="none" strike="noStrike" err="1">
                          <a:effectLst/>
                          <a:latin typeface="Tw Cen MT"/>
                        </a:rPr>
                        <a:t>rawat</a:t>
                      </a:r>
                      <a:r>
                        <a:rPr lang="en-US" sz="1200" u="none" strike="noStrike" dirty="0">
                          <a:effectLst/>
                          <a:latin typeface="Tw Cen MT"/>
                        </a:rPr>
                        <a:t> </a:t>
                      </a:r>
                      <a:r>
                        <a:rPr lang="en-US" sz="1200" u="none" strike="noStrike" err="1">
                          <a:effectLst/>
                          <a:latin typeface="Tw Cen MT"/>
                        </a:rPr>
                        <a:t>inap</a:t>
                      </a:r>
                      <a:r>
                        <a:rPr lang="en-US" sz="1200" u="none" strike="noStrike" dirty="0">
                          <a:effectLst/>
                          <a:latin typeface="Tw Cen MT"/>
                        </a:rPr>
                        <a:t> </a:t>
                      </a:r>
                      <a:endParaRPr lang="en-US" sz="1200" b="0" i="0" u="none" strike="noStrike" dirty="0">
                        <a:solidFill>
                          <a:srgbClr val="000000"/>
                        </a:solidFill>
                        <a:effectLst/>
                        <a:latin typeface="Tw Cen MT"/>
                      </a:endParaRPr>
                    </a:p>
                  </a:txBody>
                  <a:tcPr marL="0" marR="0" marT="0" marB="0"/>
                </a:tc>
                <a:tc>
                  <a:txBody>
                    <a:bodyPr/>
                    <a:lstStyle/>
                    <a:p>
                      <a:pPr algn="ctr" fontAlgn="ctr"/>
                      <a:r>
                        <a:rPr lang="en-US" sz="1200" u="none" strike="noStrike" dirty="0">
                          <a:effectLst/>
                          <a:latin typeface="Tw Cen MT" panose="020B0602020104020603" pitchFamily="34" charset="0"/>
                        </a:rPr>
                        <a:t>NAPZA,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Psikotik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Neurotik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Mental Organik.</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a:lnSpc>
                          <a:spcPct val="100000"/>
                        </a:lnSpc>
                        <a:spcBef>
                          <a:spcPts val="0"/>
                        </a:spcBef>
                        <a:spcAft>
                          <a:spcPts val="0"/>
                        </a:spcAft>
                        <a:buNone/>
                      </a:pPr>
                      <a:r>
                        <a:rPr lang="id-ID" sz="1200" b="0" i="0" u="none" strike="noStrike" noProof="0" dirty="0">
                          <a:effectLst/>
                          <a:latin typeface="TW Cen MT"/>
                        </a:rPr>
                        <a:t>Pelayanan Kesehatan Jiwa anak dan remaja, NAPZA, Gangguan </a:t>
                      </a:r>
                      <a:r>
                        <a:rPr lang="id-ID" sz="1200" b="0" i="0" u="none" strike="noStrike" noProof="0" err="1">
                          <a:effectLst/>
                          <a:latin typeface="TW Cen MT"/>
                        </a:rPr>
                        <a:t>psikotik</a:t>
                      </a:r>
                      <a:r>
                        <a:rPr lang="id-ID" sz="1200" b="0" i="0" u="none" strike="noStrike" noProof="0" dirty="0">
                          <a:effectLst/>
                          <a:latin typeface="TW Cen MT"/>
                        </a:rPr>
                        <a:t>, Gangguan </a:t>
                      </a:r>
                      <a:r>
                        <a:rPr lang="id-ID" sz="1200" b="0" i="0" u="none" strike="noStrike" noProof="0" err="1">
                          <a:effectLst/>
                          <a:latin typeface="TW Cen MT"/>
                        </a:rPr>
                        <a:t>neurotic</a:t>
                      </a:r>
                      <a:r>
                        <a:rPr lang="id-ID" sz="1200" b="0" i="0" u="none" strike="noStrike" noProof="0" dirty="0">
                          <a:effectLst/>
                          <a:latin typeface="TW Cen MT"/>
                        </a:rPr>
                        <a:t>, Mental Retardasi, Mental Organik, </a:t>
                      </a:r>
                      <a:r>
                        <a:rPr lang="id-ID" sz="1200" b="0" i="0" u="none" strike="noStrike" noProof="0" err="1">
                          <a:effectLst/>
                          <a:latin typeface="TW Cen MT"/>
                        </a:rPr>
                        <a:t>Psikogeriatri</a:t>
                      </a:r>
                      <a:r>
                        <a:rPr lang="id-ID" sz="1200" b="0" i="0" u="none" strike="noStrike" noProof="0" dirty="0">
                          <a:effectLst/>
                          <a:latin typeface="TW Cen MT"/>
                        </a:rPr>
                        <a:t>, Tumbuh Kembang Anak</a:t>
                      </a:r>
                      <a:endParaRPr lang="id-ID" sz="1200" b="0" i="0" u="none" strike="noStrike" noProof="0" dirty="0">
                        <a:effectLst/>
                      </a:endParaRPr>
                    </a:p>
                    <a:p>
                      <a:pPr marL="0" marR="0" lvl="0" indent="0" algn="ctr" defTabSz="914400">
                        <a:lnSpc>
                          <a:spcPct val="100000"/>
                        </a:lnSpc>
                        <a:spcBef>
                          <a:spcPts val="0"/>
                        </a:spcBef>
                        <a:spcAft>
                          <a:spcPts val="0"/>
                        </a:spcAft>
                        <a:buClrTx/>
                        <a:buSzTx/>
                        <a:buFontTx/>
                        <a:buNone/>
                        <a:tabLst/>
                        <a:defRPr/>
                      </a:pP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5"/>
                  </a:ext>
                </a:extLst>
              </a:tr>
              <a:tr h="532323">
                <a:tc>
                  <a:txBody>
                    <a:bodyPr/>
                    <a:lstStyle/>
                    <a:p>
                      <a:pPr algn="ctr" fontAlgn="t"/>
                      <a:r>
                        <a:rPr lang="en-US" sz="1200" u="none" strike="noStrike" dirty="0">
                          <a:effectLst/>
                          <a:latin typeface="Tw Cen MT" panose="020B0602020104020603" pitchFamily="34" charset="0"/>
                        </a:rPr>
                        <a:t>4.</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a:effectLst/>
                          <a:latin typeface="Tw Cen MT"/>
                        </a:rPr>
                        <a:t>Jam </a:t>
                      </a:r>
                      <a:r>
                        <a:rPr lang="en-US" sz="1200" u="none" strike="noStrike" err="1">
                          <a:effectLst/>
                          <a:latin typeface="Tw Cen MT"/>
                        </a:rPr>
                        <a:t>Visite</a:t>
                      </a:r>
                      <a:r>
                        <a:rPr lang="en-US" sz="1200" u="none" strike="noStrike" dirty="0">
                          <a:effectLst/>
                          <a:latin typeface="Tw Cen MT"/>
                        </a:rPr>
                        <a:t>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Spesialis</a:t>
                      </a:r>
                      <a:r>
                        <a:rPr lang="en-US" sz="1200" u="none" strike="noStrike" dirty="0">
                          <a:effectLst/>
                          <a:latin typeface="Tw Cen MT"/>
                        </a:rPr>
                        <a:t> </a:t>
                      </a:r>
                      <a:endParaRPr lang="en-US" sz="1200" b="0" i="0" u="none" strike="noStrike">
                        <a:solidFill>
                          <a:srgbClr val="000000"/>
                        </a:solidFill>
                        <a:effectLst/>
                        <a:latin typeface="Tw Cen MT"/>
                      </a:endParaRPr>
                    </a:p>
                  </a:txBody>
                  <a:tcPr marL="0" marR="0" marT="0" marB="0"/>
                </a:tc>
                <a:tc>
                  <a:txBody>
                    <a:bodyPr/>
                    <a:lstStyle/>
                    <a:p>
                      <a:pPr algn="ctr" fontAlgn="ctr"/>
                      <a:r>
                        <a:rPr lang="fi-FI" sz="1200" u="none" strike="noStrike" dirty="0">
                          <a:effectLst/>
                          <a:latin typeface="Tw Cen MT" panose="020B0602020104020603" pitchFamily="34" charset="0"/>
                        </a:rPr>
                        <a:t>08.00 s/d 14.00 setiap hari kerja</a:t>
                      </a:r>
                      <a:endParaRPr lang="fi-FI"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id-ID" sz="1200" u="none" strike="noStrike" dirty="0">
                          <a:effectLst/>
                          <a:latin typeface="Tw Cen MT"/>
                        </a:rPr>
                        <a:t>100 %</a:t>
                      </a:r>
                    </a:p>
                  </a:txBody>
                  <a:tcPr marL="0" marR="0" marT="0" marB="0" anchor="ctr"/>
                </a:tc>
                <a:tc>
                  <a:txBody>
                    <a:bodyPr/>
                    <a:lstStyle/>
                    <a:p>
                      <a:pPr lvl="0" algn="ctr">
                        <a:buNone/>
                      </a:pPr>
                      <a:endParaRPr lang="id-ID" sz="1200" u="none" strike="noStrike" dirty="0">
                        <a:effectLst/>
                        <a:latin typeface="Tw Cen MT"/>
                      </a:endParaRPr>
                    </a:p>
                  </a:txBody>
                  <a:tcPr marL="0" marR="0" marT="0" marB="0" anchor="ctr"/>
                </a:tc>
                <a:extLst>
                  <a:ext uri="{0D108BD9-81ED-4DB2-BD59-A6C34878D82A}">
                    <a16:rowId xmlns:a16="http://schemas.microsoft.com/office/drawing/2014/main" val="10006"/>
                  </a:ext>
                </a:extLst>
              </a:tr>
              <a:tr h="354881">
                <a:tc>
                  <a:txBody>
                    <a:bodyPr/>
                    <a:lstStyle/>
                    <a:p>
                      <a:pPr algn="ctr" fontAlgn="ctr"/>
                      <a:r>
                        <a:rPr lang="en-US" sz="1200" u="none" strike="noStrike" dirty="0">
                          <a:effectLst/>
                          <a:latin typeface="Tw Cen MT" panose="020B0602020104020603" pitchFamily="34" charset="0"/>
                        </a:rPr>
                        <a:t>5.</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panose="020B0602020104020603" pitchFamily="34" charset="0"/>
                        </a:rPr>
                        <a:t>Kejadian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Infeksi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Nosokomial</a:t>
                      </a:r>
                      <a:endParaRPr lang="en-US" sz="12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≤1,5%</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p>
                      <a:pPr lvl="0" algn="ctr">
                        <a:buNone/>
                      </a:pPr>
                      <a:endParaRPr lang="id-ID" sz="1200" u="none" strike="noStrike" dirty="0">
                        <a:effectLst/>
                        <a:latin typeface="Tw Cen MT"/>
                      </a:endParaRPr>
                    </a:p>
                  </a:txBody>
                  <a:tcPr marL="0" marR="0" marT="0" marB="0" anchor="ctr"/>
                </a:tc>
                <a:tc>
                  <a:txBody>
                    <a:bodyPr/>
                    <a:lstStyle/>
                    <a:p>
                      <a:pPr lvl="0" algn="ctr">
                        <a:buNone/>
                      </a:pPr>
                      <a:r>
                        <a:rPr lang="id-ID" sz="1200" u="none" strike="noStrike" dirty="0">
                          <a:effectLst/>
                          <a:latin typeface="Tw Cen MT"/>
                        </a:rPr>
                        <a:t>0%</a:t>
                      </a:r>
                    </a:p>
                  </a:txBody>
                  <a:tcPr marL="0" marR="0" marT="0" marB="0" anchor="ctr"/>
                </a:tc>
                <a:tc>
                  <a:txBody>
                    <a:bodyPr/>
                    <a:lstStyle/>
                    <a:p>
                      <a:pPr lvl="0" algn="ctr">
                        <a:buNone/>
                      </a:pPr>
                      <a:endParaRPr lang="id-ID" sz="1200" u="none" strike="noStrike" dirty="0">
                        <a:effectLst/>
                        <a:latin typeface="Tw Cen MT"/>
                      </a:endParaRPr>
                    </a:p>
                  </a:txBody>
                  <a:tcPr marL="0" marR="0" marT="0" marB="0" anchor="ctr"/>
                </a:tc>
                <a:extLst>
                  <a:ext uri="{0D108BD9-81ED-4DB2-BD59-A6C34878D82A}">
                    <a16:rowId xmlns:a16="http://schemas.microsoft.com/office/drawing/2014/main" val="10007"/>
                  </a:ext>
                </a:extLst>
              </a:tr>
            </a:tbl>
          </a:graphicData>
        </a:graphic>
      </p:graphicFrame>
      <p:graphicFrame>
        <p:nvGraphicFramePr>
          <p:cNvPr id="4" name="Table 3">
            <a:extLst>
              <a:ext uri="{FF2B5EF4-FFF2-40B4-BE49-F238E27FC236}">
                <a16:creationId xmlns:a16="http://schemas.microsoft.com/office/drawing/2014/main" id="{BA70A65C-874F-4A78-8F24-B28E60CEAE07}"/>
              </a:ext>
            </a:extLst>
          </p:cNvPr>
          <p:cNvGraphicFramePr>
            <a:graphicFrameLocks noGrp="1"/>
          </p:cNvGraphicFramePr>
          <p:nvPr>
            <p:extLst>
              <p:ext uri="{D42A27DB-BD31-4B8C-83A1-F6EECF244321}">
                <p14:modId xmlns:p14="http://schemas.microsoft.com/office/powerpoint/2010/main" val="4163054876"/>
              </p:ext>
            </p:extLst>
          </p:nvPr>
        </p:nvGraphicFramePr>
        <p:xfrm>
          <a:off x="6698400" y="417703"/>
          <a:ext cx="4842428" cy="5769754"/>
        </p:xfrm>
        <a:graphic>
          <a:graphicData uri="http://schemas.openxmlformats.org/drawingml/2006/table">
            <a:tbl>
              <a:tblPr firstRow="1" firstCol="1" bandRow="1">
                <a:tableStyleId>{10A1B5D5-9B99-4C35-A422-299274C87663}</a:tableStyleId>
              </a:tblPr>
              <a:tblGrid>
                <a:gridCol w="286706">
                  <a:extLst>
                    <a:ext uri="{9D8B030D-6E8A-4147-A177-3AD203B41FA5}">
                      <a16:colId xmlns:a16="http://schemas.microsoft.com/office/drawing/2014/main" val="20000"/>
                    </a:ext>
                  </a:extLst>
                </a:gridCol>
                <a:gridCol w="1128971">
                  <a:extLst>
                    <a:ext uri="{9D8B030D-6E8A-4147-A177-3AD203B41FA5}">
                      <a16:colId xmlns:a16="http://schemas.microsoft.com/office/drawing/2014/main" val="20001"/>
                    </a:ext>
                  </a:extLst>
                </a:gridCol>
                <a:gridCol w="773366">
                  <a:extLst>
                    <a:ext uri="{9D8B030D-6E8A-4147-A177-3AD203B41FA5}">
                      <a16:colId xmlns:a16="http://schemas.microsoft.com/office/drawing/2014/main" val="20002"/>
                    </a:ext>
                  </a:extLst>
                </a:gridCol>
                <a:gridCol w="530677">
                  <a:extLst>
                    <a:ext uri="{9D8B030D-6E8A-4147-A177-3AD203B41FA5}">
                      <a16:colId xmlns:a16="http://schemas.microsoft.com/office/drawing/2014/main" val="20003"/>
                    </a:ext>
                  </a:extLst>
                </a:gridCol>
                <a:gridCol w="530677">
                  <a:extLst>
                    <a:ext uri="{9D8B030D-6E8A-4147-A177-3AD203B41FA5}">
                      <a16:colId xmlns:a16="http://schemas.microsoft.com/office/drawing/2014/main" val="3554547462"/>
                    </a:ext>
                  </a:extLst>
                </a:gridCol>
                <a:gridCol w="530677">
                  <a:extLst>
                    <a:ext uri="{9D8B030D-6E8A-4147-A177-3AD203B41FA5}">
                      <a16:colId xmlns:a16="http://schemas.microsoft.com/office/drawing/2014/main" val="3081739999"/>
                    </a:ext>
                  </a:extLst>
                </a:gridCol>
                <a:gridCol w="530677">
                  <a:extLst>
                    <a:ext uri="{9D8B030D-6E8A-4147-A177-3AD203B41FA5}">
                      <a16:colId xmlns:a16="http://schemas.microsoft.com/office/drawing/2014/main" val="1633507983"/>
                    </a:ext>
                  </a:extLst>
                </a:gridCol>
                <a:gridCol w="530677">
                  <a:extLst>
                    <a:ext uri="{9D8B030D-6E8A-4147-A177-3AD203B41FA5}">
                      <a16:colId xmlns:a16="http://schemas.microsoft.com/office/drawing/2014/main" val="3756565944"/>
                    </a:ext>
                  </a:extLst>
                </a:gridCol>
              </a:tblGrid>
              <a:tr h="348341">
                <a:tc rowSpan="2" gridSpan="2">
                  <a:txBody>
                    <a:bodyPr/>
                    <a:lstStyle/>
                    <a:p>
                      <a:pPr algn="ctr" fontAlgn="ctr"/>
                      <a:r>
                        <a:rPr lang="en-US" sz="1200" u="none" strike="noStrike" dirty="0">
                          <a:effectLst/>
                          <a:latin typeface="Tw Cen MT" panose="020B0602020104020603" pitchFamily="34" charset="0"/>
                        </a:rPr>
                        <a:t>INDIKATOR</a:t>
                      </a:r>
                      <a:endParaRPr lang="en-US" sz="12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200" u="none" strike="noStrike" dirty="0">
                          <a:effectLst/>
                          <a:latin typeface="Tw Cen MT" panose="020B0602020104020603" pitchFamily="34" charset="0"/>
                        </a:rPr>
                        <a:t>STANDAR</a:t>
                      </a:r>
                      <a:endParaRPr lang="en-US" sz="1200" b="1" i="0" u="none" strike="noStrike" dirty="0">
                        <a:solidFill>
                          <a:schemeClr val="tx2"/>
                        </a:solidFill>
                        <a:effectLst/>
                        <a:latin typeface="Tw Cen MT" panose="020B0602020104020603" pitchFamily="34" charset="0"/>
                      </a:endParaRPr>
                    </a:p>
                  </a:txBody>
                  <a:tcPr marL="0" marR="0" marT="0" marB="0" anchor="ctr"/>
                </a:tc>
                <a:tc gridSpan="5">
                  <a:txBody>
                    <a:bodyPr/>
                    <a:lstStyle/>
                    <a:p>
                      <a:pPr algn="ctr" fontAlgn="ctr"/>
                      <a:r>
                        <a:rPr lang="en-US" sz="1200" u="none" strike="noStrike" dirty="0">
                          <a:effectLst/>
                          <a:latin typeface="Tw Cen MT" panose="020B0602020104020603" pitchFamily="34" charset="0"/>
                        </a:rPr>
                        <a:t>BULAN</a:t>
                      </a: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lvl="0" algn="ctr">
                        <a:buNone/>
                      </a:pPr>
                      <a:endParaRPr lang="en-US" sz="1200" u="none" strike="noStrike" dirty="0">
                        <a:effectLst/>
                        <a:latin typeface="Tw Cen MT"/>
                      </a:endParaRPr>
                    </a:p>
                  </a:txBody>
                  <a:tcPr marL="0" marR="0" marT="0" marB="0" anchor="ctr"/>
                </a:tc>
                <a:tc hMerge="1">
                  <a:txBody>
                    <a:bodyPr/>
                    <a:lstStyle/>
                    <a:p>
                      <a:pPr lvl="0" algn="ctr">
                        <a:buNone/>
                      </a:pPr>
                      <a:endParaRPr lang="en-US" sz="1200" u="none" strike="noStrike" dirty="0">
                        <a:effectLst/>
                        <a:latin typeface="Tw Cen MT"/>
                      </a:endParaRPr>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17417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u="none" strike="noStrike" dirty="0">
                          <a:effectLst/>
                          <a:latin typeface="Tw Cen MT"/>
                        </a:rPr>
                        <a:t>JAN</a:t>
                      </a:r>
                      <a:endParaRPr lang="en-US" sz="1200" b="1" i="0" u="none" strike="noStrike" dirty="0">
                        <a:solidFill>
                          <a:schemeClr val="tx2"/>
                        </a:solidFill>
                        <a:effectLst/>
                        <a:latin typeface="Tw Cen MT"/>
                      </a:endParaRPr>
                    </a:p>
                  </a:txBody>
                  <a:tcPr marL="0" marR="0" marT="0" marB="0" anchor="ctr"/>
                </a:tc>
                <a:tc>
                  <a:txBody>
                    <a:bodyPr/>
                    <a:lstStyle/>
                    <a:p>
                      <a:pPr algn="ctr" fontAlgn="ctr"/>
                      <a:r>
                        <a:rPr lang="en-US" sz="1200" b="1" u="none" strike="noStrike" dirty="0">
                          <a:effectLst/>
                          <a:latin typeface="Tw Cen MT"/>
                        </a:rPr>
                        <a:t>FEB</a:t>
                      </a:r>
                      <a:endParaRPr lang="en-US" sz="1200" b="1" i="0" u="none" strike="noStrike" dirty="0">
                        <a:solidFill>
                          <a:schemeClr val="tx2"/>
                        </a:solidFill>
                        <a:effectLst/>
                        <a:latin typeface="Tw Cen MT"/>
                      </a:endParaRPr>
                    </a:p>
                  </a:txBody>
                  <a:tcPr marL="0" marR="0" marT="0" marB="0" anchor="ctr"/>
                </a:tc>
                <a:tc>
                  <a:txBody>
                    <a:bodyPr/>
                    <a:lstStyle/>
                    <a:p>
                      <a:pPr lvl="0" algn="ctr">
                        <a:buNone/>
                      </a:pPr>
                      <a:r>
                        <a:rPr lang="en-US" sz="1200" b="1" u="none" strike="noStrike" dirty="0">
                          <a:effectLst/>
                          <a:latin typeface="Tw Cen MT"/>
                        </a:rPr>
                        <a:t>MAR</a:t>
                      </a:r>
                    </a:p>
                  </a:txBody>
                  <a:tcPr marL="0" marR="0" marT="0" marB="0" anchor="ctr"/>
                </a:tc>
                <a:tc>
                  <a:txBody>
                    <a:bodyPr/>
                    <a:lstStyle/>
                    <a:p>
                      <a:pPr lvl="0" algn="ctr">
                        <a:buNone/>
                      </a:pPr>
                      <a:r>
                        <a:rPr lang="en-US" sz="1200" b="1" u="none" strike="noStrike" dirty="0">
                          <a:effectLst/>
                          <a:latin typeface="Tw Cen MT"/>
                        </a:rPr>
                        <a:t>APR</a:t>
                      </a:r>
                    </a:p>
                  </a:txBody>
                  <a:tcPr marL="0" marR="0" marT="0" marB="0" anchor="ctr"/>
                </a:tc>
                <a:tc>
                  <a:txBody>
                    <a:bodyPr/>
                    <a:lstStyle/>
                    <a:p>
                      <a:pPr lvl="0" algn="ctr">
                        <a:buNone/>
                      </a:pPr>
                      <a:r>
                        <a:rPr lang="en-US" sz="1200" b="1" u="none" strike="noStrike" dirty="0">
                          <a:effectLst/>
                          <a:latin typeface="Tw Cen MT"/>
                        </a:rPr>
                        <a:t>MEI</a:t>
                      </a:r>
                    </a:p>
                  </a:txBody>
                  <a:tcPr marL="0" marR="0" marT="0" marB="0" anchor="ctr"/>
                </a:tc>
                <a:extLst>
                  <a:ext uri="{0D108BD9-81ED-4DB2-BD59-A6C34878D82A}">
                    <a16:rowId xmlns:a16="http://schemas.microsoft.com/office/drawing/2014/main" val="10001"/>
                  </a:ext>
                </a:extLst>
              </a:tr>
              <a:tr h="1045023">
                <a:tc>
                  <a:txBody>
                    <a:bodyPr/>
                    <a:lstStyle/>
                    <a:p>
                      <a:pPr algn="ctr" fontAlgn="t"/>
                      <a:r>
                        <a:rPr lang="en-US" sz="1200" u="none" strike="noStrike" dirty="0">
                          <a:effectLst/>
                          <a:latin typeface="Tw Cen MT" panose="020B0602020104020603" pitchFamily="34" charset="0"/>
                        </a:rPr>
                        <a:t>6.</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200" u="none" strike="noStrike" dirty="0">
                          <a:effectLst/>
                          <a:latin typeface="Tw Cen MT" panose="020B0602020104020603" pitchFamily="34" charset="0"/>
                        </a:rPr>
                        <a:t>Tidak adanya kejadian kematian pasien jatuh yang berakibat kecacatan/</a:t>
                      </a:r>
                    </a:p>
                    <a:p>
                      <a:pPr algn="just" fontAlgn="t"/>
                      <a:r>
                        <a:rPr lang="fi-FI" sz="1200" u="none" strike="noStrike" dirty="0">
                          <a:effectLst/>
                          <a:latin typeface="Tw Cen MT" panose="020B0602020104020603" pitchFamily="34" charset="0"/>
                        </a:rPr>
                        <a:t>kematian</a:t>
                      </a:r>
                      <a:endParaRPr lang="fi-FI" sz="12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100 %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rPr>
                        <a:t>100 %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9"/>
                  </a:ext>
                </a:extLst>
              </a:tr>
              <a:tr h="482319">
                <a:tc>
                  <a:txBody>
                    <a:bodyPr/>
                    <a:lstStyle/>
                    <a:p>
                      <a:pPr algn="ctr" fontAlgn="ctr"/>
                      <a:r>
                        <a:rPr lang="en-US" sz="1200" u="none" strike="noStrike" dirty="0">
                          <a:effectLst/>
                          <a:latin typeface="Tw Cen MT" panose="020B0602020104020603" pitchFamily="34" charset="0"/>
                        </a:rPr>
                        <a:t>7.</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a:rPr>
                        <a:t>Kematian</a:t>
                      </a:r>
                      <a:r>
                        <a:rPr lang="en-US" sz="1200" u="none" strike="noStrike" dirty="0">
                          <a:effectLst/>
                          <a:latin typeface="Tw Cen MT"/>
                        </a:rPr>
                        <a:t> </a:t>
                      </a:r>
                      <a:r>
                        <a:rPr lang="en-US" sz="1200" u="none" strike="noStrike" dirty="0" err="1">
                          <a:effectLst/>
                          <a:latin typeface="Tw Cen MT"/>
                        </a:rPr>
                        <a:t>Pasien</a:t>
                      </a:r>
                      <a:r>
                        <a:rPr lang="en-US" sz="1200" u="none" strike="noStrike" dirty="0">
                          <a:effectLst/>
                          <a:latin typeface="Tw Cen MT"/>
                        </a:rPr>
                        <a:t> &gt; 48 Jam</a:t>
                      </a:r>
                      <a:endParaRPr lang="en-US" sz="1200" b="0" i="0" u="none" strike="noStrike" dirty="0">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0,24%</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0,54 %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id-ID" sz="1200" b="0" i="0" u="none" strike="noStrike" dirty="0">
                          <a:solidFill>
                            <a:srgbClr val="000000"/>
                          </a:solidFill>
                          <a:effectLst/>
                          <a:latin typeface="Tw Cen MT"/>
                        </a:rPr>
                        <a:t>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a:lnSpc>
                          <a:spcPct val="100000"/>
                        </a:lnSpc>
                        <a:spcBef>
                          <a:spcPts val="0"/>
                        </a:spcBef>
                        <a:spcAft>
                          <a:spcPts val="0"/>
                        </a:spcAft>
                        <a:buNone/>
                      </a:pP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3"/>
                  </a:ext>
                </a:extLst>
              </a:tr>
              <a:tr h="348341">
                <a:tc>
                  <a:txBody>
                    <a:bodyPr/>
                    <a:lstStyle/>
                    <a:p>
                      <a:pPr algn="ctr" fontAlgn="ctr"/>
                      <a:r>
                        <a:rPr lang="en-US" sz="1200" u="none" strike="noStrike" dirty="0">
                          <a:effectLst/>
                          <a:latin typeface="Tw Cen MT"/>
                        </a:rPr>
                        <a:t>8.</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en-US" sz="1200" u="none" strike="noStrike" dirty="0" err="1">
                          <a:effectLst/>
                          <a:latin typeface="Tw Cen MT"/>
                        </a:rPr>
                        <a:t>Kejadian</a:t>
                      </a:r>
                      <a:r>
                        <a:rPr lang="en-US" sz="1200" u="none" strike="noStrike" dirty="0">
                          <a:effectLst/>
                          <a:latin typeface="Tw Cen MT"/>
                        </a:rPr>
                        <a:t> </a:t>
                      </a:r>
                      <a:r>
                        <a:rPr lang="en-US" sz="1200" u="none" strike="noStrike" dirty="0" err="1">
                          <a:effectLst/>
                          <a:latin typeface="Tw Cen MT"/>
                        </a:rPr>
                        <a:t>Pulang</a:t>
                      </a:r>
                      <a:r>
                        <a:rPr lang="en-US" sz="1200" u="none" strike="noStrike" dirty="0">
                          <a:effectLst/>
                          <a:latin typeface="Tw Cen MT"/>
                        </a:rPr>
                        <a:t> </a:t>
                      </a:r>
                      <a:r>
                        <a:rPr lang="en-US" sz="1200" u="none" strike="noStrike" dirty="0" err="1">
                          <a:effectLst/>
                          <a:latin typeface="Tw Cen MT"/>
                        </a:rPr>
                        <a:t>Paksa</a:t>
                      </a:r>
                      <a:endParaRPr lang="en-US" sz="1200" b="0" i="0" u="none" strike="noStrike" dirty="0" err="1">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5 %</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0.98</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2,71 %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rPr>
                        <a:t>1,48%</a:t>
                      </a:r>
                    </a:p>
                  </a:txBody>
                  <a:tcPr marL="0" marR="0" marT="0" marB="0" anchor="ctr"/>
                </a:tc>
                <a:tc>
                  <a:txBody>
                    <a:bodyPr/>
                    <a:lstStyle/>
                    <a:p>
                      <a:pPr lvl="0" algn="ctr">
                        <a:buNone/>
                      </a:pPr>
                      <a:r>
                        <a:rPr lang="en-US" sz="1200" b="0" i="0" u="none" strike="noStrike" dirty="0">
                          <a:solidFill>
                            <a:srgbClr val="000000"/>
                          </a:solidFill>
                          <a:effectLst/>
                          <a:latin typeface="Tw Cen MT"/>
                        </a:rPr>
                        <a:t>0.88%</a:t>
                      </a:r>
                    </a:p>
                  </a:txBody>
                  <a:tcPr marL="0" marR="0" marT="0" marB="0" anchor="ctr"/>
                </a:tc>
                <a:tc>
                  <a:txBody>
                    <a:bodyPr/>
                    <a:lstStyle/>
                    <a:p>
                      <a:pPr lvl="0" algn="ctr">
                        <a:buNone/>
                      </a:pPr>
                      <a:endParaRPr lang="en-US"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10"/>
                  </a:ext>
                </a:extLst>
              </a:tr>
              <a:tr h="549307">
                <a:tc>
                  <a:txBody>
                    <a:bodyPr/>
                    <a:lstStyle/>
                    <a:p>
                      <a:pPr algn="ctr" fontAlgn="ctr"/>
                      <a:r>
                        <a:rPr lang="en-US" sz="1200" u="none" strike="noStrike" dirty="0">
                          <a:effectLst/>
                          <a:latin typeface="Tw Cen MT"/>
                        </a:rPr>
                        <a:t>9.</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en-US" sz="1200" u="none" strike="noStrike" dirty="0" err="1">
                          <a:effectLst/>
                          <a:latin typeface="Tw Cen MT"/>
                        </a:rPr>
                        <a:t>Kepuasan</a:t>
                      </a:r>
                      <a:r>
                        <a:rPr lang="en-US" sz="1200" u="none" strike="noStrike" dirty="0">
                          <a:effectLst/>
                          <a:latin typeface="Tw Cen MT"/>
                        </a:rPr>
                        <a:t> </a:t>
                      </a:r>
                      <a:r>
                        <a:rPr lang="en-US" sz="1200" u="none" strike="noStrike" dirty="0" err="1">
                          <a:effectLst/>
                          <a:latin typeface="Tw Cen MT"/>
                        </a:rPr>
                        <a:t>Pelanggan</a:t>
                      </a:r>
                      <a:endParaRPr lang="en-US" sz="1200" b="0" i="0" u="none" strike="noStrike" dirty="0" err="1">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90%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t"/>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t"/>
                      <a:r>
                        <a:rPr lang="en-US" sz="1200" b="0" i="0" u="none" strike="noStrike" dirty="0">
                          <a:solidFill>
                            <a:srgbClr val="000000"/>
                          </a:solidFill>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rPr>
                        <a:t>90,06%</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lvl="0" algn="ctr">
                        <a:buNone/>
                      </a:pPr>
                      <a:endParaRPr lang="en-US"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11"/>
                  </a:ext>
                </a:extLst>
              </a:tr>
              <a:tr h="870853">
                <a:tc>
                  <a:txBody>
                    <a:bodyPr/>
                    <a:lstStyle/>
                    <a:p>
                      <a:pPr algn="ctr" fontAlgn="t"/>
                      <a:r>
                        <a:rPr lang="en-US" sz="1200" u="none" strike="noStrike" dirty="0">
                          <a:effectLst/>
                          <a:latin typeface="Tw Cen MT" panose="020B0602020104020603" pitchFamily="34" charset="0"/>
                        </a:rPr>
                        <a:t>10.</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err="1">
                          <a:effectLst/>
                          <a:latin typeface="Tw Cen MT"/>
                        </a:rPr>
                        <a:t>Tidak</a:t>
                      </a:r>
                      <a:r>
                        <a:rPr lang="en-US" sz="1200" u="none" strike="noStrike" dirty="0">
                          <a:effectLst/>
                          <a:latin typeface="Tw Cen MT"/>
                        </a:rPr>
                        <a:t> </a:t>
                      </a:r>
                      <a:r>
                        <a:rPr lang="en-US" sz="1200" u="none" strike="noStrike" dirty="0" err="1">
                          <a:effectLst/>
                          <a:latin typeface="Tw Cen MT"/>
                        </a:rPr>
                        <a:t>adanya</a:t>
                      </a:r>
                      <a:r>
                        <a:rPr lang="en-US" sz="1200" u="none" strike="noStrike" dirty="0">
                          <a:effectLst/>
                          <a:latin typeface="Tw Cen MT"/>
                        </a:rPr>
                        <a:t> </a:t>
                      </a:r>
                      <a:r>
                        <a:rPr lang="en-US" sz="1200" u="none" strike="noStrike" dirty="0" err="1">
                          <a:effectLst/>
                          <a:latin typeface="Tw Cen MT"/>
                        </a:rPr>
                        <a:t>kejadian</a:t>
                      </a:r>
                      <a:r>
                        <a:rPr lang="en-US" sz="1200" u="none" strike="noStrike" dirty="0">
                          <a:effectLst/>
                          <a:latin typeface="Tw Cen MT"/>
                        </a:rPr>
                        <a:t> </a:t>
                      </a:r>
                      <a:r>
                        <a:rPr lang="en-US" sz="1200" u="none" strike="noStrike" dirty="0" err="1">
                          <a:effectLst/>
                          <a:latin typeface="Tw Cen MT"/>
                        </a:rPr>
                        <a:t>kematian</a:t>
                      </a:r>
                      <a:r>
                        <a:rPr lang="en-US" sz="1200" u="none" strike="noStrike" dirty="0">
                          <a:effectLst/>
                          <a:latin typeface="Tw Cen MT"/>
                        </a:rPr>
                        <a:t> </a:t>
                      </a:r>
                      <a:r>
                        <a:rPr lang="en-US" sz="1200" u="none" strike="noStrike" dirty="0" err="1">
                          <a:effectLst/>
                          <a:latin typeface="Tw Cen MT"/>
                        </a:rPr>
                        <a:t>pasien</a:t>
                      </a:r>
                      <a:r>
                        <a:rPr lang="en-US" sz="1200" u="none" strike="noStrike" dirty="0">
                          <a:effectLst/>
                          <a:latin typeface="Tw Cen MT"/>
                        </a:rPr>
                        <a:t> </a:t>
                      </a:r>
                      <a:r>
                        <a:rPr lang="en-US" sz="1200" u="none" strike="noStrike" dirty="0" err="1">
                          <a:effectLst/>
                          <a:latin typeface="Tw Cen MT"/>
                        </a:rPr>
                        <a:t>gangguan</a:t>
                      </a:r>
                      <a:r>
                        <a:rPr lang="en-US" sz="1200" u="none" strike="noStrike" dirty="0">
                          <a:effectLst/>
                          <a:latin typeface="Tw Cen MT"/>
                        </a:rPr>
                        <a:t> </a:t>
                      </a:r>
                      <a:r>
                        <a:rPr lang="en-US" sz="1200" u="none" strike="noStrike" dirty="0" err="1">
                          <a:effectLst/>
                          <a:latin typeface="Tw Cen MT"/>
                        </a:rPr>
                        <a:t>jiwa</a:t>
                      </a:r>
                      <a:r>
                        <a:rPr lang="en-US" sz="1200" u="none" strike="noStrike" dirty="0">
                          <a:effectLst/>
                          <a:latin typeface="Tw Cen MT"/>
                        </a:rPr>
                        <a:t> </a:t>
                      </a:r>
                      <a:r>
                        <a:rPr lang="en-US" sz="1200" u="none" strike="noStrike" dirty="0" err="1">
                          <a:effectLst/>
                          <a:latin typeface="Tw Cen MT"/>
                        </a:rPr>
                        <a:t>karena</a:t>
                      </a:r>
                      <a:r>
                        <a:rPr lang="en-US" sz="1200" u="none" strike="noStrike" dirty="0">
                          <a:effectLst/>
                          <a:latin typeface="Tw Cen MT"/>
                        </a:rPr>
                        <a:t> </a:t>
                      </a:r>
                      <a:r>
                        <a:rPr lang="en-US" sz="1200" u="none" strike="noStrike" dirty="0" err="1">
                          <a:effectLst/>
                          <a:latin typeface="Tw Cen MT"/>
                        </a:rPr>
                        <a:t>bunuh</a:t>
                      </a:r>
                      <a:r>
                        <a:rPr lang="en-US" sz="1200" u="none" strike="noStrike" dirty="0">
                          <a:effectLst/>
                          <a:latin typeface="Tw Cen MT"/>
                        </a:rPr>
                        <a:t> </a:t>
                      </a:r>
                      <a:r>
                        <a:rPr lang="en-US" sz="1200" u="none" strike="noStrike" dirty="0" err="1">
                          <a:effectLst/>
                          <a:latin typeface="Tw Cen MT"/>
                        </a:rPr>
                        <a:t>diri</a:t>
                      </a:r>
                      <a:endParaRPr lang="en-US" sz="12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100 %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ea typeface="Verdana" panose="020B0604030504040204" pitchFamily="34" charset="0"/>
                        </a:rPr>
                        <a:t>100 %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endParaRPr lang="id-ID"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val="10006"/>
                  </a:ext>
                </a:extLst>
              </a:tr>
              <a:tr h="1219194">
                <a:tc>
                  <a:txBody>
                    <a:bodyPr/>
                    <a:lstStyle/>
                    <a:p>
                      <a:pPr algn="ctr" fontAlgn="t"/>
                      <a:r>
                        <a:rPr lang="en-US" sz="1200" u="none" strike="noStrike" dirty="0">
                          <a:effectLst/>
                          <a:latin typeface="Tw Cen MT"/>
                        </a:rPr>
                        <a:t>11.</a:t>
                      </a:r>
                      <a:endParaRPr lang="en-US" sz="1200" b="0" i="0" u="none" strike="noStrike" dirty="0">
                        <a:solidFill>
                          <a:srgbClr val="000000"/>
                        </a:solidFill>
                        <a:effectLst/>
                        <a:latin typeface="Tw Cen MT"/>
                      </a:endParaRPr>
                    </a:p>
                  </a:txBody>
                  <a:tcPr marL="0" marR="0" marT="0" marB="0"/>
                </a:tc>
                <a:tc>
                  <a:txBody>
                    <a:bodyPr/>
                    <a:lstStyle/>
                    <a:p>
                      <a:pPr algn="just" fontAlgn="t"/>
                      <a:r>
                        <a:rPr lang="en-US" sz="1200" u="none" strike="noStrike" err="1">
                          <a:effectLst/>
                          <a:latin typeface="Tw Cen MT"/>
                        </a:rPr>
                        <a:t>Kejadian</a:t>
                      </a:r>
                      <a:r>
                        <a:rPr lang="en-US" sz="1200" u="none" strike="noStrike" dirty="0">
                          <a:effectLst/>
                          <a:latin typeface="Tw Cen MT"/>
                        </a:rPr>
                        <a:t> re-admission </a:t>
                      </a:r>
                      <a:r>
                        <a:rPr lang="en-US" sz="1200" u="none" strike="noStrike" err="1">
                          <a:effectLst/>
                          <a:latin typeface="Tw Cen MT"/>
                        </a:rPr>
                        <a:t>pasien</a:t>
                      </a:r>
                      <a:r>
                        <a:rPr lang="en-US" sz="1200" u="none" strike="noStrike" dirty="0">
                          <a:effectLst/>
                          <a:latin typeface="Tw Cen MT"/>
                        </a:rPr>
                        <a:t> </a:t>
                      </a:r>
                      <a:r>
                        <a:rPr lang="en-US" sz="1200" u="none" strike="noStrike" err="1">
                          <a:effectLst/>
                          <a:latin typeface="Tw Cen MT"/>
                        </a:rPr>
                        <a:t>gangguan</a:t>
                      </a:r>
                      <a:r>
                        <a:rPr lang="en-US" sz="1200" u="none" strike="noStrike" dirty="0">
                          <a:effectLst/>
                          <a:latin typeface="Tw Cen MT"/>
                        </a:rPr>
                        <a:t> </a:t>
                      </a:r>
                      <a:r>
                        <a:rPr lang="en-US" sz="1200" u="none" strike="noStrike" err="1">
                          <a:effectLst/>
                          <a:latin typeface="Tw Cen MT"/>
                        </a:rPr>
                        <a:t>jiwa</a:t>
                      </a:r>
                      <a:r>
                        <a:rPr lang="en-US" sz="1200" u="none" strike="noStrike" dirty="0">
                          <a:effectLst/>
                          <a:latin typeface="Tw Cen MT"/>
                        </a:rPr>
                        <a:t> </a:t>
                      </a:r>
                      <a:r>
                        <a:rPr lang="en-US" sz="1200" u="none" strike="noStrike" err="1">
                          <a:effectLst/>
                          <a:latin typeface="Tw Cen MT"/>
                        </a:rPr>
                        <a:t>tidak</a:t>
                      </a:r>
                      <a:r>
                        <a:rPr lang="en-US" sz="1200" u="none" strike="noStrike" dirty="0">
                          <a:effectLst/>
                          <a:latin typeface="Tw Cen MT"/>
                        </a:rPr>
                        <a:t> </a:t>
                      </a:r>
                      <a:r>
                        <a:rPr lang="en-US" sz="1200" u="none" strike="noStrike" err="1">
                          <a:effectLst/>
                          <a:latin typeface="Tw Cen MT"/>
                        </a:rPr>
                        <a:t>kembali</a:t>
                      </a:r>
                      <a:r>
                        <a:rPr lang="en-US" sz="1200" u="none" strike="noStrike" dirty="0">
                          <a:effectLst/>
                          <a:latin typeface="Tw Cen MT"/>
                        </a:rPr>
                        <a:t> </a:t>
                      </a:r>
                      <a:r>
                        <a:rPr lang="en-US" sz="1200" u="none" strike="noStrike" err="1">
                          <a:effectLst/>
                          <a:latin typeface="Tw Cen MT"/>
                        </a:rPr>
                        <a:t>dalam</a:t>
                      </a:r>
                      <a:r>
                        <a:rPr lang="en-US" sz="1200" u="none" strike="noStrike" dirty="0">
                          <a:effectLst/>
                          <a:latin typeface="Tw Cen MT"/>
                        </a:rPr>
                        <a:t> </a:t>
                      </a:r>
                      <a:r>
                        <a:rPr lang="en-US" sz="1200" u="none" strike="noStrike" err="1">
                          <a:effectLst/>
                          <a:latin typeface="Tw Cen MT"/>
                        </a:rPr>
                        <a:t>perawatan</a:t>
                      </a:r>
                      <a:r>
                        <a:rPr lang="en-US" sz="1200" u="none" strike="noStrike" dirty="0">
                          <a:effectLst/>
                          <a:latin typeface="Tw Cen MT"/>
                        </a:rPr>
                        <a:t> </a:t>
                      </a:r>
                      <a:r>
                        <a:rPr lang="en-US" sz="1200" u="none" strike="noStrike" err="1">
                          <a:effectLst/>
                          <a:latin typeface="Tw Cen MT"/>
                        </a:rPr>
                        <a:t>dalam</a:t>
                      </a:r>
                      <a:r>
                        <a:rPr lang="en-US" sz="1200" u="none" strike="noStrike" dirty="0">
                          <a:effectLst/>
                          <a:latin typeface="Tw Cen MT"/>
                        </a:rPr>
                        <a:t>  </a:t>
                      </a:r>
                      <a:r>
                        <a:rPr lang="en-US" sz="1200" u="none" strike="noStrike" err="1">
                          <a:effectLst/>
                          <a:latin typeface="Tw Cen MT"/>
                        </a:rPr>
                        <a:t>waktu</a:t>
                      </a:r>
                      <a:r>
                        <a:rPr lang="en-US" sz="1200" u="none" strike="noStrike" dirty="0">
                          <a:effectLst/>
                          <a:latin typeface="Tw Cen MT"/>
                        </a:rPr>
                        <a:t> ≤ 1 </a:t>
                      </a:r>
                      <a:r>
                        <a:rPr lang="en-US" sz="1200" u="none" strike="noStrike" err="1">
                          <a:effectLst/>
                          <a:latin typeface="Tw Cen MT"/>
                        </a:rPr>
                        <a:t>bulan</a:t>
                      </a:r>
                      <a:endParaRPr lang="en-US" sz="1200" b="0" i="0" u="none" strike="noStrike">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a:t>
                      </a:r>
                      <a:r>
                        <a:rPr lang="en-US" sz="1200" u="none" strike="noStrike" dirty="0">
                          <a:effectLst/>
                          <a:latin typeface="Tw Cen MT" panose="020B0602020104020603" pitchFamily="34" charset="0"/>
                        </a:rPr>
                        <a:t>8,7</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97,82 %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97,64%</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94.11%</a:t>
                      </a:r>
                    </a:p>
                  </a:txBody>
                  <a:tcPr marL="0" marR="0" marT="0" marB="0" anchor="ctr"/>
                </a:tc>
                <a:tc>
                  <a:txBody>
                    <a:bodyPr/>
                    <a:lstStyle/>
                    <a:p>
                      <a:pPr lvl="0" algn="ctr">
                        <a:buNone/>
                      </a:pPr>
                      <a:endParaRPr lang="en-US"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val="10007"/>
                  </a:ext>
                </a:extLst>
              </a:tr>
              <a:tr h="549307">
                <a:tc>
                  <a:txBody>
                    <a:bodyPr/>
                    <a:lstStyle/>
                    <a:p>
                      <a:pPr algn="ctr" fontAlgn="ctr"/>
                      <a:r>
                        <a:rPr lang="en-US" sz="1200" u="none" strike="noStrike" dirty="0">
                          <a:effectLst/>
                          <a:latin typeface="Tw Cen MT"/>
                        </a:rPr>
                        <a:t>12.</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fi-FI" sz="1200" u="none" strike="noStrike" dirty="0">
                          <a:effectLst/>
                          <a:latin typeface="Tw Cen MT"/>
                        </a:rPr>
                        <a:t>Lama hari </a:t>
                      </a:r>
                      <a:r>
                        <a:rPr lang="fi-FI" sz="1200" u="none" strike="noStrike" dirty="0" err="1">
                          <a:effectLst/>
                          <a:latin typeface="Tw Cen MT"/>
                        </a:rPr>
                        <a:t>perawatan</a:t>
                      </a:r>
                      <a:r>
                        <a:rPr lang="fi-FI" sz="1200" u="none" strike="noStrike" dirty="0">
                          <a:effectLst/>
                          <a:latin typeface="Tw Cen MT"/>
                        </a:rPr>
                        <a:t> </a:t>
                      </a:r>
                      <a:r>
                        <a:rPr lang="fi-FI" sz="1200" u="none" strike="noStrike" dirty="0" err="1">
                          <a:effectLst/>
                          <a:latin typeface="Tw Cen MT"/>
                        </a:rPr>
                        <a:t>pasien</a:t>
                      </a:r>
                      <a:r>
                        <a:rPr lang="fi-FI" sz="1200" u="none" strike="noStrike" dirty="0">
                          <a:effectLst/>
                          <a:latin typeface="Tw Cen MT"/>
                        </a:rPr>
                        <a:t> </a:t>
                      </a:r>
                      <a:r>
                        <a:rPr lang="fi-FI" sz="1200" u="none" strike="noStrike" dirty="0" err="1">
                          <a:effectLst/>
                          <a:latin typeface="Tw Cen MT"/>
                        </a:rPr>
                        <a:t>gangguan</a:t>
                      </a:r>
                      <a:r>
                        <a:rPr lang="fi-FI" sz="1200" u="none" strike="noStrike" dirty="0">
                          <a:effectLst/>
                          <a:latin typeface="Tw Cen MT"/>
                        </a:rPr>
                        <a:t> </a:t>
                      </a:r>
                      <a:r>
                        <a:rPr lang="fi-FI" sz="1200" u="none" strike="noStrike" dirty="0" err="1">
                          <a:effectLst/>
                          <a:latin typeface="Tw Cen MT"/>
                        </a:rPr>
                        <a:t>jiwa</a:t>
                      </a:r>
                      <a:r>
                        <a:rPr lang="fi-FI" sz="1200" u="none" strike="noStrike" dirty="0">
                          <a:effectLst/>
                          <a:latin typeface="Tw Cen MT"/>
                        </a:rPr>
                        <a:t> </a:t>
                      </a:r>
                      <a:endParaRPr lang="fi-FI"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minggu</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id-ID" sz="1200" b="0" i="0" u="none" strike="noStrike" dirty="0">
                          <a:solidFill>
                            <a:srgbClr val="000000"/>
                          </a:solidFill>
                          <a:effectLst/>
                          <a:latin typeface="Tw Cen MT"/>
                          <a:ea typeface="Verdana"/>
                        </a:rPr>
                        <a:t>4 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a:lnSpc>
                          <a:spcPct val="100000"/>
                        </a:lnSpc>
                        <a:spcBef>
                          <a:spcPts val="0"/>
                        </a:spcBef>
                        <a:spcAft>
                          <a:spcPts val="0"/>
                        </a:spcAft>
                        <a:buNone/>
                      </a:pPr>
                      <a:endParaRPr lang="id-ID"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val="10008"/>
                  </a:ext>
                </a:extLst>
              </a:tr>
            </a:tbl>
          </a:graphicData>
        </a:graphic>
      </p:graphicFrame>
      <p:pic>
        <p:nvPicPr>
          <p:cNvPr id="5" name="Picture 4">
            <a:extLst>
              <a:ext uri="{FF2B5EF4-FFF2-40B4-BE49-F238E27FC236}">
                <a16:creationId xmlns:a16="http://schemas.microsoft.com/office/drawing/2014/main" id="{6A84CEEE-52DF-4D58-BD14-4E8F998B2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5441" y="6046660"/>
            <a:ext cx="756559" cy="742448"/>
          </a:xfrm>
          <a:prstGeom prst="rect">
            <a:avLst/>
          </a:prstGeom>
        </p:spPr>
      </p:pic>
      <p:sp>
        <p:nvSpPr>
          <p:cNvPr id="6" name="TextBox 5">
            <a:extLst>
              <a:ext uri="{FF2B5EF4-FFF2-40B4-BE49-F238E27FC236}">
                <a16:creationId xmlns:a16="http://schemas.microsoft.com/office/drawing/2014/main" id="{A96F43CC-01B1-4BBA-87DA-CC22DA8114AD}"/>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7" name="Rectangle: Diagonal Corners Rounded 6">
            <a:extLst>
              <a:ext uri="{FF2B5EF4-FFF2-40B4-BE49-F238E27FC236}">
                <a16:creationId xmlns:a16="http://schemas.microsoft.com/office/drawing/2014/main" id="{AB1F9338-1BF2-4E56-AD35-4D72AB45FFD4}"/>
              </a:ext>
            </a:extLst>
          </p:cNvPr>
          <p:cNvSpPr/>
          <p:nvPr/>
        </p:nvSpPr>
        <p:spPr>
          <a:xfrm>
            <a:off x="331667" y="52001"/>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1423295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930AB0-CC51-4F46-A17F-161DF1E0F204}"/>
              </a:ext>
            </a:extLst>
          </p:cNvPr>
          <p:cNvGraphicFramePr>
            <a:graphicFrameLocks noGrp="1"/>
          </p:cNvGraphicFramePr>
          <p:nvPr>
            <p:extLst>
              <p:ext uri="{D42A27DB-BD31-4B8C-83A1-F6EECF244321}">
                <p14:modId xmlns:p14="http://schemas.microsoft.com/office/powerpoint/2010/main" val="2325385415"/>
              </p:ext>
            </p:extLst>
          </p:nvPr>
        </p:nvGraphicFramePr>
        <p:xfrm>
          <a:off x="238332" y="692696"/>
          <a:ext cx="5074479" cy="4185906"/>
        </p:xfrm>
        <a:graphic>
          <a:graphicData uri="http://schemas.openxmlformats.org/drawingml/2006/table">
            <a:tbl>
              <a:tblPr firstRow="1" firstCol="1" bandRow="1">
                <a:tableStyleId>{10A1B5D5-9B99-4C35-A422-299274C87663}</a:tableStyleId>
              </a:tblPr>
              <a:tblGrid>
                <a:gridCol w="181423">
                  <a:extLst>
                    <a:ext uri="{9D8B030D-6E8A-4147-A177-3AD203B41FA5}">
                      <a16:colId xmlns:a16="http://schemas.microsoft.com/office/drawing/2014/main" val="20000"/>
                    </a:ext>
                  </a:extLst>
                </a:gridCol>
                <a:gridCol w="907119">
                  <a:extLst>
                    <a:ext uri="{9D8B030D-6E8A-4147-A177-3AD203B41FA5}">
                      <a16:colId xmlns:a16="http://schemas.microsoft.com/office/drawing/2014/main" val="20001"/>
                    </a:ext>
                  </a:extLst>
                </a:gridCol>
                <a:gridCol w="997827">
                  <a:extLst>
                    <a:ext uri="{9D8B030D-6E8A-4147-A177-3AD203B41FA5}">
                      <a16:colId xmlns:a16="http://schemas.microsoft.com/office/drawing/2014/main" val="20002"/>
                    </a:ext>
                  </a:extLst>
                </a:gridCol>
                <a:gridCol w="574507">
                  <a:extLst>
                    <a:ext uri="{9D8B030D-6E8A-4147-A177-3AD203B41FA5}">
                      <a16:colId xmlns:a16="http://schemas.microsoft.com/office/drawing/2014/main" val="20003"/>
                    </a:ext>
                  </a:extLst>
                </a:gridCol>
                <a:gridCol w="574507">
                  <a:extLst>
                    <a:ext uri="{9D8B030D-6E8A-4147-A177-3AD203B41FA5}">
                      <a16:colId xmlns:a16="http://schemas.microsoft.com/office/drawing/2014/main" val="3455163096"/>
                    </a:ext>
                  </a:extLst>
                </a:gridCol>
                <a:gridCol w="613032">
                  <a:extLst>
                    <a:ext uri="{9D8B030D-6E8A-4147-A177-3AD203B41FA5}">
                      <a16:colId xmlns:a16="http://schemas.microsoft.com/office/drawing/2014/main" val="3514142936"/>
                    </a:ext>
                  </a:extLst>
                </a:gridCol>
                <a:gridCol w="613032">
                  <a:extLst>
                    <a:ext uri="{9D8B030D-6E8A-4147-A177-3AD203B41FA5}">
                      <a16:colId xmlns:a16="http://schemas.microsoft.com/office/drawing/2014/main" val="1306119283"/>
                    </a:ext>
                  </a:extLst>
                </a:gridCol>
                <a:gridCol w="613032">
                  <a:extLst>
                    <a:ext uri="{9D8B030D-6E8A-4147-A177-3AD203B41FA5}">
                      <a16:colId xmlns:a16="http://schemas.microsoft.com/office/drawing/2014/main" val="211407327"/>
                    </a:ext>
                  </a:extLst>
                </a:gridCol>
              </a:tblGrid>
              <a:tr h="238125">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3812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a:solidFill>
                          <a:schemeClr val="tx2"/>
                        </a:solidFill>
                        <a:effectLst/>
                        <a:latin typeface="Tw Cen MT"/>
                        <a:ea typeface="Verdana"/>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a:solidFill>
                          <a:schemeClr val="tx2"/>
                        </a:solidFill>
                        <a:effectLst/>
                        <a:latin typeface="Tw Cen MT"/>
                        <a:ea typeface="Verdana"/>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extLst>
                  <a:ext uri="{0D108BD9-81ED-4DB2-BD59-A6C34878D82A}">
                    <a16:rowId xmlns:a16="http://schemas.microsoft.com/office/drawing/2014/main" val="10001"/>
                  </a:ext>
                </a:extLst>
              </a:tr>
              <a:tr h="635545">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dirty="0">
                          <a:effectLst/>
                          <a:latin typeface="Tw Cen MT"/>
                        </a:rPr>
                        <a:t>Waktu </a:t>
                      </a:r>
                      <a:r>
                        <a:rPr lang="en-US" sz="1600" u="none" strike="noStrike" dirty="0" err="1">
                          <a:effectLst/>
                          <a:latin typeface="Tw Cen MT"/>
                        </a:rPr>
                        <a:t>Tunggu</a:t>
                      </a:r>
                      <a:r>
                        <a:rPr lang="en-US" sz="1600" u="none" strike="noStrike" dirty="0">
                          <a:effectLst/>
                          <a:latin typeface="Tw Cen MT"/>
                        </a:rPr>
                        <a:t> Hasil </a:t>
                      </a:r>
                      <a:r>
                        <a:rPr lang="en-US" sz="1600" u="none" strike="noStrike" dirty="0" err="1">
                          <a:effectLst/>
                          <a:latin typeface="Tw Cen MT"/>
                        </a:rPr>
                        <a:t>Pelayanan</a:t>
                      </a:r>
                      <a:r>
                        <a:rPr lang="en-US" sz="1600" u="none" strike="noStrike" dirty="0">
                          <a:effectLst/>
                          <a:latin typeface="Tw Cen MT"/>
                        </a:rPr>
                        <a:t> Thorax </a:t>
                      </a:r>
                      <a:r>
                        <a:rPr lang="en-US" sz="1600" u="none" strike="noStrike" dirty="0" err="1">
                          <a:effectLst/>
                          <a:latin typeface="Tw Cen MT"/>
                        </a:rPr>
                        <a:t>Foto</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 3 Jam</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30 </a:t>
                      </a:r>
                    </a:p>
                    <a:p>
                      <a:pPr algn="ctr" fontAlgn="ctr"/>
                      <a:r>
                        <a:rPr lang="en-US" sz="1600" u="none" strike="noStrike" dirty="0" err="1">
                          <a:effectLst/>
                          <a:latin typeface="Tw Cen MT" panose="020B0602020104020603" pitchFamily="34" charset="0"/>
                        </a:rPr>
                        <a:t>menit</a:t>
                      </a:r>
                      <a:endParaRPr lang="en-US" sz="1600" u="none" strike="noStrike" dirty="0">
                        <a:effectLst/>
                        <a:latin typeface="Tw Cen MT" panose="020B0602020104020603" pitchFamily="34" charset="0"/>
                      </a:endParaRPr>
                    </a:p>
                    <a:p>
                      <a:pPr algn="ctr" fontAlgn="ctr"/>
                      <a:r>
                        <a:rPr lang="id-ID" sz="1600" u="none" strike="noStrike" dirty="0">
                          <a:effectLst/>
                          <a:latin typeface="Tw Cen MT" panose="020B0602020104020603" pitchFamily="34" charset="0"/>
                        </a:rPr>
                        <a:t> </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nchorCtr="1"/>
                </a:tc>
                <a:tc>
                  <a:txBody>
                    <a:bodyPr/>
                    <a:lstStyle/>
                    <a:p>
                      <a:pPr algn="ctr" fontAlgn="ctr"/>
                      <a:r>
                        <a:rPr lang="en-US" sz="1600" u="none" strike="noStrike" dirty="0">
                          <a:effectLst/>
                          <a:latin typeface="Tw Cen MT" panose="020B0602020104020603" pitchFamily="34" charset="0"/>
                        </a:rPr>
                        <a:t>30 </a:t>
                      </a:r>
                    </a:p>
                    <a:p>
                      <a:pPr algn="ctr" fontAlgn="ctr"/>
                      <a:r>
                        <a:rPr lang="en-US" sz="1600" u="none" strike="noStrike" dirty="0" err="1">
                          <a:effectLst/>
                          <a:latin typeface="Tw Cen MT" panose="020B0602020104020603" pitchFamily="34" charset="0"/>
                        </a:rPr>
                        <a:t>menit</a:t>
                      </a:r>
                      <a:endParaRPr lang="en-US" sz="1600" u="none" strike="noStrike" dirty="0">
                        <a:effectLst/>
                        <a:latin typeface="Tw Cen MT" panose="020B0602020104020603" pitchFamily="34" charset="0"/>
                      </a:endParaRPr>
                    </a:p>
                    <a:p>
                      <a:pPr algn="ctr" fontAlgn="ctr"/>
                      <a:r>
                        <a:rPr lang="id-ID" sz="1600" u="none" strike="noStrike" dirty="0">
                          <a:effectLst/>
                          <a:latin typeface="Tw Cen MT" panose="020B0602020104020603" pitchFamily="34" charset="0"/>
                        </a:rPr>
                        <a:t> </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nchorCtr="1"/>
                </a:tc>
                <a:tc>
                  <a:txBody>
                    <a:bodyPr/>
                    <a:lstStyle/>
                    <a:p>
                      <a:pPr lvl="0" algn="ctr">
                        <a:buNone/>
                      </a:pPr>
                      <a:r>
                        <a:rPr lang="id-ID" sz="1600" u="none" strike="noStrike" dirty="0">
                          <a:effectLst/>
                          <a:latin typeface="Tw Cen MT"/>
                        </a:rPr>
                        <a:t>30 menit</a:t>
                      </a:r>
                    </a:p>
                  </a:txBody>
                  <a:tcPr marL="0" marR="0" marT="0" marB="0" anchor="ctr" anchorCtr="1"/>
                </a:tc>
                <a:tc>
                  <a:txBody>
                    <a:bodyPr/>
                    <a:lstStyle/>
                    <a:p>
                      <a:pPr lvl="0" algn="ctr">
                        <a:buNone/>
                      </a:pPr>
                      <a:r>
                        <a:rPr lang="en-US" sz="1600" u="none" strike="noStrike" dirty="0">
                          <a:effectLst/>
                          <a:latin typeface="Tw Cen MT"/>
                        </a:rPr>
                        <a:t>11,45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r>
                        <a:rPr lang="en-US" sz="1600" u="none" strike="noStrike" baseline="0" dirty="0">
                          <a:effectLst/>
                          <a:latin typeface="Tw Cen MT"/>
                        </a:rPr>
                        <a:t> </a:t>
                      </a:r>
                      <a:r>
                        <a:rPr lang="en-US" sz="1600" u="none" strike="noStrike" baseline="0" dirty="0" err="1">
                          <a:effectLst/>
                          <a:latin typeface="Tw Cen MT"/>
                        </a:rPr>
                        <a:t>menit</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val="10002"/>
                  </a:ext>
                </a:extLst>
              </a:tr>
              <a:tr h="589172">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Pelaksana</a:t>
                      </a:r>
                      <a:r>
                        <a:rPr lang="en-US" sz="1600" u="none" strike="noStrike" dirty="0">
                          <a:effectLst/>
                          <a:latin typeface="Tw Cen MT"/>
                        </a:rPr>
                        <a:t> </a:t>
                      </a:r>
                      <a:r>
                        <a:rPr lang="en-US" sz="1600" u="none" strike="noStrike" dirty="0" err="1">
                          <a:effectLst/>
                          <a:latin typeface="Tw Cen MT"/>
                        </a:rPr>
                        <a:t>Ekspertisi</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err="1">
                          <a:effectLst/>
                          <a:latin typeface="Tw Cen MT"/>
                        </a:rPr>
                        <a:t>Dokter</a:t>
                      </a:r>
                      <a:r>
                        <a:rPr lang="en-US" sz="1600" u="none" strike="noStrike" dirty="0">
                          <a:effectLst/>
                          <a:latin typeface="Tw Cen MT"/>
                        </a:rPr>
                        <a:t> </a:t>
                      </a:r>
                      <a:r>
                        <a:rPr lang="en-US" sz="1600" u="none" strike="noStrike" dirty="0" err="1">
                          <a:effectLst/>
                          <a:latin typeface="Tw Cen MT"/>
                        </a:rPr>
                        <a:t>Spesialis</a:t>
                      </a:r>
                      <a:r>
                        <a:rPr lang="en-US" sz="1600" u="none" strike="noStrike" dirty="0">
                          <a:effectLst/>
                          <a:latin typeface="Tw Cen MT"/>
                        </a:rPr>
                        <a:t> </a:t>
                      </a:r>
                      <a:r>
                        <a:rPr lang="en-US" sz="1600" u="none" strike="noStrike" dirty="0" err="1">
                          <a:effectLst/>
                          <a:latin typeface="Tw Cen MT"/>
                        </a:rPr>
                        <a:t>Radiologi</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100%</a:t>
                      </a: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val="10003"/>
                  </a:ext>
                </a:extLst>
              </a:tr>
              <a:tr h="785562">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Kejadian</a:t>
                      </a:r>
                      <a:r>
                        <a:rPr lang="en-US" sz="1600" u="none" strike="noStrike" dirty="0">
                          <a:effectLst/>
                          <a:latin typeface="Tw Cen MT"/>
                        </a:rPr>
                        <a:t> </a:t>
                      </a:r>
                      <a:r>
                        <a:rPr lang="en-US" sz="1600" u="none" strike="noStrike" dirty="0" err="1">
                          <a:effectLst/>
                          <a:latin typeface="Tw Cen MT"/>
                        </a:rPr>
                        <a:t>Kegagalan</a:t>
                      </a:r>
                      <a:r>
                        <a:rPr lang="en-US" sz="1600" u="none" strike="noStrike" dirty="0">
                          <a:effectLst/>
                          <a:latin typeface="Tw Cen MT"/>
                        </a:rPr>
                        <a:t>  </a:t>
                      </a:r>
                      <a:r>
                        <a:rPr lang="en-US" sz="1600" u="none" strike="noStrike" dirty="0" err="1">
                          <a:effectLst/>
                          <a:latin typeface="Tw Cen MT"/>
                        </a:rPr>
                        <a:t>Pelayanan</a:t>
                      </a:r>
                      <a:r>
                        <a:rPr lang="en-US" sz="1600" u="none" strike="noStrike" dirty="0">
                          <a:effectLst/>
                          <a:latin typeface="Tw Cen MT"/>
                        </a:rPr>
                        <a:t> Rontgen</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l" fontAlgn="ctr"/>
                      <a:r>
                        <a:rPr lang="en-US" sz="1600" u="none" strike="noStrike" dirty="0">
                          <a:effectLst/>
                          <a:latin typeface="Tw Cen MT"/>
                        </a:rPr>
                        <a:t> </a:t>
                      </a:r>
                      <a:r>
                        <a:rPr lang="en-US" sz="1600" u="none" strike="noStrike" dirty="0" err="1">
                          <a:effectLst/>
                          <a:latin typeface="Tw Cen MT"/>
                        </a:rPr>
                        <a:t>Kerusakan</a:t>
                      </a:r>
                      <a:r>
                        <a:rPr lang="en-US" sz="1600" u="none" strike="noStrike" dirty="0">
                          <a:effectLst/>
                          <a:latin typeface="Tw Cen MT"/>
                        </a:rPr>
                        <a:t> </a:t>
                      </a:r>
                      <a:r>
                        <a:rPr lang="en-US" sz="1600" u="none" strike="noStrike" dirty="0" err="1">
                          <a:effectLst/>
                          <a:latin typeface="Tw Cen MT"/>
                        </a:rPr>
                        <a:t>foto</a:t>
                      </a:r>
                      <a:r>
                        <a:rPr lang="en-US" sz="1600" u="none" strike="noStrike" dirty="0">
                          <a:effectLst/>
                          <a:latin typeface="Tw Cen MT"/>
                        </a:rPr>
                        <a:t> ≤ 2 %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0%</a:t>
                      </a:r>
                    </a:p>
                  </a:txBody>
                  <a:tcPr marL="0" marR="0" marT="0" marB="0" anchor="ctr" anchorCtr="1"/>
                </a:tc>
                <a:tc>
                  <a:txBody>
                    <a:bodyPr/>
                    <a:lstStyle/>
                    <a:p>
                      <a:pPr lvl="0" algn="ctr">
                        <a:buNone/>
                      </a:pPr>
                      <a:r>
                        <a:rPr lang="en-US" sz="1600" u="none" strike="noStrike" dirty="0">
                          <a:effectLst/>
                          <a:latin typeface="Tw Cen MT"/>
                        </a:rPr>
                        <a:t>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val="10004"/>
                  </a:ext>
                </a:extLst>
              </a:tr>
              <a:tr h="528306">
                <a:tc>
                  <a:txBody>
                    <a:bodyPr/>
                    <a:lstStyle/>
                    <a:p>
                      <a:pPr algn="ctr" fontAlgn="ctr"/>
                      <a:r>
                        <a:rPr lang="en-US" sz="1600" u="none" strike="noStrike" dirty="0">
                          <a:effectLst/>
                          <a:latin typeface="Tw Cen MT"/>
                        </a:rPr>
                        <a:t>4.</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Kepuasan</a:t>
                      </a:r>
                      <a:r>
                        <a:rPr lang="en-US" sz="1600" u="none" strike="noStrike" dirty="0">
                          <a:effectLst/>
                          <a:latin typeface="Tw Cen MT"/>
                        </a:rPr>
                        <a:t> </a:t>
                      </a:r>
                      <a:r>
                        <a:rPr lang="en-US" sz="1600" u="none" strike="noStrike" dirty="0" err="1">
                          <a:effectLst/>
                          <a:latin typeface="Tw Cen MT"/>
                        </a:rPr>
                        <a:t>Pelanggan</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 80 %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en-US" sz="1600" u="none" strike="noStrike" dirty="0">
                          <a:effectLst/>
                          <a:latin typeface="Tw Cen MT"/>
                        </a:rPr>
                        <a:t>81,85%</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val="10005"/>
                  </a:ext>
                </a:extLst>
              </a:tr>
            </a:tbl>
          </a:graphicData>
        </a:graphic>
      </p:graphicFrame>
      <p:graphicFrame>
        <p:nvGraphicFramePr>
          <p:cNvPr id="5" name="Table 4">
            <a:extLst>
              <a:ext uri="{FF2B5EF4-FFF2-40B4-BE49-F238E27FC236}">
                <a16:creationId xmlns:a16="http://schemas.microsoft.com/office/drawing/2014/main" id="{B668A841-54C6-46ED-A676-D7A01C0B4D92}"/>
              </a:ext>
            </a:extLst>
          </p:cNvPr>
          <p:cNvGraphicFramePr>
            <a:graphicFrameLocks noGrp="1"/>
          </p:cNvGraphicFramePr>
          <p:nvPr>
            <p:extLst>
              <p:ext uri="{D42A27DB-BD31-4B8C-83A1-F6EECF244321}">
                <p14:modId xmlns:p14="http://schemas.microsoft.com/office/powerpoint/2010/main" val="2016997358"/>
              </p:ext>
            </p:extLst>
          </p:nvPr>
        </p:nvGraphicFramePr>
        <p:xfrm>
          <a:off x="5759772" y="692218"/>
          <a:ext cx="5799657" cy="4662070"/>
        </p:xfrm>
        <a:graphic>
          <a:graphicData uri="http://schemas.openxmlformats.org/drawingml/2006/table">
            <a:tbl>
              <a:tblPr firstRow="1" firstCol="1" bandRow="1">
                <a:tableStyleId>{B301B821-A1FF-4177-AEE7-76D212191A09}</a:tableStyleId>
              </a:tblPr>
              <a:tblGrid>
                <a:gridCol w="208280">
                  <a:extLst>
                    <a:ext uri="{9D8B030D-6E8A-4147-A177-3AD203B41FA5}">
                      <a16:colId xmlns:a16="http://schemas.microsoft.com/office/drawing/2014/main" val="20000"/>
                    </a:ext>
                  </a:extLst>
                </a:gridCol>
                <a:gridCol w="1302172">
                  <a:extLst>
                    <a:ext uri="{9D8B030D-6E8A-4147-A177-3AD203B41FA5}">
                      <a16:colId xmlns:a16="http://schemas.microsoft.com/office/drawing/2014/main" val="20001"/>
                    </a:ext>
                  </a:extLst>
                </a:gridCol>
                <a:gridCol w="831390">
                  <a:extLst>
                    <a:ext uri="{9D8B030D-6E8A-4147-A177-3AD203B41FA5}">
                      <a16:colId xmlns:a16="http://schemas.microsoft.com/office/drawing/2014/main" val="20002"/>
                    </a:ext>
                  </a:extLst>
                </a:gridCol>
                <a:gridCol w="608995">
                  <a:extLst>
                    <a:ext uri="{9D8B030D-6E8A-4147-A177-3AD203B41FA5}">
                      <a16:colId xmlns:a16="http://schemas.microsoft.com/office/drawing/2014/main" val="20003"/>
                    </a:ext>
                  </a:extLst>
                </a:gridCol>
                <a:gridCol w="712205">
                  <a:extLst>
                    <a:ext uri="{9D8B030D-6E8A-4147-A177-3AD203B41FA5}">
                      <a16:colId xmlns:a16="http://schemas.microsoft.com/office/drawing/2014/main" val="1464583710"/>
                    </a:ext>
                  </a:extLst>
                </a:gridCol>
                <a:gridCol w="712205">
                  <a:extLst>
                    <a:ext uri="{9D8B030D-6E8A-4147-A177-3AD203B41FA5}">
                      <a16:colId xmlns:a16="http://schemas.microsoft.com/office/drawing/2014/main" val="3399288927"/>
                    </a:ext>
                  </a:extLst>
                </a:gridCol>
                <a:gridCol w="712205">
                  <a:extLst>
                    <a:ext uri="{9D8B030D-6E8A-4147-A177-3AD203B41FA5}">
                      <a16:colId xmlns:a16="http://schemas.microsoft.com/office/drawing/2014/main" val="3349044173"/>
                    </a:ext>
                  </a:extLst>
                </a:gridCol>
                <a:gridCol w="712205">
                  <a:extLst>
                    <a:ext uri="{9D8B030D-6E8A-4147-A177-3AD203B41FA5}">
                      <a16:colId xmlns:a16="http://schemas.microsoft.com/office/drawing/2014/main" val="956457447"/>
                    </a:ext>
                  </a:extLst>
                </a:gridCol>
              </a:tblGrid>
              <a:tr h="244231">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5">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24423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extLst>
                  <a:ext uri="{0D108BD9-81ED-4DB2-BD59-A6C34878D82A}">
                    <a16:rowId xmlns:a16="http://schemas.microsoft.com/office/drawing/2014/main" val="10001"/>
                  </a:ext>
                </a:extLst>
              </a:tr>
              <a:tr h="782327">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600" u="none" strike="noStrike" dirty="0">
                          <a:effectLst/>
                          <a:latin typeface="Tw Cen MT"/>
                        </a:rPr>
                        <a:t>Waktu </a:t>
                      </a:r>
                      <a:r>
                        <a:rPr lang="en-US" sz="1600" u="none" strike="noStrike" dirty="0" err="1">
                          <a:effectLst/>
                          <a:latin typeface="Tw Cen MT"/>
                        </a:rPr>
                        <a:t>tunggu</a:t>
                      </a:r>
                      <a:r>
                        <a:rPr lang="en-US" sz="1600" u="none" strike="noStrike" dirty="0">
                          <a:effectLst/>
                          <a:latin typeface="Tw Cen MT"/>
                        </a:rPr>
                        <a:t> </a:t>
                      </a:r>
                      <a:r>
                        <a:rPr lang="en-US" sz="1600" u="none" strike="noStrike" dirty="0" err="1">
                          <a:effectLst/>
                          <a:latin typeface="Tw Cen MT"/>
                        </a:rPr>
                        <a:t>hasil</a:t>
                      </a:r>
                      <a:r>
                        <a:rPr lang="en-US" sz="1600" u="none" strike="noStrike" dirty="0">
                          <a:effectLst/>
                          <a:latin typeface="Tw Cen MT"/>
                        </a:rPr>
                        <a:t> </a:t>
                      </a:r>
                      <a:r>
                        <a:rPr lang="en-US" sz="1600" u="none" strike="noStrike" dirty="0" err="1">
                          <a:effectLst/>
                          <a:latin typeface="Tw Cen MT"/>
                        </a:rPr>
                        <a:t>pelayanan</a:t>
                      </a:r>
                      <a:r>
                        <a:rPr lang="en-US" sz="1600" u="none" strike="noStrike" dirty="0">
                          <a:effectLst/>
                          <a:latin typeface="Tw Cen MT"/>
                        </a:rPr>
                        <a:t> </a:t>
                      </a:r>
                      <a:r>
                        <a:rPr lang="en-US" sz="1600" u="none" strike="noStrike" dirty="0" err="1">
                          <a:effectLst/>
                          <a:latin typeface="Tw Cen MT"/>
                        </a:rPr>
                        <a:t>laboratorium</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l" fontAlgn="ctr"/>
                      <a:r>
                        <a:rPr lang="fi-FI" sz="1600" u="none" strike="noStrike" dirty="0">
                          <a:effectLst/>
                          <a:latin typeface="Tw Cen MT"/>
                        </a:rPr>
                        <a:t> ≥  140 menit          (</a:t>
                      </a:r>
                      <a:r>
                        <a:rPr lang="fi-FI" sz="1600" u="none" strike="noStrike" dirty="0" err="1">
                          <a:effectLst/>
                          <a:latin typeface="Tw Cen MT"/>
                        </a:rPr>
                        <a:t>kimia</a:t>
                      </a:r>
                      <a:r>
                        <a:rPr lang="fi-FI" sz="1600" u="none" strike="noStrike" dirty="0">
                          <a:effectLst/>
                          <a:latin typeface="Tw Cen MT"/>
                        </a:rPr>
                        <a:t> </a:t>
                      </a:r>
                      <a:r>
                        <a:rPr lang="fi-FI" sz="1600" u="none" strike="noStrike" dirty="0" err="1">
                          <a:effectLst/>
                          <a:latin typeface="Tw Cen MT"/>
                        </a:rPr>
                        <a:t>darah</a:t>
                      </a:r>
                      <a:r>
                        <a:rPr lang="fi-FI" sz="1600" u="none" strike="noStrike" dirty="0">
                          <a:effectLst/>
                          <a:latin typeface="Tw Cen MT"/>
                        </a:rPr>
                        <a:t> </a:t>
                      </a:r>
                      <a:r>
                        <a:rPr lang="fi-FI" sz="1600" u="none" strike="noStrike" dirty="0" err="1">
                          <a:effectLst/>
                          <a:latin typeface="Tw Cen MT"/>
                        </a:rPr>
                        <a:t>dan</a:t>
                      </a:r>
                      <a:r>
                        <a:rPr lang="fi-FI" sz="1600" u="none" strike="noStrike" dirty="0">
                          <a:effectLst/>
                          <a:latin typeface="Tw Cen MT"/>
                        </a:rPr>
                        <a:t> </a:t>
                      </a:r>
                      <a:r>
                        <a:rPr lang="fi-FI" sz="1600" u="none" strike="noStrike" dirty="0" err="1">
                          <a:effectLst/>
                          <a:latin typeface="Tw Cen MT"/>
                        </a:rPr>
                        <a:t>darah</a:t>
                      </a:r>
                      <a:r>
                        <a:rPr lang="fi-FI" sz="1600" u="none" strike="noStrike" dirty="0">
                          <a:effectLst/>
                          <a:latin typeface="Tw Cen MT"/>
                        </a:rPr>
                        <a:t> </a:t>
                      </a:r>
                      <a:r>
                        <a:rPr lang="fi-FI" sz="1600" u="none" strike="noStrike" dirty="0" err="1">
                          <a:effectLst/>
                          <a:latin typeface="Tw Cen MT"/>
                        </a:rPr>
                        <a:t>rutin</a:t>
                      </a:r>
                      <a:r>
                        <a:rPr lang="fi-FI" sz="1600" u="none" strike="noStrike" dirty="0">
                          <a:effectLst/>
                          <a:latin typeface="Tw Cen MT"/>
                        </a:rPr>
                        <a:t>)</a:t>
                      </a:r>
                      <a:endParaRPr lang="fi-FI" sz="1600" b="0" i="0" u="none" strike="noStrike" dirty="0">
                        <a:solidFill>
                          <a:srgbClr val="000000"/>
                        </a:solidFill>
                        <a:effectLst/>
                        <a:latin typeface="Tw Cen MT"/>
                        <a:ea typeface="Verdana"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 </a:t>
                      </a:r>
                      <a:r>
                        <a:rPr lang="en-US" sz="1600" u="none" strike="noStrike" dirty="0">
                          <a:effectLst/>
                          <a:latin typeface="Tw Cen MT" panose="020B0602020104020603" pitchFamily="34" charset="0"/>
                        </a:rPr>
                        <a:t>69,57</a:t>
                      </a:r>
                      <a:r>
                        <a:rPr lang="id-ID" sz="1600" u="none" strike="noStrike" dirty="0">
                          <a:effectLst/>
                          <a:latin typeface="Tw Cen MT" panose="020B0602020104020603" pitchFamily="34" charset="0"/>
                        </a:rPr>
                        <a:t> Menit </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 </a:t>
                      </a:r>
                      <a:r>
                        <a:rPr lang="en-US" sz="1600" u="none" strike="noStrike" dirty="0">
                          <a:effectLst/>
                          <a:latin typeface="Tw Cen MT" panose="020B0602020104020603" pitchFamily="34" charset="0"/>
                        </a:rPr>
                        <a:t>66,74</a:t>
                      </a:r>
                      <a:r>
                        <a:rPr lang="id-ID" sz="1600" u="none" strike="noStrike" dirty="0">
                          <a:effectLst/>
                          <a:latin typeface="Tw Cen MT" panose="020B0602020104020603" pitchFamily="34" charset="0"/>
                        </a:rPr>
                        <a:t> Menit </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u="none" strike="noStrike" dirty="0">
                          <a:effectLst/>
                          <a:latin typeface="Tw Cen MT"/>
                        </a:rPr>
                        <a:t>66,65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55,56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65,91 </a:t>
                      </a:r>
                      <a:r>
                        <a:rPr lang="en-US" sz="1600" u="none" strike="noStrike" dirty="0" err="1">
                          <a:effectLst/>
                          <a:latin typeface="Tw Cen MT"/>
                        </a:rPr>
                        <a:t>Menit</a:t>
                      </a:r>
                    </a:p>
                  </a:txBody>
                  <a:tcPr marL="0" marR="0" marT="0" marB="0" anchor="ctr" anchorCtr="1"/>
                </a:tc>
                <a:extLst>
                  <a:ext uri="{0D108BD9-81ED-4DB2-BD59-A6C34878D82A}">
                    <a16:rowId xmlns:a16="http://schemas.microsoft.com/office/drawing/2014/main" val="10002"/>
                  </a:ext>
                </a:extLst>
              </a:tr>
              <a:tr h="331637">
                <a:tc>
                  <a:txBody>
                    <a:bodyPr/>
                    <a:lstStyle/>
                    <a:p>
                      <a:pPr algn="ctr" fontAlgn="t"/>
                      <a:r>
                        <a:rPr lang="en-US" sz="1600" u="none" strike="noStrike" dirty="0">
                          <a:effectLst/>
                          <a:latin typeface="Tw Cen MT"/>
                        </a:rPr>
                        <a:t>2.</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dirty="0" err="1">
                          <a:effectLst/>
                          <a:latin typeface="Tw Cen MT" panose="020B0602020104020603" pitchFamily="34" charset="0"/>
                        </a:rPr>
                        <a:t>Pelaksana</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ekspertisi</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600" u="none" strike="noStrike" err="1">
                          <a:effectLst/>
                          <a:latin typeface="Tw Cen MT"/>
                        </a:rPr>
                        <a:t>Dokter</a:t>
                      </a:r>
                      <a:r>
                        <a:rPr lang="en-US" sz="1600" u="none" strike="noStrike" dirty="0">
                          <a:effectLst/>
                          <a:latin typeface="Tw Cen MT"/>
                        </a:rPr>
                        <a:t> Sp. PK</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600" b="0" i="0" u="none" strike="noStrike" dirty="0">
                          <a:solidFill>
                            <a:srgbClr val="000000"/>
                          </a:solidFill>
                          <a:effectLst/>
                          <a:latin typeface="Tw Cen MT" panose="020B0602020104020603" pitchFamily="34" charset="0"/>
                          <a:ea typeface="Verdana"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extLst>
                  <a:ext uri="{0D108BD9-81ED-4DB2-BD59-A6C34878D82A}">
                    <a16:rowId xmlns:a16="http://schemas.microsoft.com/office/drawing/2014/main" val="10003"/>
                  </a:ext>
                </a:extLst>
              </a:tr>
              <a:tr h="977909">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err="1">
                          <a:effectLst/>
                          <a:latin typeface="Tw Cen MT"/>
                        </a:rPr>
                        <a:t>Tidak</a:t>
                      </a:r>
                      <a:r>
                        <a:rPr lang="en-US" sz="1600" u="none" strike="noStrike" dirty="0">
                          <a:effectLst/>
                          <a:latin typeface="Tw Cen MT"/>
                        </a:rPr>
                        <a:t> </a:t>
                      </a:r>
                      <a:r>
                        <a:rPr lang="en-US" sz="1600" u="none" strike="noStrike" err="1">
                          <a:effectLst/>
                          <a:latin typeface="Tw Cen MT"/>
                        </a:rPr>
                        <a:t>Adanya</a:t>
                      </a:r>
                      <a:r>
                        <a:rPr lang="en-US" sz="1600" u="none" strike="noStrike" dirty="0">
                          <a:effectLst/>
                          <a:latin typeface="Tw Cen MT"/>
                        </a:rPr>
                        <a:t> </a:t>
                      </a:r>
                      <a:r>
                        <a:rPr lang="en-US" sz="1600" u="none" strike="noStrike" err="1">
                          <a:effectLst/>
                          <a:latin typeface="Tw Cen MT"/>
                        </a:rPr>
                        <a:t>Kesalahan</a:t>
                      </a:r>
                      <a:r>
                        <a:rPr lang="en-US" sz="1600" u="none" strike="noStrike" dirty="0">
                          <a:effectLst/>
                          <a:latin typeface="Tw Cen MT"/>
                        </a:rPr>
                        <a:t> </a:t>
                      </a:r>
                      <a:r>
                        <a:rPr lang="en-US" sz="1600" u="none" strike="noStrike" err="1">
                          <a:effectLst/>
                          <a:latin typeface="Tw Cen MT"/>
                        </a:rPr>
                        <a:t>Penyerahan</a:t>
                      </a:r>
                      <a:r>
                        <a:rPr lang="en-US" sz="1600" u="none" strike="noStrike" dirty="0">
                          <a:effectLst/>
                          <a:latin typeface="Tw Cen MT"/>
                        </a:rPr>
                        <a:t> Hasil </a:t>
                      </a:r>
                      <a:r>
                        <a:rPr lang="en-US" sz="1600" u="none" strike="noStrike" err="1">
                          <a:effectLst/>
                          <a:latin typeface="Tw Cen MT"/>
                        </a:rPr>
                        <a:t>Pemeriksaan</a:t>
                      </a:r>
                      <a:r>
                        <a:rPr lang="en-US" sz="1600" u="none" strike="noStrike" dirty="0">
                          <a:effectLst/>
                          <a:latin typeface="Tw Cen MT"/>
                        </a:rPr>
                        <a:t> </a:t>
                      </a:r>
                      <a:r>
                        <a:rPr lang="en-US" sz="1600" u="none" strike="noStrike" err="1">
                          <a:effectLst/>
                          <a:latin typeface="Tw Cen MT"/>
                        </a:rPr>
                        <a:t>Laboratorium</a:t>
                      </a:r>
                      <a:endParaRPr lang="en-US" sz="1600" b="0" i="0" u="none" strike="noStrike">
                        <a:solidFill>
                          <a:srgbClr val="000000"/>
                        </a:solidFill>
                        <a:effectLst/>
                        <a:latin typeface="Tw Cen MT"/>
                        <a:ea typeface="Verdana"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en-US" sz="1600" b="0" i="0" u="none" strike="noStrike" dirty="0">
                          <a:solidFill>
                            <a:srgbClr val="000000"/>
                          </a:solidFill>
                          <a:effectLst/>
                          <a:latin typeface="Tw Cen MT" panose="020B0602020104020603" pitchFamily="34" charset="0"/>
                          <a:ea typeface="Verdana"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b="0" i="0" u="none" strike="noStrike">
                          <a:solidFill>
                            <a:srgbClr val="000000"/>
                          </a:solidFill>
                          <a:effectLst/>
                          <a:latin typeface="Tw Cen MT"/>
                          <a:ea typeface="Verdana"/>
                        </a:rPr>
                        <a:t>100%</a:t>
                      </a:r>
                      <a:endParaRPr lang="en-US" sz="1600" b="0" i="0" u="none" strike="noStrike" dirty="0">
                        <a:solidFill>
                          <a:srgbClr val="000000"/>
                        </a:solidFill>
                        <a:effectLst/>
                        <a:latin typeface="Tw Cen MT"/>
                        <a:ea typeface="Verdana"/>
                      </a:endParaRPr>
                    </a:p>
                  </a:txBody>
                  <a:tcPr marL="0" marR="0" marT="0" marB="0" anchor="ctr" anchorCtr="1"/>
                </a:tc>
                <a:extLst>
                  <a:ext uri="{0D108BD9-81ED-4DB2-BD59-A6C34878D82A}">
                    <a16:rowId xmlns:a16="http://schemas.microsoft.com/office/drawing/2014/main" val="10004"/>
                  </a:ext>
                </a:extLst>
              </a:tr>
              <a:tr h="516008">
                <a:tc>
                  <a:txBody>
                    <a:bodyPr/>
                    <a:lstStyle/>
                    <a:p>
                      <a:pPr algn="ctr" fontAlgn="t"/>
                      <a:r>
                        <a:rPr lang="en-US" sz="1600" u="none" strike="noStrike" dirty="0">
                          <a:effectLst/>
                          <a:latin typeface="Tw Cen MT"/>
                        </a:rPr>
                        <a:t>4.</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dirty="0" err="1">
                          <a:effectLst/>
                          <a:latin typeface="Tw Cen MT" panose="020B0602020104020603" pitchFamily="34" charset="0"/>
                        </a:rPr>
                        <a:t>Kepuasan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Pelanggan</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 80 %</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u="none" strike="noStrike" dirty="0">
                          <a:effectLst/>
                          <a:latin typeface="Tw Cen MT"/>
                        </a:rPr>
                        <a:t>85,79%</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p>
                  </a:txBody>
                  <a:tcPr marL="0" marR="0" marT="0" marB="0" anchor="ctr" anchorCtr="1"/>
                </a:tc>
                <a:extLst>
                  <a:ext uri="{0D108BD9-81ED-4DB2-BD59-A6C34878D82A}">
                    <a16:rowId xmlns:a16="http://schemas.microsoft.com/office/drawing/2014/main" val="10005"/>
                  </a:ext>
                </a:extLst>
              </a:tr>
            </a:tbl>
          </a:graphicData>
        </a:graphic>
      </p:graphicFrame>
      <p:sp>
        <p:nvSpPr>
          <p:cNvPr id="6" name="Rectangle: Diagonal Corners Rounded 5">
            <a:extLst>
              <a:ext uri="{FF2B5EF4-FFF2-40B4-BE49-F238E27FC236}">
                <a16:creationId xmlns:a16="http://schemas.microsoft.com/office/drawing/2014/main" id="{3ADDC007-8F59-4999-BE63-8BAD0AA442F1}"/>
              </a:ext>
            </a:extLst>
          </p:cNvPr>
          <p:cNvSpPr/>
          <p:nvPr/>
        </p:nvSpPr>
        <p:spPr>
          <a:xfrm>
            <a:off x="484268" y="151554"/>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RADIOLOGI</a:t>
            </a:r>
          </a:p>
        </p:txBody>
      </p:sp>
      <p:sp>
        <p:nvSpPr>
          <p:cNvPr id="7" name="Rectangle: Diagonal Corners Rounded 6">
            <a:extLst>
              <a:ext uri="{FF2B5EF4-FFF2-40B4-BE49-F238E27FC236}">
                <a16:creationId xmlns:a16="http://schemas.microsoft.com/office/drawing/2014/main" id="{72C870C3-D2A9-4405-9345-25EBDBA8FE0B}"/>
              </a:ext>
            </a:extLst>
          </p:cNvPr>
          <p:cNvSpPr/>
          <p:nvPr/>
        </p:nvSpPr>
        <p:spPr>
          <a:xfrm>
            <a:off x="5759772" y="151554"/>
            <a:ext cx="379324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LABORATORIUM PATOLOGI KLINIK</a:t>
            </a:r>
          </a:p>
        </p:txBody>
      </p:sp>
      <p:pic>
        <p:nvPicPr>
          <p:cNvPr id="8" name="Picture 7">
            <a:extLst>
              <a:ext uri="{FF2B5EF4-FFF2-40B4-BE49-F238E27FC236}">
                <a16:creationId xmlns:a16="http://schemas.microsoft.com/office/drawing/2014/main" id="{CEE0B18E-F28B-4C04-9CA2-E3378C8AF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9" name="TextBox 8">
            <a:extLst>
              <a:ext uri="{FF2B5EF4-FFF2-40B4-BE49-F238E27FC236}">
                <a16:creationId xmlns:a16="http://schemas.microsoft.com/office/drawing/2014/main" id="{AC14E3AD-FC77-4F86-847D-7E27FFFC7F77}"/>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1788794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1E87447-1D1F-4AAA-ADD1-B1E3625374DC}"/>
              </a:ext>
            </a:extLst>
          </p:cNvPr>
          <p:cNvGraphicFramePr>
            <a:graphicFrameLocks noGrp="1"/>
          </p:cNvGraphicFramePr>
          <p:nvPr>
            <p:extLst>
              <p:ext uri="{D42A27DB-BD31-4B8C-83A1-F6EECF244321}">
                <p14:modId xmlns:p14="http://schemas.microsoft.com/office/powerpoint/2010/main" val="4038670642"/>
              </p:ext>
            </p:extLst>
          </p:nvPr>
        </p:nvGraphicFramePr>
        <p:xfrm>
          <a:off x="431180" y="564247"/>
          <a:ext cx="5786739" cy="2404014"/>
        </p:xfrm>
        <a:graphic>
          <a:graphicData uri="http://schemas.openxmlformats.org/drawingml/2006/table">
            <a:tbl>
              <a:tblPr firstRow="1" firstCol="1" bandRow="1">
                <a:tableStyleId>{21E4AEA4-8DFA-4A89-87EB-49C32662AFE0}</a:tableStyleId>
              </a:tblPr>
              <a:tblGrid>
                <a:gridCol w="232525">
                  <a:extLst>
                    <a:ext uri="{9D8B030D-6E8A-4147-A177-3AD203B41FA5}">
                      <a16:colId xmlns:a16="http://schemas.microsoft.com/office/drawing/2014/main" val="20000"/>
                    </a:ext>
                  </a:extLst>
                </a:gridCol>
                <a:gridCol w="2026304">
                  <a:extLst>
                    <a:ext uri="{9D8B030D-6E8A-4147-A177-3AD203B41FA5}">
                      <a16:colId xmlns:a16="http://schemas.microsoft.com/office/drawing/2014/main" val="20001"/>
                    </a:ext>
                  </a:extLst>
                </a:gridCol>
                <a:gridCol w="885815">
                  <a:extLst>
                    <a:ext uri="{9D8B030D-6E8A-4147-A177-3AD203B41FA5}">
                      <a16:colId xmlns:a16="http://schemas.microsoft.com/office/drawing/2014/main" val="20002"/>
                    </a:ext>
                  </a:extLst>
                </a:gridCol>
                <a:gridCol w="528419">
                  <a:extLst>
                    <a:ext uri="{9D8B030D-6E8A-4147-A177-3AD203B41FA5}">
                      <a16:colId xmlns:a16="http://schemas.microsoft.com/office/drawing/2014/main" val="20003"/>
                    </a:ext>
                  </a:extLst>
                </a:gridCol>
                <a:gridCol w="528419">
                  <a:extLst>
                    <a:ext uri="{9D8B030D-6E8A-4147-A177-3AD203B41FA5}">
                      <a16:colId xmlns:a16="http://schemas.microsoft.com/office/drawing/2014/main" val="3493346741"/>
                    </a:ext>
                  </a:extLst>
                </a:gridCol>
                <a:gridCol w="528419">
                  <a:extLst>
                    <a:ext uri="{9D8B030D-6E8A-4147-A177-3AD203B41FA5}">
                      <a16:colId xmlns:a16="http://schemas.microsoft.com/office/drawing/2014/main" val="4179790128"/>
                    </a:ext>
                  </a:extLst>
                </a:gridCol>
                <a:gridCol w="528419">
                  <a:extLst>
                    <a:ext uri="{9D8B030D-6E8A-4147-A177-3AD203B41FA5}">
                      <a16:colId xmlns:a16="http://schemas.microsoft.com/office/drawing/2014/main" val="2024232755"/>
                    </a:ext>
                  </a:extLst>
                </a:gridCol>
                <a:gridCol w="528419">
                  <a:extLst>
                    <a:ext uri="{9D8B030D-6E8A-4147-A177-3AD203B41FA5}">
                      <a16:colId xmlns:a16="http://schemas.microsoft.com/office/drawing/2014/main" val="2285013398"/>
                    </a:ext>
                  </a:extLst>
                </a:gridCol>
              </a:tblGrid>
              <a:tr h="241887">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5">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latin typeface="Tw Cen MT" panose="020B0602020104020603" pitchFamily="34" charset="0"/>
                        </a:rPr>
                        <a:t>MAR</a:t>
                      </a:r>
                    </a:p>
                  </a:txBody>
                  <a:tcPr marL="0" marR="0" marT="0" marB="0" anchor="ctr"/>
                </a:tc>
                <a:tc>
                  <a:txBody>
                    <a:bodyPr/>
                    <a:lstStyle/>
                    <a:p>
                      <a:pPr lvl="0" algn="ctr">
                        <a:buNone/>
                      </a:pPr>
                      <a:r>
                        <a:rPr lang="en-US" sz="1400" b="1" u="none" strike="noStrike" dirty="0">
                          <a:effectLst/>
                          <a:latin typeface="Tw Cen MT" panose="020B0602020104020603" pitchFamily="34" charset="0"/>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27,8</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31,25%</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22,9%</a:t>
                      </a:r>
                    </a:p>
                  </a:txBody>
                  <a:tcPr marL="0" marR="0" marT="0" marB="0" anchor="ctr"/>
                </a:tc>
                <a:tc>
                  <a:txBody>
                    <a:bodyPr/>
                    <a:lstStyle/>
                    <a:p>
                      <a:pPr lvl="0" algn="ctr">
                        <a:buNone/>
                      </a:pPr>
                      <a:r>
                        <a:rPr lang="en-US" sz="1400" u="none" strike="noStrike" dirty="0">
                          <a:effectLst/>
                          <a:latin typeface="Tw Cen MT" panose="020B0602020104020603" pitchFamily="34" charset="0"/>
                        </a:rPr>
                        <a:t>21%</a:t>
                      </a:r>
                    </a:p>
                  </a:txBody>
                  <a:tcPr marL="0" marR="0" marT="0" marB="0" anchor="ctr"/>
                </a:tc>
                <a:tc>
                  <a:txBody>
                    <a:bodyPr/>
                    <a:lstStyle/>
                    <a:p>
                      <a:pPr lvl="0" algn="ctr">
                        <a:buNone/>
                      </a:pPr>
                      <a:r>
                        <a:rPr lang="en-US" sz="1400" u="none" strike="noStrike" dirty="0">
                          <a:effectLst/>
                          <a:latin typeface="Tw Cen MT"/>
                        </a:rPr>
                        <a:t>20%</a:t>
                      </a:r>
                    </a:p>
                  </a:txBody>
                  <a:tcPr marL="0" marR="0" marT="0" marB="0" anchor="ctr"/>
                </a:tc>
                <a:extLst>
                  <a:ext uri="{0D108BD9-81ED-4DB2-BD59-A6C34878D82A}">
                    <a16:rowId xmlns:a16="http://schemas.microsoft.com/office/drawing/2014/main" val="10002"/>
                  </a:ext>
                </a:extLst>
              </a:tr>
              <a:tr h="619348">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100%</a:t>
                      </a:r>
                      <a:endParaRPr lang="id-ID" sz="1400" u="none" strike="noStrike" dirty="0">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id-ID" sz="1400" u="none" strike="noStrike" dirty="0">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extLst>
                  <a:ext uri="{0D108BD9-81ED-4DB2-BD59-A6C34878D82A}">
                    <a16:rowId xmlns:a16="http://schemas.microsoft.com/office/drawing/2014/main" val="10003"/>
                  </a:ext>
                </a:extLst>
              </a:tr>
              <a:tr h="405194">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81,57%</a:t>
                      </a:r>
                      <a:endParaRPr lang="id-ID" sz="1400" u="none" strike="noStrike" dirty="0">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a:t>
                      </a:r>
                      <a:endParaRPr lang="id-ID" sz="1400" u="none" strike="noStrike" dirty="0">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a:t>
                      </a:r>
                    </a:p>
                  </a:txBody>
                  <a:tcPr marL="0" marR="0" marT="0" marB="0" anchor="ct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E45ACD32-5DAC-4494-AAB2-CA1A4A264BB1}"/>
              </a:ext>
            </a:extLst>
          </p:cNvPr>
          <p:cNvGraphicFramePr>
            <a:graphicFrameLocks noGrp="1"/>
          </p:cNvGraphicFramePr>
          <p:nvPr>
            <p:extLst>
              <p:ext uri="{D42A27DB-BD31-4B8C-83A1-F6EECF244321}">
                <p14:modId xmlns:p14="http://schemas.microsoft.com/office/powerpoint/2010/main" val="3322056727"/>
              </p:ext>
            </p:extLst>
          </p:nvPr>
        </p:nvGraphicFramePr>
        <p:xfrm>
          <a:off x="402426" y="3468011"/>
          <a:ext cx="5939135" cy="3226002"/>
        </p:xfrm>
        <a:graphic>
          <a:graphicData uri="http://schemas.openxmlformats.org/drawingml/2006/table">
            <a:tbl>
              <a:tblPr firstRow="1" firstCol="1" bandRow="1">
                <a:tableStyleId>{93296810-A885-4BE3-A3E7-6D5BEEA58F35}</a:tableStyleId>
              </a:tblPr>
              <a:tblGrid>
                <a:gridCol w="246834">
                  <a:extLst>
                    <a:ext uri="{9D8B030D-6E8A-4147-A177-3AD203B41FA5}">
                      <a16:colId xmlns:a16="http://schemas.microsoft.com/office/drawing/2014/main" val="20000"/>
                    </a:ext>
                  </a:extLst>
                </a:gridCol>
                <a:gridCol w="1639454">
                  <a:extLst>
                    <a:ext uri="{9D8B030D-6E8A-4147-A177-3AD203B41FA5}">
                      <a16:colId xmlns:a16="http://schemas.microsoft.com/office/drawing/2014/main" val="20001"/>
                    </a:ext>
                  </a:extLst>
                </a:gridCol>
                <a:gridCol w="956922">
                  <a:extLst>
                    <a:ext uri="{9D8B030D-6E8A-4147-A177-3AD203B41FA5}">
                      <a16:colId xmlns:a16="http://schemas.microsoft.com/office/drawing/2014/main" val="20002"/>
                    </a:ext>
                  </a:extLst>
                </a:gridCol>
                <a:gridCol w="619185">
                  <a:extLst>
                    <a:ext uri="{9D8B030D-6E8A-4147-A177-3AD203B41FA5}">
                      <a16:colId xmlns:a16="http://schemas.microsoft.com/office/drawing/2014/main" val="20003"/>
                    </a:ext>
                  </a:extLst>
                </a:gridCol>
                <a:gridCol w="619185">
                  <a:extLst>
                    <a:ext uri="{9D8B030D-6E8A-4147-A177-3AD203B41FA5}">
                      <a16:colId xmlns:a16="http://schemas.microsoft.com/office/drawing/2014/main" val="2140656391"/>
                    </a:ext>
                  </a:extLst>
                </a:gridCol>
                <a:gridCol w="619185">
                  <a:extLst>
                    <a:ext uri="{9D8B030D-6E8A-4147-A177-3AD203B41FA5}">
                      <a16:colId xmlns:a16="http://schemas.microsoft.com/office/drawing/2014/main" val="2155923961"/>
                    </a:ext>
                  </a:extLst>
                </a:gridCol>
                <a:gridCol w="619185">
                  <a:extLst>
                    <a:ext uri="{9D8B030D-6E8A-4147-A177-3AD203B41FA5}">
                      <a16:colId xmlns:a16="http://schemas.microsoft.com/office/drawing/2014/main" val="1522233019"/>
                    </a:ext>
                  </a:extLst>
                </a:gridCol>
                <a:gridCol w="619185">
                  <a:extLst>
                    <a:ext uri="{9D8B030D-6E8A-4147-A177-3AD203B41FA5}">
                      <a16:colId xmlns:a16="http://schemas.microsoft.com/office/drawing/2014/main" val="3240166275"/>
                    </a:ext>
                  </a:extLst>
                </a:gridCol>
              </a:tblGrid>
              <a:tr h="244035">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4">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endParaRPr lang="en-US" sz="1400" u="none" strike="noStrike" dirty="0">
                        <a:effectLst/>
                        <a:latin typeface="Tw Cen MT"/>
                      </a:endParaRPr>
                    </a:p>
                  </a:txBody>
                  <a:tcPr marL="0" marR="0" marT="0" marB="0" anchor="ctr"/>
                </a:tc>
                <a:extLst>
                  <a:ext uri="{0D108BD9-81ED-4DB2-BD59-A6C34878D82A}">
                    <a16:rowId xmlns:a16="http://schemas.microsoft.com/office/drawing/2014/main" val="10000"/>
                  </a:ext>
                </a:extLst>
              </a:tr>
              <a:tr h="2440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extLst>
                  <a:ext uri="{0D108BD9-81ED-4DB2-BD59-A6C34878D82A}">
                    <a16:rowId xmlns:a16="http://schemas.microsoft.com/office/drawing/2014/main" val="10001"/>
                  </a:ext>
                </a:extLst>
              </a:tr>
              <a:tr h="465579">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just"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14 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extLst>
                  <a:ext uri="{0D108BD9-81ED-4DB2-BD59-A6C34878D82A}">
                    <a16:rowId xmlns:a16="http://schemas.microsoft.com/office/drawing/2014/main" val="10002"/>
                  </a:ext>
                </a:extLst>
              </a:tr>
              <a:tr h="418347">
                <a:tc>
                  <a:txBody>
                    <a:bodyPr/>
                    <a:lstStyle/>
                    <a:p>
                      <a:endParaRPr lang="en-US" sz="1400" dirty="0">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28 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extLst>
                  <a:ext uri="{0D108BD9-81ED-4DB2-BD59-A6C34878D82A}">
                    <a16:rowId xmlns:a16="http://schemas.microsoft.com/office/drawing/2014/main" val="10004"/>
                  </a:ext>
                </a:extLst>
              </a:tr>
              <a:tr h="41834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extLst>
                  <a:ext uri="{0D108BD9-81ED-4DB2-BD59-A6C34878D82A}">
                    <a16:rowId xmlns:a16="http://schemas.microsoft.com/office/drawing/2014/main" val="10005"/>
                  </a:ext>
                </a:extLst>
              </a:tr>
              <a:tr h="390972">
                <a:tc>
                  <a:txBody>
                    <a:body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a:t>
                      </a:r>
                    </a:p>
                  </a:txBody>
                  <a:tcPr marL="0" marR="0" marT="0" marB="0" anchor="ctr"/>
                </a:tc>
                <a:tc>
                  <a:txBody>
                    <a:bodyPr/>
                    <a:lstStyle/>
                    <a:p>
                      <a:pPr lvl="0" algn="ctr">
                        <a:buNone/>
                      </a:pPr>
                      <a:r>
                        <a:rPr lang="en-US" sz="1400" u="none" strike="noStrike" dirty="0">
                          <a:effectLst/>
                          <a:latin typeface="Tw Cen MT"/>
                        </a:rPr>
                        <a: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a:t>
                      </a:r>
                    </a:p>
                  </a:txBody>
                  <a:tcPr marL="0" marR="0" marT="0" marB="0" anchor="ctr"/>
                </a:tc>
                <a:extLst>
                  <a:ext uri="{0D108BD9-81ED-4DB2-BD59-A6C34878D82A}">
                    <a16:rowId xmlns:a16="http://schemas.microsoft.com/office/drawing/2014/main" val="10006"/>
                  </a:ext>
                </a:extLst>
              </a:tr>
              <a:tr h="418347">
                <a:tc>
                  <a:txBody>
                    <a:body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extLst>
                  <a:ext uri="{0D108BD9-81ED-4DB2-BD59-A6C34878D82A}">
                    <a16:rowId xmlns:a16="http://schemas.microsoft.com/office/drawing/2014/main" val="10007"/>
                  </a:ext>
                </a:extLst>
              </a:tr>
            </a:tbl>
          </a:graphicData>
        </a:graphic>
      </p:graphicFrame>
      <p:graphicFrame>
        <p:nvGraphicFramePr>
          <p:cNvPr id="8" name="Table 7">
            <a:extLst>
              <a:ext uri="{FF2B5EF4-FFF2-40B4-BE49-F238E27FC236}">
                <a16:creationId xmlns:a16="http://schemas.microsoft.com/office/drawing/2014/main" id="{0E5FB4F9-9BC7-4B3B-B7A7-FD4E59E5EEBF}"/>
              </a:ext>
            </a:extLst>
          </p:cNvPr>
          <p:cNvGraphicFramePr>
            <a:graphicFrameLocks noGrp="1"/>
          </p:cNvGraphicFramePr>
          <p:nvPr>
            <p:extLst>
              <p:ext uri="{D42A27DB-BD31-4B8C-83A1-F6EECF244321}">
                <p14:modId xmlns:p14="http://schemas.microsoft.com/office/powerpoint/2010/main" val="482197902"/>
              </p:ext>
            </p:extLst>
          </p:nvPr>
        </p:nvGraphicFramePr>
        <p:xfrm>
          <a:off x="6827136" y="564246"/>
          <a:ext cx="5437463" cy="2294971"/>
        </p:xfrm>
        <a:graphic>
          <a:graphicData uri="http://schemas.openxmlformats.org/drawingml/2006/table">
            <a:tbl>
              <a:tblPr firstRow="1" firstCol="1" bandRow="1">
                <a:tableStyleId>{93296810-A885-4BE3-A3E7-6D5BEEA58F35}</a:tableStyleId>
              </a:tblPr>
              <a:tblGrid>
                <a:gridCol w="252653">
                  <a:extLst>
                    <a:ext uri="{9D8B030D-6E8A-4147-A177-3AD203B41FA5}">
                      <a16:colId xmlns:a16="http://schemas.microsoft.com/office/drawing/2014/main" val="20000"/>
                    </a:ext>
                  </a:extLst>
                </a:gridCol>
                <a:gridCol w="2150982">
                  <a:extLst>
                    <a:ext uri="{9D8B030D-6E8A-4147-A177-3AD203B41FA5}">
                      <a16:colId xmlns:a16="http://schemas.microsoft.com/office/drawing/2014/main" val="20001"/>
                    </a:ext>
                  </a:extLst>
                </a:gridCol>
                <a:gridCol w="469063">
                  <a:extLst>
                    <a:ext uri="{9D8B030D-6E8A-4147-A177-3AD203B41FA5}">
                      <a16:colId xmlns:a16="http://schemas.microsoft.com/office/drawing/2014/main" val="20002"/>
                    </a:ext>
                  </a:extLst>
                </a:gridCol>
                <a:gridCol w="646077">
                  <a:extLst>
                    <a:ext uri="{9D8B030D-6E8A-4147-A177-3AD203B41FA5}">
                      <a16:colId xmlns:a16="http://schemas.microsoft.com/office/drawing/2014/main" val="20003"/>
                    </a:ext>
                  </a:extLst>
                </a:gridCol>
                <a:gridCol w="479672">
                  <a:extLst>
                    <a:ext uri="{9D8B030D-6E8A-4147-A177-3AD203B41FA5}">
                      <a16:colId xmlns:a16="http://schemas.microsoft.com/office/drawing/2014/main" val="3844839141"/>
                    </a:ext>
                  </a:extLst>
                </a:gridCol>
                <a:gridCol w="479672">
                  <a:extLst>
                    <a:ext uri="{9D8B030D-6E8A-4147-A177-3AD203B41FA5}">
                      <a16:colId xmlns:a16="http://schemas.microsoft.com/office/drawing/2014/main" val="981078427"/>
                    </a:ext>
                  </a:extLst>
                </a:gridCol>
                <a:gridCol w="479672">
                  <a:extLst>
                    <a:ext uri="{9D8B030D-6E8A-4147-A177-3AD203B41FA5}">
                      <a16:colId xmlns:a16="http://schemas.microsoft.com/office/drawing/2014/main" val="1721601881"/>
                    </a:ext>
                  </a:extLst>
                </a:gridCol>
                <a:gridCol w="479672">
                  <a:extLst>
                    <a:ext uri="{9D8B030D-6E8A-4147-A177-3AD203B41FA5}">
                      <a16:colId xmlns:a16="http://schemas.microsoft.com/office/drawing/2014/main" val="1147631708"/>
                    </a:ext>
                  </a:extLst>
                </a:gridCol>
              </a:tblGrid>
              <a:tr h="266465">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ndParaRPr>
                    </a:p>
                  </a:txBody>
                  <a:tcPr marL="0" marR="0" marT="0" marB="0" anchor="ctr"/>
                </a:tc>
                <a:tc gridSpan="5">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26646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extLst>
                  <a:ext uri="{0D108BD9-81ED-4DB2-BD59-A6C34878D82A}">
                    <a16:rowId xmlns:a16="http://schemas.microsoft.com/office/drawing/2014/main" val="10001"/>
                  </a:ext>
                </a:extLst>
              </a:tr>
              <a:tr h="631103">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400" u="none" strike="noStrike" dirty="0" err="1">
                          <a:effectLst/>
                          <a:latin typeface="Tw Cen MT"/>
                        </a:rPr>
                        <a:t>Ketepatan</a:t>
                      </a:r>
                      <a:r>
                        <a:rPr lang="fi-FI" sz="1400" u="none" strike="noStrike" dirty="0">
                          <a:effectLst/>
                          <a:latin typeface="Tw Cen MT"/>
                        </a:rPr>
                        <a:t> </a:t>
                      </a:r>
                      <a:r>
                        <a:rPr lang="fi-FI" sz="1400" u="none" strike="noStrike" dirty="0" err="1">
                          <a:effectLst/>
                          <a:latin typeface="Tw Cen MT"/>
                        </a:rPr>
                        <a:t>Waktu</a:t>
                      </a:r>
                      <a:r>
                        <a:rPr lang="fi-FI" sz="1400" u="none" strike="noStrike" dirty="0">
                          <a:effectLst/>
                          <a:latin typeface="Tw Cen MT"/>
                        </a:rPr>
                        <a:t> </a:t>
                      </a:r>
                      <a:r>
                        <a:rPr lang="fi-FI" sz="1400" u="none" strike="noStrike" dirty="0" err="1">
                          <a:effectLst/>
                          <a:latin typeface="Tw Cen MT"/>
                        </a:rPr>
                        <a:t>Pemberian</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Kepada</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tc>
                <a:tc>
                  <a:txBody>
                    <a:bodyPr/>
                    <a:lstStyle/>
                    <a:p>
                      <a:pPr algn="ctr" fontAlgn="ctr"/>
                      <a:r>
                        <a:rPr lang="en-US" sz="1400" u="none" strike="noStrike" dirty="0">
                          <a:effectLst/>
                          <a:latin typeface="Tw Cen MT"/>
                        </a:rPr>
                        <a:t>≥  90%</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p>
                      <a:pPr lvl="0" algn="ctr">
                        <a:buNone/>
                      </a:pPr>
                      <a:endParaRPr lang="id-ID" sz="1400" u="none" strike="noStrike" dirty="0">
                        <a:effectLst/>
                        <a:latin typeface="Tw Cen MT"/>
                      </a:endParaRPr>
                    </a:p>
                  </a:txBody>
                  <a:tcPr marL="0" marR="0" marT="0" marB="0" anchor="ctr"/>
                </a:tc>
                <a:extLst>
                  <a:ext uri="{0D108BD9-81ED-4DB2-BD59-A6C34878D82A}">
                    <a16:rowId xmlns:a16="http://schemas.microsoft.com/office/drawing/2014/main" val="10002"/>
                  </a:ext>
                </a:extLst>
              </a:tr>
              <a:tr h="631103">
                <a:tc>
                  <a:txBody>
                    <a:body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ndParaRPr>
                    </a:p>
                  </a:txBody>
                  <a:tcPr marL="0" marR="0" marT="0" marB="0" anchor="ctr"/>
                </a:tc>
                <a:tc>
                  <a:txBody>
                    <a:bodyPr/>
                    <a:lstStyle/>
                    <a:p>
                      <a:pPr algn="l" fontAlgn="ctr"/>
                      <a:r>
                        <a:rPr lang="fi-FI" sz="1400" u="none" strike="noStrike" dirty="0" err="1">
                          <a:effectLst/>
                          <a:latin typeface="Tw Cen MT"/>
                        </a:rPr>
                        <a:t>Sisa</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Yang</a:t>
                      </a:r>
                      <a:r>
                        <a:rPr lang="fi-FI" sz="1400" u="none" strike="noStrike" dirty="0">
                          <a:effectLst/>
                          <a:latin typeface="Tw Cen MT"/>
                        </a:rPr>
                        <a:t> </a:t>
                      </a:r>
                      <a:r>
                        <a:rPr lang="fi-FI" sz="1400" u="none" strike="noStrike" dirty="0" err="1">
                          <a:effectLst/>
                          <a:latin typeface="Tw Cen MT"/>
                        </a:rPr>
                        <a:t>Tidak</a:t>
                      </a:r>
                      <a:r>
                        <a:rPr lang="fi-FI" sz="1400" u="none" strike="noStrike" dirty="0">
                          <a:effectLst/>
                          <a:latin typeface="Tw Cen MT"/>
                        </a:rPr>
                        <a:t> </a:t>
                      </a:r>
                      <a:r>
                        <a:rPr lang="fi-FI" sz="1400" u="none" strike="noStrike" dirty="0" err="1">
                          <a:effectLst/>
                          <a:latin typeface="Tw Cen MT"/>
                        </a:rPr>
                        <a:t>Termakan</a:t>
                      </a:r>
                      <a:r>
                        <a:rPr lang="fi-FI" sz="1400" u="none" strike="noStrike" dirty="0">
                          <a:effectLst/>
                          <a:latin typeface="Tw Cen MT"/>
                        </a:rPr>
                        <a:t> </a:t>
                      </a:r>
                      <a:r>
                        <a:rPr lang="fi-FI" sz="1400" u="none" strike="noStrike" dirty="0" err="1">
                          <a:effectLst/>
                          <a:latin typeface="Tw Cen MT"/>
                        </a:rPr>
                        <a:t>Oleh</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a:rPr>
                        <a:t>≤ 20%</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id-ID" sz="1400" u="none" strike="noStrike" dirty="0">
                          <a:effectLst/>
                          <a:latin typeface="Tw Cen MT" panose="020B0602020104020603" pitchFamily="34" charset="0"/>
                        </a:rPr>
                        <a:t>6.49%</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6.</a:t>
                      </a:r>
                      <a:r>
                        <a:rPr lang="en-US" sz="1400" u="none" strike="noStrike" dirty="0">
                          <a:effectLst/>
                          <a:latin typeface="Tw Cen MT" panose="020B0602020104020603" pitchFamily="34" charset="0"/>
                        </a:rPr>
                        <a:t>03</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6.01%</a:t>
                      </a:r>
                    </a:p>
                  </a:txBody>
                  <a:tcPr marL="0" marR="0" marT="0" marB="0" anchor="ctr"/>
                </a:tc>
                <a:tc>
                  <a:txBody>
                    <a:bodyPr/>
                    <a:lstStyle/>
                    <a:p>
                      <a:pPr lvl="0" algn="ctr">
                        <a:buNone/>
                      </a:pPr>
                      <a:r>
                        <a:rPr lang="id-ID" sz="1400" u="none" strike="noStrike" dirty="0">
                          <a:effectLst/>
                          <a:latin typeface="Tw Cen MT"/>
                        </a:rPr>
                        <a:t>6.98%</a:t>
                      </a:r>
                    </a:p>
                  </a:txBody>
                  <a:tcPr marL="0" marR="0" marT="0" marB="0" anchor="ctr"/>
                </a:tc>
                <a:tc>
                  <a:txBody>
                    <a:bodyPr/>
                    <a:lstStyle/>
                    <a:p>
                      <a:pPr lvl="0" algn="ctr">
                        <a:buNone/>
                      </a:pPr>
                      <a:r>
                        <a:rPr lang="id-ID" sz="1400" u="none" strike="noStrike" dirty="0">
                          <a:effectLst/>
                          <a:latin typeface="Tw Cen MT"/>
                        </a:rPr>
                        <a:t>6,33%</a:t>
                      </a:r>
                    </a:p>
                    <a:p>
                      <a:pPr lvl="0" algn="ctr">
                        <a:buNone/>
                      </a:pPr>
                      <a:endParaRPr lang="id-ID" sz="1400" u="none" strike="noStrike" dirty="0">
                        <a:effectLst/>
                        <a:latin typeface="Tw Cen MT"/>
                      </a:endParaRPr>
                    </a:p>
                  </a:txBody>
                  <a:tcPr marL="0" marR="0" marT="0" marB="0" anchor="ctr"/>
                </a:tc>
                <a:extLst>
                  <a:ext uri="{0D108BD9-81ED-4DB2-BD59-A6C34878D82A}">
                    <a16:rowId xmlns:a16="http://schemas.microsoft.com/office/drawing/2014/main" val="10003"/>
                  </a:ext>
                </a:extLst>
              </a:tr>
              <a:tr h="490858">
                <a:tc>
                  <a:txBody>
                    <a:body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Kejadian</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Diet</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7DAA30D3-882D-4A78-BFAE-9577C9A34C4E}"/>
              </a:ext>
            </a:extLst>
          </p:cNvPr>
          <p:cNvGraphicFramePr>
            <a:graphicFrameLocks noGrp="1"/>
          </p:cNvGraphicFramePr>
          <p:nvPr>
            <p:extLst>
              <p:ext uri="{D42A27DB-BD31-4B8C-83A1-F6EECF244321}">
                <p14:modId xmlns:p14="http://schemas.microsoft.com/office/powerpoint/2010/main" val="278251528"/>
              </p:ext>
            </p:extLst>
          </p:nvPr>
        </p:nvGraphicFramePr>
        <p:xfrm>
          <a:off x="6827136" y="3729538"/>
          <a:ext cx="5064810" cy="1811883"/>
        </p:xfrm>
        <a:graphic>
          <a:graphicData uri="http://schemas.openxmlformats.org/drawingml/2006/table">
            <a:tbl>
              <a:tblPr firstRow="1" firstCol="1" bandRow="1">
                <a:tableStyleId>{21E4AEA4-8DFA-4A89-87EB-49C32662AFE0}</a:tableStyleId>
              </a:tblPr>
              <a:tblGrid>
                <a:gridCol w="208280">
                  <a:extLst>
                    <a:ext uri="{9D8B030D-6E8A-4147-A177-3AD203B41FA5}">
                      <a16:colId xmlns:a16="http://schemas.microsoft.com/office/drawing/2014/main" val="20000"/>
                    </a:ext>
                  </a:extLst>
                </a:gridCol>
                <a:gridCol w="1320918">
                  <a:extLst>
                    <a:ext uri="{9D8B030D-6E8A-4147-A177-3AD203B41FA5}">
                      <a16:colId xmlns:a16="http://schemas.microsoft.com/office/drawing/2014/main" val="20001"/>
                    </a:ext>
                  </a:extLst>
                </a:gridCol>
                <a:gridCol w="855177">
                  <a:extLst>
                    <a:ext uri="{9D8B030D-6E8A-4147-A177-3AD203B41FA5}">
                      <a16:colId xmlns:a16="http://schemas.microsoft.com/office/drawing/2014/main" val="20002"/>
                    </a:ext>
                  </a:extLst>
                </a:gridCol>
                <a:gridCol w="536087">
                  <a:extLst>
                    <a:ext uri="{9D8B030D-6E8A-4147-A177-3AD203B41FA5}">
                      <a16:colId xmlns:a16="http://schemas.microsoft.com/office/drawing/2014/main" val="20003"/>
                    </a:ext>
                  </a:extLst>
                </a:gridCol>
                <a:gridCol w="536087">
                  <a:extLst>
                    <a:ext uri="{9D8B030D-6E8A-4147-A177-3AD203B41FA5}">
                      <a16:colId xmlns:a16="http://schemas.microsoft.com/office/drawing/2014/main" val="3764958070"/>
                    </a:ext>
                  </a:extLst>
                </a:gridCol>
                <a:gridCol w="536087">
                  <a:extLst>
                    <a:ext uri="{9D8B030D-6E8A-4147-A177-3AD203B41FA5}">
                      <a16:colId xmlns:a16="http://schemas.microsoft.com/office/drawing/2014/main" val="1470690352"/>
                    </a:ext>
                  </a:extLst>
                </a:gridCol>
                <a:gridCol w="536087">
                  <a:extLst>
                    <a:ext uri="{9D8B030D-6E8A-4147-A177-3AD203B41FA5}">
                      <a16:colId xmlns:a16="http://schemas.microsoft.com/office/drawing/2014/main" val="4169245016"/>
                    </a:ext>
                  </a:extLst>
                </a:gridCol>
                <a:gridCol w="536087">
                  <a:extLst>
                    <a:ext uri="{9D8B030D-6E8A-4147-A177-3AD203B41FA5}">
                      <a16:colId xmlns:a16="http://schemas.microsoft.com/office/drawing/2014/main" val="3516268412"/>
                    </a:ext>
                  </a:extLst>
                </a:gridCol>
              </a:tblGrid>
              <a:tr h="248863">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ndParaRPr>
                    </a:p>
                  </a:txBody>
                  <a:tcPr marL="0" marR="0" marT="0" marB="0" anchor="ctr"/>
                </a:tc>
                <a:tc gridSpan="5">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23652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extLst>
                  <a:ext uri="{0D108BD9-81ED-4DB2-BD59-A6C34878D82A}">
                    <a16:rowId xmlns:a16="http://schemas.microsoft.com/office/drawing/2014/main" val="10001"/>
                  </a:ext>
                </a:extLst>
              </a:tr>
              <a:tr h="715292">
                <a:tc>
                  <a:txBody>
                    <a:bodyPr/>
                    <a:lstStyle/>
                    <a:p>
                      <a:pPr algn="ctr" fontAlgn="ctr"/>
                      <a:r>
                        <a:rPr lang="en-US" sz="1400" u="none" strike="noStrike" dirty="0">
                          <a:effectLst/>
                        </a:rPr>
                        <a:t>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endParaRPr lang="en-US" sz="14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2"/>
                  </a:ext>
                </a:extLst>
              </a:tr>
              <a:tr h="473053">
                <a:tc>
                  <a:txBody>
                    <a:bodyPr/>
                    <a:lstStyle/>
                    <a:p>
                      <a:pPr algn="ctr" fontAlgn="ctr"/>
                      <a:r>
                        <a:rPr lang="en-US" sz="1400" u="none" strike="noStrike" dirty="0">
                          <a:effectLst/>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endParaRPr lang="en-US" sz="14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3"/>
                  </a:ext>
                </a:extLst>
              </a:tr>
            </a:tbl>
          </a:graphicData>
        </a:graphic>
      </p:graphicFrame>
      <p:sp>
        <p:nvSpPr>
          <p:cNvPr id="10" name="Rectangle: Diagonal Corners Rounded 9">
            <a:extLst>
              <a:ext uri="{FF2B5EF4-FFF2-40B4-BE49-F238E27FC236}">
                <a16:creationId xmlns:a16="http://schemas.microsoft.com/office/drawing/2014/main" id="{8568ED37-ACC2-467B-A3DB-0EF6984126C9}"/>
              </a:ext>
            </a:extLst>
          </p:cNvPr>
          <p:cNvSpPr/>
          <p:nvPr/>
        </p:nvSpPr>
        <p:spPr>
          <a:xfrm>
            <a:off x="431180" y="136155"/>
            <a:ext cx="2186767"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REHABILITASI MEDIK</a:t>
            </a:r>
          </a:p>
        </p:txBody>
      </p:sp>
      <p:sp>
        <p:nvSpPr>
          <p:cNvPr id="11" name="Rectangle: Diagonal Corners Rounded 10">
            <a:extLst>
              <a:ext uri="{FF2B5EF4-FFF2-40B4-BE49-F238E27FC236}">
                <a16:creationId xmlns:a16="http://schemas.microsoft.com/office/drawing/2014/main" id="{ECC0051E-3CBE-40E7-BD88-EE01750D0BDB}"/>
              </a:ext>
            </a:extLst>
          </p:cNvPr>
          <p:cNvSpPr/>
          <p:nvPr/>
        </p:nvSpPr>
        <p:spPr>
          <a:xfrm>
            <a:off x="6827136" y="3217328"/>
            <a:ext cx="2001831"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TRANSFUSI DARAH</a:t>
            </a:r>
          </a:p>
        </p:txBody>
      </p:sp>
      <p:sp>
        <p:nvSpPr>
          <p:cNvPr id="12" name="Rectangle: Diagonal Corners Rounded 11">
            <a:extLst>
              <a:ext uri="{FF2B5EF4-FFF2-40B4-BE49-F238E27FC236}">
                <a16:creationId xmlns:a16="http://schemas.microsoft.com/office/drawing/2014/main" id="{B39630F0-5365-4382-BEBA-F1F0EF1745DE}"/>
              </a:ext>
            </a:extLst>
          </p:cNvPr>
          <p:cNvSpPr/>
          <p:nvPr/>
        </p:nvSpPr>
        <p:spPr>
          <a:xfrm>
            <a:off x="431180" y="3041012"/>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FARMASI</a:t>
            </a:r>
          </a:p>
        </p:txBody>
      </p:sp>
      <p:sp>
        <p:nvSpPr>
          <p:cNvPr id="13" name="Rectangle: Diagonal Corners Rounded 12">
            <a:extLst>
              <a:ext uri="{FF2B5EF4-FFF2-40B4-BE49-F238E27FC236}">
                <a16:creationId xmlns:a16="http://schemas.microsoft.com/office/drawing/2014/main" id="{F9109AF1-6A8C-49FA-AA33-DBC8EEB2AFCB}"/>
              </a:ext>
            </a:extLst>
          </p:cNvPr>
          <p:cNvSpPr/>
          <p:nvPr/>
        </p:nvSpPr>
        <p:spPr>
          <a:xfrm>
            <a:off x="6827137" y="96643"/>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GIZI</a:t>
            </a:r>
          </a:p>
        </p:txBody>
      </p:sp>
      <p:pic>
        <p:nvPicPr>
          <p:cNvPr id="14" name="Picture 13">
            <a:extLst>
              <a:ext uri="{FF2B5EF4-FFF2-40B4-BE49-F238E27FC236}">
                <a16:creationId xmlns:a16="http://schemas.microsoft.com/office/drawing/2014/main" id="{9B056161-0789-41C2-AA3D-56125E90F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15" name="TextBox 14">
            <a:extLst>
              <a:ext uri="{FF2B5EF4-FFF2-40B4-BE49-F238E27FC236}">
                <a16:creationId xmlns:a16="http://schemas.microsoft.com/office/drawing/2014/main" id="{E13582D5-7D8A-4FB2-B849-695BDDE01C3E}"/>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3420405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FC95D06-521A-4F06-976C-D8B1B44F1336}"/>
              </a:ext>
            </a:extLst>
          </p:cNvPr>
          <p:cNvGraphicFramePr>
            <a:graphicFrameLocks noGrp="1"/>
          </p:cNvGraphicFramePr>
          <p:nvPr>
            <p:extLst>
              <p:ext uri="{D42A27DB-BD31-4B8C-83A1-F6EECF244321}">
                <p14:modId xmlns:p14="http://schemas.microsoft.com/office/powerpoint/2010/main" val="190613669"/>
              </p:ext>
            </p:extLst>
          </p:nvPr>
        </p:nvGraphicFramePr>
        <p:xfrm>
          <a:off x="289560" y="491926"/>
          <a:ext cx="5120635" cy="3413760"/>
        </p:xfrm>
        <a:graphic>
          <a:graphicData uri="http://schemas.openxmlformats.org/drawingml/2006/table">
            <a:tbl>
              <a:tblPr firstRow="1" firstCol="1" bandRow="1">
                <a:tableStyleId>{93296810-A885-4BE3-A3E7-6D5BEEA58F35}</a:tableStyleId>
              </a:tblPr>
              <a:tblGrid>
                <a:gridCol w="240329">
                  <a:extLst>
                    <a:ext uri="{9D8B030D-6E8A-4147-A177-3AD203B41FA5}">
                      <a16:colId xmlns:a16="http://schemas.microsoft.com/office/drawing/2014/main" val="20000"/>
                    </a:ext>
                  </a:extLst>
                </a:gridCol>
                <a:gridCol w="1823663">
                  <a:extLst>
                    <a:ext uri="{9D8B030D-6E8A-4147-A177-3AD203B41FA5}">
                      <a16:colId xmlns:a16="http://schemas.microsoft.com/office/drawing/2014/main" val="20001"/>
                    </a:ext>
                  </a:extLst>
                </a:gridCol>
                <a:gridCol w="717193">
                  <a:extLst>
                    <a:ext uri="{9D8B030D-6E8A-4147-A177-3AD203B41FA5}">
                      <a16:colId xmlns:a16="http://schemas.microsoft.com/office/drawing/2014/main" val="20002"/>
                    </a:ext>
                  </a:extLst>
                </a:gridCol>
                <a:gridCol w="467890">
                  <a:extLst>
                    <a:ext uri="{9D8B030D-6E8A-4147-A177-3AD203B41FA5}">
                      <a16:colId xmlns:a16="http://schemas.microsoft.com/office/drawing/2014/main" val="20003"/>
                    </a:ext>
                  </a:extLst>
                </a:gridCol>
                <a:gridCol w="467890">
                  <a:extLst>
                    <a:ext uri="{9D8B030D-6E8A-4147-A177-3AD203B41FA5}">
                      <a16:colId xmlns:a16="http://schemas.microsoft.com/office/drawing/2014/main" val="1489538269"/>
                    </a:ext>
                  </a:extLst>
                </a:gridCol>
                <a:gridCol w="467890">
                  <a:extLst>
                    <a:ext uri="{9D8B030D-6E8A-4147-A177-3AD203B41FA5}">
                      <a16:colId xmlns:a16="http://schemas.microsoft.com/office/drawing/2014/main" val="2448264707"/>
                    </a:ext>
                  </a:extLst>
                </a:gridCol>
                <a:gridCol w="467890">
                  <a:extLst>
                    <a:ext uri="{9D8B030D-6E8A-4147-A177-3AD203B41FA5}">
                      <a16:colId xmlns:a16="http://schemas.microsoft.com/office/drawing/2014/main" val="3406605727"/>
                    </a:ext>
                  </a:extLst>
                </a:gridCol>
                <a:gridCol w="467890">
                  <a:extLst>
                    <a:ext uri="{9D8B030D-6E8A-4147-A177-3AD203B41FA5}">
                      <a16:colId xmlns:a16="http://schemas.microsoft.com/office/drawing/2014/main" val="968624254"/>
                    </a:ext>
                  </a:extLst>
                </a:gridCol>
              </a:tblGrid>
              <a:tr h="187556">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18755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a:effectLst/>
                          <a:latin typeface="Tw Cen MT"/>
                        </a:rPr>
                        <a:t>MEI</a:t>
                      </a:r>
                      <a:endParaRPr lang="en-US" sz="1400" b="1" u="none" strike="noStrike" dirty="0">
                        <a:effectLst/>
                        <a:latin typeface="Tw Cen MT"/>
                      </a:endParaRPr>
                    </a:p>
                  </a:txBody>
                  <a:tcPr marL="0" marR="0" marT="0" marB="0" anchor="ctr"/>
                </a:tc>
                <a:extLst>
                  <a:ext uri="{0D108BD9-81ED-4DB2-BD59-A6C34878D82A}">
                    <a16:rowId xmlns:a16="http://schemas.microsoft.com/office/drawing/2014/main" val="10001"/>
                  </a:ext>
                </a:extLst>
              </a:tr>
              <a:tr h="482286">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a:rPr>
                        <a:t>Kelengkapan</a:t>
                      </a:r>
                      <a:r>
                        <a:rPr lang="en-US" sz="1400" u="none" strike="noStrike" dirty="0">
                          <a:effectLst/>
                          <a:latin typeface="Tw Cen MT"/>
                        </a:rPr>
                        <a:t> </a:t>
                      </a:r>
                      <a:r>
                        <a:rPr lang="en-US" sz="1400" u="none" strike="noStrike" dirty="0" err="1">
                          <a:effectLst/>
                          <a:latin typeface="Tw Cen MT"/>
                        </a:rPr>
                        <a:t>Pengisian</a:t>
                      </a:r>
                      <a:r>
                        <a:rPr lang="en-US" sz="1400" u="none" strike="noStrike" dirty="0">
                          <a:effectLst/>
                          <a:latin typeface="Tw Cen MT"/>
                        </a:rPr>
                        <a:t> </a:t>
                      </a:r>
                      <a:r>
                        <a:rPr lang="en-US" sz="1400" u="none" strike="noStrike" dirty="0" err="1">
                          <a:effectLst/>
                          <a:latin typeface="Tw Cen MT"/>
                        </a:rPr>
                        <a:t>Rekam</a:t>
                      </a:r>
                      <a:r>
                        <a:rPr lang="en-US" sz="1400" u="none" strike="noStrike" dirty="0">
                          <a:effectLst/>
                          <a:latin typeface="Tw Cen MT"/>
                        </a:rPr>
                        <a:t> Medik 24 Jam Setelah </a:t>
                      </a:r>
                      <a:r>
                        <a:rPr lang="en-US" sz="1400" u="none" strike="noStrike" dirty="0" err="1">
                          <a:effectLst/>
                          <a:latin typeface="Tw Cen MT"/>
                        </a:rPr>
                        <a:t>Selesai</a:t>
                      </a:r>
                      <a:r>
                        <a:rPr lang="en-US" sz="1400" u="none" strike="noStrike" dirty="0">
                          <a:effectLst/>
                          <a:latin typeface="Tw Cen MT"/>
                        </a:rPr>
                        <a:t> </a:t>
                      </a:r>
                      <a:r>
                        <a:rPr lang="en-US" sz="1400" u="none" strike="noStrike" dirty="0" err="1">
                          <a:effectLst/>
                          <a:latin typeface="Tw Cen MT"/>
                        </a:rPr>
                        <a:t>Pelayanan</a:t>
                      </a:r>
                      <a:endParaRPr lang="en-US" sz="1400" b="0" i="0" u="none" strike="noStrike" dirty="0" err="1">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2"/>
                  </a:ext>
                </a:extLst>
              </a:tr>
              <a:tr h="482286">
                <a:tc>
                  <a:txBody>
                    <a:bodyPr/>
                    <a:lstStyle/>
                    <a:p>
                      <a:pPr algn="ctr" fontAlgn="t"/>
                      <a:r>
                        <a:rPr lang="en-US" sz="1400" u="none" strike="noStrike" dirty="0">
                          <a:effectLst/>
                          <a:latin typeface="Tw Cen MT"/>
                        </a:rPr>
                        <a:t>2.</a:t>
                      </a:r>
                      <a:endParaRPr lang="en-US" sz="1400" b="0" i="0" u="none" strike="noStrike" dirty="0">
                        <a:solidFill>
                          <a:srgbClr val="000000"/>
                        </a:solidFill>
                        <a:effectLst/>
                        <a:latin typeface="Tw Cen MT"/>
                      </a:endParaRPr>
                    </a:p>
                  </a:txBody>
                  <a:tcPr marL="0" marR="0" marT="0" marB="0"/>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Informed </a:t>
                      </a:r>
                      <a:r>
                        <a:rPr lang="en-US" sz="1400" u="none" strike="noStrike" dirty="0" err="1">
                          <a:effectLst/>
                          <a:latin typeface="Tw Cen MT" panose="020B0602020104020603" pitchFamily="34" charset="0"/>
                        </a:rPr>
                        <a:t>Concent</a:t>
                      </a:r>
                      <a:r>
                        <a:rPr lang="en-US" sz="1400" u="none" strike="noStrike" dirty="0">
                          <a:effectLst/>
                          <a:latin typeface="Tw Cen MT" panose="020B0602020104020603" pitchFamily="34" charset="0"/>
                        </a:rPr>
                        <a:t> Setelah </a:t>
                      </a:r>
                      <a:r>
                        <a:rPr lang="en-US" sz="1400" u="none" strike="noStrike" dirty="0" err="1">
                          <a:effectLst/>
                          <a:latin typeface="Tw Cen MT" panose="020B0602020104020603" pitchFamily="34" charset="0"/>
                        </a:rPr>
                        <a:t>Mendapatkan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Informasi</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Jelas</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3"/>
                  </a:ext>
                </a:extLst>
              </a:tr>
              <a:tr h="482286">
                <a:tc>
                  <a:txBody>
                    <a:bodyPr/>
                    <a:lstStyle/>
                    <a:p>
                      <a:pPr algn="ctr" fontAlgn="t"/>
                      <a:r>
                        <a:rPr lang="en-US" sz="1400" u="none" strike="noStrike" dirty="0">
                          <a:effectLst/>
                          <a:latin typeface="Tw Cen MT"/>
                        </a:rPr>
                        <a:t>3.</a:t>
                      </a:r>
                      <a:endParaRPr lang="en-US" sz="1400" b="0" i="0" u="none" strike="noStrike" dirty="0">
                        <a:solidFill>
                          <a:srgbClr val="000000"/>
                        </a:solidFill>
                        <a:effectLst/>
                        <a:latin typeface="Tw Cen MT"/>
                      </a:endParaRPr>
                    </a:p>
                  </a:txBody>
                  <a:tcPr marL="0" marR="0" marT="0" marB="0"/>
                </a:tc>
                <a:tc>
                  <a:txBody>
                    <a:bodyPr/>
                    <a:lstStyle/>
                    <a:p>
                      <a:pPr algn="just" fontAlgn="t"/>
                      <a:r>
                        <a:rPr lang="en-US" sz="1400" u="none" strike="noStrike" dirty="0">
                          <a:effectLst/>
                          <a:latin typeface="Tw Cen MT"/>
                        </a:rPr>
                        <a:t>Waktu </a:t>
                      </a:r>
                      <a:r>
                        <a:rPr lang="en-US" sz="1400" u="none" strike="noStrike" dirty="0" err="1">
                          <a:effectLst/>
                          <a:latin typeface="Tw Cen MT"/>
                        </a:rPr>
                        <a:t>Penyediaan</a:t>
                      </a:r>
                      <a:r>
                        <a:rPr lang="en-US" sz="1400" u="none" strike="noStrike" dirty="0">
                          <a:effectLst/>
                          <a:latin typeface="Tw Cen MT"/>
                        </a:rPr>
                        <a:t> </a:t>
                      </a:r>
                      <a:r>
                        <a:rPr lang="en-US" sz="1400" u="none" strike="noStrike" dirty="0" err="1">
                          <a:effectLst/>
                          <a:latin typeface="Tw Cen MT"/>
                        </a:rPr>
                        <a:t>Dokumen</a:t>
                      </a:r>
                      <a:r>
                        <a:rPr lang="en-US" sz="1400" u="none" strike="noStrike" dirty="0">
                          <a:effectLst/>
                          <a:latin typeface="Tw Cen MT"/>
                        </a:rPr>
                        <a:t> </a:t>
                      </a:r>
                      <a:r>
                        <a:rPr lang="en-US" sz="1400" u="none" strike="noStrike" dirty="0" err="1">
                          <a:effectLst/>
                          <a:latin typeface="Tw Cen MT"/>
                        </a:rPr>
                        <a:t>Rekam</a:t>
                      </a:r>
                      <a:r>
                        <a:rPr lang="en-US" sz="1400" u="none" strike="noStrike" dirty="0">
                          <a:effectLst/>
                          <a:latin typeface="Tw Cen MT"/>
                        </a:rPr>
                        <a:t> Medik </a:t>
                      </a:r>
                      <a:r>
                        <a:rPr lang="en-US" sz="1400" u="none" strike="noStrike" dirty="0" err="1">
                          <a:effectLst/>
                          <a:latin typeface="Tw Cen MT"/>
                        </a:rPr>
                        <a:t>Pelayanan</a:t>
                      </a:r>
                      <a:r>
                        <a:rPr lang="en-US" sz="1400" u="none" strike="noStrike" dirty="0">
                          <a:effectLst/>
                          <a:latin typeface="Tw Cen MT"/>
                        </a:rPr>
                        <a:t> Rawat Jalan</a:t>
                      </a:r>
                      <a:endParaRPr lang="en-US" sz="14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400" u="none" strike="noStrike" dirty="0">
                          <a:effectLst/>
                          <a:latin typeface="Tw Cen MT"/>
                        </a:rPr>
                        <a:t>≤ 10 </a:t>
                      </a:r>
                      <a:r>
                        <a:rPr lang="en-US" sz="1400" u="none" strike="noStrike" dirty="0" err="1">
                          <a:effectLst/>
                          <a:latin typeface="Tw Cen MT"/>
                        </a:rPr>
                        <a:t>menit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4</a:t>
                      </a:r>
                      <a:r>
                        <a:rPr lang="id-ID" sz="1400" u="none" strike="noStrike" dirty="0">
                          <a:effectLst/>
                          <a:latin typeface="Tw Cen MT" panose="020B0602020104020603" pitchFamily="34" charset="0"/>
                        </a:rPr>
                        <a:t>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4</a:t>
                      </a:r>
                      <a:r>
                        <a:rPr lang="id-ID" sz="1400" u="none" strike="noStrike" dirty="0">
                          <a:effectLst/>
                          <a:latin typeface="Tw Cen MT" panose="020B0602020104020603" pitchFamily="34" charset="0"/>
                        </a:rPr>
                        <a:t>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4</a:t>
                      </a:r>
                      <a:r>
                        <a:rPr lang="id-ID" sz="1400" u="none" strike="noStrike" dirty="0">
                          <a:effectLst/>
                          <a:latin typeface="Tw Cen MT" panose="020B0602020104020603" pitchFamily="34" charset="0"/>
                        </a:rPr>
                        <a:t>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4</a:t>
                      </a:r>
                      <a:r>
                        <a:rPr lang="id-ID" sz="1400" u="none" strike="noStrike" dirty="0">
                          <a:effectLst/>
                          <a:latin typeface="Tw Cen MT" panose="020B0602020104020603" pitchFamily="34" charset="0"/>
                        </a:rPr>
                        <a:t>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a:effectLst/>
                          <a:latin typeface="Tw Cen MT"/>
                        </a:rPr>
                        <a:t>4 menit</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4"/>
                  </a:ext>
                </a:extLst>
              </a:tr>
              <a:tr h="482286">
                <a:tc>
                  <a:txBody>
                    <a:bodyPr/>
                    <a:lstStyle/>
                    <a:p>
                      <a:pPr algn="ctr" fontAlgn="t"/>
                      <a:r>
                        <a:rPr lang="en-US" sz="1400" u="none" strike="noStrike" dirty="0">
                          <a:effectLst/>
                          <a:latin typeface="Tw Cen MT"/>
                        </a:rPr>
                        <a:t>4.</a:t>
                      </a:r>
                      <a:endParaRPr lang="en-US" sz="1400" b="0" i="0" u="none" strike="noStrike" dirty="0">
                        <a:solidFill>
                          <a:srgbClr val="000000"/>
                        </a:solidFill>
                        <a:effectLst/>
                        <a:latin typeface="Tw Cen MT"/>
                      </a:endParaRPr>
                    </a:p>
                  </a:txBody>
                  <a:tcPr marL="0" marR="0" marT="0" marB="0"/>
                </a:tc>
                <a:tc>
                  <a:txBody>
                    <a:bodyPr/>
                    <a:lstStyle/>
                    <a:p>
                      <a:pPr algn="just" fontAlgn="t"/>
                      <a:r>
                        <a:rPr lang="en-US" sz="1400" u="none" strike="noStrike" dirty="0">
                          <a:effectLst/>
                          <a:latin typeface="Tw Cen MT"/>
                        </a:rPr>
                        <a:t>Waktu </a:t>
                      </a:r>
                      <a:r>
                        <a:rPr lang="en-US" sz="1400" u="none" strike="noStrike" err="1">
                          <a:effectLst/>
                          <a:latin typeface="Tw Cen MT"/>
                        </a:rPr>
                        <a:t>Penyediaan</a:t>
                      </a:r>
                      <a:r>
                        <a:rPr lang="en-US" sz="1400" u="none" strike="noStrike" dirty="0">
                          <a:effectLst/>
                          <a:latin typeface="Tw Cen MT"/>
                        </a:rPr>
                        <a:t> </a:t>
                      </a:r>
                      <a:r>
                        <a:rPr lang="en-US" sz="1400" u="none" strike="noStrike" err="1">
                          <a:effectLst/>
                          <a:latin typeface="Tw Cen MT"/>
                        </a:rPr>
                        <a:t>Dokumen</a:t>
                      </a:r>
                      <a:r>
                        <a:rPr lang="en-US" sz="1400" u="none" strike="noStrike" dirty="0">
                          <a:effectLst/>
                          <a:latin typeface="Tw Cen MT"/>
                        </a:rPr>
                        <a:t> </a:t>
                      </a:r>
                      <a:r>
                        <a:rPr lang="en-US" sz="1400" u="none" strike="noStrike" err="1">
                          <a:effectLst/>
                          <a:latin typeface="Tw Cen MT"/>
                        </a:rPr>
                        <a:t>Rekam</a:t>
                      </a:r>
                      <a:r>
                        <a:rPr lang="en-US" sz="1400" u="none" strike="noStrike" dirty="0">
                          <a:effectLst/>
                          <a:latin typeface="Tw Cen MT"/>
                        </a:rPr>
                        <a:t> Medik </a:t>
                      </a:r>
                      <a:r>
                        <a:rPr lang="en-US" sz="1400" u="none" strike="noStrike" err="1">
                          <a:effectLst/>
                          <a:latin typeface="Tw Cen MT"/>
                        </a:rPr>
                        <a:t>Pelayanan</a:t>
                      </a:r>
                      <a:r>
                        <a:rPr lang="en-US" sz="1400" u="none" strike="noStrike" dirty="0">
                          <a:effectLst/>
                          <a:latin typeface="Tw Cen MT"/>
                        </a:rPr>
                        <a:t> Rawat </a:t>
                      </a:r>
                      <a:r>
                        <a:rPr lang="en-US" sz="1400" u="none" strike="noStrike" err="1">
                          <a:effectLst/>
                          <a:latin typeface="Tw Cen MT"/>
                        </a:rPr>
                        <a:t>Inap</a:t>
                      </a:r>
                      <a:endParaRPr lang="en-US" sz="1400" b="0" i="0" u="none" strike="noStrike">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400" u="none" strike="noStrike" dirty="0">
                          <a:effectLst/>
                          <a:latin typeface="Tw Cen MT"/>
                        </a:rPr>
                        <a:t>≤ 15 </a:t>
                      </a:r>
                      <a:r>
                        <a:rPr lang="en-US" sz="1400" u="none" strike="noStrike" err="1">
                          <a:effectLst/>
                          <a:latin typeface="Tw Cen MT"/>
                        </a:rPr>
                        <a:t>menit</a:t>
                      </a:r>
                      <a:endParaRPr lang="en-US" sz="1400" b="0" i="0" u="none" strike="noStrike">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4</a:t>
                      </a:r>
                      <a:r>
                        <a:rPr lang="id-ID" sz="1400" u="none" strike="noStrike" dirty="0">
                          <a:effectLst/>
                          <a:latin typeface="Tw Cen MT" panose="020B0602020104020603" pitchFamily="34" charset="0"/>
                        </a:rPr>
                        <a:t>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4</a:t>
                      </a:r>
                      <a:r>
                        <a:rPr lang="id-ID" sz="1400" u="none" strike="noStrike" dirty="0">
                          <a:effectLst/>
                          <a:latin typeface="Tw Cen MT" panose="020B0602020104020603" pitchFamily="34" charset="0"/>
                        </a:rPr>
                        <a:t>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4</a:t>
                      </a:r>
                      <a:r>
                        <a:rPr lang="id-ID" sz="1400" u="none" strike="noStrike" dirty="0">
                          <a:effectLst/>
                          <a:latin typeface="Tw Cen MT" panose="020B0602020104020603" pitchFamily="34" charset="0"/>
                        </a:rPr>
                        <a:t>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4</a:t>
                      </a:r>
                      <a:r>
                        <a:rPr lang="id-ID" sz="1400" u="none" strike="noStrike" dirty="0">
                          <a:effectLst/>
                          <a:latin typeface="Tw Cen MT" panose="020B0602020104020603" pitchFamily="34" charset="0"/>
                        </a:rPr>
                        <a:t>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4 </a:t>
                      </a:r>
                      <a:r>
                        <a:rPr lang="id-ID" sz="1400" u="none" strike="noStrike">
                          <a:effectLst/>
                          <a:latin typeface="Tw Cen MT"/>
                        </a:rPr>
                        <a:t>menit</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6EAEE364-339E-4C3B-AAC3-D7BECD0B54C7}"/>
              </a:ext>
            </a:extLst>
          </p:cNvPr>
          <p:cNvGraphicFramePr>
            <a:graphicFrameLocks noGrp="1"/>
          </p:cNvGraphicFramePr>
          <p:nvPr>
            <p:extLst>
              <p:ext uri="{D42A27DB-BD31-4B8C-83A1-F6EECF244321}">
                <p14:modId xmlns:p14="http://schemas.microsoft.com/office/powerpoint/2010/main" val="3226855350"/>
              </p:ext>
            </p:extLst>
          </p:nvPr>
        </p:nvGraphicFramePr>
        <p:xfrm>
          <a:off x="259523" y="4113697"/>
          <a:ext cx="5120634" cy="2773680"/>
        </p:xfrm>
        <a:graphic>
          <a:graphicData uri="http://schemas.openxmlformats.org/drawingml/2006/table">
            <a:tbl>
              <a:tblPr firstRow="1" firstCol="1" bandRow="1">
                <a:tableStyleId>{93296810-A885-4BE3-A3E7-6D5BEEA58F35}</a:tableStyleId>
              </a:tblPr>
              <a:tblGrid>
                <a:gridCol w="208948">
                  <a:extLst>
                    <a:ext uri="{9D8B030D-6E8A-4147-A177-3AD203B41FA5}">
                      <a16:colId xmlns:a16="http://schemas.microsoft.com/office/drawing/2014/main" val="20000"/>
                    </a:ext>
                  </a:extLst>
                </a:gridCol>
                <a:gridCol w="1157633">
                  <a:extLst>
                    <a:ext uri="{9D8B030D-6E8A-4147-A177-3AD203B41FA5}">
                      <a16:colId xmlns:a16="http://schemas.microsoft.com/office/drawing/2014/main" val="20001"/>
                    </a:ext>
                  </a:extLst>
                </a:gridCol>
                <a:gridCol w="1126588">
                  <a:extLst>
                    <a:ext uri="{9D8B030D-6E8A-4147-A177-3AD203B41FA5}">
                      <a16:colId xmlns:a16="http://schemas.microsoft.com/office/drawing/2014/main" val="20002"/>
                    </a:ext>
                  </a:extLst>
                </a:gridCol>
                <a:gridCol w="525493">
                  <a:extLst>
                    <a:ext uri="{9D8B030D-6E8A-4147-A177-3AD203B41FA5}">
                      <a16:colId xmlns:a16="http://schemas.microsoft.com/office/drawing/2014/main" val="20003"/>
                    </a:ext>
                  </a:extLst>
                </a:gridCol>
                <a:gridCol w="525493">
                  <a:extLst>
                    <a:ext uri="{9D8B030D-6E8A-4147-A177-3AD203B41FA5}">
                      <a16:colId xmlns:a16="http://schemas.microsoft.com/office/drawing/2014/main" val="116163288"/>
                    </a:ext>
                  </a:extLst>
                </a:gridCol>
                <a:gridCol w="525493">
                  <a:extLst>
                    <a:ext uri="{9D8B030D-6E8A-4147-A177-3AD203B41FA5}">
                      <a16:colId xmlns:a16="http://schemas.microsoft.com/office/drawing/2014/main" val="3947240514"/>
                    </a:ext>
                  </a:extLst>
                </a:gridCol>
                <a:gridCol w="525493">
                  <a:extLst>
                    <a:ext uri="{9D8B030D-6E8A-4147-A177-3AD203B41FA5}">
                      <a16:colId xmlns:a16="http://schemas.microsoft.com/office/drawing/2014/main" val="970290488"/>
                    </a:ext>
                  </a:extLst>
                </a:gridCol>
                <a:gridCol w="525493">
                  <a:extLst>
                    <a:ext uri="{9D8B030D-6E8A-4147-A177-3AD203B41FA5}">
                      <a16:colId xmlns:a16="http://schemas.microsoft.com/office/drawing/2014/main" val="497391758"/>
                    </a:ext>
                  </a:extLst>
                </a:gridCol>
              </a:tblGrid>
              <a:tr h="163285">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16328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extLst>
                  <a:ext uri="{0D108BD9-81ED-4DB2-BD59-A6C34878D82A}">
                    <a16:rowId xmlns:a16="http://schemas.microsoft.com/office/drawing/2014/main" val="10001"/>
                  </a:ext>
                </a:extLst>
              </a:tr>
              <a:tr h="326571">
                <a:tc rowSpan="4">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rowSpan="4">
                  <a:txBody>
                    <a:bodyPr/>
                    <a:lstStyle/>
                    <a:p>
                      <a:pPr algn="l" fontAlgn="t"/>
                      <a:r>
                        <a:rPr lang="en-US" sz="1400" u="none" strike="noStrike" dirty="0">
                          <a:effectLst/>
                          <a:latin typeface="Tw Cen MT"/>
                        </a:rPr>
                        <a:t>Baku </a:t>
                      </a:r>
                      <a:r>
                        <a:rPr lang="en-US" sz="1400" u="none" strike="noStrike" err="1">
                          <a:effectLst/>
                          <a:latin typeface="Tw Cen MT"/>
                        </a:rPr>
                        <a:t>mutu</a:t>
                      </a:r>
                      <a:r>
                        <a:rPr lang="en-US" sz="1400" u="none" strike="noStrike" dirty="0">
                          <a:effectLst/>
                          <a:latin typeface="Tw Cen MT"/>
                        </a:rPr>
                        <a:t> </a:t>
                      </a:r>
                      <a:r>
                        <a:rPr lang="en-US" sz="1400" u="none" strike="noStrike" err="1">
                          <a:effectLst/>
                          <a:latin typeface="Tw Cen MT"/>
                        </a:rPr>
                        <a:t>limbah</a:t>
                      </a:r>
                      <a:r>
                        <a:rPr lang="en-US" sz="1400" u="none" strike="noStrike" dirty="0">
                          <a:effectLst/>
                          <a:latin typeface="Tw Cen MT"/>
                        </a:rPr>
                        <a:t> </a:t>
                      </a:r>
                      <a:r>
                        <a:rPr lang="en-US" sz="1400" u="none" strike="noStrike" err="1">
                          <a:effectLst/>
                          <a:latin typeface="Tw Cen MT"/>
                        </a:rPr>
                        <a:t>cair</a:t>
                      </a:r>
                      <a:endParaRPr lang="en-US" sz="1400" b="0" i="0" u="none" strike="noStrike" err="1">
                        <a:solidFill>
                          <a:srgbClr val="000000"/>
                        </a:solidFill>
                        <a:effectLst/>
                        <a:latin typeface="Tw Cen MT"/>
                        <a:ea typeface="Verdana" panose="020B0604030504040204" pitchFamily="34" charset="0"/>
                      </a:endParaRPr>
                    </a:p>
                  </a:txBody>
                  <a:tcPr marL="0" marR="0" marT="0" marB="0"/>
                </a:tc>
                <a:tc>
                  <a:txBody>
                    <a:bodyPr/>
                    <a:lstStyle/>
                    <a:p>
                      <a:pPr algn="just" fontAlgn="ctr"/>
                      <a:r>
                        <a:rPr lang="en-US" sz="1400" u="none" strike="noStrike" err="1">
                          <a:effectLst/>
                          <a:latin typeface="Tw Cen MT"/>
                        </a:rPr>
                        <a:t>a.BOD</a:t>
                      </a:r>
                      <a:r>
                        <a:rPr lang="en-US" sz="1400" u="none" strike="noStrike" dirty="0">
                          <a:effectLst/>
                          <a:latin typeface="Tw Cen MT"/>
                        </a:rPr>
                        <a:t> &lt; 30 mg/l</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extLst>
                  <a:ext uri="{0D108BD9-81ED-4DB2-BD59-A6C34878D82A}">
                    <a16:rowId xmlns:a16="http://schemas.microsoft.com/office/drawing/2014/main" val="10002"/>
                  </a:ext>
                </a:extLst>
              </a:tr>
              <a:tr h="326571">
                <a:tc vMerge="1">
                  <a:txBody>
                    <a:bodyPr/>
                    <a:lstStyle/>
                    <a:p>
                      <a:endParaRPr lang="en-US"/>
                    </a:p>
                  </a:txBody>
                  <a:tcPr/>
                </a:tc>
                <a:tc vMerge="1">
                  <a:txBody>
                    <a:bodyPr/>
                    <a:lstStyle/>
                    <a:p>
                      <a:endParaRPr lang="en-US"/>
                    </a:p>
                  </a:txBody>
                  <a:tcPr/>
                </a:tc>
                <a:tc>
                  <a:txBody>
                    <a:bodyPr/>
                    <a:lstStyle/>
                    <a:p>
                      <a:pPr algn="just"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extLst>
                  <a:ext uri="{0D108BD9-81ED-4DB2-BD59-A6C34878D82A}">
                    <a16:rowId xmlns:a16="http://schemas.microsoft.com/office/drawing/2014/main" val="10003"/>
                  </a:ext>
                </a:extLst>
              </a:tr>
              <a:tr h="326571">
                <a:tc vMerge="1">
                  <a:txBody>
                    <a:bodyPr/>
                    <a:lstStyle/>
                    <a:p>
                      <a:endParaRPr lang="en-US"/>
                    </a:p>
                  </a:txBody>
                  <a:tcPr/>
                </a:tc>
                <a:tc vMerge="1">
                  <a:txBody>
                    <a:bodyPr/>
                    <a:lstStyle/>
                    <a:p>
                      <a:endParaRPr lang="en-US"/>
                    </a:p>
                  </a:txBody>
                  <a:tcPr/>
                </a:tc>
                <a:tc>
                  <a:txBody>
                    <a:bodyPr/>
                    <a:lstStyle/>
                    <a:p>
                      <a:pPr algn="just" fontAlgn="ctr"/>
                      <a:r>
                        <a:rPr lang="en-US" sz="1400" u="none" strike="noStrike" err="1">
                          <a:effectLst/>
                          <a:latin typeface="Tw Cen MT"/>
                        </a:rPr>
                        <a:t>c.TSS</a:t>
                      </a:r>
                      <a:r>
                        <a:rPr lang="en-US" sz="1400" u="none" strike="noStrike" dirty="0">
                          <a:effectLst/>
                          <a:latin typeface="Tw Cen MT"/>
                        </a:rPr>
                        <a:t> &lt; 30 mg/l</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extLst>
                  <a:ext uri="{0D108BD9-81ED-4DB2-BD59-A6C34878D82A}">
                    <a16:rowId xmlns:a16="http://schemas.microsoft.com/office/drawing/2014/main" val="10004"/>
                  </a:ext>
                </a:extLst>
              </a:tr>
              <a:tr h="174171">
                <a:tc vMerge="1">
                  <a:txBody>
                    <a:bodyPr/>
                    <a:lstStyle/>
                    <a:p>
                      <a:endParaRPr lang="en-US"/>
                    </a:p>
                  </a:txBody>
                  <a:tcPr/>
                </a:tc>
                <a:tc vMerge="1">
                  <a:txBody>
                    <a:bodyPr/>
                    <a:lstStyle/>
                    <a:p>
                      <a:endParaRPr lang="en-US"/>
                    </a:p>
                  </a:txBody>
                  <a:tcPr/>
                </a:tc>
                <a:tc>
                  <a:txBody>
                    <a:bodyPr/>
                    <a:lstStyle/>
                    <a:p>
                      <a:pPr algn="just"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extLst>
                  <a:ext uri="{0D108BD9-81ED-4DB2-BD59-A6C34878D82A}">
                    <a16:rowId xmlns:a16="http://schemas.microsoft.com/office/drawing/2014/main" val="10005"/>
                  </a:ext>
                </a:extLst>
              </a:tr>
              <a:tr h="653143">
                <a:tc>
                  <a:txBody>
                    <a:bodyPr/>
                    <a:lstStyle/>
                    <a:p>
                      <a:pPr algn="ctr" fontAlgn="t"/>
                      <a:r>
                        <a:rPr lang="en-US" sz="1400" u="none" strike="noStrike" dirty="0">
                          <a:effectLst/>
                          <a:latin typeface="Tw Cen MT"/>
                        </a:rPr>
                        <a:t>2.</a:t>
                      </a:r>
                      <a:endParaRPr lang="en-US" sz="14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just" fontAlgn="t"/>
                      <a:r>
                        <a:rPr lang="en-US" sz="1400" u="none" strike="noStrike" dirty="0" err="1">
                          <a:effectLst/>
                          <a:latin typeface="Tw Cen MT"/>
                        </a:rPr>
                        <a:t>Pengelolaan</a:t>
                      </a:r>
                      <a:r>
                        <a:rPr lang="en-US" sz="1400" u="none" strike="noStrike" dirty="0">
                          <a:effectLst/>
                          <a:latin typeface="Tw Cen MT"/>
                        </a:rPr>
                        <a:t> </a:t>
                      </a:r>
                      <a:r>
                        <a:rPr lang="en-US" sz="1400" u="none" strike="noStrike" dirty="0" err="1">
                          <a:effectLst/>
                          <a:latin typeface="Tw Cen MT"/>
                        </a:rPr>
                        <a:t>Limbah</a:t>
                      </a:r>
                      <a:r>
                        <a:rPr lang="en-US" sz="1400" u="none" strike="noStrike" dirty="0">
                          <a:effectLst/>
                          <a:latin typeface="Tw Cen MT"/>
                        </a:rPr>
                        <a:t> </a:t>
                      </a:r>
                      <a:r>
                        <a:rPr lang="en-US" sz="1400" u="none" strike="noStrike" dirty="0" err="1">
                          <a:effectLst/>
                          <a:latin typeface="Tw Cen MT"/>
                        </a:rPr>
                        <a:t>Padat</a:t>
                      </a:r>
                      <a:r>
                        <a:rPr lang="en-US" sz="1400" u="none" strike="noStrike" dirty="0">
                          <a:effectLst/>
                          <a:latin typeface="Tw Cen MT"/>
                        </a:rPr>
                        <a:t> </a:t>
                      </a:r>
                      <a:r>
                        <a:rPr lang="en-US" sz="1400" u="none" strike="noStrike" dirty="0" err="1">
                          <a:effectLst/>
                          <a:latin typeface="Tw Cen MT"/>
                        </a:rPr>
                        <a:t>Infeksius</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dengan</a:t>
                      </a:r>
                      <a:r>
                        <a:rPr lang="en-US" sz="1400" u="none" strike="noStrike" dirty="0">
                          <a:effectLst/>
                          <a:latin typeface="Tw Cen MT"/>
                        </a:rPr>
                        <a:t> </a:t>
                      </a:r>
                      <a:r>
                        <a:rPr lang="en-US" sz="1400" u="none" strike="noStrike" dirty="0" err="1">
                          <a:effectLst/>
                          <a:latin typeface="Tw Cen MT"/>
                        </a:rPr>
                        <a:t>Aturan</a:t>
                      </a:r>
                      <a:endParaRPr lang="en-US" sz="1400" b="0" i="0" u="none" strike="noStrike" dirty="0" err="1">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extLst>
                  <a:ext uri="{0D108BD9-81ED-4DB2-BD59-A6C34878D82A}">
                    <a16:rowId xmlns:a16="http://schemas.microsoft.com/office/drawing/2014/main" val="10006"/>
                  </a:ext>
                </a:extLst>
              </a:tr>
            </a:tbl>
          </a:graphicData>
        </a:graphic>
      </p:graphicFrame>
      <p:graphicFrame>
        <p:nvGraphicFramePr>
          <p:cNvPr id="6" name="Table 5">
            <a:extLst>
              <a:ext uri="{FF2B5EF4-FFF2-40B4-BE49-F238E27FC236}">
                <a16:creationId xmlns:a16="http://schemas.microsoft.com/office/drawing/2014/main" id="{B74009EF-8DED-45D6-A0F4-862A4FA96F74}"/>
              </a:ext>
            </a:extLst>
          </p:cNvPr>
          <p:cNvGraphicFramePr>
            <a:graphicFrameLocks noGrp="1"/>
          </p:cNvGraphicFramePr>
          <p:nvPr>
            <p:extLst>
              <p:ext uri="{D42A27DB-BD31-4B8C-83A1-F6EECF244321}">
                <p14:modId xmlns:p14="http://schemas.microsoft.com/office/powerpoint/2010/main" val="3359504979"/>
              </p:ext>
            </p:extLst>
          </p:nvPr>
        </p:nvGraphicFramePr>
        <p:xfrm>
          <a:off x="5543747" y="501471"/>
          <a:ext cx="6526330" cy="6530869"/>
        </p:xfrm>
        <a:graphic>
          <a:graphicData uri="http://schemas.openxmlformats.org/drawingml/2006/table">
            <a:tbl>
              <a:tblPr firstRow="1" firstCol="1" bandRow="1">
                <a:tableStyleId>{21E4AEA4-8DFA-4A89-87EB-49C32662AFE0}</a:tableStyleId>
              </a:tblPr>
              <a:tblGrid>
                <a:gridCol w="291508">
                  <a:extLst>
                    <a:ext uri="{9D8B030D-6E8A-4147-A177-3AD203B41FA5}">
                      <a16:colId xmlns:a16="http://schemas.microsoft.com/office/drawing/2014/main" val="20000"/>
                    </a:ext>
                  </a:extLst>
                </a:gridCol>
                <a:gridCol w="1806241">
                  <a:extLst>
                    <a:ext uri="{9D8B030D-6E8A-4147-A177-3AD203B41FA5}">
                      <a16:colId xmlns:a16="http://schemas.microsoft.com/office/drawing/2014/main" val="20001"/>
                    </a:ext>
                  </a:extLst>
                </a:gridCol>
                <a:gridCol w="1021790">
                  <a:extLst>
                    <a:ext uri="{9D8B030D-6E8A-4147-A177-3AD203B41FA5}">
                      <a16:colId xmlns:a16="http://schemas.microsoft.com/office/drawing/2014/main" val="20002"/>
                    </a:ext>
                  </a:extLst>
                </a:gridCol>
                <a:gridCol w="609791">
                  <a:extLst>
                    <a:ext uri="{9D8B030D-6E8A-4147-A177-3AD203B41FA5}">
                      <a16:colId xmlns:a16="http://schemas.microsoft.com/office/drawing/2014/main" val="20003"/>
                    </a:ext>
                  </a:extLst>
                </a:gridCol>
                <a:gridCol w="699250">
                  <a:extLst>
                    <a:ext uri="{9D8B030D-6E8A-4147-A177-3AD203B41FA5}">
                      <a16:colId xmlns:a16="http://schemas.microsoft.com/office/drawing/2014/main" val="3954604249"/>
                    </a:ext>
                  </a:extLst>
                </a:gridCol>
                <a:gridCol w="699250">
                  <a:extLst>
                    <a:ext uri="{9D8B030D-6E8A-4147-A177-3AD203B41FA5}">
                      <a16:colId xmlns:a16="http://schemas.microsoft.com/office/drawing/2014/main" val="2380755432"/>
                    </a:ext>
                  </a:extLst>
                </a:gridCol>
                <a:gridCol w="699250">
                  <a:extLst>
                    <a:ext uri="{9D8B030D-6E8A-4147-A177-3AD203B41FA5}">
                      <a16:colId xmlns:a16="http://schemas.microsoft.com/office/drawing/2014/main" val="3135097391"/>
                    </a:ext>
                  </a:extLst>
                </a:gridCol>
                <a:gridCol w="699250">
                  <a:extLst>
                    <a:ext uri="{9D8B030D-6E8A-4147-A177-3AD203B41FA5}">
                      <a16:colId xmlns:a16="http://schemas.microsoft.com/office/drawing/2014/main" val="156321021"/>
                    </a:ext>
                  </a:extLst>
                </a:gridCol>
              </a:tblGrid>
              <a:tr h="508000">
                <a:tc rowSpan="2" gridSpan="2">
                  <a:txBody>
                    <a:bodyPr/>
                    <a:lstStyle/>
                    <a:p>
                      <a:pPr algn="ctr" fontAlgn="ctr"/>
                      <a:r>
                        <a:rPr lang="en-US" sz="1200" u="none" strike="noStrike" dirty="0">
                          <a:effectLst/>
                          <a:latin typeface="Tw Cen MT" panose="020B0602020104020603" pitchFamily="34" charset="0"/>
                        </a:rPr>
                        <a:t>INDIKATOR</a:t>
                      </a: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200" u="none" strike="noStrike" dirty="0">
                          <a:effectLst/>
                          <a:latin typeface="Tw Cen MT" panose="020B0602020104020603" pitchFamily="34" charset="0"/>
                        </a:rPr>
                        <a:t>STANDAR</a:t>
                      </a: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200" u="none" strike="noStrike" dirty="0">
                          <a:effectLst/>
                          <a:latin typeface="Tw Cen MT" panose="020B0602020104020603" pitchFamily="34" charset="0"/>
                        </a:rPr>
                        <a:t>BULAN</a:t>
                      </a: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1905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i="0" u="none" strike="noStrike" dirty="0">
                          <a:effectLst/>
                          <a:latin typeface="Tw Cen MT"/>
                        </a:rPr>
                        <a:t>JAN</a:t>
                      </a:r>
                      <a:endParaRPr lang="en-US" sz="1200" b="1" i="0" u="none" strike="noStrike">
                        <a:solidFill>
                          <a:schemeClr val="tx2"/>
                        </a:solidFill>
                        <a:effectLst/>
                        <a:latin typeface="Tw Cen MT"/>
                        <a:ea typeface="Verdana"/>
                      </a:endParaRPr>
                    </a:p>
                  </a:txBody>
                  <a:tcPr marL="0" marR="0" marT="0" marB="0" anchor="ctr"/>
                </a:tc>
                <a:tc>
                  <a:txBody>
                    <a:bodyPr/>
                    <a:lstStyle/>
                    <a:p>
                      <a:pPr algn="ctr" fontAlgn="ctr"/>
                      <a:r>
                        <a:rPr lang="en-US" sz="1200" b="1" i="0" u="none" strike="noStrike" dirty="0">
                          <a:effectLst/>
                          <a:latin typeface="Tw Cen MT"/>
                        </a:rPr>
                        <a:t>FEB</a:t>
                      </a:r>
                      <a:endParaRPr lang="en-US" sz="1200" b="1" i="0" u="none" strike="noStrike">
                        <a:solidFill>
                          <a:schemeClr val="tx2"/>
                        </a:solidFill>
                        <a:effectLst/>
                        <a:latin typeface="Tw Cen MT"/>
                        <a:ea typeface="Verdana"/>
                      </a:endParaRPr>
                    </a:p>
                  </a:txBody>
                  <a:tcPr marL="0" marR="0" marT="0" marB="0" anchor="ctr"/>
                </a:tc>
                <a:tc>
                  <a:txBody>
                    <a:bodyPr/>
                    <a:lstStyle/>
                    <a:p>
                      <a:pPr lvl="0" algn="ctr">
                        <a:buNone/>
                      </a:pPr>
                      <a:r>
                        <a:rPr lang="en-US" sz="1200" b="1" i="0" u="none" strike="noStrike" dirty="0">
                          <a:effectLst/>
                          <a:latin typeface="Tw Cen MT"/>
                        </a:rPr>
                        <a:t>MAR</a:t>
                      </a:r>
                    </a:p>
                  </a:txBody>
                  <a:tcPr marL="0" marR="0" marT="0" marB="0" anchor="ctr"/>
                </a:tc>
                <a:tc>
                  <a:txBody>
                    <a:bodyPr/>
                    <a:lstStyle/>
                    <a:p>
                      <a:pPr lvl="0" algn="ctr">
                        <a:buNone/>
                      </a:pPr>
                      <a:r>
                        <a:rPr lang="en-US" sz="1200" b="1" i="0" u="none" strike="noStrike" dirty="0">
                          <a:effectLst/>
                          <a:latin typeface="Tw Cen MT"/>
                        </a:rPr>
                        <a:t>APR</a:t>
                      </a:r>
                    </a:p>
                  </a:txBody>
                  <a:tcPr marL="0" marR="0" marT="0" marB="0" anchor="ctr"/>
                </a:tc>
                <a:tc>
                  <a:txBody>
                    <a:bodyPr/>
                    <a:lstStyle/>
                    <a:p>
                      <a:pPr lvl="0" algn="ctr">
                        <a:buNone/>
                      </a:pPr>
                      <a:r>
                        <a:rPr lang="en-US" sz="1200" b="1" i="0" u="none" strike="noStrike" dirty="0">
                          <a:effectLst/>
                          <a:latin typeface="Tw Cen MT"/>
                        </a:rPr>
                        <a:t>MEI</a:t>
                      </a:r>
                    </a:p>
                  </a:txBody>
                  <a:tcPr marL="0" marR="0" marT="0" marB="0" anchor="ctr"/>
                </a:tc>
                <a:extLst>
                  <a:ext uri="{0D108BD9-81ED-4DB2-BD59-A6C34878D82A}">
                    <a16:rowId xmlns:a16="http://schemas.microsoft.com/office/drawing/2014/main" val="10001"/>
                  </a:ext>
                </a:extLst>
              </a:tr>
              <a:tr h="572891">
                <a:tc>
                  <a:txBody>
                    <a:bodyPr/>
                    <a:lstStyle/>
                    <a:p>
                      <a:pPr algn="ctr" fontAlgn="t"/>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Tindak</a:t>
                      </a:r>
                      <a:r>
                        <a:rPr lang="en-US" sz="1400" u="none" strike="noStrike" dirty="0">
                          <a:effectLst/>
                          <a:latin typeface="Tw Cen MT"/>
                        </a:rPr>
                        <a:t> </a:t>
                      </a:r>
                      <a:r>
                        <a:rPr lang="en-US" sz="1400" u="none" strike="noStrike" dirty="0" err="1">
                          <a:effectLst/>
                          <a:latin typeface="Tw Cen MT"/>
                        </a:rPr>
                        <a:t>Lanjut</a:t>
                      </a:r>
                      <a:r>
                        <a:rPr lang="en-US" sz="1400" u="none" strike="noStrike" dirty="0">
                          <a:effectLst/>
                          <a:latin typeface="Tw Cen MT"/>
                        </a:rPr>
                        <a:t> </a:t>
                      </a:r>
                      <a:r>
                        <a:rPr lang="en-US" sz="1400" u="none" strike="noStrike" dirty="0" err="1">
                          <a:effectLst/>
                          <a:latin typeface="Tw Cen MT"/>
                        </a:rPr>
                        <a:t>Penyelesaian</a:t>
                      </a:r>
                      <a:r>
                        <a:rPr lang="en-US" sz="1400" u="none" strike="noStrike" dirty="0">
                          <a:effectLst/>
                          <a:latin typeface="Tw Cen MT"/>
                        </a:rPr>
                        <a:t> Hasil </a:t>
                      </a:r>
                      <a:r>
                        <a:rPr lang="en-US" sz="1400" u="none" strike="noStrike" dirty="0" err="1">
                          <a:effectLst/>
                          <a:latin typeface="Tw Cen MT"/>
                        </a:rPr>
                        <a:t>Pertemuan</a:t>
                      </a:r>
                      <a:r>
                        <a:rPr lang="en-US" sz="1400" u="none" strike="noStrike" dirty="0">
                          <a:effectLst/>
                          <a:latin typeface="Tw Cen MT"/>
                        </a:rPr>
                        <a:t> </a:t>
                      </a:r>
                      <a:r>
                        <a:rPr lang="en-US" sz="1400" u="none" strike="noStrike" dirty="0" err="1">
                          <a:effectLst/>
                          <a:latin typeface="Tw Cen MT"/>
                        </a:rPr>
                        <a:t>Direksi</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endParaRPr lang="en-US" sz="1200" u="none" strike="noStrike" dirty="0">
                        <a:effectLst/>
                        <a:latin typeface="Tw Cen MT"/>
                      </a:endParaRPr>
                    </a:p>
                  </a:txBody>
                  <a:tcPr marL="0" marR="0" marT="0" marB="0" anchor="ctr"/>
                </a:tc>
                <a:extLst>
                  <a:ext uri="{0D108BD9-81ED-4DB2-BD59-A6C34878D82A}">
                    <a16:rowId xmlns:a16="http://schemas.microsoft.com/office/drawing/2014/main" val="10002"/>
                  </a:ext>
                </a:extLst>
              </a:tr>
              <a:tr h="524657">
                <a:tc>
                  <a:txBody>
                    <a:bodyPr/>
                    <a:lstStyle/>
                    <a:p>
                      <a:pPr algn="ctr" fontAlgn="ctr"/>
                      <a:r>
                        <a:rPr lang="en-US" sz="1200" u="none" strike="noStrike" dirty="0">
                          <a:effectLst/>
                          <a:latin typeface="Tw Cen MT"/>
                        </a:rPr>
                        <a:t>2.</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200" u="none" strike="noStrike" dirty="0">
                          <a:effectLst/>
                          <a:latin typeface="Tw Cen MT"/>
                        </a:rPr>
                        <a:t>100%</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endParaRPr lang="en-US" sz="1200" u="none" strike="noStrike" dirty="0">
                        <a:effectLst/>
                        <a:latin typeface="Tw Cen MT"/>
                      </a:endParaRPr>
                    </a:p>
                  </a:txBody>
                  <a:tcPr marL="0" marR="0" marT="0" marB="0" anchor="ctr"/>
                </a:tc>
                <a:extLst>
                  <a:ext uri="{0D108BD9-81ED-4DB2-BD59-A6C34878D82A}">
                    <a16:rowId xmlns:a16="http://schemas.microsoft.com/office/drawing/2014/main" val="10003"/>
                  </a:ext>
                </a:extLst>
              </a:tr>
              <a:tr h="572891">
                <a:tc>
                  <a:txBody>
                    <a:bodyPr/>
                    <a:lstStyle/>
                    <a:p>
                      <a:pPr algn="ctr" fontAlgn="ctr"/>
                      <a:r>
                        <a:rPr lang="en-US" sz="1200" u="none" strike="noStrike" dirty="0">
                          <a:effectLst/>
                          <a:latin typeface="Tw Cen MT"/>
                        </a:rPr>
                        <a:t>3.</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200" u="none" strike="noStrike" dirty="0">
                          <a:effectLst/>
                          <a:latin typeface="Tw Cen MT"/>
                        </a:rPr>
                        <a:t>100%</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endParaRPr lang="en-US" sz="1200" u="none" strike="noStrike" dirty="0">
                        <a:effectLst/>
                        <a:latin typeface="Tw Cen MT"/>
                      </a:endParaRPr>
                    </a:p>
                  </a:txBody>
                  <a:tcPr marL="0" marR="0" marT="0" marB="0" anchor="ctr"/>
                </a:tc>
                <a:extLst>
                  <a:ext uri="{0D108BD9-81ED-4DB2-BD59-A6C34878D82A}">
                    <a16:rowId xmlns:a16="http://schemas.microsoft.com/office/drawing/2014/main" val="10004"/>
                  </a:ext>
                </a:extLst>
              </a:tr>
              <a:tr h="524657">
                <a:tc>
                  <a:txBody>
                    <a:bodyPr/>
                    <a:lstStyle/>
                    <a:p>
                      <a:pPr algn="ctr" fontAlgn="ctr"/>
                      <a:r>
                        <a:rPr lang="en-US" sz="1200" u="none" strike="noStrike" dirty="0">
                          <a:effectLst/>
                          <a:latin typeface="Tw Cen MT"/>
                        </a:rPr>
                        <a:t>4.</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Pengurusan</a:t>
                      </a:r>
                      <a:r>
                        <a:rPr lang="en-US" sz="1400" u="none" strike="noStrike" dirty="0">
                          <a:effectLst/>
                          <a:latin typeface="Tw Cen MT"/>
                        </a:rPr>
                        <a:t> </a:t>
                      </a:r>
                      <a:r>
                        <a:rPr lang="en-US" sz="1400" u="none" strike="noStrike" dirty="0" err="1">
                          <a:effectLst/>
                          <a:latin typeface="Tw Cen MT"/>
                        </a:rPr>
                        <a:t>Gaji</a:t>
                      </a:r>
                      <a:r>
                        <a:rPr lang="en-US" sz="1400" u="none" strike="noStrike" dirty="0">
                          <a:effectLst/>
                          <a:latin typeface="Tw Cen MT"/>
                        </a:rPr>
                        <a:t> </a:t>
                      </a:r>
                      <a:r>
                        <a:rPr lang="en-US" sz="1400" u="none" strike="noStrike" dirty="0" err="1">
                          <a:effectLst/>
                          <a:latin typeface="Tw Cen MT"/>
                        </a:rPr>
                        <a:t>Berkala</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b"/>
                      <a:r>
                        <a:rPr lang="en-US" sz="1200" u="none" strike="noStrike" dirty="0">
                          <a:effectLst/>
                          <a:latin typeface="Tw Cen MT"/>
                        </a:rPr>
                        <a:t>100%</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endParaRPr lang="en-US" sz="1200" u="none" strike="noStrike" dirty="0">
                        <a:effectLst/>
                        <a:latin typeface="Tw Cen MT"/>
                      </a:endParaRPr>
                    </a:p>
                  </a:txBody>
                  <a:tcPr marL="0" marR="0" marT="0" marB="0" anchor="ctr"/>
                </a:tc>
                <a:extLst>
                  <a:ext uri="{0D108BD9-81ED-4DB2-BD59-A6C34878D82A}">
                    <a16:rowId xmlns:a16="http://schemas.microsoft.com/office/drawing/2014/main" val="10005"/>
                  </a:ext>
                </a:extLst>
              </a:tr>
              <a:tr h="699544">
                <a:tc>
                  <a:txBody>
                    <a:bodyPr/>
                    <a:lstStyle/>
                    <a:p>
                      <a:pPr algn="ctr" fontAlgn="t"/>
                      <a:r>
                        <a:rPr lang="en-US" sz="1200" u="none" strike="noStrike" dirty="0">
                          <a:effectLst/>
                          <a:latin typeface="Tw Cen MT"/>
                        </a:rPr>
                        <a:t>5.</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a:rPr>
                        <a:t>≥ 60 %</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lvl="0" algn="ctr">
                        <a:buNone/>
                      </a:pPr>
                      <a:endParaRPr lang="en-US"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val="10006"/>
                  </a:ext>
                </a:extLst>
              </a:tr>
              <a:tr h="456391">
                <a:tc>
                  <a:txBody>
                    <a:bodyPr/>
                    <a:lstStyle/>
                    <a:p>
                      <a:pPr algn="ctr" fontAlgn="ctr"/>
                      <a:r>
                        <a:rPr lang="en-US" sz="1200" u="none" strike="noStrike" dirty="0">
                          <a:effectLst/>
                          <a:latin typeface="Tw Cen MT"/>
                        </a:rPr>
                        <a:t>6.</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 40 %</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200" u="none" strike="noStrike" dirty="0">
                          <a:effectLst/>
                          <a:latin typeface="Tw Cen MT" panose="020B0602020104020603" pitchFamily="34" charset="0"/>
                        </a:rPr>
                        <a:t>194,51 %</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200" u="none" strike="noStrike" dirty="0">
                          <a:effectLst/>
                          <a:latin typeface="Tw Cen MT" panose="020B0602020104020603" pitchFamily="34" charset="0"/>
                        </a:rPr>
                        <a:t>292,03 %</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200" u="none" strike="noStrike" dirty="0">
                          <a:effectLst/>
                          <a:latin typeface="Tw Cen MT"/>
                        </a:rPr>
                        <a:t>80,50%</a:t>
                      </a:r>
                    </a:p>
                  </a:txBody>
                  <a:tcPr marL="0" marR="0" marT="0" marB="0" anchor="ctr"/>
                </a:tc>
                <a:tc>
                  <a:txBody>
                    <a:bodyPr/>
                    <a:lstStyle/>
                    <a:p>
                      <a:pPr lvl="0" algn="ctr">
                        <a:buNone/>
                      </a:pPr>
                      <a:r>
                        <a:rPr lang="en-US" sz="1200" u="none" strike="noStrike" dirty="0">
                          <a:effectLst/>
                          <a:latin typeface="Tw Cen MT"/>
                        </a:rPr>
                        <a:t>181,78%</a:t>
                      </a:r>
                    </a:p>
                  </a:txBody>
                  <a:tcPr marL="0" marR="0" marT="0" marB="0" anchor="ctr"/>
                </a:tc>
                <a:tc>
                  <a:txBody>
                    <a:bodyPr/>
                    <a:lstStyle/>
                    <a:p>
                      <a:pPr lvl="0" algn="ctr">
                        <a:buNone/>
                      </a:pPr>
                      <a:endParaRPr lang="en-US" sz="1200" u="none" strike="noStrike" dirty="0">
                        <a:effectLst/>
                        <a:latin typeface="Tw Cen MT"/>
                      </a:endParaRPr>
                    </a:p>
                  </a:txBody>
                  <a:tcPr marL="0" marR="0" marT="0" marB="0" anchor="ctr"/>
                </a:tc>
                <a:extLst>
                  <a:ext uri="{0D108BD9-81ED-4DB2-BD59-A6C34878D82A}">
                    <a16:rowId xmlns:a16="http://schemas.microsoft.com/office/drawing/2014/main" val="10007"/>
                  </a:ext>
                </a:extLst>
              </a:tr>
              <a:tr h="572891">
                <a:tc>
                  <a:txBody>
                    <a:bodyPr/>
                    <a:lstStyle/>
                    <a:p>
                      <a:pPr algn="ctr" fontAlgn="ctr"/>
                      <a:r>
                        <a:rPr lang="en-US" sz="1200" u="none" strike="noStrike" dirty="0">
                          <a:effectLst/>
                          <a:latin typeface="Tw Cen MT"/>
                        </a:rPr>
                        <a:t>7.</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Penyusunan</a:t>
                      </a:r>
                      <a:r>
                        <a:rPr lang="en-US" sz="1400" u="none" strike="noStrike" dirty="0">
                          <a:effectLst/>
                          <a:latin typeface="Tw Cen MT"/>
                        </a:rPr>
                        <a:t> </a:t>
                      </a:r>
                      <a:r>
                        <a:rPr lang="en-US" sz="1400" u="none" strike="noStrike" dirty="0" err="1">
                          <a:effectLst/>
                          <a:latin typeface="Tw Cen MT"/>
                        </a:rPr>
                        <a:t>Laporan</a:t>
                      </a:r>
                      <a:r>
                        <a:rPr lang="en-US" sz="1400" u="none" strike="noStrike" dirty="0">
                          <a:effectLst/>
                          <a:latin typeface="Tw Cen MT"/>
                        </a:rPr>
                        <a:t> </a:t>
                      </a:r>
                      <a:r>
                        <a:rPr lang="en-US" sz="1400" u="none" strike="noStrike" dirty="0" err="1">
                          <a:effectLst/>
                          <a:latin typeface="Tw Cen MT"/>
                        </a:rPr>
                        <a:t>Keuangan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endParaRPr lang="en-US" sz="1200" u="none" strike="noStrike" dirty="0">
                        <a:effectLst/>
                        <a:latin typeface="Tw Cen MT"/>
                      </a:endParaRPr>
                    </a:p>
                  </a:txBody>
                  <a:tcPr marL="0" marR="0" marT="0" marB="0" anchor="ctr"/>
                </a:tc>
                <a:extLst>
                  <a:ext uri="{0D108BD9-81ED-4DB2-BD59-A6C34878D82A}">
                    <a16:rowId xmlns:a16="http://schemas.microsoft.com/office/drawing/2014/main" val="10008"/>
                  </a:ext>
                </a:extLst>
              </a:tr>
              <a:tr h="763854">
                <a:tc>
                  <a:txBody>
                    <a:bodyPr/>
                    <a:lstStyle/>
                    <a:p>
                      <a:pPr algn="ctr" fontAlgn="t"/>
                      <a:r>
                        <a:rPr lang="en-US" sz="1200" u="none" strike="noStrike" dirty="0">
                          <a:effectLst/>
                          <a:latin typeface="Tw Cen MT"/>
                        </a:rPr>
                        <a:t>8.</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a:rPr>
                        <a:t>Kecepatan</a:t>
                      </a:r>
                      <a:r>
                        <a:rPr lang="sv-SE" sz="1400" u="none" strike="noStrike" dirty="0">
                          <a:effectLst/>
                          <a:latin typeface="Tw Cen MT"/>
                        </a:rPr>
                        <a:t> </a:t>
                      </a:r>
                      <a:r>
                        <a:rPr lang="sv-SE" sz="1400" u="none" strike="noStrike" dirty="0" err="1">
                          <a:effectLst/>
                          <a:latin typeface="Tw Cen MT"/>
                        </a:rPr>
                        <a:t>Waktu</a:t>
                      </a:r>
                      <a:r>
                        <a:rPr lang="sv-SE" sz="1400" u="none" strike="noStrike" dirty="0">
                          <a:effectLst/>
                          <a:latin typeface="Tw Cen MT"/>
                        </a:rPr>
                        <a:t> </a:t>
                      </a:r>
                      <a:r>
                        <a:rPr lang="sv-SE" sz="1400" u="none" strike="noStrike" dirty="0" err="1">
                          <a:effectLst/>
                          <a:latin typeface="Tw Cen MT"/>
                        </a:rPr>
                        <a:t>Pemberian</a:t>
                      </a:r>
                      <a:r>
                        <a:rPr lang="sv-SE" sz="1400" u="none" strike="noStrike" dirty="0">
                          <a:effectLst/>
                          <a:latin typeface="Tw Cen MT"/>
                        </a:rPr>
                        <a:t> </a:t>
                      </a:r>
                      <a:r>
                        <a:rPr lang="sv-SE" sz="1400" u="none" strike="noStrike" dirty="0" err="1">
                          <a:effectLst/>
                          <a:latin typeface="Tw Cen MT"/>
                        </a:rPr>
                        <a:t>Informasi</a:t>
                      </a:r>
                      <a:r>
                        <a:rPr lang="sv-SE" sz="1400" u="none" strike="noStrike" dirty="0">
                          <a:effectLst/>
                          <a:latin typeface="Tw Cen MT"/>
                        </a:rPr>
                        <a:t> </a:t>
                      </a:r>
                      <a:r>
                        <a:rPr lang="sv-SE" sz="1400" u="none" strike="noStrike" dirty="0" err="1">
                          <a:effectLst/>
                          <a:latin typeface="Tw Cen MT"/>
                        </a:rPr>
                        <a:t>Tentang</a:t>
                      </a:r>
                      <a:r>
                        <a:rPr lang="sv-SE" sz="1400" u="none" strike="noStrike" dirty="0">
                          <a:effectLst/>
                          <a:latin typeface="Tw Cen MT"/>
                        </a:rPr>
                        <a:t> </a:t>
                      </a:r>
                      <a:r>
                        <a:rPr lang="sv-SE" sz="1400" u="none" strike="noStrike" dirty="0" err="1">
                          <a:effectLst/>
                          <a:latin typeface="Tw Cen MT"/>
                        </a:rPr>
                        <a:t>Tagihan</a:t>
                      </a:r>
                      <a:r>
                        <a:rPr lang="sv-SE" sz="1400" u="none" strike="noStrike" dirty="0">
                          <a:effectLst/>
                          <a:latin typeface="Tw Cen MT"/>
                        </a:rPr>
                        <a:t> </a:t>
                      </a:r>
                      <a:r>
                        <a:rPr lang="sv-SE" sz="1400" u="none" strike="noStrike" dirty="0" err="1">
                          <a:effectLst/>
                          <a:latin typeface="Tw Cen MT"/>
                        </a:rPr>
                        <a:t>Pasien</a:t>
                      </a:r>
                      <a:r>
                        <a:rPr lang="sv-SE" sz="1400" u="none" strike="noStrike" dirty="0">
                          <a:effectLst/>
                          <a:latin typeface="Tw Cen MT"/>
                        </a:rPr>
                        <a:t> </a:t>
                      </a:r>
                      <a:r>
                        <a:rPr lang="sv-SE" sz="1400" u="none" strike="noStrike" dirty="0" err="1">
                          <a:effectLst/>
                          <a:latin typeface="Tw Cen MT"/>
                        </a:rPr>
                        <a:t>Rawat</a:t>
                      </a:r>
                      <a:r>
                        <a:rPr lang="sv-SE" sz="1400" u="none" strike="noStrike" dirty="0">
                          <a:effectLst/>
                          <a:latin typeface="Tw Cen MT"/>
                        </a:rPr>
                        <a:t> </a:t>
                      </a:r>
                      <a:r>
                        <a:rPr lang="sv-SE" sz="1400" u="none" strike="noStrike" dirty="0" err="1">
                          <a:effectLst/>
                          <a:latin typeface="Tw Cen MT"/>
                        </a:rPr>
                        <a:t>Inap</a:t>
                      </a:r>
                      <a:endParaRPr lang="sv-SE"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  2 Jam</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endParaRPr lang="en-US" sz="1200" u="none" strike="noStrike" dirty="0">
                        <a:effectLst/>
                        <a:latin typeface="Tw Cen MT"/>
                      </a:endParaRPr>
                    </a:p>
                  </a:txBody>
                  <a:tcPr marL="0" marR="0" marT="0" marB="0" anchor="ctr"/>
                </a:tc>
                <a:extLst>
                  <a:ext uri="{0D108BD9-81ED-4DB2-BD59-A6C34878D82A}">
                    <a16:rowId xmlns:a16="http://schemas.microsoft.com/office/drawing/2014/main" val="10009"/>
                  </a:ext>
                </a:extLst>
              </a:tr>
              <a:tr h="763854">
                <a:tc>
                  <a:txBody>
                    <a:bodyPr/>
                    <a:lstStyle/>
                    <a:p>
                      <a:pPr algn="ctr" fontAlgn="t"/>
                      <a:r>
                        <a:rPr lang="en-US" sz="1200" u="none" strike="noStrike" dirty="0">
                          <a:effectLst/>
                          <a:latin typeface="Tw Cen MT"/>
                        </a:rPr>
                        <a:t>9.</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Imbalan</a:t>
                      </a:r>
                      <a:r>
                        <a:rPr lang="en-US" sz="1400" u="none" strike="noStrike" dirty="0">
                          <a:effectLst/>
                          <a:latin typeface="Tw Cen MT"/>
                        </a:rPr>
                        <a:t> (</a:t>
                      </a:r>
                      <a:r>
                        <a:rPr lang="en-US" sz="1400" u="none" strike="noStrike" dirty="0" err="1">
                          <a:effectLst/>
                          <a:latin typeface="Tw Cen MT"/>
                        </a:rPr>
                        <a:t>Insentif</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Kesepakatan</a:t>
                      </a:r>
                      <a:r>
                        <a:rPr lang="en-US" sz="1400" u="none" strike="noStrike" dirty="0">
                          <a:effectLst/>
                          <a:latin typeface="Tw Cen MT"/>
                        </a:rPr>
                        <a:t> Waktu</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a:rPr>
                        <a:t>100%</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endParaRPr lang="en-US" sz="1200" u="none" strike="noStrike" dirty="0">
                        <a:effectLst/>
                        <a:latin typeface="Tw Cen MT"/>
                      </a:endParaRPr>
                    </a:p>
                  </a:txBody>
                  <a:tcPr marL="0" marR="0" marT="0" marB="0" anchor="ctr"/>
                </a:tc>
                <a:extLst>
                  <a:ext uri="{0D108BD9-81ED-4DB2-BD59-A6C34878D82A}">
                    <a16:rowId xmlns:a16="http://schemas.microsoft.com/office/drawing/2014/main" val="10010"/>
                  </a:ext>
                </a:extLst>
              </a:tr>
            </a:tbl>
          </a:graphicData>
        </a:graphic>
      </p:graphicFrame>
      <p:sp>
        <p:nvSpPr>
          <p:cNvPr id="8" name="Rectangle: Diagonal Corners Rounded 7">
            <a:extLst>
              <a:ext uri="{FF2B5EF4-FFF2-40B4-BE49-F238E27FC236}">
                <a16:creationId xmlns:a16="http://schemas.microsoft.com/office/drawing/2014/main" id="{8F350D81-2830-41AD-8056-B16826D82BD7}"/>
              </a:ext>
            </a:extLst>
          </p:cNvPr>
          <p:cNvSpPr/>
          <p:nvPr/>
        </p:nvSpPr>
        <p:spPr>
          <a:xfrm>
            <a:off x="501433" y="72138"/>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REKAM MEDIK</a:t>
            </a:r>
          </a:p>
        </p:txBody>
      </p:sp>
      <p:sp>
        <p:nvSpPr>
          <p:cNvPr id="9" name="Rectangle: Diagonal Corners Rounded 8">
            <a:extLst>
              <a:ext uri="{FF2B5EF4-FFF2-40B4-BE49-F238E27FC236}">
                <a16:creationId xmlns:a16="http://schemas.microsoft.com/office/drawing/2014/main" id="{61A251D2-249F-4831-B9DF-C87BB5C327FF}"/>
              </a:ext>
            </a:extLst>
          </p:cNvPr>
          <p:cNvSpPr/>
          <p:nvPr/>
        </p:nvSpPr>
        <p:spPr>
          <a:xfrm>
            <a:off x="349033" y="3850690"/>
            <a:ext cx="2498762"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PENGELOLAAN LIMBAH</a:t>
            </a:r>
          </a:p>
        </p:txBody>
      </p:sp>
      <p:sp>
        <p:nvSpPr>
          <p:cNvPr id="10" name="Rectangle: Diagonal Corners Rounded 9">
            <a:extLst>
              <a:ext uri="{FF2B5EF4-FFF2-40B4-BE49-F238E27FC236}">
                <a16:creationId xmlns:a16="http://schemas.microsoft.com/office/drawing/2014/main" id="{68725462-AFD4-4312-B7F0-73B0DE45EB45}"/>
              </a:ext>
            </a:extLst>
          </p:cNvPr>
          <p:cNvSpPr/>
          <p:nvPr/>
        </p:nvSpPr>
        <p:spPr>
          <a:xfrm>
            <a:off x="5543748" y="72138"/>
            <a:ext cx="346363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pic>
        <p:nvPicPr>
          <p:cNvPr id="11" name="Picture 10">
            <a:extLst>
              <a:ext uri="{FF2B5EF4-FFF2-40B4-BE49-F238E27FC236}">
                <a16:creationId xmlns:a16="http://schemas.microsoft.com/office/drawing/2014/main" id="{18E58FB9-47BD-4D24-9E5F-1AC15E518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12" name="TextBox 11">
            <a:extLst>
              <a:ext uri="{FF2B5EF4-FFF2-40B4-BE49-F238E27FC236}">
                <a16:creationId xmlns:a16="http://schemas.microsoft.com/office/drawing/2014/main" id="{9EFA1A38-1D7B-4915-B367-B07B5CCCB4AD}"/>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3858784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6BEC19D-09C0-4A51-8081-134F4EF0F6B5}"/>
              </a:ext>
            </a:extLst>
          </p:cNvPr>
          <p:cNvGraphicFramePr>
            <a:graphicFrameLocks noGrp="1"/>
          </p:cNvGraphicFramePr>
          <p:nvPr>
            <p:extLst>
              <p:ext uri="{D42A27DB-BD31-4B8C-83A1-F6EECF244321}">
                <p14:modId xmlns:p14="http://schemas.microsoft.com/office/powerpoint/2010/main" val="265698243"/>
              </p:ext>
            </p:extLst>
          </p:nvPr>
        </p:nvGraphicFramePr>
        <p:xfrm>
          <a:off x="301924" y="675735"/>
          <a:ext cx="5329851" cy="2804542"/>
        </p:xfrm>
        <a:graphic>
          <a:graphicData uri="http://schemas.openxmlformats.org/drawingml/2006/table">
            <a:tbl>
              <a:tblPr firstRow="1" firstCol="1" bandRow="1">
                <a:tableStyleId>{93296810-A885-4BE3-A3E7-6D5BEEA58F35}</a:tableStyleId>
              </a:tblPr>
              <a:tblGrid>
                <a:gridCol w="251498">
                  <a:extLst>
                    <a:ext uri="{9D8B030D-6E8A-4147-A177-3AD203B41FA5}">
                      <a16:colId xmlns:a16="http://schemas.microsoft.com/office/drawing/2014/main" val="20000"/>
                    </a:ext>
                  </a:extLst>
                </a:gridCol>
                <a:gridCol w="2043983">
                  <a:extLst>
                    <a:ext uri="{9D8B030D-6E8A-4147-A177-3AD203B41FA5}">
                      <a16:colId xmlns:a16="http://schemas.microsoft.com/office/drawing/2014/main" val="20001"/>
                    </a:ext>
                  </a:extLst>
                </a:gridCol>
                <a:gridCol w="769915">
                  <a:extLst>
                    <a:ext uri="{9D8B030D-6E8A-4147-A177-3AD203B41FA5}">
                      <a16:colId xmlns:a16="http://schemas.microsoft.com/office/drawing/2014/main" val="20002"/>
                    </a:ext>
                  </a:extLst>
                </a:gridCol>
                <a:gridCol w="452891">
                  <a:extLst>
                    <a:ext uri="{9D8B030D-6E8A-4147-A177-3AD203B41FA5}">
                      <a16:colId xmlns:a16="http://schemas.microsoft.com/office/drawing/2014/main" val="20003"/>
                    </a:ext>
                  </a:extLst>
                </a:gridCol>
                <a:gridCol w="452891">
                  <a:extLst>
                    <a:ext uri="{9D8B030D-6E8A-4147-A177-3AD203B41FA5}">
                      <a16:colId xmlns:a16="http://schemas.microsoft.com/office/drawing/2014/main" val="2984994318"/>
                    </a:ext>
                  </a:extLst>
                </a:gridCol>
                <a:gridCol w="452891">
                  <a:extLst>
                    <a:ext uri="{9D8B030D-6E8A-4147-A177-3AD203B41FA5}">
                      <a16:colId xmlns:a16="http://schemas.microsoft.com/office/drawing/2014/main" val="3109412713"/>
                    </a:ext>
                  </a:extLst>
                </a:gridCol>
                <a:gridCol w="452891">
                  <a:extLst>
                    <a:ext uri="{9D8B030D-6E8A-4147-A177-3AD203B41FA5}">
                      <a16:colId xmlns:a16="http://schemas.microsoft.com/office/drawing/2014/main" val="936895431"/>
                    </a:ext>
                  </a:extLst>
                </a:gridCol>
                <a:gridCol w="452891">
                  <a:extLst>
                    <a:ext uri="{9D8B030D-6E8A-4147-A177-3AD203B41FA5}">
                      <a16:colId xmlns:a16="http://schemas.microsoft.com/office/drawing/2014/main" val="996892229"/>
                    </a:ext>
                  </a:extLst>
                </a:gridCol>
              </a:tblGrid>
              <a:tr h="238125">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21945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a:solidFill>
                          <a:schemeClr val="tx2"/>
                        </a:solidFill>
                        <a:effectLst/>
                        <a:latin typeface="Tw Cen MT"/>
                        <a:ea typeface="Verdana"/>
                      </a:endParaRPr>
                    </a:p>
                  </a:txBody>
                  <a:tcPr marL="0" marR="0" marT="0" marB="0" anchor="ctr"/>
                </a:tc>
                <a:tc>
                  <a:txBody>
                    <a:bodyPr/>
                    <a:lstStyle/>
                    <a:p>
                      <a:pPr algn="ctr" fontAlgn="ctr"/>
                      <a:r>
                        <a:rPr lang="en-US" sz="1400" b="1" u="none" strike="noStrike" dirty="0">
                          <a:effectLst/>
                        </a:rPr>
                        <a:t>FEB</a:t>
                      </a:r>
                      <a:endParaRPr lang="en-US" sz="1400" b="1" i="0" u="none" strike="noStrike">
                        <a:solidFill>
                          <a:schemeClr val="tx2"/>
                        </a:solidFill>
                        <a:effectLst/>
                        <a:latin typeface="Tw Cen MT"/>
                        <a:ea typeface="Verdana"/>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extLst>
                  <a:ext uri="{0D108BD9-81ED-4DB2-BD59-A6C34878D82A}">
                    <a16:rowId xmlns:a16="http://schemas.microsoft.com/office/drawing/2014/main" val="10001"/>
                  </a:ext>
                </a:extLst>
              </a:tr>
              <a:tr h="438564">
                <a:tc>
                  <a:txBody>
                    <a:bodyPr/>
                    <a:lstStyle/>
                    <a:p>
                      <a:pPr algn="ctr" fontAlgn="t"/>
                      <a:r>
                        <a:rPr lang="en-US" sz="1400" u="none" strike="noStrike" dirty="0">
                          <a:effectLst/>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400" u="none" strike="noStrike" dirty="0">
                          <a:effectLst/>
                        </a:rPr>
                        <a:t>Waktu </a:t>
                      </a:r>
                      <a:r>
                        <a:rPr lang="en-US" sz="1400" u="none" strike="noStrike" err="1">
                          <a:effectLst/>
                        </a:rPr>
                        <a:t>Pelayanan</a:t>
                      </a:r>
                      <a:r>
                        <a:rPr lang="en-US" sz="1400" u="none" strike="noStrike" dirty="0">
                          <a:effectLst/>
                        </a:rPr>
                        <a:t> Ambulance / </a:t>
                      </a:r>
                      <a:r>
                        <a:rPr lang="en-US" sz="1400" u="none" strike="noStrike" err="1">
                          <a:effectLst/>
                        </a:rPr>
                        <a:t>Kereta</a:t>
                      </a:r>
                      <a:r>
                        <a:rPr lang="en-US" sz="1400" u="none" strike="noStrike" dirty="0">
                          <a:effectLst/>
                        </a:rPr>
                        <a:t> </a:t>
                      </a:r>
                      <a:r>
                        <a:rPr lang="en-US" sz="1400" u="none" strike="noStrike" err="1">
                          <a:effectLst/>
                        </a:rPr>
                        <a:t>Jenazah</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rPr>
                        <a:t>24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endParaRPr lang="id-ID" sz="1400" u="none" strike="noStrike" dirty="0">
                        <a:effectLst/>
                      </a:endParaRPr>
                    </a:p>
                  </a:txBody>
                  <a:tcPr marL="0" marR="0" marT="0" marB="0" anchor="ctr"/>
                </a:tc>
                <a:extLst>
                  <a:ext uri="{0D108BD9-81ED-4DB2-BD59-A6C34878D82A}">
                    <a16:rowId xmlns:a16="http://schemas.microsoft.com/office/drawing/2014/main" val="10002"/>
                  </a:ext>
                </a:extLst>
              </a:tr>
              <a:tr h="550513">
                <a:tc>
                  <a:txBody>
                    <a:bodyPr/>
                    <a:lstStyle/>
                    <a:p>
                      <a:pPr algn="ctr" fontAlgn="t"/>
                      <a:r>
                        <a:rPr lang="en-US" sz="1400" u="none" strike="noStrike" dirty="0">
                          <a:effectLst/>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400" u="none" strike="noStrike" err="1">
                          <a:effectLst/>
                        </a:rPr>
                        <a:t>Kecepatan</a:t>
                      </a:r>
                      <a:r>
                        <a:rPr lang="en-US" sz="1400" u="none" strike="noStrike" dirty="0">
                          <a:effectLst/>
                        </a:rPr>
                        <a:t> </a:t>
                      </a:r>
                      <a:r>
                        <a:rPr lang="en-US" sz="1400" u="none" strike="noStrike" err="1">
                          <a:effectLst/>
                        </a:rPr>
                        <a:t>Memberikan</a:t>
                      </a:r>
                      <a:r>
                        <a:rPr lang="en-US" sz="1400" u="none" strike="noStrike" dirty="0">
                          <a:effectLst/>
                        </a:rPr>
                        <a:t> </a:t>
                      </a:r>
                      <a:r>
                        <a:rPr lang="en-US" sz="1400" u="none" strike="noStrike" err="1">
                          <a:effectLst/>
                        </a:rPr>
                        <a:t>Pelayanan</a:t>
                      </a:r>
                      <a:r>
                        <a:rPr lang="en-US" sz="1400" u="none" strike="noStrike" dirty="0">
                          <a:effectLst/>
                        </a:rPr>
                        <a:t> Ambulance / </a:t>
                      </a:r>
                      <a:r>
                        <a:rPr lang="en-US" sz="1400" u="none" strike="noStrike" err="1">
                          <a:effectLst/>
                        </a:rPr>
                        <a:t>Kereta</a:t>
                      </a:r>
                      <a:r>
                        <a:rPr lang="en-US" sz="1400" u="none" strike="noStrike" dirty="0">
                          <a:effectLst/>
                        </a:rPr>
                        <a:t> </a:t>
                      </a:r>
                      <a:r>
                        <a:rPr lang="en-US" sz="1400" u="none" strike="noStrike" err="1">
                          <a:effectLst/>
                        </a:rPr>
                        <a:t>Jenazah</a:t>
                      </a:r>
                      <a:r>
                        <a:rPr lang="en-US" sz="1400" u="none" strike="noStrike" dirty="0">
                          <a:effectLst/>
                        </a:rPr>
                        <a:t> di </a:t>
                      </a:r>
                      <a:r>
                        <a:rPr lang="en-US" sz="1400" u="none" strike="noStrike" err="1">
                          <a:effectLst/>
                        </a:rPr>
                        <a:t>Rumah</a:t>
                      </a:r>
                      <a:r>
                        <a:rPr lang="en-US" sz="1400" u="none" strike="noStrike" dirty="0">
                          <a:effectLst/>
                        </a:rPr>
                        <a:t> </a:t>
                      </a:r>
                      <a:r>
                        <a:rPr lang="en-US" sz="1400" u="none" strike="noStrike" err="1">
                          <a:effectLst/>
                        </a:rPr>
                        <a:t>Sakit</a:t>
                      </a:r>
                      <a:endParaRPr lang="en-US" sz="1400" b="0" i="0" u="none" strike="noStrike"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rPr>
                        <a:t>Maks.</a:t>
                      </a:r>
                    </a:p>
                    <a:p>
                      <a:pPr algn="ctr" fontAlgn="ctr"/>
                      <a:r>
                        <a:rPr lang="en-US" sz="1400" u="none" strike="noStrike" dirty="0">
                          <a:effectLst/>
                        </a:rPr>
                        <a:t>30 </a:t>
                      </a:r>
                      <a:r>
                        <a:rPr lang="en-US" sz="1400" u="none" strike="noStrike" dirty="0" err="1">
                          <a:effectLst/>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endParaRPr lang="id-ID" sz="1400" u="none" strike="noStrike" dirty="0">
                        <a:effectLst/>
                      </a:endParaRPr>
                    </a:p>
                  </a:txBody>
                  <a:tcPr marL="0" marR="0" marT="0" marB="0" anchor="ctr"/>
                </a:tc>
                <a:extLst>
                  <a:ext uri="{0D108BD9-81ED-4DB2-BD59-A6C34878D82A}">
                    <a16:rowId xmlns:a16="http://schemas.microsoft.com/office/drawing/2014/main" val="10003"/>
                  </a:ext>
                </a:extLst>
              </a:tr>
              <a:tr h="520285">
                <a:tc>
                  <a:txBody>
                    <a:bodyPr/>
                    <a:lstStyle/>
                    <a:p>
                      <a:pPr algn="ctr" fontAlgn="t"/>
                      <a:r>
                        <a:rPr lang="en-US" sz="1400" u="none" strike="noStrike" dirty="0">
                          <a:effectLst/>
                        </a:rPr>
                        <a:t>3.</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400" u="none" strike="noStrike" dirty="0">
                          <a:effectLst/>
                        </a:rPr>
                        <a:t>Waktu </a:t>
                      </a:r>
                      <a:r>
                        <a:rPr lang="en-US" sz="1400" u="none" strike="noStrike" err="1">
                          <a:effectLst/>
                        </a:rPr>
                        <a:t>Tanggap</a:t>
                      </a:r>
                      <a:r>
                        <a:rPr lang="en-US" sz="1400" u="none" strike="noStrike" dirty="0">
                          <a:effectLst/>
                        </a:rPr>
                        <a:t> </a:t>
                      </a:r>
                      <a:r>
                        <a:rPr lang="en-US" sz="1400" u="none" strike="noStrike" err="1">
                          <a:effectLst/>
                        </a:rPr>
                        <a:t>Pelayanan</a:t>
                      </a:r>
                      <a:r>
                        <a:rPr lang="en-US" sz="1400" u="none" strike="noStrike" dirty="0">
                          <a:effectLst/>
                        </a:rPr>
                        <a:t> Ambulance oleh Masyarakat Yang </a:t>
                      </a:r>
                      <a:r>
                        <a:rPr lang="en-US" sz="1400" u="none" strike="noStrike" err="1">
                          <a:effectLst/>
                        </a:rPr>
                        <a:t>Membutuhkan</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rPr>
                        <a:t>≤ 60 </a:t>
                      </a:r>
                      <a:r>
                        <a:rPr lang="en-US" sz="1400" u="none" strike="noStrike" err="1">
                          <a:effectLst/>
                        </a:rPr>
                        <a:t>Menit</a:t>
                      </a:r>
                      <a:r>
                        <a:rPr lang="en-US" sz="1400" u="none" strike="noStrike" dirty="0">
                          <a:effectLs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endParaRPr lang="id-ID" sz="1400" u="none" strike="noStrike" dirty="0">
                        <a:effectLst/>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2FDDC16A-BBEC-4F4A-A7CE-D173E011B777}"/>
              </a:ext>
            </a:extLst>
          </p:cNvPr>
          <p:cNvGraphicFramePr>
            <a:graphicFrameLocks noGrp="1"/>
          </p:cNvGraphicFramePr>
          <p:nvPr>
            <p:extLst>
              <p:ext uri="{D42A27DB-BD31-4B8C-83A1-F6EECF244321}">
                <p14:modId xmlns:p14="http://schemas.microsoft.com/office/powerpoint/2010/main" val="2483793460"/>
              </p:ext>
            </p:extLst>
          </p:nvPr>
        </p:nvGraphicFramePr>
        <p:xfrm>
          <a:off x="294765" y="4135613"/>
          <a:ext cx="5337009" cy="1197872"/>
        </p:xfrm>
        <a:graphic>
          <a:graphicData uri="http://schemas.openxmlformats.org/drawingml/2006/table">
            <a:tbl>
              <a:tblPr firstRow="1" firstCol="1" bandRow="1">
                <a:tableStyleId>{93296810-A885-4BE3-A3E7-6D5BEEA58F35}</a:tableStyleId>
              </a:tblPr>
              <a:tblGrid>
                <a:gridCol w="1926618">
                  <a:extLst>
                    <a:ext uri="{9D8B030D-6E8A-4147-A177-3AD203B41FA5}">
                      <a16:colId xmlns:a16="http://schemas.microsoft.com/office/drawing/2014/main" val="20000"/>
                    </a:ext>
                  </a:extLst>
                </a:gridCol>
                <a:gridCol w="673656">
                  <a:extLst>
                    <a:ext uri="{9D8B030D-6E8A-4147-A177-3AD203B41FA5}">
                      <a16:colId xmlns:a16="http://schemas.microsoft.com/office/drawing/2014/main" val="20001"/>
                    </a:ext>
                  </a:extLst>
                </a:gridCol>
                <a:gridCol w="547347">
                  <a:extLst>
                    <a:ext uri="{9D8B030D-6E8A-4147-A177-3AD203B41FA5}">
                      <a16:colId xmlns:a16="http://schemas.microsoft.com/office/drawing/2014/main" val="20002"/>
                    </a:ext>
                  </a:extLst>
                </a:gridCol>
                <a:gridCol w="547347">
                  <a:extLst>
                    <a:ext uri="{9D8B030D-6E8A-4147-A177-3AD203B41FA5}">
                      <a16:colId xmlns:a16="http://schemas.microsoft.com/office/drawing/2014/main" val="3490933406"/>
                    </a:ext>
                  </a:extLst>
                </a:gridCol>
                <a:gridCol w="547347">
                  <a:extLst>
                    <a:ext uri="{9D8B030D-6E8A-4147-A177-3AD203B41FA5}">
                      <a16:colId xmlns:a16="http://schemas.microsoft.com/office/drawing/2014/main" val="2328188463"/>
                    </a:ext>
                  </a:extLst>
                </a:gridCol>
                <a:gridCol w="547347">
                  <a:extLst>
                    <a:ext uri="{9D8B030D-6E8A-4147-A177-3AD203B41FA5}">
                      <a16:colId xmlns:a16="http://schemas.microsoft.com/office/drawing/2014/main" val="2335756504"/>
                    </a:ext>
                  </a:extLst>
                </a:gridCol>
                <a:gridCol w="547347">
                  <a:extLst>
                    <a:ext uri="{9D8B030D-6E8A-4147-A177-3AD203B41FA5}">
                      <a16:colId xmlns:a16="http://schemas.microsoft.com/office/drawing/2014/main" val="3085097858"/>
                    </a:ext>
                  </a:extLst>
                </a:gridCol>
              </a:tblGrid>
              <a:tr h="278896">
                <a:tc rowSpan="2">
                  <a:txBody>
                    <a:bodyPr/>
                    <a:lstStyle/>
                    <a:p>
                      <a:pPr algn="ctr" fontAlgn="ctr"/>
                      <a:r>
                        <a:rPr lang="en-US" sz="1400" u="none" strike="noStrike" dirty="0">
                          <a:solidFill>
                            <a:srgbClr val="000000"/>
                          </a:solidFill>
                          <a:effectLst/>
                          <a:latin typeface="Tw Cen MT" panose="020B0602020104020603" pitchFamily="34" charset="0"/>
                        </a:rPr>
                        <a:t>INDIKATOR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solidFill>
                            <a:srgbClr val="000000"/>
                          </a:solidFill>
                          <a:effectLst/>
                          <a:latin typeface="Tw Cen MT" panose="020B0602020104020603" pitchFamily="34" charset="0"/>
                        </a:rPr>
                        <a:t>STANDAR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400" u="none" strike="noStrike" dirty="0">
                          <a:solidFill>
                            <a:srgbClr val="000000"/>
                          </a:solidFill>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278896">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rgbClr val="000000"/>
                          </a:solidFill>
                          <a:effectLst/>
                          <a:latin typeface="Tw Cen MT"/>
                        </a:rPr>
                        <a:t>JAN</a:t>
                      </a:r>
                      <a:endParaRPr lang="en-US" sz="14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solidFill>
                            <a:srgbClr val="000000"/>
                          </a:solidFill>
                          <a:effectLst/>
                          <a:latin typeface="Tw Cen MT"/>
                        </a:rPr>
                        <a:t>FEB</a:t>
                      </a:r>
                      <a:endParaRPr lang="en-US" sz="14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solidFill>
                            <a:srgbClr val="000000"/>
                          </a:solidFill>
                          <a:effectLst/>
                          <a:latin typeface="Tw Cen MT"/>
                        </a:rPr>
                        <a:t>MAR</a:t>
                      </a:r>
                    </a:p>
                  </a:txBody>
                  <a:tcPr marL="0" marR="0" marT="0" marB="0" anchor="ctr"/>
                </a:tc>
                <a:tc>
                  <a:txBody>
                    <a:bodyPr/>
                    <a:lstStyle/>
                    <a:p>
                      <a:pPr lvl="0" algn="ctr">
                        <a:buNone/>
                      </a:pPr>
                      <a:r>
                        <a:rPr lang="en-US" sz="1400" b="1" u="none" strike="noStrike" dirty="0">
                          <a:solidFill>
                            <a:srgbClr val="000000"/>
                          </a:solidFill>
                          <a:effectLst/>
                          <a:latin typeface="Tw Cen MT"/>
                        </a:rPr>
                        <a:t>APR</a:t>
                      </a:r>
                    </a:p>
                  </a:txBody>
                  <a:tcPr marL="0" marR="0" marT="0" marB="0" anchor="ctr"/>
                </a:tc>
                <a:tc>
                  <a:txBody>
                    <a:bodyPr/>
                    <a:lstStyle/>
                    <a:p>
                      <a:pPr lvl="0" algn="ctr">
                        <a:buNone/>
                      </a:pPr>
                      <a:r>
                        <a:rPr lang="en-US" sz="1400" b="1" u="none" strike="noStrike" dirty="0">
                          <a:solidFill>
                            <a:srgbClr val="000000"/>
                          </a:solidFill>
                          <a:effectLst/>
                          <a:latin typeface="Tw Cen MT"/>
                        </a:rPr>
                        <a:t>MEI</a:t>
                      </a:r>
                    </a:p>
                  </a:txBody>
                  <a:tcPr marL="0" marR="0" marT="0" marB="0" anchor="ctr"/>
                </a:tc>
                <a:extLst>
                  <a:ext uri="{0D108BD9-81ED-4DB2-BD59-A6C34878D82A}">
                    <a16:rowId xmlns:a16="http://schemas.microsoft.com/office/drawing/2014/main" val="10001"/>
                  </a:ext>
                </a:extLst>
              </a:tr>
              <a:tr h="571322">
                <a:tc>
                  <a:txBody>
                    <a:bodyPr/>
                    <a:lstStyle/>
                    <a:p>
                      <a:pPr algn="l" fontAlgn="ctr"/>
                      <a:r>
                        <a:rPr lang="en-US" sz="1400" b="0" u="none" strike="noStrike" dirty="0">
                          <a:solidFill>
                            <a:srgbClr val="000000"/>
                          </a:solidFill>
                          <a:effectLst/>
                          <a:latin typeface="Tw Cen MT"/>
                        </a:rPr>
                        <a:t>Waktu </a:t>
                      </a:r>
                      <a:r>
                        <a:rPr lang="en-US" sz="1400" b="0" u="none" strike="noStrike" dirty="0" err="1">
                          <a:solidFill>
                            <a:srgbClr val="000000"/>
                          </a:solidFill>
                          <a:effectLst/>
                          <a:latin typeface="Tw Cen MT"/>
                        </a:rPr>
                        <a:t>Tanggap</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Pelayanan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Pemulasaraan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Jenazah</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solidFill>
                            <a:srgbClr val="000000"/>
                          </a:solidFill>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40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solidFill>
                            <a:srgbClr val="000000"/>
                          </a:solidFill>
                          <a:effectLst/>
                          <a:latin typeface="Tw Cen MT"/>
                        </a:rPr>
                        <a:t>-</a:t>
                      </a:r>
                      <a:endParaRPr lang="id-ID" sz="140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solidFill>
                            <a:srgbClr val="000000"/>
                          </a:solidFill>
                          <a:effectLst/>
                          <a:latin typeface="Tw Cen MT"/>
                        </a:rPr>
                        <a:t>-</a:t>
                      </a:r>
                      <a:endParaRPr lang="id-ID" sz="140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endParaRPr lang="en-US" sz="140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11C61427-60F4-424C-B002-D44700F757FD}"/>
              </a:ext>
            </a:extLst>
          </p:cNvPr>
          <p:cNvGraphicFramePr>
            <a:graphicFrameLocks noGrp="1"/>
          </p:cNvGraphicFramePr>
          <p:nvPr>
            <p:extLst>
              <p:ext uri="{D42A27DB-BD31-4B8C-83A1-F6EECF244321}">
                <p14:modId xmlns:p14="http://schemas.microsoft.com/office/powerpoint/2010/main" val="3495300979"/>
              </p:ext>
            </p:extLst>
          </p:nvPr>
        </p:nvGraphicFramePr>
        <p:xfrm>
          <a:off x="6190200" y="659685"/>
          <a:ext cx="5699873" cy="2560320"/>
        </p:xfrm>
        <a:graphic>
          <a:graphicData uri="http://schemas.openxmlformats.org/drawingml/2006/table">
            <a:tbl>
              <a:tblPr firstRow="1" firstCol="1" bandRow="1">
                <a:tableStyleId>{93296810-A885-4BE3-A3E7-6D5BEEA58F35}</a:tableStyleId>
              </a:tblPr>
              <a:tblGrid>
                <a:gridCol w="261206">
                  <a:extLst>
                    <a:ext uri="{9D8B030D-6E8A-4147-A177-3AD203B41FA5}">
                      <a16:colId xmlns:a16="http://schemas.microsoft.com/office/drawing/2014/main" val="20000"/>
                    </a:ext>
                  </a:extLst>
                </a:gridCol>
                <a:gridCol w="2123460">
                  <a:extLst>
                    <a:ext uri="{9D8B030D-6E8A-4147-A177-3AD203B41FA5}">
                      <a16:colId xmlns:a16="http://schemas.microsoft.com/office/drawing/2014/main" val="20001"/>
                    </a:ext>
                  </a:extLst>
                </a:gridCol>
                <a:gridCol w="749867">
                  <a:extLst>
                    <a:ext uri="{9D8B030D-6E8A-4147-A177-3AD203B41FA5}">
                      <a16:colId xmlns:a16="http://schemas.microsoft.com/office/drawing/2014/main" val="20002"/>
                    </a:ext>
                  </a:extLst>
                </a:gridCol>
                <a:gridCol w="513068">
                  <a:extLst>
                    <a:ext uri="{9D8B030D-6E8A-4147-A177-3AD203B41FA5}">
                      <a16:colId xmlns:a16="http://schemas.microsoft.com/office/drawing/2014/main" val="20003"/>
                    </a:ext>
                  </a:extLst>
                </a:gridCol>
                <a:gridCol w="513068">
                  <a:extLst>
                    <a:ext uri="{9D8B030D-6E8A-4147-A177-3AD203B41FA5}">
                      <a16:colId xmlns:a16="http://schemas.microsoft.com/office/drawing/2014/main" val="4133318773"/>
                    </a:ext>
                  </a:extLst>
                </a:gridCol>
                <a:gridCol w="513068">
                  <a:extLst>
                    <a:ext uri="{9D8B030D-6E8A-4147-A177-3AD203B41FA5}">
                      <a16:colId xmlns:a16="http://schemas.microsoft.com/office/drawing/2014/main" val="707254132"/>
                    </a:ext>
                  </a:extLst>
                </a:gridCol>
                <a:gridCol w="513068">
                  <a:extLst>
                    <a:ext uri="{9D8B030D-6E8A-4147-A177-3AD203B41FA5}">
                      <a16:colId xmlns:a16="http://schemas.microsoft.com/office/drawing/2014/main" val="3104462214"/>
                    </a:ext>
                  </a:extLst>
                </a:gridCol>
                <a:gridCol w="513068">
                  <a:extLst>
                    <a:ext uri="{9D8B030D-6E8A-4147-A177-3AD203B41FA5}">
                      <a16:colId xmlns:a16="http://schemas.microsoft.com/office/drawing/2014/main" val="1003710095"/>
                    </a:ext>
                  </a:extLst>
                </a:gridCol>
              </a:tblGrid>
              <a:tr h="188132">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extLst>
                  <a:ext uri="{0D108BD9-81ED-4DB2-BD59-A6C34878D82A}">
                    <a16:rowId xmlns:a16="http://schemas.microsoft.com/office/drawing/2014/main" val="10001"/>
                  </a:ext>
                </a:extLst>
              </a:tr>
              <a:tr h="385390">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Kecepatan Waktu menanggapi Kerusakan Alat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 80%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a:txBody>
                    <a:bodyPr/>
                    <a:lstStyle/>
                    <a:p>
                      <a:pPr algn="ctr" fontAlgn="ctr"/>
                      <a:r>
                        <a:rPr lang="id-ID" sz="1400" u="none" strike="noStrike" dirty="0">
                          <a:effectLst/>
                          <a:latin typeface="Tw Cen MT" panose="020B0602020104020603" pitchFamily="34" charset="0"/>
                        </a:rPr>
                        <a:t>9</a:t>
                      </a:r>
                      <a:r>
                        <a:rPr lang="en-US" sz="1400" u="none" strike="noStrike" dirty="0">
                          <a:effectLst/>
                          <a:latin typeface="Tw Cen MT" panose="020B0602020104020603" pitchFamily="34" charset="0"/>
                        </a:rPr>
                        <a:t>4.6 </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94,48%</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400" u="none" strike="noStrike" dirty="0">
                          <a:effectLst/>
                          <a:latin typeface="Tw Cen MT"/>
                        </a:rPr>
                        <a:t>94,47%</a:t>
                      </a:r>
                    </a:p>
                  </a:txBody>
                  <a:tcPr marL="0" marR="0" marT="0" marB="0" anchor="ctr"/>
                </a:tc>
                <a:tc>
                  <a:txBody>
                    <a:bodyPr/>
                    <a:lstStyle/>
                    <a:p>
                      <a:pPr lvl="0" algn="ctr">
                        <a:buNone/>
                      </a:pPr>
                      <a:r>
                        <a:rPr lang="en-US" sz="1400" u="none" strike="noStrike" dirty="0">
                          <a:effectLst/>
                          <a:latin typeface="Tw Cen MT"/>
                        </a:rPr>
                        <a:t>-</a:t>
                      </a:r>
                    </a:p>
                  </a:txBody>
                  <a:tcPr marL="0" marR="0" marT="0" marB="0" anchor="ctr"/>
                </a:tc>
                <a:tc>
                  <a:txBody>
                    <a:bodyPr/>
                    <a:lstStyle/>
                    <a:p>
                      <a:pPr lvl="0" algn="ctr">
                        <a:buNone/>
                      </a:pPr>
                      <a:endParaRPr lang="en-US" sz="1400" u="none" strike="noStrike" dirty="0">
                        <a:effectLst/>
                        <a:latin typeface="Tw Cen MT"/>
                      </a:endParaRPr>
                    </a:p>
                  </a:txBody>
                  <a:tcPr marL="0" marR="0" marT="0" marB="0" anchor="ctr"/>
                </a:tc>
                <a:extLst>
                  <a:ext uri="{0D108BD9-81ED-4DB2-BD59-A6C34878D82A}">
                    <a16:rowId xmlns:a16="http://schemas.microsoft.com/office/drawing/2014/main" val="10002"/>
                  </a:ext>
                </a:extLst>
              </a:tr>
              <a:tr h="385390">
                <a:tc>
                  <a:txBody>
                    <a:body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Pemeliharaan</a:t>
                      </a:r>
                      <a:r>
                        <a:rPr lang="en-US" sz="1400" u="none" strike="noStrike" dirty="0">
                          <a:effectLst/>
                          <a:latin typeface="Tw Cen MT"/>
                        </a:rPr>
                        <a:t> </a:t>
                      </a:r>
                      <a:r>
                        <a:rPr lang="en-US" sz="1400" u="none" strike="noStrike" dirty="0" err="1">
                          <a:effectLst/>
                          <a:latin typeface="Tw Cen MT"/>
                        </a:rPr>
                        <a:t>Alat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endParaRPr lang="id-ID" sz="1400" u="none" strike="noStrike" dirty="0">
                        <a:effectLst/>
                        <a:latin typeface="Tw Cen MT"/>
                      </a:endParaRPr>
                    </a:p>
                  </a:txBody>
                  <a:tcPr marL="0" marR="0" marT="0" marB="0" anchor="ctr"/>
                </a:tc>
                <a:extLst>
                  <a:ext uri="{0D108BD9-81ED-4DB2-BD59-A6C34878D82A}">
                    <a16:rowId xmlns:a16="http://schemas.microsoft.com/office/drawing/2014/main" val="10003"/>
                  </a:ext>
                </a:extLst>
              </a:tr>
              <a:tr h="869180">
                <a:tc>
                  <a:txBody>
                    <a:bodyPr/>
                    <a:lstStyle/>
                    <a:p>
                      <a:pPr algn="ctr" fontAlgn="t"/>
                      <a:r>
                        <a:rPr lang="en-US" sz="1400" u="none" strike="noStrike" dirty="0">
                          <a:effectLst/>
                          <a:latin typeface="Tw Cen MT"/>
                        </a:rPr>
                        <a:t>3.</a:t>
                      </a:r>
                      <a:endParaRPr lang="en-US" sz="14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just" fontAlgn="t"/>
                      <a:r>
                        <a:rPr lang="sv-SE" sz="14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endParaRPr lang="id-ID" sz="1400" u="none" strike="noStrike" dirty="0">
                        <a:effectLst/>
                        <a:latin typeface="Tw Cen MT"/>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E8316CE8-E3CA-46DF-8DFC-524EDA49A8AC}"/>
              </a:ext>
            </a:extLst>
          </p:cNvPr>
          <p:cNvGraphicFramePr>
            <a:graphicFrameLocks noGrp="1"/>
          </p:cNvGraphicFramePr>
          <p:nvPr>
            <p:extLst>
              <p:ext uri="{D42A27DB-BD31-4B8C-83A1-F6EECF244321}">
                <p14:modId xmlns:p14="http://schemas.microsoft.com/office/powerpoint/2010/main" val="998805813"/>
              </p:ext>
            </p:extLst>
          </p:nvPr>
        </p:nvGraphicFramePr>
        <p:xfrm>
          <a:off x="6190196" y="4135613"/>
          <a:ext cx="5699874" cy="1656185"/>
        </p:xfrm>
        <a:graphic>
          <a:graphicData uri="http://schemas.openxmlformats.org/drawingml/2006/table">
            <a:tbl>
              <a:tblPr firstRow="1" firstCol="1" bandRow="1">
                <a:tableStyleId>{9DCAF9ED-07DC-4A11-8D7F-57B35C25682E}</a:tableStyleId>
              </a:tblPr>
              <a:tblGrid>
                <a:gridCol w="280506">
                  <a:extLst>
                    <a:ext uri="{9D8B030D-6E8A-4147-A177-3AD203B41FA5}">
                      <a16:colId xmlns:a16="http://schemas.microsoft.com/office/drawing/2014/main" val="20000"/>
                    </a:ext>
                  </a:extLst>
                </a:gridCol>
                <a:gridCol w="2004963">
                  <a:extLst>
                    <a:ext uri="{9D8B030D-6E8A-4147-A177-3AD203B41FA5}">
                      <a16:colId xmlns:a16="http://schemas.microsoft.com/office/drawing/2014/main" val="20001"/>
                    </a:ext>
                  </a:extLst>
                </a:gridCol>
                <a:gridCol w="775320">
                  <a:extLst>
                    <a:ext uri="{9D8B030D-6E8A-4147-A177-3AD203B41FA5}">
                      <a16:colId xmlns:a16="http://schemas.microsoft.com/office/drawing/2014/main" val="20002"/>
                    </a:ext>
                  </a:extLst>
                </a:gridCol>
                <a:gridCol w="527817">
                  <a:extLst>
                    <a:ext uri="{9D8B030D-6E8A-4147-A177-3AD203B41FA5}">
                      <a16:colId xmlns:a16="http://schemas.microsoft.com/office/drawing/2014/main" val="20003"/>
                    </a:ext>
                  </a:extLst>
                </a:gridCol>
                <a:gridCol w="527817">
                  <a:extLst>
                    <a:ext uri="{9D8B030D-6E8A-4147-A177-3AD203B41FA5}">
                      <a16:colId xmlns:a16="http://schemas.microsoft.com/office/drawing/2014/main" val="306967323"/>
                    </a:ext>
                  </a:extLst>
                </a:gridCol>
                <a:gridCol w="527817">
                  <a:extLst>
                    <a:ext uri="{9D8B030D-6E8A-4147-A177-3AD203B41FA5}">
                      <a16:colId xmlns:a16="http://schemas.microsoft.com/office/drawing/2014/main" val="3809824432"/>
                    </a:ext>
                  </a:extLst>
                </a:gridCol>
                <a:gridCol w="527817">
                  <a:extLst>
                    <a:ext uri="{9D8B030D-6E8A-4147-A177-3AD203B41FA5}">
                      <a16:colId xmlns:a16="http://schemas.microsoft.com/office/drawing/2014/main" val="1736967618"/>
                    </a:ext>
                  </a:extLst>
                </a:gridCol>
                <a:gridCol w="527817">
                  <a:extLst>
                    <a:ext uri="{9D8B030D-6E8A-4147-A177-3AD203B41FA5}">
                      <a16:colId xmlns:a16="http://schemas.microsoft.com/office/drawing/2014/main" val="1762509864"/>
                    </a:ext>
                  </a:extLst>
                </a:gridCol>
              </a:tblGrid>
              <a:tr h="221208">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err="1">
                          <a:effectLst/>
                          <a:latin typeface="Tw Cen MT"/>
                        </a:rPr>
                        <a:t>Tidak</a:t>
                      </a:r>
                      <a:r>
                        <a:rPr lang="en-US" sz="1400" u="none" strike="noStrike" dirty="0">
                          <a:effectLst/>
                          <a:latin typeface="Tw Cen MT"/>
                        </a:rPr>
                        <a:t> </a:t>
                      </a:r>
                      <a:r>
                        <a:rPr lang="en-US" sz="1400" u="none" strike="noStrike" err="1">
                          <a:effectLst/>
                          <a:latin typeface="Tw Cen MT"/>
                        </a:rPr>
                        <a:t>Adanya</a:t>
                      </a:r>
                      <a:r>
                        <a:rPr lang="en-US" sz="1400" u="none" strike="noStrike" dirty="0">
                          <a:effectLst/>
                          <a:latin typeface="Tw Cen MT"/>
                        </a:rPr>
                        <a:t> </a:t>
                      </a:r>
                      <a:r>
                        <a:rPr lang="en-US" sz="1400" u="none" strike="noStrike" err="1">
                          <a:effectLst/>
                          <a:latin typeface="Tw Cen MT"/>
                        </a:rPr>
                        <a:t>Kejadian</a:t>
                      </a:r>
                      <a:r>
                        <a:rPr lang="en-US" sz="1400" u="none" strike="noStrike" dirty="0">
                          <a:effectLst/>
                          <a:latin typeface="Tw Cen MT"/>
                        </a:rPr>
                        <a:t> Linen Yang </a:t>
                      </a:r>
                      <a:r>
                        <a:rPr lang="en-US" sz="1400" u="none" strike="noStrike" err="1">
                          <a:effectLst/>
                          <a:latin typeface="Tw Cen MT"/>
                        </a:rPr>
                        <a:t>Hilang</a:t>
                      </a:r>
                      <a:endParaRPr lang="en-US" sz="1400" b="0" i="0" u="none" strike="noStrike">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99.</a:t>
                      </a:r>
                      <a:r>
                        <a:rPr lang="en-US" sz="1400" u="none" strike="noStrike" dirty="0">
                          <a:effectLst/>
                          <a:latin typeface="Tw Cen MT" panose="020B0602020104020603" pitchFamily="34" charset="0"/>
                        </a:rPr>
                        <a:t>9</a:t>
                      </a:r>
                      <a:r>
                        <a:rPr lang="id-ID" sz="1400" u="none" strike="noStrike" dirty="0">
                          <a:effectLst/>
                          <a:latin typeface="Tw Cen MT" panose="020B0602020104020603" pitchFamily="34" charset="0"/>
                        </a:rPr>
                        <a:t>7%</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99,92%</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400" u="none" strike="noStrike" dirty="0">
                          <a:effectLst/>
                          <a:latin typeface="Tw Cen MT"/>
                        </a:rPr>
                        <a:t>99,97%</a:t>
                      </a:r>
                    </a:p>
                  </a:txBody>
                  <a:tcPr marL="0" marR="0" marT="0" marB="0" anchor="ctr"/>
                </a:tc>
                <a:tc>
                  <a:txBody>
                    <a:bodyPr/>
                    <a:lstStyle/>
                    <a:p>
                      <a:pPr lvl="0" algn="ctr">
                        <a:buNone/>
                      </a:pPr>
                      <a:r>
                        <a:rPr lang="en-US" sz="1400" u="none" strike="noStrike" dirty="0">
                          <a:effectLst/>
                          <a:latin typeface="Tw Cen MT"/>
                        </a:rPr>
                        <a:t>-</a:t>
                      </a:r>
                    </a:p>
                  </a:txBody>
                  <a:tcPr marL="0" marR="0" marT="0" marB="0" anchor="ctr"/>
                </a:tc>
                <a:tc>
                  <a:txBody>
                    <a:bodyPr/>
                    <a:lstStyle/>
                    <a:p>
                      <a:pPr lvl="0" algn="ctr">
                        <a:buNone/>
                      </a:pPr>
                      <a:endParaRPr lang="en-US" sz="1400" u="none" strike="noStrike" dirty="0">
                        <a:effectLst/>
                        <a:latin typeface="Tw Cen MT"/>
                      </a:endParaRPr>
                    </a:p>
                  </a:txBody>
                  <a:tcPr marL="0" marR="0" marT="0" marB="0" anchor="ctr"/>
                </a:tc>
                <a:extLst>
                  <a:ext uri="{0D108BD9-81ED-4DB2-BD59-A6C34878D82A}">
                    <a16:rowId xmlns:a16="http://schemas.microsoft.com/office/drawing/2014/main" val="10002"/>
                  </a:ext>
                </a:extLst>
              </a:tr>
              <a:tr h="695224">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err="1">
                          <a:effectLst/>
                          <a:latin typeface="Tw Cen MT"/>
                        </a:rPr>
                        <a:t>Ketepatan</a:t>
                      </a:r>
                      <a:r>
                        <a:rPr lang="en-US" sz="1400" u="none" strike="noStrike" dirty="0">
                          <a:effectLst/>
                          <a:latin typeface="Tw Cen MT"/>
                        </a:rPr>
                        <a:t> Waktu </a:t>
                      </a:r>
                      <a:r>
                        <a:rPr lang="en-US" sz="1400" u="none" strike="noStrike" err="1">
                          <a:effectLst/>
                          <a:latin typeface="Tw Cen MT"/>
                        </a:rPr>
                        <a:t>Untuk</a:t>
                      </a:r>
                      <a:r>
                        <a:rPr lang="en-US" sz="1400" u="none" strike="noStrike" dirty="0">
                          <a:effectLst/>
                          <a:latin typeface="Tw Cen MT"/>
                        </a:rPr>
                        <a:t> </a:t>
                      </a:r>
                      <a:r>
                        <a:rPr lang="en-US" sz="1400" u="none" strike="noStrike" err="1">
                          <a:effectLst/>
                          <a:latin typeface="Tw Cen MT"/>
                        </a:rPr>
                        <a:t>Penyediaan</a:t>
                      </a:r>
                      <a:r>
                        <a:rPr lang="en-US" sz="1400" u="none" strike="noStrike" dirty="0">
                          <a:effectLst/>
                          <a:latin typeface="Tw Cen MT"/>
                        </a:rPr>
                        <a:t> Linen </a:t>
                      </a:r>
                      <a:r>
                        <a:rPr lang="en-US" sz="1400" u="none" strike="noStrike" err="1">
                          <a:effectLst/>
                          <a:latin typeface="Tw Cen MT"/>
                        </a:rPr>
                        <a:t>Untuk</a:t>
                      </a:r>
                      <a:r>
                        <a:rPr lang="en-US" sz="1400" u="none" strike="noStrike" dirty="0">
                          <a:effectLst/>
                          <a:latin typeface="Tw Cen MT"/>
                        </a:rPr>
                        <a:t> </a:t>
                      </a:r>
                      <a:r>
                        <a:rPr lang="en-US" sz="1400" u="none" strike="noStrike" err="1">
                          <a:effectLst/>
                          <a:latin typeface="Tw Cen MT"/>
                        </a:rPr>
                        <a:t>Ruang</a:t>
                      </a:r>
                      <a:r>
                        <a:rPr lang="en-US" sz="1400" u="none" strike="noStrike" dirty="0">
                          <a:effectLst/>
                          <a:latin typeface="Tw Cen MT"/>
                        </a:rPr>
                        <a:t> Rawat </a:t>
                      </a:r>
                      <a:r>
                        <a:rPr lang="en-US" sz="1400" u="none" strike="noStrike" err="1">
                          <a:effectLst/>
                          <a:latin typeface="Tw Cen MT"/>
                        </a:rPr>
                        <a:t>Inap</a:t>
                      </a:r>
                      <a:endParaRPr lang="en-US" sz="1400" b="0" i="0" u="none" strike="noStrike">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id-ID"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endParaRPr lang="id-ID" sz="1400" u="none" strike="noStrike" dirty="0">
                        <a:effectLst/>
                        <a:latin typeface="Tw Cen MT"/>
                      </a:endParaRPr>
                    </a:p>
                  </a:txBody>
                  <a:tcPr marL="0" marR="0" marT="0" marB="0" anchor="ctr"/>
                </a:tc>
                <a:extLst>
                  <a:ext uri="{0D108BD9-81ED-4DB2-BD59-A6C34878D82A}">
                    <a16:rowId xmlns:a16="http://schemas.microsoft.com/office/drawing/2014/main" val="10003"/>
                  </a:ext>
                </a:extLst>
              </a:tr>
            </a:tbl>
          </a:graphicData>
        </a:graphic>
      </p:graphicFrame>
      <p:sp>
        <p:nvSpPr>
          <p:cNvPr id="10" name="Rectangle: Diagonal Corners Rounded 9">
            <a:extLst>
              <a:ext uri="{FF2B5EF4-FFF2-40B4-BE49-F238E27FC236}">
                <a16:creationId xmlns:a16="http://schemas.microsoft.com/office/drawing/2014/main" id="{21674BDD-A139-454A-864F-943F9CACDF21}"/>
              </a:ext>
            </a:extLst>
          </p:cNvPr>
          <p:cNvSpPr/>
          <p:nvPr/>
        </p:nvSpPr>
        <p:spPr>
          <a:xfrm>
            <a:off x="294765" y="184215"/>
            <a:ext cx="327287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AMBULANCE/MOBIL JENAZAH</a:t>
            </a:r>
          </a:p>
        </p:txBody>
      </p:sp>
      <p:sp>
        <p:nvSpPr>
          <p:cNvPr id="11" name="Rectangle: Diagonal Corners Rounded 10">
            <a:extLst>
              <a:ext uri="{FF2B5EF4-FFF2-40B4-BE49-F238E27FC236}">
                <a16:creationId xmlns:a16="http://schemas.microsoft.com/office/drawing/2014/main" id="{0E0FAA01-056B-46E9-A003-841EA542ADE6}"/>
              </a:ext>
            </a:extLst>
          </p:cNvPr>
          <p:cNvSpPr/>
          <p:nvPr/>
        </p:nvSpPr>
        <p:spPr>
          <a:xfrm>
            <a:off x="6560223" y="172438"/>
            <a:ext cx="3898184"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PEMELIHARAAN SARANA</a:t>
            </a:r>
          </a:p>
        </p:txBody>
      </p:sp>
      <p:sp>
        <p:nvSpPr>
          <p:cNvPr id="12" name="Rectangle: Diagonal Corners Rounded 11">
            <a:extLst>
              <a:ext uri="{FF2B5EF4-FFF2-40B4-BE49-F238E27FC236}">
                <a16:creationId xmlns:a16="http://schemas.microsoft.com/office/drawing/2014/main" id="{EC19A802-745B-4AA7-B72E-B61F384CF6A4}"/>
              </a:ext>
            </a:extLst>
          </p:cNvPr>
          <p:cNvSpPr/>
          <p:nvPr/>
        </p:nvSpPr>
        <p:spPr>
          <a:xfrm>
            <a:off x="294765" y="3641834"/>
            <a:ext cx="281615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PEMULASARAN JENAZAH</a:t>
            </a:r>
          </a:p>
        </p:txBody>
      </p:sp>
      <p:sp>
        <p:nvSpPr>
          <p:cNvPr id="13" name="Rectangle: Diagonal Corners Rounded 12">
            <a:extLst>
              <a:ext uri="{FF2B5EF4-FFF2-40B4-BE49-F238E27FC236}">
                <a16:creationId xmlns:a16="http://schemas.microsoft.com/office/drawing/2014/main" id="{32657B11-27EE-4578-B38F-A8B7C31AD150}"/>
              </a:ext>
            </a:extLst>
          </p:cNvPr>
          <p:cNvSpPr/>
          <p:nvPr/>
        </p:nvSpPr>
        <p:spPr>
          <a:xfrm>
            <a:off x="6560223" y="3648366"/>
            <a:ext cx="2372125"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LAUNDRY</a:t>
            </a:r>
          </a:p>
        </p:txBody>
      </p:sp>
      <p:pic>
        <p:nvPicPr>
          <p:cNvPr id="14" name="Picture 13">
            <a:extLst>
              <a:ext uri="{FF2B5EF4-FFF2-40B4-BE49-F238E27FC236}">
                <a16:creationId xmlns:a16="http://schemas.microsoft.com/office/drawing/2014/main" id="{6FA90334-ACDB-44BB-96B7-0CDF17B72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15" name="TextBox 14">
            <a:extLst>
              <a:ext uri="{FF2B5EF4-FFF2-40B4-BE49-F238E27FC236}">
                <a16:creationId xmlns:a16="http://schemas.microsoft.com/office/drawing/2014/main" id="{1BE1431B-C267-43AF-BB01-CB29C0A5A583}"/>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2202508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96A5BDC-3277-4D60-8CF6-298455297E54}"/>
              </a:ext>
            </a:extLst>
          </p:cNvPr>
          <p:cNvGraphicFramePr>
            <a:graphicFrameLocks noGrp="1"/>
          </p:cNvGraphicFramePr>
          <p:nvPr>
            <p:extLst>
              <p:ext uri="{D42A27DB-BD31-4B8C-83A1-F6EECF244321}">
                <p14:modId xmlns:p14="http://schemas.microsoft.com/office/powerpoint/2010/main" val="1800293728"/>
              </p:ext>
            </p:extLst>
          </p:nvPr>
        </p:nvGraphicFramePr>
        <p:xfrm>
          <a:off x="215156" y="986375"/>
          <a:ext cx="8151601" cy="3028412"/>
        </p:xfrm>
        <a:graphic>
          <a:graphicData uri="http://schemas.openxmlformats.org/drawingml/2006/table">
            <a:tbl>
              <a:tblPr firstRow="1" firstCol="1" bandRow="1">
                <a:tableStyleId>{93296810-A885-4BE3-A3E7-6D5BEEA58F35}</a:tableStyleId>
              </a:tblPr>
              <a:tblGrid>
                <a:gridCol w="261266">
                  <a:extLst>
                    <a:ext uri="{9D8B030D-6E8A-4147-A177-3AD203B41FA5}">
                      <a16:colId xmlns:a16="http://schemas.microsoft.com/office/drawing/2014/main" val="20000"/>
                    </a:ext>
                  </a:extLst>
                </a:gridCol>
                <a:gridCol w="2652857">
                  <a:extLst>
                    <a:ext uri="{9D8B030D-6E8A-4147-A177-3AD203B41FA5}">
                      <a16:colId xmlns:a16="http://schemas.microsoft.com/office/drawing/2014/main" val="20001"/>
                    </a:ext>
                  </a:extLst>
                </a:gridCol>
                <a:gridCol w="1272590">
                  <a:extLst>
                    <a:ext uri="{9D8B030D-6E8A-4147-A177-3AD203B41FA5}">
                      <a16:colId xmlns:a16="http://schemas.microsoft.com/office/drawing/2014/main" val="20002"/>
                    </a:ext>
                  </a:extLst>
                </a:gridCol>
                <a:gridCol w="829656">
                  <a:extLst>
                    <a:ext uri="{9D8B030D-6E8A-4147-A177-3AD203B41FA5}">
                      <a16:colId xmlns:a16="http://schemas.microsoft.com/office/drawing/2014/main" val="20003"/>
                    </a:ext>
                  </a:extLst>
                </a:gridCol>
                <a:gridCol w="783808">
                  <a:extLst>
                    <a:ext uri="{9D8B030D-6E8A-4147-A177-3AD203B41FA5}">
                      <a16:colId xmlns:a16="http://schemas.microsoft.com/office/drawing/2014/main" val="180953647"/>
                    </a:ext>
                  </a:extLst>
                </a:gridCol>
                <a:gridCol w="783808">
                  <a:extLst>
                    <a:ext uri="{9D8B030D-6E8A-4147-A177-3AD203B41FA5}">
                      <a16:colId xmlns:a16="http://schemas.microsoft.com/office/drawing/2014/main" val="2871895191"/>
                    </a:ext>
                  </a:extLst>
                </a:gridCol>
                <a:gridCol w="783808">
                  <a:extLst>
                    <a:ext uri="{9D8B030D-6E8A-4147-A177-3AD203B41FA5}">
                      <a16:colId xmlns:a16="http://schemas.microsoft.com/office/drawing/2014/main" val="3930554186"/>
                    </a:ext>
                  </a:extLst>
                </a:gridCol>
                <a:gridCol w="783808">
                  <a:extLst>
                    <a:ext uri="{9D8B030D-6E8A-4147-A177-3AD203B41FA5}">
                      <a16:colId xmlns:a16="http://schemas.microsoft.com/office/drawing/2014/main" val="458439125"/>
                    </a:ext>
                  </a:extLst>
                </a:gridCol>
              </a:tblGrid>
              <a:tr h="269423">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5">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26942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extLst>
                  <a:ext uri="{0D108BD9-81ED-4DB2-BD59-A6C34878D82A}">
                    <a16:rowId xmlns:a16="http://schemas.microsoft.com/office/drawing/2014/main" val="10001"/>
                  </a:ext>
                </a:extLst>
              </a:tr>
              <a:tr h="705361">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sv-SE" sz="1600" u="none" strike="noStrike" dirty="0">
                          <a:effectLst/>
                          <a:latin typeface="Tw Cen MT" panose="020B0602020104020603" pitchFamily="34" charset="0"/>
                        </a:rPr>
                        <a:t>Ada anggota Tim PPI yang terlatih</a:t>
                      </a:r>
                      <a:endParaRPr lang="sv-SE"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err="1">
                          <a:effectLst/>
                          <a:latin typeface="Tw Cen MT" panose="020B0602020104020603" pitchFamily="34" charset="0"/>
                        </a:rPr>
                        <a:t>Anggota</a:t>
                      </a:r>
                      <a:r>
                        <a:rPr lang="en-US" sz="1600" u="none" strike="noStrike" dirty="0">
                          <a:effectLst/>
                          <a:latin typeface="Tw Cen MT" panose="020B0602020104020603" pitchFamily="34" charset="0"/>
                        </a:rPr>
                        <a:t> Tim PPI yang </a:t>
                      </a:r>
                      <a:r>
                        <a:rPr lang="en-US" sz="1600" u="none" strike="noStrike" dirty="0" err="1">
                          <a:effectLst/>
                          <a:latin typeface="Tw Cen MT" panose="020B0602020104020603" pitchFamily="34" charset="0"/>
                        </a:rPr>
                        <a:t>terlatih</a:t>
                      </a:r>
                      <a:r>
                        <a:rPr lang="en-US" sz="1600" u="none" strike="noStrike" dirty="0">
                          <a:effectLst/>
                          <a:latin typeface="Tw Cen MT" panose="020B0602020104020603" pitchFamily="34" charset="0"/>
                        </a:rPr>
                        <a:t> 75 %</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endParaRPr lang="id-ID" sz="1600" u="none" strike="noStrike" dirty="0">
                        <a:effectLst/>
                        <a:latin typeface="Tw Cen MT"/>
                      </a:endParaRPr>
                    </a:p>
                  </a:txBody>
                  <a:tcPr marL="0" marR="0" marT="0" marB="0" anchor="ctr"/>
                </a:tc>
                <a:extLst>
                  <a:ext uri="{0D108BD9-81ED-4DB2-BD59-A6C34878D82A}">
                    <a16:rowId xmlns:a16="http://schemas.microsoft.com/office/drawing/2014/main" val="10002"/>
                  </a:ext>
                </a:extLst>
              </a:tr>
              <a:tr h="538846">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nchor="ctr"/>
                </a:tc>
                <a:tc>
                  <a:txBody>
                    <a:bodyPr/>
                    <a:lstStyle/>
                    <a:p>
                      <a:pPr algn="just" fontAlgn="ctr"/>
                      <a:r>
                        <a:rPr lang="it-IT" sz="1600" u="none" strike="noStrike" dirty="0" err="1">
                          <a:effectLst/>
                          <a:latin typeface="Tw Cen MT"/>
                        </a:rPr>
                        <a:t>Tersedia</a:t>
                      </a:r>
                      <a:r>
                        <a:rPr lang="it-IT" sz="1600" u="none" strike="noStrike" dirty="0">
                          <a:effectLst/>
                          <a:latin typeface="Tw Cen MT"/>
                        </a:rPr>
                        <a:t> APD di </a:t>
                      </a:r>
                      <a:r>
                        <a:rPr lang="it-IT" sz="1600" u="none" strike="noStrike" dirty="0" err="1">
                          <a:effectLst/>
                          <a:latin typeface="Tw Cen MT"/>
                        </a:rPr>
                        <a:t>setiap</a:t>
                      </a:r>
                      <a:r>
                        <a:rPr lang="it-IT" sz="1600" u="none" strike="noStrike" dirty="0">
                          <a:effectLst/>
                          <a:latin typeface="Tw Cen MT"/>
                        </a:rPr>
                        <a:t> </a:t>
                      </a:r>
                      <a:r>
                        <a:rPr lang="it-IT" sz="1600" u="none" strike="noStrike" dirty="0" err="1">
                          <a:effectLst/>
                          <a:latin typeface="Tw Cen MT"/>
                        </a:rPr>
                        <a:t>instalasi</a:t>
                      </a:r>
                      <a:r>
                        <a:rPr lang="it-IT" sz="1600" u="none" strike="noStrike" dirty="0">
                          <a:effectLst/>
                          <a:latin typeface="Tw Cen MT"/>
                        </a:rPr>
                        <a:t> / </a:t>
                      </a:r>
                      <a:r>
                        <a:rPr lang="it-IT" sz="1600" u="none" strike="noStrike" dirty="0" err="1">
                          <a:effectLst/>
                          <a:latin typeface="Tw Cen MT"/>
                        </a:rPr>
                        <a:t>departemen</a:t>
                      </a:r>
                      <a:endParaRPr lang="it-IT"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60%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lvl="0" algn="ctr">
                        <a:buNone/>
                      </a:pPr>
                      <a:endParaRPr lang="id-ID" sz="1600" u="none" strike="noStrike" dirty="0">
                        <a:effectLst/>
                        <a:latin typeface="Tw Cen MT"/>
                      </a:endParaRPr>
                    </a:p>
                  </a:txBody>
                  <a:tcPr marL="0" marR="0" marT="0" marB="0"/>
                </a:tc>
                <a:extLst>
                  <a:ext uri="{0D108BD9-81ED-4DB2-BD59-A6C34878D82A}">
                    <a16:rowId xmlns:a16="http://schemas.microsoft.com/office/drawing/2014/main" val="10003"/>
                  </a:ext>
                </a:extLst>
              </a:tr>
              <a:tr h="1077691">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nchor="ctr"/>
                </a:tc>
                <a:tc>
                  <a:txBody>
                    <a:bodyPr/>
                    <a:lstStyle/>
                    <a:p>
                      <a:pPr algn="just" fontAlgn="ctr"/>
                      <a:r>
                        <a:rPr lang="en-US" sz="1600" u="none" strike="noStrike" dirty="0" err="1">
                          <a:effectLst/>
                          <a:latin typeface="Tw Cen MT"/>
                        </a:rPr>
                        <a:t>Kegiatan</a:t>
                      </a:r>
                      <a:r>
                        <a:rPr lang="en-US" sz="1600" u="none" strike="noStrike" dirty="0">
                          <a:effectLst/>
                          <a:latin typeface="Tw Cen MT"/>
                        </a:rPr>
                        <a:t> </a:t>
                      </a:r>
                      <a:r>
                        <a:rPr lang="en-US" sz="1600" u="none" strike="noStrike" dirty="0" err="1">
                          <a:effectLst/>
                          <a:latin typeface="Tw Cen MT"/>
                        </a:rPr>
                        <a:t>pencatatan</a:t>
                      </a:r>
                      <a:r>
                        <a:rPr lang="en-US" sz="1600" u="none" strike="noStrike" dirty="0">
                          <a:effectLst/>
                          <a:latin typeface="Tw Cen MT"/>
                        </a:rPr>
                        <a:t> dan </a:t>
                      </a:r>
                      <a:r>
                        <a:rPr lang="en-US" sz="1600" u="none" strike="noStrike" dirty="0" err="1">
                          <a:effectLst/>
                          <a:latin typeface="Tw Cen MT"/>
                        </a:rPr>
                        <a:t>pelaporan</a:t>
                      </a:r>
                      <a:r>
                        <a:rPr lang="en-US" sz="1600" u="none" strike="noStrike" dirty="0">
                          <a:effectLst/>
                          <a:latin typeface="Tw Cen MT"/>
                        </a:rPr>
                        <a:t> </a:t>
                      </a:r>
                      <a:r>
                        <a:rPr lang="en-US" sz="1600" u="none" strike="noStrike" dirty="0" err="1">
                          <a:effectLst/>
                          <a:latin typeface="Tw Cen MT"/>
                        </a:rPr>
                        <a:t>infeksi</a:t>
                      </a:r>
                      <a:r>
                        <a:rPr lang="en-US" sz="1600" u="none" strike="noStrike" dirty="0">
                          <a:effectLst/>
                          <a:latin typeface="Tw Cen MT"/>
                        </a:rPr>
                        <a:t> </a:t>
                      </a:r>
                      <a:r>
                        <a:rPr lang="en-US" sz="1600" u="none" strike="noStrike" dirty="0" err="1">
                          <a:effectLst/>
                          <a:latin typeface="Tw Cen MT"/>
                        </a:rPr>
                        <a:t>nosokomial</a:t>
                      </a:r>
                      <a:r>
                        <a:rPr lang="en-US" sz="1600" u="none" strike="noStrike" dirty="0">
                          <a:effectLst/>
                          <a:latin typeface="Tw Cen MT"/>
                        </a:rPr>
                        <a:t> / HAI ( Health Care Associated Infection) di RS ( Min 1 parameter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75%</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endParaRPr lang="id-ID" sz="1600" u="none" strike="noStrike" dirty="0">
                        <a:effectLst/>
                        <a:latin typeface="Tw Cen MT"/>
                      </a:endParaRPr>
                    </a:p>
                  </a:txBody>
                  <a:tcPr marL="0" marR="0" marT="0" marB="0" anchor="ctr"/>
                </a:tc>
                <a:extLst>
                  <a:ext uri="{0D108BD9-81ED-4DB2-BD59-A6C34878D82A}">
                    <a16:rowId xmlns:a16="http://schemas.microsoft.com/office/drawing/2014/main" val="10004"/>
                  </a:ext>
                </a:extLst>
              </a:tr>
            </a:tbl>
          </a:graphicData>
        </a:graphic>
      </p:graphicFrame>
      <p:sp>
        <p:nvSpPr>
          <p:cNvPr id="4" name="Rectangle: Diagonal Corners Rounded 3">
            <a:extLst>
              <a:ext uri="{FF2B5EF4-FFF2-40B4-BE49-F238E27FC236}">
                <a16:creationId xmlns:a16="http://schemas.microsoft.com/office/drawing/2014/main" id="{8CFDD419-BE61-4223-9162-10944A1520CB}"/>
              </a:ext>
            </a:extLst>
          </p:cNvPr>
          <p:cNvSpPr/>
          <p:nvPr/>
        </p:nvSpPr>
        <p:spPr>
          <a:xfrm>
            <a:off x="215156" y="188640"/>
            <a:ext cx="3847744" cy="576064"/>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PENCEGAHAN DAN PENGENDALIAN INFEKSI</a:t>
            </a:r>
          </a:p>
        </p:txBody>
      </p:sp>
      <p:pic>
        <p:nvPicPr>
          <p:cNvPr id="5" name="Picture 4">
            <a:extLst>
              <a:ext uri="{FF2B5EF4-FFF2-40B4-BE49-F238E27FC236}">
                <a16:creationId xmlns:a16="http://schemas.microsoft.com/office/drawing/2014/main" id="{7AE1C38A-BFC5-4A60-9AD0-5C93A653F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6" name="TextBox 5">
            <a:extLst>
              <a:ext uri="{FF2B5EF4-FFF2-40B4-BE49-F238E27FC236}">
                <a16:creationId xmlns:a16="http://schemas.microsoft.com/office/drawing/2014/main" id="{B65154B2-74F3-4897-AC32-4DE81591F9EE}"/>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279055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id="{7B174A73-A2E1-497F-8B29-6B3905513613}"/>
              </a:ext>
            </a:extLst>
          </p:cNvPr>
          <p:cNvSpPr txBox="1"/>
          <p:nvPr>
            <p:custDataLst>
              <p:tags r:id="rId1"/>
            </p:custDataLst>
          </p:nvPr>
        </p:nvSpPr>
        <p:spPr>
          <a:xfrm>
            <a:off x="1200481"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Belanja</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Langsung</a:t>
            </a:r>
            <a:endPar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graphicFrame>
        <p:nvGraphicFramePr>
          <p:cNvPr id="5" name="Content Placeholder 5">
            <a:extLst>
              <a:ext uri="{FF2B5EF4-FFF2-40B4-BE49-F238E27FC236}">
                <a16:creationId xmlns:a16="http://schemas.microsoft.com/office/drawing/2014/main" id="{E39C22C6-9826-4A10-9A47-F57909771B02}"/>
              </a:ext>
            </a:extLst>
          </p:cNvPr>
          <p:cNvGraphicFramePr>
            <a:graphicFrameLocks/>
          </p:cNvGraphicFramePr>
          <p:nvPr>
            <p:extLst>
              <p:ext uri="{D42A27DB-BD31-4B8C-83A1-F6EECF244321}">
                <p14:modId xmlns:p14="http://schemas.microsoft.com/office/powerpoint/2010/main" val="556031497"/>
              </p:ext>
            </p:extLst>
          </p:nvPr>
        </p:nvGraphicFramePr>
        <p:xfrm>
          <a:off x="523135" y="995160"/>
          <a:ext cx="11145730" cy="3808876"/>
        </p:xfrm>
        <a:graphic>
          <a:graphicData uri="http://schemas.openxmlformats.org/drawingml/2006/table">
            <a:tbl>
              <a:tblPr firstRow="1" bandRow="1">
                <a:tableStyleId>{93296810-A885-4BE3-A3E7-6D5BEEA58F35}</a:tableStyleId>
              </a:tblPr>
              <a:tblGrid>
                <a:gridCol w="669729">
                  <a:extLst>
                    <a:ext uri="{9D8B030D-6E8A-4147-A177-3AD203B41FA5}">
                      <a16:colId xmlns:a16="http://schemas.microsoft.com/office/drawing/2014/main" val="20000"/>
                    </a:ext>
                  </a:extLst>
                </a:gridCol>
                <a:gridCol w="237491">
                  <a:extLst>
                    <a:ext uri="{9D8B030D-6E8A-4147-A177-3AD203B41FA5}">
                      <a16:colId xmlns:a16="http://schemas.microsoft.com/office/drawing/2014/main" val="20001"/>
                    </a:ext>
                  </a:extLst>
                </a:gridCol>
                <a:gridCol w="4901074">
                  <a:extLst>
                    <a:ext uri="{9D8B030D-6E8A-4147-A177-3AD203B41FA5}">
                      <a16:colId xmlns:a16="http://schemas.microsoft.com/office/drawing/2014/main" val="2404947718"/>
                    </a:ext>
                  </a:extLst>
                </a:gridCol>
                <a:gridCol w="2040784">
                  <a:extLst>
                    <a:ext uri="{9D8B030D-6E8A-4147-A177-3AD203B41FA5}">
                      <a16:colId xmlns:a16="http://schemas.microsoft.com/office/drawing/2014/main" val="20002"/>
                    </a:ext>
                  </a:extLst>
                </a:gridCol>
                <a:gridCol w="1648326">
                  <a:extLst>
                    <a:ext uri="{9D8B030D-6E8A-4147-A177-3AD203B41FA5}">
                      <a16:colId xmlns:a16="http://schemas.microsoft.com/office/drawing/2014/main" val="20003"/>
                    </a:ext>
                  </a:extLst>
                </a:gridCol>
                <a:gridCol w="1648326">
                  <a:extLst>
                    <a:ext uri="{9D8B030D-6E8A-4147-A177-3AD203B41FA5}">
                      <a16:colId xmlns:a16="http://schemas.microsoft.com/office/drawing/2014/main" val="20004"/>
                    </a:ext>
                  </a:extLst>
                </a:gridCol>
              </a:tblGrid>
              <a:tr h="566246">
                <a:tc gridSpan="2">
                  <a:txBody>
                    <a:bodyPr/>
                    <a:lstStyle/>
                    <a:p>
                      <a:pPr algn="ctr"/>
                      <a:r>
                        <a:rPr lang="en-US" sz="1800" dirty="0">
                          <a:solidFill>
                            <a:schemeClr val="tx1"/>
                          </a:solidFill>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hMerge="1">
                  <a:txBody>
                    <a:bodyPr/>
                    <a:lstStyle/>
                    <a:p>
                      <a:pPr algn="ctr"/>
                      <a:r>
                        <a:rPr lang="en-US" sz="1800" dirty="0">
                          <a:solidFill>
                            <a:schemeClr val="tx1"/>
                          </a:solidFill>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REALISASI KEUANGAN </a:t>
                      </a:r>
                      <a:r>
                        <a:rPr lang="en-US" sz="1800" baseline="0" dirty="0">
                          <a:solidFill>
                            <a:schemeClr val="tx1"/>
                          </a:solidFill>
                        </a:rPr>
                        <a:t> </a:t>
                      </a: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REALISASI </a:t>
                      </a:r>
                    </a:p>
                    <a:p>
                      <a:pPr algn="ctr"/>
                      <a:r>
                        <a:rPr lang="en-US" sz="1800" dirty="0">
                          <a:solidFill>
                            <a:schemeClr val="tx1"/>
                          </a:solidFill>
                        </a:rPr>
                        <a:t>FISIK</a:t>
                      </a:r>
                      <a:r>
                        <a:rPr lang="en-US" sz="1800" baseline="0" dirty="0">
                          <a:solidFill>
                            <a:schemeClr val="tx1"/>
                          </a:solidFill>
                        </a:rPr>
                        <a:t> </a:t>
                      </a: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extLst>
                  <a:ext uri="{0D108BD9-81ED-4DB2-BD59-A6C34878D82A}">
                    <a16:rowId xmlns:a16="http://schemas.microsoft.com/office/drawing/2014/main" val="10000"/>
                  </a:ext>
                </a:extLst>
              </a:tr>
              <a:tr h="409133">
                <a:tc gridSpan="6">
                  <a:txBody>
                    <a:bodyPr/>
                    <a:lstStyle/>
                    <a:p>
                      <a:pPr algn="l">
                        <a:lnSpc>
                          <a:spcPct val="150000"/>
                        </a:lnSpc>
                      </a:pPr>
                      <a:r>
                        <a:rPr lang="en-US" sz="1800" b="1" dirty="0"/>
                        <a:t>Program</a:t>
                      </a:r>
                      <a:r>
                        <a:rPr lang="en-US" sz="1800" b="1" baseline="0" dirty="0"/>
                        <a:t> </a:t>
                      </a:r>
                      <a:r>
                        <a:rPr lang="en-US" sz="1800" b="1" baseline="0" dirty="0" err="1"/>
                        <a:t>Promosi</a:t>
                      </a:r>
                      <a:r>
                        <a:rPr lang="en-US" sz="1800" b="1" baseline="0" dirty="0"/>
                        <a:t> </a:t>
                      </a:r>
                      <a:r>
                        <a:rPr lang="en-US" sz="1800" b="1" baseline="0" dirty="0" err="1"/>
                        <a:t>dan</a:t>
                      </a:r>
                      <a:r>
                        <a:rPr lang="en-US" sz="1800" b="1" baseline="0" dirty="0"/>
                        <a:t> </a:t>
                      </a:r>
                      <a:r>
                        <a:rPr lang="en-US" sz="1800" b="1" baseline="0" dirty="0" err="1"/>
                        <a:t>Pemberdayaan</a:t>
                      </a:r>
                      <a:r>
                        <a:rPr lang="en-US" sz="1800" b="1" baseline="0" dirty="0"/>
                        <a:t> </a:t>
                      </a:r>
                      <a:r>
                        <a:rPr lang="en-US" sz="1800" b="1" baseline="0" dirty="0" err="1"/>
                        <a:t>Masyarakat</a:t>
                      </a:r>
                      <a:endParaRPr lang="en-US" sz="1800" b="1" dirty="0">
                        <a:solidFill>
                          <a:schemeClr val="tx2"/>
                        </a:solidFill>
                        <a:latin typeface="Tw Cen MT" panose="020B0602020104020603" pitchFamily="34" charset="0"/>
                      </a:endParaRPr>
                    </a:p>
                  </a:txBody>
                  <a:tcPr marL="182740" marR="182740" marT="68874" marB="68874"/>
                </a:tc>
                <a:tc hMerge="1">
                  <a:txBody>
                    <a:bodyPr/>
                    <a:lstStyle/>
                    <a:p>
                      <a:pPr algn="just">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endParaRPr lang="en-US"/>
                    </a:p>
                  </a:txBody>
                  <a:tcPr/>
                </a:tc>
                <a:tc hMerge="1">
                  <a:txBody>
                    <a:bodyPr/>
                    <a:lstStyle/>
                    <a:p>
                      <a:pPr algn="r">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pPr algn="ctr">
                        <a:lnSpc>
                          <a:spcPct val="150000"/>
                        </a:lnSpc>
                      </a:pPr>
                      <a:endParaRPr lang="en-US" sz="1400" dirty="0">
                        <a:solidFill>
                          <a:schemeClr val="tx2"/>
                        </a:solidFill>
                        <a:latin typeface="+mn-lt"/>
                      </a:endParaRPr>
                    </a:p>
                  </a:txBody>
                  <a:tcPr marL="182740" marR="182740" marT="68874" marB="68874">
                    <a:cell3D prstMaterial="dkEdge">
                      <a:bevel w="25400" h="25400" prst="angle"/>
                      <a:lightRig rig="flood" dir="t"/>
                    </a:cell3D>
                  </a:tcPr>
                </a:tc>
                <a:tc hMerge="1">
                  <a:txBody>
                    <a:bodyPr/>
                    <a:lstStyle/>
                    <a:p>
                      <a:pPr algn="ctr">
                        <a:lnSpc>
                          <a:spcPct val="150000"/>
                        </a:lnSpc>
                      </a:pPr>
                      <a:endParaRPr lang="en-US" sz="1400" dirty="0">
                        <a:solidFill>
                          <a:schemeClr val="tx2"/>
                        </a:solidFill>
                        <a:latin typeface="+mn-lt"/>
                      </a:endParaRPr>
                    </a:p>
                  </a:txBody>
                  <a:tcPr marL="182740" marR="182740" marT="68874" marB="68874">
                    <a:cell3D prstMaterial="dkEdge">
                      <a:bevel w="25400" h="25400" prst="angle"/>
                      <a:lightRig rig="flood" dir="t"/>
                    </a:cell3D>
                  </a:tcPr>
                </a:tc>
                <a:extLst>
                  <a:ext uri="{0D108BD9-81ED-4DB2-BD59-A6C34878D82A}">
                    <a16:rowId xmlns:a16="http://schemas.microsoft.com/office/drawing/2014/main" val="10005"/>
                  </a:ext>
                </a:extLst>
              </a:tr>
              <a:tr h="720080">
                <a:tc>
                  <a:txBody>
                    <a:bodyPr/>
                    <a:lstStyle/>
                    <a:p>
                      <a:pPr algn="ctr">
                        <a:lnSpc>
                          <a:spcPct val="150000"/>
                        </a:lnSpc>
                      </a:pPr>
                      <a:r>
                        <a:rPr lang="en-US" sz="1800" dirty="0"/>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gridSpan="2">
                  <a:txBody>
                    <a:bodyPr/>
                    <a:lstStyle/>
                    <a:p>
                      <a:pPr algn="just">
                        <a:lnSpc>
                          <a:spcPct val="150000"/>
                        </a:lnSpc>
                      </a:pPr>
                      <a:r>
                        <a:rPr lang="en-US" sz="1800" dirty="0" err="1"/>
                        <a:t>Kegiatan</a:t>
                      </a:r>
                      <a:r>
                        <a:rPr lang="en-US" sz="1800" dirty="0"/>
                        <a:t> </a:t>
                      </a:r>
                      <a:r>
                        <a:rPr lang="en-US" sz="1800" dirty="0" err="1"/>
                        <a:t>Penyelenggaraan</a:t>
                      </a:r>
                      <a:r>
                        <a:rPr lang="en-US" sz="1800" baseline="0" dirty="0"/>
                        <a:t> </a:t>
                      </a:r>
                      <a:r>
                        <a:rPr lang="en-US" sz="1800" baseline="0" dirty="0" err="1"/>
                        <a:t>Promosi</a:t>
                      </a:r>
                      <a:r>
                        <a:rPr lang="en-US" sz="1800" baseline="0" dirty="0"/>
                        <a:t> </a:t>
                      </a:r>
                      <a:r>
                        <a:rPr lang="en-US" sz="1800" baseline="0" dirty="0" err="1"/>
                        <a:t>dan</a:t>
                      </a:r>
                      <a:r>
                        <a:rPr lang="en-US" sz="1800" baseline="0" dirty="0"/>
                        <a:t> </a:t>
                      </a:r>
                      <a:r>
                        <a:rPr lang="en-US" sz="1800" baseline="0" dirty="0" err="1"/>
                        <a:t>Pemberdayaan</a:t>
                      </a:r>
                      <a:r>
                        <a:rPr lang="en-US" sz="1800" baseline="0" dirty="0"/>
                        <a:t> </a:t>
                      </a:r>
                      <a:r>
                        <a:rPr lang="en-US" sz="1800" baseline="0" dirty="0" err="1"/>
                        <a:t>Masyarakat</a:t>
                      </a:r>
                      <a:r>
                        <a:rPr lang="en-US" sz="1800" baseline="0" dirty="0"/>
                        <a:t>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hMerge="1">
                  <a:txBody>
                    <a:bodyPr/>
                    <a:lstStyle/>
                    <a:p>
                      <a:pPr algn="just">
                        <a:lnSpc>
                          <a:spcPct val="150000"/>
                        </a:lnSpc>
                      </a:pP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r">
                        <a:lnSpc>
                          <a:spcPct val="150000"/>
                        </a:lnSpc>
                      </a:pPr>
                      <a:r>
                        <a:rPr lang="en-US" sz="1800" dirty="0"/>
                        <a:t>500.000.000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rPr>
                        <a:t>32,70</a:t>
                      </a:r>
                    </a:p>
                  </a:txBody>
                  <a:tcPr marL="182740" marR="182740" marT="68874" marB="68874"/>
                </a:tc>
                <a:tc>
                  <a:txBody>
                    <a:bodyPr/>
                    <a:lstStyle/>
                    <a:p>
                      <a:pPr algn="ctr">
                        <a:lnSpc>
                          <a:spcPct val="150000"/>
                        </a:lnSpc>
                      </a:pPr>
                      <a:r>
                        <a:rPr lang="en-US" sz="1800" dirty="0"/>
                        <a:t>66,20</a:t>
                      </a:r>
                      <a:endParaRPr lang="en-US" sz="1800" dirty="0">
                        <a:solidFill>
                          <a:schemeClr val="tx2"/>
                        </a:solidFill>
                        <a:latin typeface="Tw Cen MT" panose="020B0602020104020603" pitchFamily="34" charset="0"/>
                      </a:endParaRPr>
                    </a:p>
                  </a:txBody>
                  <a:tcPr marL="182740" marR="182740" marT="68874" marB="68874"/>
                </a:tc>
                <a:extLst>
                  <a:ext uri="{0D108BD9-81ED-4DB2-BD59-A6C34878D82A}">
                    <a16:rowId xmlns:a16="http://schemas.microsoft.com/office/drawing/2014/main" val="10006"/>
                  </a:ext>
                </a:extLst>
              </a:tr>
              <a:tr h="436767">
                <a:tc gridSpan="6">
                  <a:txBody>
                    <a:bodyPr/>
                    <a:lstStyle/>
                    <a:p>
                      <a:pPr marL="0" marR="0" indent="0" algn="l" defTabSz="918240" rtl="0" eaLnBrk="1" fontAlgn="auto" latinLnBrk="0" hangingPunct="1">
                        <a:lnSpc>
                          <a:spcPct val="150000"/>
                        </a:lnSpc>
                        <a:spcBef>
                          <a:spcPts val="0"/>
                        </a:spcBef>
                        <a:spcAft>
                          <a:spcPts val="0"/>
                        </a:spcAft>
                        <a:buClrTx/>
                        <a:buSzTx/>
                        <a:buFontTx/>
                        <a:buNone/>
                        <a:tabLst/>
                        <a:defRPr/>
                      </a:pPr>
                      <a:r>
                        <a:rPr lang="en-US" sz="1800" b="1" dirty="0"/>
                        <a:t>Program</a:t>
                      </a:r>
                      <a:r>
                        <a:rPr lang="en-US" sz="1800" b="1" baseline="0" dirty="0"/>
                        <a:t> </a:t>
                      </a:r>
                      <a:r>
                        <a:rPr lang="en-US" sz="1800" b="1" baseline="0" dirty="0" err="1"/>
                        <a:t>Pelayanan</a:t>
                      </a:r>
                      <a:r>
                        <a:rPr lang="en-US" sz="1800" b="1" baseline="0" dirty="0"/>
                        <a:t> </a:t>
                      </a:r>
                      <a:r>
                        <a:rPr lang="en-US" sz="1800" b="1" baseline="0" dirty="0" err="1"/>
                        <a:t>dan</a:t>
                      </a:r>
                      <a:r>
                        <a:rPr lang="en-US" sz="1800" b="1" baseline="0" dirty="0"/>
                        <a:t> </a:t>
                      </a:r>
                      <a:r>
                        <a:rPr lang="en-US" sz="1800" b="1" baseline="0" dirty="0" err="1"/>
                        <a:t>Pendukung</a:t>
                      </a:r>
                      <a:r>
                        <a:rPr lang="en-US" sz="1800" b="1" baseline="0" dirty="0"/>
                        <a:t> </a:t>
                      </a:r>
                      <a:r>
                        <a:rPr lang="en-US" sz="1800" b="1" baseline="0" dirty="0" err="1"/>
                        <a:t>Pelayanan</a:t>
                      </a:r>
                      <a:r>
                        <a:rPr lang="en-US" sz="1800" b="1" baseline="0" dirty="0"/>
                        <a:t> (BLUD)</a:t>
                      </a:r>
                      <a:endParaRPr lang="en-US" sz="1800" b="1" dirty="0">
                        <a:solidFill>
                          <a:schemeClr val="tx2"/>
                        </a:solidFill>
                        <a:latin typeface="Tw Cen MT" panose="020B0602020104020603" pitchFamily="34" charset="0"/>
                      </a:endParaRPr>
                    </a:p>
                  </a:txBody>
                  <a:tcPr marL="182740" marR="182740" marT="68874" marB="68874"/>
                </a:tc>
                <a:tc hMerge="1">
                  <a:txBody>
                    <a:bodyPr/>
                    <a:lstStyle/>
                    <a:p>
                      <a:pPr algn="just">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endParaRPr lang="en-US"/>
                    </a:p>
                  </a:txBody>
                  <a:tcPr/>
                </a:tc>
                <a:tc hMerge="1">
                  <a:txBody>
                    <a:bodyPr/>
                    <a:lstStyle/>
                    <a:p>
                      <a:pPr algn="r">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pPr algn="ctr">
                        <a:lnSpc>
                          <a:spcPct val="150000"/>
                        </a:lnSpc>
                      </a:pPr>
                      <a:endParaRPr lang="en-US" sz="1400" dirty="0">
                        <a:solidFill>
                          <a:schemeClr val="tx2"/>
                        </a:solidFill>
                        <a:latin typeface="+mn-lt"/>
                      </a:endParaRPr>
                    </a:p>
                  </a:txBody>
                  <a:tcPr marL="182740" marR="182740" marT="68874" marB="68874">
                    <a:cell3D prstMaterial="dkEdge">
                      <a:bevel w="25400" h="25400" prst="angle"/>
                      <a:lightRig rig="flood" dir="t"/>
                    </a:cell3D>
                  </a:tcPr>
                </a:tc>
                <a:tc hMerge="1">
                  <a:txBody>
                    <a:bodyPr/>
                    <a:lstStyle/>
                    <a:p>
                      <a:pPr algn="ctr">
                        <a:lnSpc>
                          <a:spcPct val="150000"/>
                        </a:lnSpc>
                      </a:pPr>
                      <a:endParaRPr lang="en-US" sz="1400" dirty="0">
                        <a:solidFill>
                          <a:schemeClr val="tx2"/>
                        </a:solidFill>
                        <a:latin typeface="+mn-lt"/>
                      </a:endParaRPr>
                    </a:p>
                  </a:txBody>
                  <a:tcPr marL="182740" marR="182740" marT="68874" marB="68874">
                    <a:cell3D prstMaterial="dkEdge">
                      <a:bevel w="25400" h="25400" prst="angle"/>
                      <a:lightRig rig="flood" dir="t"/>
                    </a:cell3D>
                  </a:tcPr>
                </a:tc>
                <a:extLst>
                  <a:ext uri="{0D108BD9-81ED-4DB2-BD59-A6C34878D82A}">
                    <a16:rowId xmlns:a16="http://schemas.microsoft.com/office/drawing/2014/main" val="10007"/>
                  </a:ext>
                </a:extLst>
              </a:tr>
              <a:tr h="720080">
                <a:tc>
                  <a:txBody>
                    <a:bodyPr/>
                    <a:lstStyle/>
                    <a:p>
                      <a:pPr algn="ctr">
                        <a:lnSpc>
                          <a:spcPct val="150000"/>
                        </a:lnSpc>
                      </a:pPr>
                      <a:r>
                        <a:rPr lang="en-US" sz="1800" dirty="0"/>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gridSpan="2">
                  <a:txBody>
                    <a:bodyPr/>
                    <a:lstStyle/>
                    <a:p>
                      <a:pPr marL="0" marR="0" indent="0" algn="just" defTabSz="918240" rtl="0" eaLnBrk="1" fontAlgn="auto" latinLnBrk="0" hangingPunct="1">
                        <a:lnSpc>
                          <a:spcPct val="150000"/>
                        </a:lnSpc>
                        <a:spcBef>
                          <a:spcPts val="0"/>
                        </a:spcBef>
                        <a:spcAft>
                          <a:spcPts val="0"/>
                        </a:spcAft>
                        <a:buClrTx/>
                        <a:buSzTx/>
                        <a:buFontTx/>
                        <a:buNone/>
                        <a:tabLst/>
                        <a:defRPr/>
                      </a:pPr>
                      <a:r>
                        <a:rPr lang="en-US" sz="1800" dirty="0" err="1"/>
                        <a:t>Kegiatan</a:t>
                      </a:r>
                      <a:r>
                        <a:rPr lang="en-US" sz="1800" dirty="0"/>
                        <a:t>  </a:t>
                      </a:r>
                      <a:r>
                        <a:rPr lang="en-US" sz="1800" baseline="0" dirty="0" err="1"/>
                        <a:t>Pelayanan</a:t>
                      </a:r>
                      <a:r>
                        <a:rPr lang="en-US" sz="1800" baseline="0" dirty="0"/>
                        <a:t> </a:t>
                      </a:r>
                      <a:r>
                        <a:rPr lang="en-US" sz="1800" baseline="0" dirty="0" err="1"/>
                        <a:t>dan</a:t>
                      </a:r>
                      <a:r>
                        <a:rPr lang="en-US" sz="1800" baseline="0" dirty="0"/>
                        <a:t> </a:t>
                      </a:r>
                      <a:r>
                        <a:rPr lang="en-US" sz="1800" baseline="0" dirty="0" err="1"/>
                        <a:t>Pendukung</a:t>
                      </a:r>
                      <a:r>
                        <a:rPr lang="en-US" sz="1800" baseline="0" dirty="0"/>
                        <a:t> </a:t>
                      </a:r>
                      <a:r>
                        <a:rPr lang="en-US" sz="1800" baseline="0" dirty="0" err="1"/>
                        <a:t>Pelayanan</a:t>
                      </a:r>
                      <a:r>
                        <a:rPr lang="en-US" sz="1800" baseline="0" dirty="0"/>
                        <a:t> (BLUD)</a:t>
                      </a:r>
                      <a:endParaRPr lang="en-US" sz="1800" b="0" dirty="0">
                        <a:solidFill>
                          <a:schemeClr val="tx2"/>
                        </a:solidFill>
                        <a:latin typeface="Tw Cen MT" panose="020B0602020104020603" pitchFamily="34" charset="0"/>
                      </a:endParaRPr>
                    </a:p>
                  </a:txBody>
                  <a:tcPr marL="182740" marR="182740" marT="68874" marB="68874"/>
                </a:tc>
                <a:tc hMerge="1">
                  <a:txBody>
                    <a:bodyPr/>
                    <a:lstStyle/>
                    <a:p>
                      <a:pPr marL="0" marR="0" indent="0" algn="just" defTabSz="918240" rtl="0" eaLnBrk="1" fontAlgn="auto" latinLnBrk="0" hangingPunct="1">
                        <a:lnSpc>
                          <a:spcPct val="150000"/>
                        </a:lnSpc>
                        <a:spcBef>
                          <a:spcPts val="0"/>
                        </a:spcBef>
                        <a:spcAft>
                          <a:spcPts val="0"/>
                        </a:spcAft>
                        <a:buClrTx/>
                        <a:buSzTx/>
                        <a:buFontTx/>
                        <a:buNone/>
                        <a:tabLst/>
                        <a:defRPr/>
                      </a:pPr>
                      <a:endParaRPr lang="en-US" sz="1800" b="0" dirty="0">
                        <a:solidFill>
                          <a:schemeClr val="tx2"/>
                        </a:solidFill>
                        <a:latin typeface="Tw Cen MT" panose="020B0602020104020603" pitchFamily="34" charset="0"/>
                      </a:endParaRPr>
                    </a:p>
                  </a:txBody>
                  <a:tcPr marL="182740" marR="182740" marT="68874" marB="68874"/>
                </a:tc>
                <a:tc>
                  <a:txBody>
                    <a:bodyPr/>
                    <a:lstStyle/>
                    <a:p>
                      <a:pPr algn="r">
                        <a:lnSpc>
                          <a:spcPct val="150000"/>
                        </a:lnSpc>
                      </a:pPr>
                      <a:r>
                        <a:rPr lang="en-US" sz="1800" dirty="0"/>
                        <a:t>21.553.705.000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t>58,22</a:t>
                      </a:r>
                      <a:endParaRPr lang="en-US" sz="1800" dirty="0">
                        <a:solidFill>
                          <a:schemeClr val="tx2"/>
                        </a:solidFill>
                        <a:latin typeface="Tw Cen MT" panose="020B0602020104020603" pitchFamily="34" charset="0"/>
                      </a:endParaRPr>
                    </a:p>
                  </a:txBody>
                  <a:tcPr marL="182740" marR="182740" marT="68874" marB="68874"/>
                </a:tc>
                <a:tc>
                  <a:txBody>
                    <a:bodyPr/>
                    <a:lstStyle/>
                    <a:p>
                      <a:pPr algn="ctr">
                        <a:lnSpc>
                          <a:spcPct val="150000"/>
                        </a:lnSpc>
                      </a:pPr>
                      <a:r>
                        <a:rPr lang="en-US" sz="1800" dirty="0"/>
                        <a:t>66,16</a:t>
                      </a:r>
                      <a:endParaRPr lang="en-US" sz="1800" dirty="0">
                        <a:solidFill>
                          <a:schemeClr val="tx2"/>
                        </a:solidFill>
                        <a:latin typeface="Tw Cen MT" panose="020B0602020104020603" pitchFamily="34" charset="0"/>
                      </a:endParaRPr>
                    </a:p>
                  </a:txBody>
                  <a:tcPr marL="182740" marR="182740" marT="68874" marB="68874"/>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8786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286" r="14286"/>
          <a:stretch>
            <a:fillRect/>
          </a:stretch>
        </p:blipFill>
        <p:spPr/>
      </p:pic>
      <p:sp>
        <p:nvSpPr>
          <p:cNvPr id="3" name="文本占位符 2"/>
          <p:cNvSpPr>
            <a:spLocks noGrp="1"/>
          </p:cNvSpPr>
          <p:nvPr>
            <p:ph type="body" sz="quarter" idx="15"/>
          </p:nvPr>
        </p:nvSpPr>
        <p:spPr>
          <a:xfrm>
            <a:off x="6095999" y="3449579"/>
            <a:ext cx="3532910" cy="821191"/>
          </a:xfrm>
        </p:spPr>
        <p:txBody>
          <a:bodyPr>
            <a:noAutofit/>
          </a:bodyPr>
          <a:lstStyle/>
          <a:p>
            <a:r>
              <a:rPr lang="en-US" altLang="zh-CN" sz="2800" dirty="0">
                <a:latin typeface="Tw Cen MT" panose="020B0602020104020603" pitchFamily="34" charset="0"/>
                <a:sym typeface="Arial" panose="020B0604020202020204" pitchFamily="34" charset="0"/>
              </a:rPr>
              <a:t>“</a:t>
            </a:r>
            <a:r>
              <a:rPr lang="en-US" altLang="zh-CN" sz="2800" dirty="0" err="1">
                <a:latin typeface="Tw Cen MT" panose="020B0602020104020603" pitchFamily="34" charset="0"/>
                <a:sym typeface="Arial" panose="020B0604020202020204" pitchFamily="34" charset="0"/>
              </a:rPr>
              <a:t>Melayani</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lebih</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baik</a:t>
            </a:r>
            <a:r>
              <a:rPr lang="en-US" altLang="zh-CN" sz="2800" dirty="0">
                <a:latin typeface="Tw Cen MT" panose="020B0602020104020603" pitchFamily="34" charset="0"/>
                <a:sym typeface="Arial" panose="020B0604020202020204" pitchFamily="34" charset="0"/>
              </a:rPr>
              <a:t>”</a:t>
            </a:r>
          </a:p>
        </p:txBody>
      </p:sp>
      <p:sp>
        <p:nvSpPr>
          <p:cNvPr id="4" name="文本占位符 3"/>
          <p:cNvSpPr>
            <a:spLocks noGrp="1"/>
          </p:cNvSpPr>
          <p:nvPr>
            <p:ph type="body" sz="quarter" idx="14"/>
          </p:nvPr>
        </p:nvSpPr>
        <p:spPr/>
        <p:txBody>
          <a:bodyPr>
            <a:normAutofit/>
          </a:bodyPr>
          <a:lstStyle/>
          <a:p>
            <a:r>
              <a:rPr lang="en-US" altLang="zh-CN" sz="6600" dirty="0" err="1">
                <a:latin typeface="Tw Cen MT Condensed Extra Bold" panose="020B0803020202020204" pitchFamily="34" charset="0"/>
                <a:sym typeface="Arial" panose="020B0604020202020204" pitchFamily="34" charset="0"/>
              </a:rPr>
              <a:t>Terima</a:t>
            </a:r>
            <a:r>
              <a:rPr lang="en-US" altLang="zh-CN" sz="6600" dirty="0">
                <a:latin typeface="Tw Cen MT Condensed Extra Bold" panose="020B0803020202020204" pitchFamily="34" charset="0"/>
                <a:sym typeface="Arial" panose="020B0604020202020204" pitchFamily="34" charset="0"/>
              </a:rPr>
              <a:t> </a:t>
            </a:r>
            <a:r>
              <a:rPr lang="en-US" altLang="zh-CN" sz="6600" dirty="0" err="1">
                <a:latin typeface="Tw Cen MT Condensed Extra Bold" panose="020B0803020202020204" pitchFamily="34" charset="0"/>
                <a:sym typeface="Arial" panose="020B0604020202020204" pitchFamily="34" charset="0"/>
              </a:rPr>
              <a:t>kasih</a:t>
            </a:r>
            <a:endParaRPr lang="zh-CN" altLang="en-US" sz="6600" dirty="0">
              <a:latin typeface="Tw Cen MT Condensed Extra Bold" panose="020B0803020202020204" pitchFamily="34" charset="0"/>
              <a:sym typeface="Arial" panose="020B0604020202020204" pitchFamily="34" charset="0"/>
            </a:endParaRPr>
          </a:p>
        </p:txBody>
      </p:sp>
      <p:cxnSp>
        <p:nvCxnSpPr>
          <p:cNvPr id="7" name="直接连接符 6"/>
          <p:cNvCxnSpPr/>
          <p:nvPr/>
        </p:nvCxnSpPr>
        <p:spPr>
          <a:xfrm>
            <a:off x="6249509" y="3371647"/>
            <a:ext cx="10349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a:extLst>
              <a:ext uri="{FF2B5EF4-FFF2-40B4-BE49-F238E27FC236}">
                <a16:creationId xmlns:a16="http://schemas.microsoft.com/office/drawing/2014/main" id="{A34E421C-8800-4E87-8862-257A70FC46C0}"/>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7">
            <a:extLst>
              <a:ext uri="{FF2B5EF4-FFF2-40B4-BE49-F238E27FC236}">
                <a16:creationId xmlns:a16="http://schemas.microsoft.com/office/drawing/2014/main" id="{7017022C-0546-4D17-9970-BDC54266E878}"/>
              </a:ext>
            </a:extLst>
          </p:cNvPr>
          <p:cNvSpPr txBox="1"/>
          <p:nvPr>
            <p:custDataLst>
              <p:tags r:id="rId1"/>
            </p:custDataLst>
          </p:nvPr>
        </p:nvSpPr>
        <p:spPr>
          <a:xfrm>
            <a:off x="992660"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BLUD</a:t>
            </a:r>
          </a:p>
        </p:txBody>
      </p:sp>
      <p:graphicFrame>
        <p:nvGraphicFramePr>
          <p:cNvPr id="21" name="Content Placeholder 5">
            <a:extLst>
              <a:ext uri="{FF2B5EF4-FFF2-40B4-BE49-F238E27FC236}">
                <a16:creationId xmlns:a16="http://schemas.microsoft.com/office/drawing/2014/main" id="{8752EDE6-F0DB-446B-9EB0-D1C377C44B88}"/>
              </a:ext>
            </a:extLst>
          </p:cNvPr>
          <p:cNvGraphicFramePr>
            <a:graphicFrameLocks/>
          </p:cNvGraphicFramePr>
          <p:nvPr>
            <p:extLst>
              <p:ext uri="{D42A27DB-BD31-4B8C-83A1-F6EECF244321}">
                <p14:modId xmlns:p14="http://schemas.microsoft.com/office/powerpoint/2010/main" val="78293744"/>
              </p:ext>
            </p:extLst>
          </p:nvPr>
        </p:nvGraphicFramePr>
        <p:xfrm>
          <a:off x="678753" y="1308514"/>
          <a:ext cx="11073308" cy="2940585"/>
        </p:xfrm>
        <a:graphic>
          <a:graphicData uri="http://schemas.openxmlformats.org/drawingml/2006/table">
            <a:tbl>
              <a:tblPr firstRow="1" bandRow="1">
                <a:tableStyleId>{85BE263C-DBD7-4A20-BB59-AAB30ACAA65A}</a:tableStyleId>
              </a:tblPr>
              <a:tblGrid>
                <a:gridCol w="715528">
                  <a:extLst>
                    <a:ext uri="{9D8B030D-6E8A-4147-A177-3AD203B41FA5}">
                      <a16:colId xmlns:a16="http://schemas.microsoft.com/office/drawing/2014/main" val="20000"/>
                    </a:ext>
                  </a:extLst>
                </a:gridCol>
                <a:gridCol w="3610763">
                  <a:extLst>
                    <a:ext uri="{9D8B030D-6E8A-4147-A177-3AD203B41FA5}">
                      <a16:colId xmlns:a16="http://schemas.microsoft.com/office/drawing/2014/main" val="20001"/>
                    </a:ext>
                  </a:extLst>
                </a:gridCol>
                <a:gridCol w="3008440">
                  <a:extLst>
                    <a:ext uri="{9D8B030D-6E8A-4147-A177-3AD203B41FA5}">
                      <a16:colId xmlns:a16="http://schemas.microsoft.com/office/drawing/2014/main" val="20002"/>
                    </a:ext>
                  </a:extLst>
                </a:gridCol>
                <a:gridCol w="2002128">
                  <a:extLst>
                    <a:ext uri="{9D8B030D-6E8A-4147-A177-3AD203B41FA5}">
                      <a16:colId xmlns:a16="http://schemas.microsoft.com/office/drawing/2014/main" val="20003"/>
                    </a:ext>
                  </a:extLst>
                </a:gridCol>
                <a:gridCol w="1736449">
                  <a:extLst>
                    <a:ext uri="{9D8B030D-6E8A-4147-A177-3AD203B41FA5}">
                      <a16:colId xmlns:a16="http://schemas.microsoft.com/office/drawing/2014/main" val="20004"/>
                    </a:ext>
                  </a:extLst>
                </a:gridCol>
              </a:tblGrid>
              <a:tr h="410634">
                <a:tc rowSpan="2">
                  <a:txBody>
                    <a:bodyPr/>
                    <a:lstStyle/>
                    <a:p>
                      <a:pPr algn="ctr"/>
                      <a:r>
                        <a:rPr lang="en-US" sz="1800" dirty="0"/>
                        <a:t>NO</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URAIAN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ANGGARAN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gridSpan="2">
                  <a:txBody>
                    <a:bodyPr/>
                    <a:lstStyle/>
                    <a:p>
                      <a:pPr algn="ctr"/>
                      <a:r>
                        <a:rPr lang="en-US" sz="1800" dirty="0"/>
                        <a:t>REALISASI KEUANGAN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extLst>
                  <a:ext uri="{0D108BD9-81ED-4DB2-BD59-A6C34878D82A}">
                    <a16:rowId xmlns:a16="http://schemas.microsoft.com/office/drawing/2014/main" val="10000"/>
                  </a:ext>
                </a:extLst>
              </a:tr>
              <a:tr h="342196">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a:t>
                      </a:r>
                      <a:r>
                        <a:rPr lang="en-US" sz="1800" dirty="0" err="1"/>
                        <a:t>Rp</a:t>
                      </a: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1"/>
                  </a:ext>
                </a:extLst>
              </a:tr>
              <a:tr h="708353">
                <a:tc>
                  <a:txBody>
                    <a:bodyPr/>
                    <a:lstStyle/>
                    <a:p>
                      <a:pPr algn="ctr"/>
                      <a:r>
                        <a:rPr lang="en-US" sz="1800" dirty="0"/>
                        <a:t>1</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Pegawai</a:t>
                      </a:r>
                      <a:r>
                        <a:rPr lang="en-US" sz="180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7.000.000.000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2.269.400.000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ctr"/>
                      <a:r>
                        <a:rPr lang="en-US" sz="1800" dirty="0"/>
                        <a:t>32,42</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2"/>
                  </a:ext>
                </a:extLst>
              </a:tr>
              <a:tr h="708353">
                <a:tc>
                  <a:txBody>
                    <a:bodyPr/>
                    <a:lstStyle/>
                    <a:p>
                      <a:pPr algn="ctr"/>
                      <a:r>
                        <a:rPr lang="en-US" sz="1800" dirty="0"/>
                        <a:t>2</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Barang</a:t>
                      </a:r>
                      <a:r>
                        <a:rPr lang="en-US" sz="1800" baseline="0" dirty="0"/>
                        <a:t> </a:t>
                      </a:r>
                      <a:r>
                        <a:rPr lang="en-US" sz="1800" baseline="0" dirty="0" err="1"/>
                        <a:t>dan</a:t>
                      </a:r>
                      <a:r>
                        <a:rPr lang="en-US" sz="1800" baseline="0" dirty="0"/>
                        <a:t> </a:t>
                      </a:r>
                      <a:r>
                        <a:rPr lang="en-US" sz="1800" baseline="0" dirty="0" err="1"/>
                        <a:t>Jasa</a:t>
                      </a:r>
                      <a:r>
                        <a:rPr lang="en-US" sz="1800" baseline="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29.000.000.000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10.150.000.000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ctr"/>
                      <a:r>
                        <a:rPr lang="en-US" sz="1800" dirty="0"/>
                        <a:t>35,00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3"/>
                  </a:ext>
                </a:extLst>
              </a:tr>
              <a:tr h="708353">
                <a:tc>
                  <a:txBody>
                    <a:bodyPr/>
                    <a:lstStyle/>
                    <a:p>
                      <a:pPr algn="ctr"/>
                      <a:r>
                        <a:rPr lang="en-US" sz="1800" dirty="0"/>
                        <a:t>3</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Modal</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2.000.000.000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256.800.000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ctr"/>
                      <a:r>
                        <a:rPr lang="en-US" sz="1800" dirty="0"/>
                        <a:t>12.84</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098" r="26098"/>
          <a:stretch>
            <a:fillRect/>
          </a:stretch>
        </p:blipFill>
        <p:spPr/>
      </p:pic>
      <p:sp>
        <p:nvSpPr>
          <p:cNvPr id="5" name="任意多边形: 形状 4"/>
          <p:cNvSpPr/>
          <p:nvPr/>
        </p:nvSpPr>
        <p:spPr>
          <a:xfrm rot="3439287">
            <a:off x="7912286" y="795813"/>
            <a:ext cx="5266372" cy="5266372"/>
          </a:xfrm>
          <a:custGeom>
            <a:avLst/>
            <a:gdLst>
              <a:gd name="connsiteX0" fmla="*/ 149906 w 5266372"/>
              <a:gd name="connsiteY0" fmla="*/ 386989 h 5266372"/>
              <a:gd name="connsiteX1" fmla="*/ 877746 w 5266372"/>
              <a:gd name="connsiteY1" fmla="*/ 0 h 5266372"/>
              <a:gd name="connsiteX2" fmla="*/ 1577745 w 5266372"/>
              <a:gd name="connsiteY2" fmla="*/ 0 h 5266372"/>
              <a:gd name="connsiteX3" fmla="*/ 5266372 w 5266372"/>
              <a:gd name="connsiteY3" fmla="*/ 2366108 h 5266372"/>
              <a:gd name="connsiteX4" fmla="*/ 5266372 w 5266372"/>
              <a:gd name="connsiteY4" fmla="*/ 4388626 h 5266372"/>
              <a:gd name="connsiteX5" fmla="*/ 4388626 w 5266372"/>
              <a:gd name="connsiteY5" fmla="*/ 5266372 h 5266372"/>
              <a:gd name="connsiteX6" fmla="*/ 877746 w 5266372"/>
              <a:gd name="connsiteY6" fmla="*/ 5266372 h 5266372"/>
              <a:gd name="connsiteX7" fmla="*/ 0 w 5266372"/>
              <a:gd name="connsiteY7" fmla="*/ 4388626 h 5266372"/>
              <a:gd name="connsiteX8" fmla="*/ 0 w 5266372"/>
              <a:gd name="connsiteY8" fmla="*/ 877746 h 5266372"/>
              <a:gd name="connsiteX9" fmla="*/ 149906 w 5266372"/>
              <a:gd name="connsiteY9" fmla="*/ 386989 h 52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372" h="5266372">
                <a:moveTo>
                  <a:pt x="149906" y="386989"/>
                </a:moveTo>
                <a:cubicBezTo>
                  <a:pt x="307643" y="153508"/>
                  <a:pt x="574767" y="1"/>
                  <a:pt x="877746" y="0"/>
                </a:cubicBezTo>
                <a:lnTo>
                  <a:pt x="1577745" y="0"/>
                </a:lnTo>
                <a:lnTo>
                  <a:pt x="5266372" y="2366108"/>
                </a:lnTo>
                <a:lnTo>
                  <a:pt x="5266372" y="4388626"/>
                </a:lnTo>
                <a:cubicBezTo>
                  <a:pt x="5266372" y="4873392"/>
                  <a:pt x="4873392" y="5266372"/>
                  <a:pt x="4388626" y="5266372"/>
                </a:cubicBezTo>
                <a:lnTo>
                  <a:pt x="877746" y="5266372"/>
                </a:lnTo>
                <a:cubicBezTo>
                  <a:pt x="392980" y="5266372"/>
                  <a:pt x="0" y="4873392"/>
                  <a:pt x="0" y="4388626"/>
                </a:cubicBezTo>
                <a:lnTo>
                  <a:pt x="0" y="877746"/>
                </a:lnTo>
                <a:cubicBezTo>
                  <a:pt x="0" y="695959"/>
                  <a:pt x="55263" y="527079"/>
                  <a:pt x="149906" y="386989"/>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66" name="Group 150"/>
          <p:cNvGrpSpPr/>
          <p:nvPr/>
        </p:nvGrpSpPr>
        <p:grpSpPr>
          <a:xfrm>
            <a:off x="768841" y="1798270"/>
            <a:ext cx="358677" cy="359283"/>
            <a:chOff x="301625" y="3662363"/>
            <a:chExt cx="939800" cy="941387"/>
          </a:xfrm>
          <a:solidFill>
            <a:schemeClr val="bg1"/>
          </a:solidFill>
        </p:grpSpPr>
        <p:sp>
          <p:nvSpPr>
            <p:cNvPr id="67" name="Freeform 1422"/>
            <p:cNvSpPr/>
            <p:nvPr/>
          </p:nvSpPr>
          <p:spPr bwMode="auto">
            <a:xfrm>
              <a:off x="811213" y="3811588"/>
              <a:ext cx="26988" cy="63500"/>
            </a:xfrm>
            <a:custGeom>
              <a:avLst/>
              <a:gdLst>
                <a:gd name="T0" fmla="*/ 103 w 103"/>
                <a:gd name="T1" fmla="*/ 0 h 242"/>
                <a:gd name="T2" fmla="*/ 103 w 103"/>
                <a:gd name="T3" fmla="*/ 242 h 242"/>
                <a:gd name="T4" fmla="*/ 75 w 103"/>
                <a:gd name="T5" fmla="*/ 234 h 242"/>
                <a:gd name="T6" fmla="*/ 52 w 103"/>
                <a:gd name="T7" fmla="*/ 223 h 242"/>
                <a:gd name="T8" fmla="*/ 35 w 103"/>
                <a:gd name="T9" fmla="*/ 210 h 242"/>
                <a:gd name="T10" fmla="*/ 22 w 103"/>
                <a:gd name="T11" fmla="*/ 197 h 242"/>
                <a:gd name="T12" fmla="*/ 12 w 103"/>
                <a:gd name="T13" fmla="*/ 183 h 242"/>
                <a:gd name="T14" fmla="*/ 7 w 103"/>
                <a:gd name="T15" fmla="*/ 169 h 242"/>
                <a:gd name="T16" fmla="*/ 3 w 103"/>
                <a:gd name="T17" fmla="*/ 155 h 242"/>
                <a:gd name="T18" fmla="*/ 0 w 103"/>
                <a:gd name="T19" fmla="*/ 142 h 242"/>
                <a:gd name="T20" fmla="*/ 0 w 103"/>
                <a:gd name="T21" fmla="*/ 131 h 242"/>
                <a:gd name="T22" fmla="*/ 0 w 103"/>
                <a:gd name="T23" fmla="*/ 122 h 242"/>
                <a:gd name="T24" fmla="*/ 0 w 103"/>
                <a:gd name="T25" fmla="*/ 112 h 242"/>
                <a:gd name="T26" fmla="*/ 0 w 103"/>
                <a:gd name="T27" fmla="*/ 100 h 242"/>
                <a:gd name="T28" fmla="*/ 3 w 103"/>
                <a:gd name="T29" fmla="*/ 87 h 242"/>
                <a:gd name="T30" fmla="*/ 7 w 103"/>
                <a:gd name="T31" fmla="*/ 74 h 242"/>
                <a:gd name="T32" fmla="*/ 12 w 103"/>
                <a:gd name="T33" fmla="*/ 60 h 242"/>
                <a:gd name="T34" fmla="*/ 22 w 103"/>
                <a:gd name="T35" fmla="*/ 46 h 242"/>
                <a:gd name="T36" fmla="*/ 35 w 103"/>
                <a:gd name="T37" fmla="*/ 32 h 242"/>
                <a:gd name="T38" fmla="*/ 52 w 103"/>
                <a:gd name="T39" fmla="*/ 20 h 242"/>
                <a:gd name="T40" fmla="*/ 75 w 103"/>
                <a:gd name="T41" fmla="*/ 9 h 242"/>
                <a:gd name="T42" fmla="*/ 103 w 103"/>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2">
                  <a:moveTo>
                    <a:pt x="103" y="0"/>
                  </a:moveTo>
                  <a:lnTo>
                    <a:pt x="103" y="242"/>
                  </a:lnTo>
                  <a:lnTo>
                    <a:pt x="75" y="234"/>
                  </a:lnTo>
                  <a:lnTo>
                    <a:pt x="52" y="223"/>
                  </a:lnTo>
                  <a:lnTo>
                    <a:pt x="35" y="210"/>
                  </a:lnTo>
                  <a:lnTo>
                    <a:pt x="22" y="197"/>
                  </a:lnTo>
                  <a:lnTo>
                    <a:pt x="12" y="183"/>
                  </a:lnTo>
                  <a:lnTo>
                    <a:pt x="7" y="169"/>
                  </a:lnTo>
                  <a:lnTo>
                    <a:pt x="3" y="155"/>
                  </a:lnTo>
                  <a:lnTo>
                    <a:pt x="0" y="142"/>
                  </a:lnTo>
                  <a:lnTo>
                    <a:pt x="0" y="131"/>
                  </a:lnTo>
                  <a:lnTo>
                    <a:pt x="0" y="122"/>
                  </a:lnTo>
                  <a:lnTo>
                    <a:pt x="0" y="112"/>
                  </a:lnTo>
                  <a:lnTo>
                    <a:pt x="0" y="100"/>
                  </a:lnTo>
                  <a:lnTo>
                    <a:pt x="3" y="87"/>
                  </a:lnTo>
                  <a:lnTo>
                    <a:pt x="7" y="74"/>
                  </a:lnTo>
                  <a:lnTo>
                    <a:pt x="12" y="60"/>
                  </a:lnTo>
                  <a:lnTo>
                    <a:pt x="22" y="46"/>
                  </a:lnTo>
                  <a:lnTo>
                    <a:pt x="35" y="32"/>
                  </a:lnTo>
                  <a:lnTo>
                    <a:pt x="52" y="20"/>
                  </a:lnTo>
                  <a:lnTo>
                    <a:pt x="75" y="9"/>
                  </a:lnTo>
                  <a:lnTo>
                    <a:pt x="10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8" name="Freeform 1423"/>
            <p:cNvSpPr/>
            <p:nvPr/>
          </p:nvSpPr>
          <p:spPr bwMode="auto">
            <a:xfrm>
              <a:off x="893763" y="3937000"/>
              <a:ext cx="26988" cy="63500"/>
            </a:xfrm>
            <a:custGeom>
              <a:avLst/>
              <a:gdLst>
                <a:gd name="T0" fmla="*/ 0 w 103"/>
                <a:gd name="T1" fmla="*/ 0 h 243"/>
                <a:gd name="T2" fmla="*/ 27 w 103"/>
                <a:gd name="T3" fmla="*/ 10 h 243"/>
                <a:gd name="T4" fmla="*/ 50 w 103"/>
                <a:gd name="T5" fmla="*/ 21 h 243"/>
                <a:gd name="T6" fmla="*/ 67 w 103"/>
                <a:gd name="T7" fmla="*/ 33 h 243"/>
                <a:gd name="T8" fmla="*/ 80 w 103"/>
                <a:gd name="T9" fmla="*/ 47 h 243"/>
                <a:gd name="T10" fmla="*/ 90 w 103"/>
                <a:gd name="T11" fmla="*/ 61 h 243"/>
                <a:gd name="T12" fmla="*/ 96 w 103"/>
                <a:gd name="T13" fmla="*/ 75 h 243"/>
                <a:gd name="T14" fmla="*/ 99 w 103"/>
                <a:gd name="T15" fmla="*/ 88 h 243"/>
                <a:gd name="T16" fmla="*/ 102 w 103"/>
                <a:gd name="T17" fmla="*/ 101 h 243"/>
                <a:gd name="T18" fmla="*/ 103 w 103"/>
                <a:gd name="T19" fmla="*/ 112 h 243"/>
                <a:gd name="T20" fmla="*/ 103 w 103"/>
                <a:gd name="T21" fmla="*/ 122 h 243"/>
                <a:gd name="T22" fmla="*/ 103 w 103"/>
                <a:gd name="T23" fmla="*/ 132 h 243"/>
                <a:gd name="T24" fmla="*/ 102 w 103"/>
                <a:gd name="T25" fmla="*/ 143 h 243"/>
                <a:gd name="T26" fmla="*/ 99 w 103"/>
                <a:gd name="T27" fmla="*/ 156 h 243"/>
                <a:gd name="T28" fmla="*/ 96 w 103"/>
                <a:gd name="T29" fmla="*/ 170 h 243"/>
                <a:gd name="T30" fmla="*/ 90 w 103"/>
                <a:gd name="T31" fmla="*/ 184 h 243"/>
                <a:gd name="T32" fmla="*/ 80 w 103"/>
                <a:gd name="T33" fmla="*/ 198 h 243"/>
                <a:gd name="T34" fmla="*/ 67 w 103"/>
                <a:gd name="T35" fmla="*/ 211 h 243"/>
                <a:gd name="T36" fmla="*/ 50 w 103"/>
                <a:gd name="T37" fmla="*/ 222 h 243"/>
                <a:gd name="T38" fmla="*/ 27 w 103"/>
                <a:gd name="T39" fmla="*/ 234 h 243"/>
                <a:gd name="T40" fmla="*/ 0 w 103"/>
                <a:gd name="T41" fmla="*/ 243 h 243"/>
                <a:gd name="T42" fmla="*/ 0 w 103"/>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3">
                  <a:moveTo>
                    <a:pt x="0" y="0"/>
                  </a:moveTo>
                  <a:lnTo>
                    <a:pt x="27" y="10"/>
                  </a:lnTo>
                  <a:lnTo>
                    <a:pt x="50" y="21"/>
                  </a:lnTo>
                  <a:lnTo>
                    <a:pt x="67" y="33"/>
                  </a:lnTo>
                  <a:lnTo>
                    <a:pt x="80" y="47"/>
                  </a:lnTo>
                  <a:lnTo>
                    <a:pt x="90" y="61"/>
                  </a:lnTo>
                  <a:lnTo>
                    <a:pt x="96" y="75"/>
                  </a:lnTo>
                  <a:lnTo>
                    <a:pt x="99" y="88"/>
                  </a:lnTo>
                  <a:lnTo>
                    <a:pt x="102" y="101"/>
                  </a:lnTo>
                  <a:lnTo>
                    <a:pt x="103" y="112"/>
                  </a:lnTo>
                  <a:lnTo>
                    <a:pt x="103" y="122"/>
                  </a:lnTo>
                  <a:lnTo>
                    <a:pt x="103" y="132"/>
                  </a:lnTo>
                  <a:lnTo>
                    <a:pt x="102" y="143"/>
                  </a:lnTo>
                  <a:lnTo>
                    <a:pt x="99" y="156"/>
                  </a:lnTo>
                  <a:lnTo>
                    <a:pt x="96" y="170"/>
                  </a:lnTo>
                  <a:lnTo>
                    <a:pt x="90" y="184"/>
                  </a:lnTo>
                  <a:lnTo>
                    <a:pt x="80" y="198"/>
                  </a:lnTo>
                  <a:lnTo>
                    <a:pt x="67" y="211"/>
                  </a:lnTo>
                  <a:lnTo>
                    <a:pt x="50" y="222"/>
                  </a:lnTo>
                  <a:lnTo>
                    <a:pt x="27" y="234"/>
                  </a:lnTo>
                  <a:lnTo>
                    <a:pt x="0" y="243"/>
                  </a:lnTo>
                  <a:lnTo>
                    <a:pt x="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9" name="Freeform 1424"/>
            <p:cNvSpPr>
              <a:spLocks noEditPoints="1"/>
            </p:cNvSpPr>
            <p:nvPr/>
          </p:nvSpPr>
          <p:spPr bwMode="auto">
            <a:xfrm>
              <a:off x="622300" y="3662363"/>
              <a:ext cx="487363" cy="487362"/>
            </a:xfrm>
            <a:custGeom>
              <a:avLst/>
              <a:gdLst>
                <a:gd name="T0" fmla="*/ 766 w 1842"/>
                <a:gd name="T1" fmla="*/ 357 h 1843"/>
                <a:gd name="T2" fmla="*/ 640 w 1842"/>
                <a:gd name="T3" fmla="*/ 411 h 1843"/>
                <a:gd name="T4" fmla="*/ 557 w 1842"/>
                <a:gd name="T5" fmla="*/ 493 h 1843"/>
                <a:gd name="T6" fmla="*/ 511 w 1842"/>
                <a:gd name="T7" fmla="*/ 599 h 1843"/>
                <a:gd name="T8" fmla="*/ 504 w 1842"/>
                <a:gd name="T9" fmla="*/ 726 h 1843"/>
                <a:gd name="T10" fmla="*/ 537 w 1842"/>
                <a:gd name="T11" fmla="*/ 841 h 1843"/>
                <a:gd name="T12" fmla="*/ 609 w 1842"/>
                <a:gd name="T13" fmla="*/ 930 h 1843"/>
                <a:gd name="T14" fmla="*/ 721 w 1842"/>
                <a:gd name="T15" fmla="*/ 995 h 1843"/>
                <a:gd name="T16" fmla="*/ 816 w 1842"/>
                <a:gd name="T17" fmla="*/ 1281 h 1843"/>
                <a:gd name="T18" fmla="*/ 748 w 1842"/>
                <a:gd name="T19" fmla="*/ 1249 h 1843"/>
                <a:gd name="T20" fmla="*/ 720 w 1842"/>
                <a:gd name="T21" fmla="*/ 1208 h 1843"/>
                <a:gd name="T22" fmla="*/ 713 w 1842"/>
                <a:gd name="T23" fmla="*/ 1170 h 1843"/>
                <a:gd name="T24" fmla="*/ 504 w 1842"/>
                <a:gd name="T25" fmla="*/ 1202 h 1843"/>
                <a:gd name="T26" fmla="*/ 537 w 1842"/>
                <a:gd name="T27" fmla="*/ 1318 h 1843"/>
                <a:gd name="T28" fmla="*/ 609 w 1842"/>
                <a:gd name="T29" fmla="*/ 1407 h 1843"/>
                <a:gd name="T30" fmla="*/ 721 w 1842"/>
                <a:gd name="T31" fmla="*/ 1472 h 1843"/>
                <a:gd name="T32" fmla="*/ 816 w 1842"/>
                <a:gd name="T33" fmla="*/ 1600 h 1843"/>
                <a:gd name="T34" fmla="*/ 1076 w 1842"/>
                <a:gd name="T35" fmla="*/ 1486 h 1843"/>
                <a:gd name="T36" fmla="*/ 1202 w 1842"/>
                <a:gd name="T37" fmla="*/ 1432 h 1843"/>
                <a:gd name="T38" fmla="*/ 1286 w 1842"/>
                <a:gd name="T39" fmla="*/ 1350 h 1843"/>
                <a:gd name="T40" fmla="*/ 1332 w 1842"/>
                <a:gd name="T41" fmla="*/ 1243 h 1843"/>
                <a:gd name="T42" fmla="*/ 1339 w 1842"/>
                <a:gd name="T43" fmla="*/ 1117 h 1843"/>
                <a:gd name="T44" fmla="*/ 1305 w 1842"/>
                <a:gd name="T45" fmla="*/ 1003 h 1843"/>
                <a:gd name="T46" fmla="*/ 1234 w 1842"/>
                <a:gd name="T47" fmla="*/ 912 h 1843"/>
                <a:gd name="T48" fmla="*/ 1122 w 1842"/>
                <a:gd name="T49" fmla="*/ 847 h 1843"/>
                <a:gd name="T50" fmla="*/ 1027 w 1842"/>
                <a:gd name="T51" fmla="*/ 562 h 1843"/>
                <a:gd name="T52" fmla="*/ 1094 w 1842"/>
                <a:gd name="T53" fmla="*/ 594 h 1843"/>
                <a:gd name="T54" fmla="*/ 1123 w 1842"/>
                <a:gd name="T55" fmla="*/ 636 h 1843"/>
                <a:gd name="T56" fmla="*/ 1130 w 1842"/>
                <a:gd name="T57" fmla="*/ 674 h 1843"/>
                <a:gd name="T58" fmla="*/ 1339 w 1842"/>
                <a:gd name="T59" fmla="*/ 640 h 1843"/>
                <a:gd name="T60" fmla="*/ 1305 w 1842"/>
                <a:gd name="T61" fmla="*/ 526 h 1843"/>
                <a:gd name="T62" fmla="*/ 1234 w 1842"/>
                <a:gd name="T63" fmla="*/ 436 h 1843"/>
                <a:gd name="T64" fmla="*/ 1122 w 1842"/>
                <a:gd name="T65" fmla="*/ 371 h 1843"/>
                <a:gd name="T66" fmla="*/ 1027 w 1842"/>
                <a:gd name="T67" fmla="*/ 243 h 1843"/>
                <a:gd name="T68" fmla="*/ 1000 w 1842"/>
                <a:gd name="T69" fmla="*/ 3 h 1843"/>
                <a:gd name="T70" fmla="*/ 1227 w 1842"/>
                <a:gd name="T71" fmla="*/ 52 h 1843"/>
                <a:gd name="T72" fmla="*/ 1428 w 1842"/>
                <a:gd name="T73" fmla="*/ 152 h 1843"/>
                <a:gd name="T74" fmla="*/ 1599 w 1842"/>
                <a:gd name="T75" fmla="*/ 298 h 1843"/>
                <a:gd name="T76" fmla="*/ 1729 w 1842"/>
                <a:gd name="T77" fmla="*/ 479 h 1843"/>
                <a:gd name="T78" fmla="*/ 1813 w 1842"/>
                <a:gd name="T79" fmla="*/ 689 h 1843"/>
                <a:gd name="T80" fmla="*/ 1842 w 1842"/>
                <a:gd name="T81" fmla="*/ 922 h 1843"/>
                <a:gd name="T82" fmla="*/ 1813 w 1842"/>
                <a:gd name="T83" fmla="*/ 1154 h 1843"/>
                <a:gd name="T84" fmla="*/ 1729 w 1842"/>
                <a:gd name="T85" fmla="*/ 1365 h 1843"/>
                <a:gd name="T86" fmla="*/ 1599 w 1842"/>
                <a:gd name="T87" fmla="*/ 1546 h 1843"/>
                <a:gd name="T88" fmla="*/ 1428 w 1842"/>
                <a:gd name="T89" fmla="*/ 1691 h 1843"/>
                <a:gd name="T90" fmla="*/ 1227 w 1842"/>
                <a:gd name="T91" fmla="*/ 1791 h 1843"/>
                <a:gd name="T92" fmla="*/ 1000 w 1842"/>
                <a:gd name="T93" fmla="*/ 1839 h 1843"/>
                <a:gd name="T94" fmla="*/ 764 w 1842"/>
                <a:gd name="T95" fmla="*/ 1830 h 1843"/>
                <a:gd name="T96" fmla="*/ 545 w 1842"/>
                <a:gd name="T97" fmla="*/ 1763 h 1843"/>
                <a:gd name="T98" fmla="*/ 353 w 1842"/>
                <a:gd name="T99" fmla="*/ 1647 h 1843"/>
                <a:gd name="T100" fmla="*/ 196 w 1842"/>
                <a:gd name="T101" fmla="*/ 1489 h 1843"/>
                <a:gd name="T102" fmla="*/ 80 w 1842"/>
                <a:gd name="T103" fmla="*/ 1297 h 1843"/>
                <a:gd name="T104" fmla="*/ 13 w 1842"/>
                <a:gd name="T105" fmla="*/ 1078 h 1843"/>
                <a:gd name="T106" fmla="*/ 3 w 1842"/>
                <a:gd name="T107" fmla="*/ 842 h 1843"/>
                <a:gd name="T108" fmla="*/ 51 w 1842"/>
                <a:gd name="T109" fmla="*/ 616 h 1843"/>
                <a:gd name="T110" fmla="*/ 152 w 1842"/>
                <a:gd name="T111" fmla="*/ 414 h 1843"/>
                <a:gd name="T112" fmla="*/ 297 w 1842"/>
                <a:gd name="T113" fmla="*/ 245 h 1843"/>
                <a:gd name="T114" fmla="*/ 478 w 1842"/>
                <a:gd name="T115" fmla="*/ 113 h 1843"/>
                <a:gd name="T116" fmla="*/ 689 w 1842"/>
                <a:gd name="T117" fmla="*/ 30 h 1843"/>
                <a:gd name="T118" fmla="*/ 922 w 1842"/>
                <a:gd name="T119"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2" h="1843">
                  <a:moveTo>
                    <a:pt x="816" y="243"/>
                  </a:moveTo>
                  <a:lnTo>
                    <a:pt x="816" y="347"/>
                  </a:lnTo>
                  <a:lnTo>
                    <a:pt x="766" y="357"/>
                  </a:lnTo>
                  <a:lnTo>
                    <a:pt x="721" y="371"/>
                  </a:lnTo>
                  <a:lnTo>
                    <a:pt x="679" y="389"/>
                  </a:lnTo>
                  <a:lnTo>
                    <a:pt x="640" y="411"/>
                  </a:lnTo>
                  <a:lnTo>
                    <a:pt x="609" y="436"/>
                  </a:lnTo>
                  <a:lnTo>
                    <a:pt x="581" y="463"/>
                  </a:lnTo>
                  <a:lnTo>
                    <a:pt x="557" y="493"/>
                  </a:lnTo>
                  <a:lnTo>
                    <a:pt x="537" y="526"/>
                  </a:lnTo>
                  <a:lnTo>
                    <a:pt x="522" y="562"/>
                  </a:lnTo>
                  <a:lnTo>
                    <a:pt x="511" y="599"/>
                  </a:lnTo>
                  <a:lnTo>
                    <a:pt x="504" y="640"/>
                  </a:lnTo>
                  <a:lnTo>
                    <a:pt x="501" y="684"/>
                  </a:lnTo>
                  <a:lnTo>
                    <a:pt x="504" y="726"/>
                  </a:lnTo>
                  <a:lnTo>
                    <a:pt x="511" y="767"/>
                  </a:lnTo>
                  <a:lnTo>
                    <a:pt x="522" y="805"/>
                  </a:lnTo>
                  <a:lnTo>
                    <a:pt x="537" y="841"/>
                  </a:lnTo>
                  <a:lnTo>
                    <a:pt x="557" y="873"/>
                  </a:lnTo>
                  <a:lnTo>
                    <a:pt x="581" y="904"/>
                  </a:lnTo>
                  <a:lnTo>
                    <a:pt x="609" y="930"/>
                  </a:lnTo>
                  <a:lnTo>
                    <a:pt x="640" y="955"/>
                  </a:lnTo>
                  <a:lnTo>
                    <a:pt x="679" y="978"/>
                  </a:lnTo>
                  <a:lnTo>
                    <a:pt x="721" y="995"/>
                  </a:lnTo>
                  <a:lnTo>
                    <a:pt x="766" y="1009"/>
                  </a:lnTo>
                  <a:lnTo>
                    <a:pt x="816" y="1020"/>
                  </a:lnTo>
                  <a:lnTo>
                    <a:pt x="816" y="1281"/>
                  </a:lnTo>
                  <a:lnTo>
                    <a:pt x="788" y="1272"/>
                  </a:lnTo>
                  <a:lnTo>
                    <a:pt x="765" y="1261"/>
                  </a:lnTo>
                  <a:lnTo>
                    <a:pt x="748" y="1249"/>
                  </a:lnTo>
                  <a:lnTo>
                    <a:pt x="735" y="1236"/>
                  </a:lnTo>
                  <a:lnTo>
                    <a:pt x="725" y="1222"/>
                  </a:lnTo>
                  <a:lnTo>
                    <a:pt x="720" y="1208"/>
                  </a:lnTo>
                  <a:lnTo>
                    <a:pt x="716" y="1194"/>
                  </a:lnTo>
                  <a:lnTo>
                    <a:pt x="713" y="1181"/>
                  </a:lnTo>
                  <a:lnTo>
                    <a:pt x="713" y="1170"/>
                  </a:lnTo>
                  <a:lnTo>
                    <a:pt x="713" y="1160"/>
                  </a:lnTo>
                  <a:lnTo>
                    <a:pt x="501" y="1160"/>
                  </a:lnTo>
                  <a:lnTo>
                    <a:pt x="504" y="1202"/>
                  </a:lnTo>
                  <a:lnTo>
                    <a:pt x="511" y="1243"/>
                  </a:lnTo>
                  <a:lnTo>
                    <a:pt x="522" y="1282"/>
                  </a:lnTo>
                  <a:lnTo>
                    <a:pt x="537" y="1318"/>
                  </a:lnTo>
                  <a:lnTo>
                    <a:pt x="557" y="1350"/>
                  </a:lnTo>
                  <a:lnTo>
                    <a:pt x="581" y="1380"/>
                  </a:lnTo>
                  <a:lnTo>
                    <a:pt x="609" y="1407"/>
                  </a:lnTo>
                  <a:lnTo>
                    <a:pt x="640" y="1432"/>
                  </a:lnTo>
                  <a:lnTo>
                    <a:pt x="679" y="1454"/>
                  </a:lnTo>
                  <a:lnTo>
                    <a:pt x="721" y="1472"/>
                  </a:lnTo>
                  <a:lnTo>
                    <a:pt x="766" y="1486"/>
                  </a:lnTo>
                  <a:lnTo>
                    <a:pt x="816" y="1497"/>
                  </a:lnTo>
                  <a:lnTo>
                    <a:pt x="816" y="1600"/>
                  </a:lnTo>
                  <a:lnTo>
                    <a:pt x="1027" y="1600"/>
                  </a:lnTo>
                  <a:lnTo>
                    <a:pt x="1027" y="1497"/>
                  </a:lnTo>
                  <a:lnTo>
                    <a:pt x="1076" y="1486"/>
                  </a:lnTo>
                  <a:lnTo>
                    <a:pt x="1122" y="1472"/>
                  </a:lnTo>
                  <a:lnTo>
                    <a:pt x="1164" y="1454"/>
                  </a:lnTo>
                  <a:lnTo>
                    <a:pt x="1202" y="1432"/>
                  </a:lnTo>
                  <a:lnTo>
                    <a:pt x="1234" y="1407"/>
                  </a:lnTo>
                  <a:lnTo>
                    <a:pt x="1262" y="1380"/>
                  </a:lnTo>
                  <a:lnTo>
                    <a:pt x="1286" y="1350"/>
                  </a:lnTo>
                  <a:lnTo>
                    <a:pt x="1305" y="1318"/>
                  </a:lnTo>
                  <a:lnTo>
                    <a:pt x="1320" y="1282"/>
                  </a:lnTo>
                  <a:lnTo>
                    <a:pt x="1332" y="1243"/>
                  </a:lnTo>
                  <a:lnTo>
                    <a:pt x="1339" y="1202"/>
                  </a:lnTo>
                  <a:lnTo>
                    <a:pt x="1341" y="1160"/>
                  </a:lnTo>
                  <a:lnTo>
                    <a:pt x="1339" y="1117"/>
                  </a:lnTo>
                  <a:lnTo>
                    <a:pt x="1332" y="1076"/>
                  </a:lnTo>
                  <a:lnTo>
                    <a:pt x="1320" y="1038"/>
                  </a:lnTo>
                  <a:lnTo>
                    <a:pt x="1305" y="1003"/>
                  </a:lnTo>
                  <a:lnTo>
                    <a:pt x="1286" y="969"/>
                  </a:lnTo>
                  <a:lnTo>
                    <a:pt x="1262" y="939"/>
                  </a:lnTo>
                  <a:lnTo>
                    <a:pt x="1234" y="912"/>
                  </a:lnTo>
                  <a:lnTo>
                    <a:pt x="1202" y="887"/>
                  </a:lnTo>
                  <a:lnTo>
                    <a:pt x="1164" y="866"/>
                  </a:lnTo>
                  <a:lnTo>
                    <a:pt x="1122" y="847"/>
                  </a:lnTo>
                  <a:lnTo>
                    <a:pt x="1076" y="833"/>
                  </a:lnTo>
                  <a:lnTo>
                    <a:pt x="1027" y="824"/>
                  </a:lnTo>
                  <a:lnTo>
                    <a:pt x="1027" y="562"/>
                  </a:lnTo>
                  <a:lnTo>
                    <a:pt x="1054" y="571"/>
                  </a:lnTo>
                  <a:lnTo>
                    <a:pt x="1077" y="582"/>
                  </a:lnTo>
                  <a:lnTo>
                    <a:pt x="1094" y="594"/>
                  </a:lnTo>
                  <a:lnTo>
                    <a:pt x="1107" y="608"/>
                  </a:lnTo>
                  <a:lnTo>
                    <a:pt x="1117" y="622"/>
                  </a:lnTo>
                  <a:lnTo>
                    <a:pt x="1123" y="636"/>
                  </a:lnTo>
                  <a:lnTo>
                    <a:pt x="1126" y="649"/>
                  </a:lnTo>
                  <a:lnTo>
                    <a:pt x="1129" y="662"/>
                  </a:lnTo>
                  <a:lnTo>
                    <a:pt x="1130" y="674"/>
                  </a:lnTo>
                  <a:lnTo>
                    <a:pt x="1130" y="684"/>
                  </a:lnTo>
                  <a:lnTo>
                    <a:pt x="1341" y="684"/>
                  </a:lnTo>
                  <a:lnTo>
                    <a:pt x="1339" y="640"/>
                  </a:lnTo>
                  <a:lnTo>
                    <a:pt x="1332" y="599"/>
                  </a:lnTo>
                  <a:lnTo>
                    <a:pt x="1320" y="562"/>
                  </a:lnTo>
                  <a:lnTo>
                    <a:pt x="1305" y="526"/>
                  </a:lnTo>
                  <a:lnTo>
                    <a:pt x="1286" y="493"/>
                  </a:lnTo>
                  <a:lnTo>
                    <a:pt x="1262" y="463"/>
                  </a:lnTo>
                  <a:lnTo>
                    <a:pt x="1234" y="436"/>
                  </a:lnTo>
                  <a:lnTo>
                    <a:pt x="1202" y="411"/>
                  </a:lnTo>
                  <a:lnTo>
                    <a:pt x="1164" y="389"/>
                  </a:lnTo>
                  <a:lnTo>
                    <a:pt x="1122" y="371"/>
                  </a:lnTo>
                  <a:lnTo>
                    <a:pt x="1076" y="357"/>
                  </a:lnTo>
                  <a:lnTo>
                    <a:pt x="1027" y="347"/>
                  </a:lnTo>
                  <a:lnTo>
                    <a:pt x="1027" y="243"/>
                  </a:lnTo>
                  <a:lnTo>
                    <a:pt x="816" y="243"/>
                  </a:lnTo>
                  <a:close/>
                  <a:moveTo>
                    <a:pt x="922" y="0"/>
                  </a:moveTo>
                  <a:lnTo>
                    <a:pt x="1000" y="3"/>
                  </a:lnTo>
                  <a:lnTo>
                    <a:pt x="1078" y="13"/>
                  </a:lnTo>
                  <a:lnTo>
                    <a:pt x="1153" y="30"/>
                  </a:lnTo>
                  <a:lnTo>
                    <a:pt x="1227" y="52"/>
                  </a:lnTo>
                  <a:lnTo>
                    <a:pt x="1297" y="80"/>
                  </a:lnTo>
                  <a:lnTo>
                    <a:pt x="1365" y="113"/>
                  </a:lnTo>
                  <a:lnTo>
                    <a:pt x="1428" y="152"/>
                  </a:lnTo>
                  <a:lnTo>
                    <a:pt x="1489" y="196"/>
                  </a:lnTo>
                  <a:lnTo>
                    <a:pt x="1546" y="245"/>
                  </a:lnTo>
                  <a:lnTo>
                    <a:pt x="1599" y="298"/>
                  </a:lnTo>
                  <a:lnTo>
                    <a:pt x="1646" y="354"/>
                  </a:lnTo>
                  <a:lnTo>
                    <a:pt x="1690" y="414"/>
                  </a:lnTo>
                  <a:lnTo>
                    <a:pt x="1729" y="479"/>
                  </a:lnTo>
                  <a:lnTo>
                    <a:pt x="1763" y="546"/>
                  </a:lnTo>
                  <a:lnTo>
                    <a:pt x="1791" y="616"/>
                  </a:lnTo>
                  <a:lnTo>
                    <a:pt x="1813" y="689"/>
                  </a:lnTo>
                  <a:lnTo>
                    <a:pt x="1829" y="764"/>
                  </a:lnTo>
                  <a:lnTo>
                    <a:pt x="1839" y="842"/>
                  </a:lnTo>
                  <a:lnTo>
                    <a:pt x="1842" y="922"/>
                  </a:lnTo>
                  <a:lnTo>
                    <a:pt x="1839" y="1001"/>
                  </a:lnTo>
                  <a:lnTo>
                    <a:pt x="1829" y="1078"/>
                  </a:lnTo>
                  <a:lnTo>
                    <a:pt x="1813" y="1154"/>
                  </a:lnTo>
                  <a:lnTo>
                    <a:pt x="1791" y="1227"/>
                  </a:lnTo>
                  <a:lnTo>
                    <a:pt x="1763" y="1297"/>
                  </a:lnTo>
                  <a:lnTo>
                    <a:pt x="1729" y="1365"/>
                  </a:lnTo>
                  <a:lnTo>
                    <a:pt x="1690" y="1429"/>
                  </a:lnTo>
                  <a:lnTo>
                    <a:pt x="1646" y="1489"/>
                  </a:lnTo>
                  <a:lnTo>
                    <a:pt x="1599" y="1546"/>
                  </a:lnTo>
                  <a:lnTo>
                    <a:pt x="1546" y="1599"/>
                  </a:lnTo>
                  <a:lnTo>
                    <a:pt x="1489" y="1647"/>
                  </a:lnTo>
                  <a:lnTo>
                    <a:pt x="1428" y="1691"/>
                  </a:lnTo>
                  <a:lnTo>
                    <a:pt x="1365" y="1729"/>
                  </a:lnTo>
                  <a:lnTo>
                    <a:pt x="1297" y="1763"/>
                  </a:lnTo>
                  <a:lnTo>
                    <a:pt x="1227" y="1791"/>
                  </a:lnTo>
                  <a:lnTo>
                    <a:pt x="1153" y="1814"/>
                  </a:lnTo>
                  <a:lnTo>
                    <a:pt x="1078" y="1830"/>
                  </a:lnTo>
                  <a:lnTo>
                    <a:pt x="1000" y="1839"/>
                  </a:lnTo>
                  <a:lnTo>
                    <a:pt x="922" y="1843"/>
                  </a:lnTo>
                  <a:lnTo>
                    <a:pt x="842" y="1839"/>
                  </a:lnTo>
                  <a:lnTo>
                    <a:pt x="764" y="1830"/>
                  </a:lnTo>
                  <a:lnTo>
                    <a:pt x="689" y="1814"/>
                  </a:lnTo>
                  <a:lnTo>
                    <a:pt x="615" y="1791"/>
                  </a:lnTo>
                  <a:lnTo>
                    <a:pt x="545" y="1763"/>
                  </a:lnTo>
                  <a:lnTo>
                    <a:pt x="478" y="1729"/>
                  </a:lnTo>
                  <a:lnTo>
                    <a:pt x="414" y="1691"/>
                  </a:lnTo>
                  <a:lnTo>
                    <a:pt x="353" y="1647"/>
                  </a:lnTo>
                  <a:lnTo>
                    <a:pt x="297" y="1599"/>
                  </a:lnTo>
                  <a:lnTo>
                    <a:pt x="244" y="1546"/>
                  </a:lnTo>
                  <a:lnTo>
                    <a:pt x="196" y="1489"/>
                  </a:lnTo>
                  <a:lnTo>
                    <a:pt x="152" y="1429"/>
                  </a:lnTo>
                  <a:lnTo>
                    <a:pt x="113" y="1365"/>
                  </a:lnTo>
                  <a:lnTo>
                    <a:pt x="80" y="1297"/>
                  </a:lnTo>
                  <a:lnTo>
                    <a:pt x="51" y="1227"/>
                  </a:lnTo>
                  <a:lnTo>
                    <a:pt x="29" y="1154"/>
                  </a:lnTo>
                  <a:lnTo>
                    <a:pt x="13" y="1078"/>
                  </a:lnTo>
                  <a:lnTo>
                    <a:pt x="3" y="1001"/>
                  </a:lnTo>
                  <a:lnTo>
                    <a:pt x="0" y="922"/>
                  </a:lnTo>
                  <a:lnTo>
                    <a:pt x="3" y="842"/>
                  </a:lnTo>
                  <a:lnTo>
                    <a:pt x="13" y="764"/>
                  </a:lnTo>
                  <a:lnTo>
                    <a:pt x="29" y="689"/>
                  </a:lnTo>
                  <a:lnTo>
                    <a:pt x="51" y="616"/>
                  </a:lnTo>
                  <a:lnTo>
                    <a:pt x="80" y="546"/>
                  </a:lnTo>
                  <a:lnTo>
                    <a:pt x="113" y="479"/>
                  </a:lnTo>
                  <a:lnTo>
                    <a:pt x="152" y="414"/>
                  </a:lnTo>
                  <a:lnTo>
                    <a:pt x="196" y="354"/>
                  </a:lnTo>
                  <a:lnTo>
                    <a:pt x="244" y="298"/>
                  </a:lnTo>
                  <a:lnTo>
                    <a:pt x="297" y="245"/>
                  </a:lnTo>
                  <a:lnTo>
                    <a:pt x="353" y="196"/>
                  </a:lnTo>
                  <a:lnTo>
                    <a:pt x="414" y="152"/>
                  </a:lnTo>
                  <a:lnTo>
                    <a:pt x="478" y="113"/>
                  </a:lnTo>
                  <a:lnTo>
                    <a:pt x="545" y="80"/>
                  </a:lnTo>
                  <a:lnTo>
                    <a:pt x="615" y="52"/>
                  </a:lnTo>
                  <a:lnTo>
                    <a:pt x="689" y="30"/>
                  </a:lnTo>
                  <a:lnTo>
                    <a:pt x="764" y="13"/>
                  </a:lnTo>
                  <a:lnTo>
                    <a:pt x="842" y="3"/>
                  </a:lnTo>
                  <a:lnTo>
                    <a:pt x="922"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0" name="Rectangle 1425"/>
            <p:cNvSpPr>
              <a:spLocks noChangeArrowheads="1"/>
            </p:cNvSpPr>
            <p:nvPr/>
          </p:nvSpPr>
          <p:spPr bwMode="auto">
            <a:xfrm>
              <a:off x="301625" y="4224338"/>
              <a:ext cx="138113" cy="379412"/>
            </a:xfrm>
            <a:prstGeom prst="rect">
              <a:avLst/>
            </a:prstGeom>
            <a:grpFill/>
            <a:ln w="0">
              <a:noFill/>
              <a:prstDash val="solid"/>
              <a:miter lim="800000"/>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1" name="Freeform 1426"/>
            <p:cNvSpPr/>
            <p:nvPr/>
          </p:nvSpPr>
          <p:spPr bwMode="auto">
            <a:xfrm>
              <a:off x="495300" y="4183063"/>
              <a:ext cx="746125" cy="401637"/>
            </a:xfrm>
            <a:custGeom>
              <a:avLst/>
              <a:gdLst>
                <a:gd name="T0" fmla="*/ 890 w 2822"/>
                <a:gd name="T1" fmla="*/ 0 h 1515"/>
                <a:gd name="T2" fmla="*/ 1862 w 2822"/>
                <a:gd name="T3" fmla="*/ 243 h 1515"/>
                <a:gd name="T4" fmla="*/ 1862 w 2822"/>
                <a:gd name="T5" fmla="*/ 515 h 1515"/>
                <a:gd name="T6" fmla="*/ 1861 w 2822"/>
                <a:gd name="T7" fmla="*/ 515 h 1515"/>
                <a:gd name="T8" fmla="*/ 1165 w 2822"/>
                <a:gd name="T9" fmla="*/ 346 h 1515"/>
                <a:gd name="T10" fmla="*/ 1115 w 2822"/>
                <a:gd name="T11" fmla="*/ 551 h 1515"/>
                <a:gd name="T12" fmla="*/ 1864 w 2822"/>
                <a:gd name="T13" fmla="*/ 734 h 1515"/>
                <a:gd name="T14" fmla="*/ 2744 w 2822"/>
                <a:gd name="T15" fmla="*/ 492 h 1515"/>
                <a:gd name="T16" fmla="*/ 2822 w 2822"/>
                <a:gd name="T17" fmla="*/ 791 h 1515"/>
                <a:gd name="T18" fmla="*/ 1510 w 2822"/>
                <a:gd name="T19" fmla="*/ 1515 h 1515"/>
                <a:gd name="T20" fmla="*/ 514 w 2822"/>
                <a:gd name="T21" fmla="*/ 1235 h 1515"/>
                <a:gd name="T22" fmla="*/ 0 w 2822"/>
                <a:gd name="T23" fmla="*/ 1293 h 1515"/>
                <a:gd name="T24" fmla="*/ 0 w 2822"/>
                <a:gd name="T25" fmla="*/ 138 h 1515"/>
                <a:gd name="T26" fmla="*/ 890 w 2822"/>
                <a:gd name="T2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2" h="1515">
                  <a:moveTo>
                    <a:pt x="890" y="0"/>
                  </a:moveTo>
                  <a:lnTo>
                    <a:pt x="1862" y="243"/>
                  </a:lnTo>
                  <a:lnTo>
                    <a:pt x="1862" y="515"/>
                  </a:lnTo>
                  <a:lnTo>
                    <a:pt x="1861" y="515"/>
                  </a:lnTo>
                  <a:lnTo>
                    <a:pt x="1165" y="346"/>
                  </a:lnTo>
                  <a:lnTo>
                    <a:pt x="1115" y="551"/>
                  </a:lnTo>
                  <a:lnTo>
                    <a:pt x="1864" y="734"/>
                  </a:lnTo>
                  <a:lnTo>
                    <a:pt x="2744" y="492"/>
                  </a:lnTo>
                  <a:lnTo>
                    <a:pt x="2822" y="791"/>
                  </a:lnTo>
                  <a:lnTo>
                    <a:pt x="1510" y="1515"/>
                  </a:lnTo>
                  <a:lnTo>
                    <a:pt x="514" y="1235"/>
                  </a:lnTo>
                  <a:lnTo>
                    <a:pt x="0" y="1293"/>
                  </a:lnTo>
                  <a:lnTo>
                    <a:pt x="0" y="138"/>
                  </a:lnTo>
                  <a:lnTo>
                    <a:pt x="89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50" name="文本占位符 2">
            <a:extLst>
              <a:ext uri="{FF2B5EF4-FFF2-40B4-BE49-F238E27FC236}">
                <a16:creationId xmlns:a16="http://schemas.microsoft.com/office/drawing/2014/main" id="{602F257A-5851-4FA1-A654-57935FC38F06}"/>
              </a:ext>
            </a:extLst>
          </p:cNvPr>
          <p:cNvSpPr txBox="1">
            <a:spLocks/>
          </p:cNvSpPr>
          <p:nvPr/>
        </p:nvSpPr>
        <p:spPr>
          <a:xfrm>
            <a:off x="887692"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BLUD</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per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endParaRPr lang="en-US" altLang="zh-CN" dirty="0">
              <a:latin typeface="Tw Cen MT Condensed" panose="020B0606020104020203" pitchFamily="34" charset="0"/>
              <a:sym typeface="Arial" panose="020B0604020202020204" pitchFamily="34" charset="0"/>
            </a:endParaRPr>
          </a:p>
        </p:txBody>
      </p:sp>
      <p:sp>
        <p:nvSpPr>
          <p:cNvPr id="78" name="文本占位符 3">
            <a:extLst>
              <a:ext uri="{FF2B5EF4-FFF2-40B4-BE49-F238E27FC236}">
                <a16:creationId xmlns:a16="http://schemas.microsoft.com/office/drawing/2014/main" id="{E75925E8-78B2-44A4-91C2-11A9FDEA34BD}"/>
              </a:ext>
            </a:extLst>
          </p:cNvPr>
          <p:cNvSpPr txBox="1">
            <a:spLocks/>
          </p:cNvSpPr>
          <p:nvPr/>
        </p:nvSpPr>
        <p:spPr>
          <a:xfrm>
            <a:off x="908330"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PENDAPATAN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6">
            <a:extLst>
              <a:ext uri="{FF2B5EF4-FFF2-40B4-BE49-F238E27FC236}">
                <a16:creationId xmlns:a16="http://schemas.microsoft.com/office/drawing/2014/main" id="{7A7F8D19-E8B1-49FC-9E82-8FB42E7E077F}"/>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7">
            <a:extLst>
              <a:ext uri="{FF2B5EF4-FFF2-40B4-BE49-F238E27FC236}">
                <a16:creationId xmlns:a16="http://schemas.microsoft.com/office/drawing/2014/main" id="{EE703D16-869F-470A-A55D-5D991DF26FF3}"/>
              </a:ext>
            </a:extLst>
          </p:cNvPr>
          <p:cNvSpPr txBox="1"/>
          <p:nvPr>
            <p:custDataLst>
              <p:tags r:id="rId1"/>
            </p:custDataLst>
          </p:nvPr>
        </p:nvSpPr>
        <p:spPr>
          <a:xfrm>
            <a:off x="6395932" y="1210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BLUD</a:t>
            </a:r>
          </a:p>
        </p:txBody>
      </p:sp>
      <p:graphicFrame>
        <p:nvGraphicFramePr>
          <p:cNvPr id="42" name="Chart 41">
            <a:extLst>
              <a:ext uri="{FF2B5EF4-FFF2-40B4-BE49-F238E27FC236}">
                <a16:creationId xmlns:a16="http://schemas.microsoft.com/office/drawing/2014/main" id="{F9C10BF0-7F99-48A1-94CF-D99EE3B7BF66}"/>
              </a:ext>
            </a:extLst>
          </p:cNvPr>
          <p:cNvGraphicFramePr/>
          <p:nvPr>
            <p:extLst>
              <p:ext uri="{D42A27DB-BD31-4B8C-83A1-F6EECF244321}">
                <p14:modId xmlns:p14="http://schemas.microsoft.com/office/powerpoint/2010/main" val="2051507229"/>
              </p:ext>
            </p:extLst>
          </p:nvPr>
        </p:nvGraphicFramePr>
        <p:xfrm>
          <a:off x="353190" y="1406376"/>
          <a:ext cx="11233248" cy="518457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6">
            <a:extLst>
              <a:ext uri="{FF2B5EF4-FFF2-40B4-BE49-F238E27FC236}">
                <a16:creationId xmlns:a16="http://schemas.microsoft.com/office/drawing/2014/main" id="{31D24873-CE0A-406A-8F17-2DBD4452DD4B}"/>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7">
            <a:extLst>
              <a:ext uri="{FF2B5EF4-FFF2-40B4-BE49-F238E27FC236}">
                <a16:creationId xmlns:a16="http://schemas.microsoft.com/office/drawing/2014/main" id="{51DD3BFA-8421-42FF-800A-C95282113D8E}"/>
              </a:ext>
            </a:extLst>
          </p:cNvPr>
          <p:cNvSpPr txBox="1"/>
          <p:nvPr>
            <p:custDataLst>
              <p:tags r:id="rId1"/>
            </p:custDataLst>
          </p:nvPr>
        </p:nvSpPr>
        <p:spPr>
          <a:xfrm>
            <a:off x="4592226" y="12104"/>
            <a:ext cx="7567446"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per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Kegiatan</a:t>
            </a:r>
            <a:endPar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endParaRPr>
          </a:p>
        </p:txBody>
      </p:sp>
      <p:grpSp>
        <p:nvGrpSpPr>
          <p:cNvPr id="39" name="Group 38">
            <a:extLst>
              <a:ext uri="{FF2B5EF4-FFF2-40B4-BE49-F238E27FC236}">
                <a16:creationId xmlns:a16="http://schemas.microsoft.com/office/drawing/2014/main" id="{F7F74AE1-36F5-4FE5-9D79-EED926904D80}"/>
              </a:ext>
            </a:extLst>
          </p:cNvPr>
          <p:cNvGrpSpPr/>
          <p:nvPr/>
        </p:nvGrpSpPr>
        <p:grpSpPr>
          <a:xfrm>
            <a:off x="143755" y="1016000"/>
            <a:ext cx="8424936" cy="4866436"/>
            <a:chOff x="3545632" y="1770086"/>
            <a:chExt cx="9132262" cy="5149852"/>
          </a:xfrm>
          <a:effectLst/>
        </p:grpSpPr>
        <p:grpSp>
          <p:nvGrpSpPr>
            <p:cNvPr id="40" name="Group 39">
              <a:extLst>
                <a:ext uri="{FF2B5EF4-FFF2-40B4-BE49-F238E27FC236}">
                  <a16:creationId xmlns:a16="http://schemas.microsoft.com/office/drawing/2014/main" id="{58CFA62E-1F6F-4187-B14D-E904B06C4D56}"/>
                </a:ext>
              </a:extLst>
            </p:cNvPr>
            <p:cNvGrpSpPr/>
            <p:nvPr/>
          </p:nvGrpSpPr>
          <p:grpSpPr>
            <a:xfrm>
              <a:off x="3545632" y="1770086"/>
              <a:ext cx="9132262" cy="4495108"/>
              <a:chOff x="3545632" y="2274142"/>
              <a:chExt cx="9132262" cy="4495108"/>
            </a:xfrm>
          </p:grpSpPr>
          <p:graphicFrame>
            <p:nvGraphicFramePr>
              <p:cNvPr id="55" name="Chart 54">
                <a:extLst>
                  <a:ext uri="{FF2B5EF4-FFF2-40B4-BE49-F238E27FC236}">
                    <a16:creationId xmlns:a16="http://schemas.microsoft.com/office/drawing/2014/main" id="{C9977585-55B9-4E3E-B63D-1B9AB137FA70}"/>
                  </a:ext>
                </a:extLst>
              </p:cNvPr>
              <p:cNvGraphicFramePr/>
              <p:nvPr>
                <p:extLst>
                  <p:ext uri="{D42A27DB-BD31-4B8C-83A1-F6EECF244321}">
                    <p14:modId xmlns:p14="http://schemas.microsoft.com/office/powerpoint/2010/main" val="3784502826"/>
                  </p:ext>
                </p:extLst>
              </p:nvPr>
            </p:nvGraphicFramePr>
            <p:xfrm>
              <a:off x="3545632" y="2289447"/>
              <a:ext cx="3470522" cy="4464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E5989785-541D-49F6-B759-00E769567F85}"/>
                  </a:ext>
                </a:extLst>
              </p:cNvPr>
              <p:cNvGraphicFramePr/>
              <p:nvPr>
                <p:extLst>
                  <p:ext uri="{D42A27DB-BD31-4B8C-83A1-F6EECF244321}">
                    <p14:modId xmlns:p14="http://schemas.microsoft.com/office/powerpoint/2010/main" val="1257044380"/>
                  </p:ext>
                </p:extLst>
              </p:nvPr>
            </p:nvGraphicFramePr>
            <p:xfrm>
              <a:off x="6547638" y="2274142"/>
              <a:ext cx="3206183" cy="4464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56">
                <a:extLst>
                  <a:ext uri="{FF2B5EF4-FFF2-40B4-BE49-F238E27FC236}">
                    <a16:creationId xmlns:a16="http://schemas.microsoft.com/office/drawing/2014/main" id="{817FED50-5941-4AA6-B6FC-E2F79BFABDAA}"/>
                  </a:ext>
                </a:extLst>
              </p:cNvPr>
              <p:cNvGraphicFramePr/>
              <p:nvPr>
                <p:extLst>
                  <p:ext uri="{D42A27DB-BD31-4B8C-83A1-F6EECF244321}">
                    <p14:modId xmlns:p14="http://schemas.microsoft.com/office/powerpoint/2010/main" val="3792251349"/>
                  </p:ext>
                </p:extLst>
              </p:nvPr>
            </p:nvGraphicFramePr>
            <p:xfrm>
              <a:off x="9471712" y="2304753"/>
              <a:ext cx="3206182" cy="4464497"/>
            </p:xfrm>
            <a:graphic>
              <a:graphicData uri="http://schemas.openxmlformats.org/drawingml/2006/chart">
                <c:chart xmlns:c="http://schemas.openxmlformats.org/drawingml/2006/chart" xmlns:r="http://schemas.openxmlformats.org/officeDocument/2006/relationships" r:id="rId6"/>
              </a:graphicData>
            </a:graphic>
          </p:graphicFrame>
        </p:grpSp>
        <p:sp>
          <p:nvSpPr>
            <p:cNvPr id="41" name="Rectangle: Diagonal Corners Rounded 40">
              <a:extLst>
                <a:ext uri="{FF2B5EF4-FFF2-40B4-BE49-F238E27FC236}">
                  <a16:creationId xmlns:a16="http://schemas.microsoft.com/office/drawing/2014/main" id="{17384D9D-2224-4DCE-AA70-ECEBC4CFA165}"/>
                </a:ext>
              </a:extLst>
            </p:cNvPr>
            <p:cNvSpPr/>
            <p:nvPr/>
          </p:nvSpPr>
          <p:spPr>
            <a:xfrm>
              <a:off x="4323352" y="6351354"/>
              <a:ext cx="1137379" cy="568583"/>
            </a:xfrm>
            <a:prstGeom prst="round2DiagRect">
              <a:avLst/>
            </a:prstGeom>
            <a:solidFill>
              <a:srgbClr val="FFFF00">
                <a:alpha val="75000"/>
              </a:srgbClr>
            </a:solidFill>
            <a:ln>
              <a:noFill/>
            </a:ln>
            <a:effectLst>
              <a:outerShdw blurRad="50800" dist="38100" dir="18900000" algn="bl" rotWithShape="0">
                <a:prstClr val="black">
                  <a:alpha val="3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39,65 %</a:t>
              </a:r>
            </a:p>
          </p:txBody>
        </p:sp>
        <p:sp>
          <p:nvSpPr>
            <p:cNvPr id="53" name="Rectangle: Diagonal Corners Rounded 52">
              <a:extLst>
                <a:ext uri="{FF2B5EF4-FFF2-40B4-BE49-F238E27FC236}">
                  <a16:creationId xmlns:a16="http://schemas.microsoft.com/office/drawing/2014/main" id="{56608BF5-356B-49B8-B347-8A844ECEAEA6}"/>
                </a:ext>
              </a:extLst>
            </p:cNvPr>
            <p:cNvSpPr/>
            <p:nvPr/>
          </p:nvSpPr>
          <p:spPr>
            <a:xfrm>
              <a:off x="7230201" y="6339748"/>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32,41 %</a:t>
              </a:r>
            </a:p>
          </p:txBody>
        </p:sp>
        <p:sp>
          <p:nvSpPr>
            <p:cNvPr id="54" name="Rectangle: Diagonal Corners Rounded 53">
              <a:extLst>
                <a:ext uri="{FF2B5EF4-FFF2-40B4-BE49-F238E27FC236}">
                  <a16:creationId xmlns:a16="http://schemas.microsoft.com/office/drawing/2014/main" id="{DF802944-1226-46C0-BC68-01F7AC32F354}"/>
                </a:ext>
              </a:extLst>
            </p:cNvPr>
            <p:cNvSpPr/>
            <p:nvPr/>
          </p:nvSpPr>
          <p:spPr>
            <a:xfrm>
              <a:off x="10280053" y="6351356"/>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54,65 %</a:t>
              </a:r>
            </a:p>
          </p:txBody>
        </p:sp>
      </p:grpSp>
      <p:graphicFrame>
        <p:nvGraphicFramePr>
          <p:cNvPr id="58" name="Diagram 57">
            <a:extLst>
              <a:ext uri="{FF2B5EF4-FFF2-40B4-BE49-F238E27FC236}">
                <a16:creationId xmlns:a16="http://schemas.microsoft.com/office/drawing/2014/main" id="{59D09F27-958B-47C1-B06E-F73D586815A7}"/>
              </a:ext>
            </a:extLst>
          </p:cNvPr>
          <p:cNvGraphicFramePr/>
          <p:nvPr>
            <p:extLst>
              <p:ext uri="{D42A27DB-BD31-4B8C-83A1-F6EECF244321}">
                <p14:modId xmlns:p14="http://schemas.microsoft.com/office/powerpoint/2010/main" val="1018951169"/>
              </p:ext>
            </p:extLst>
          </p:nvPr>
        </p:nvGraphicFramePr>
        <p:xfrm>
          <a:off x="8555246" y="1597294"/>
          <a:ext cx="3916960" cy="1894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a:extLst>
              <a:ext uri="{FF2B5EF4-FFF2-40B4-BE49-F238E27FC236}">
                <a16:creationId xmlns:a16="http://schemas.microsoft.com/office/drawing/2014/main" id="{1762EC3B-7625-45BC-AD23-B9B1E839DF3F}"/>
              </a:ext>
            </a:extLst>
          </p:cNvPr>
          <p:cNvGraphicFramePr/>
          <p:nvPr>
            <p:extLst>
              <p:ext uri="{D42A27DB-BD31-4B8C-83A1-F6EECF244321}">
                <p14:modId xmlns:p14="http://schemas.microsoft.com/office/powerpoint/2010/main" val="3806895058"/>
              </p:ext>
            </p:extLst>
          </p:nvPr>
        </p:nvGraphicFramePr>
        <p:xfrm>
          <a:off x="8568955" y="2749422"/>
          <a:ext cx="3916960" cy="18942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0" name="Diagram 59">
            <a:extLst>
              <a:ext uri="{FF2B5EF4-FFF2-40B4-BE49-F238E27FC236}">
                <a16:creationId xmlns:a16="http://schemas.microsoft.com/office/drawing/2014/main" id="{AC8ABB2A-DD80-4FD2-A3B0-1F0C4B2613BC}"/>
              </a:ext>
            </a:extLst>
          </p:cNvPr>
          <p:cNvGraphicFramePr/>
          <p:nvPr>
            <p:extLst>
              <p:ext uri="{D42A27DB-BD31-4B8C-83A1-F6EECF244321}">
                <p14:modId xmlns:p14="http://schemas.microsoft.com/office/powerpoint/2010/main" val="3708365789"/>
              </p:ext>
            </p:extLst>
          </p:nvPr>
        </p:nvGraphicFramePr>
        <p:xfrm>
          <a:off x="8568779" y="3855810"/>
          <a:ext cx="3916960" cy="189423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配色方案">
      <a:dk1>
        <a:sysClr val="windowText" lastClr="000000"/>
      </a:dk1>
      <a:lt1>
        <a:sysClr val="window" lastClr="FFFFFF"/>
      </a:lt1>
      <a:dk2>
        <a:srgbClr val="44546A"/>
      </a:dk2>
      <a:lt2>
        <a:srgbClr val="E7E6E6"/>
      </a:lt2>
      <a:accent1>
        <a:srgbClr val="2F5597"/>
      </a:accent1>
      <a:accent2>
        <a:srgbClr val="9DC3E6"/>
      </a:accent2>
      <a:accent3>
        <a:srgbClr val="D9D9D9"/>
      </a:accent3>
      <a:accent4>
        <a:srgbClr val="B5B5B5"/>
      </a:accent4>
      <a:accent5>
        <a:srgbClr val="F2F2F2"/>
      </a:accent5>
      <a:accent6>
        <a:srgbClr val="C5E0B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2191</TotalTime>
  <Words>8288</Words>
  <Application>Microsoft Office PowerPoint</Application>
  <PresentationFormat>Widescreen</PresentationFormat>
  <Paragraphs>4440</Paragraphs>
  <Slides>50</Slides>
  <Notes>49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User</cp:lastModifiedBy>
  <cp:revision>1292</cp:revision>
  <cp:lastPrinted>2020-04-15T03:31:15Z</cp:lastPrinted>
  <dcterms:created xsi:type="dcterms:W3CDTF">2019-08-28T08:39:00Z</dcterms:created>
  <dcterms:modified xsi:type="dcterms:W3CDTF">2020-06-23T01:17:26Z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